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drawings/drawing3.xml" ContentType="application/vnd.openxmlformats-officedocument.drawingml.chartshapes+xml"/>
  <Override PartName="/ppt/drawings/drawing4.xml" ContentType="application/vnd.openxmlformats-officedocument.drawingml.chartshap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handoutMasterIdLst>
    <p:handoutMasterId r:id="rId37"/>
  </p:handoutMasterIdLst>
  <p:sldIdLst>
    <p:sldId id="256" r:id="rId3"/>
    <p:sldId id="289" r:id="rId4"/>
    <p:sldId id="265" r:id="rId5"/>
    <p:sldId id="305" r:id="rId6"/>
    <p:sldId id="311" r:id="rId7"/>
    <p:sldId id="317" r:id="rId8"/>
    <p:sldId id="330" r:id="rId10"/>
    <p:sldId id="319" r:id="rId11"/>
    <p:sldId id="327" r:id="rId12"/>
    <p:sldId id="325" r:id="rId13"/>
    <p:sldId id="353" r:id="rId14"/>
    <p:sldId id="352" r:id="rId15"/>
    <p:sldId id="362" r:id="rId16"/>
    <p:sldId id="309" r:id="rId17"/>
    <p:sldId id="331" r:id="rId18"/>
    <p:sldId id="335" r:id="rId19"/>
    <p:sldId id="340" r:id="rId20"/>
    <p:sldId id="339" r:id="rId21"/>
    <p:sldId id="346" r:id="rId22"/>
    <p:sldId id="324" r:id="rId23"/>
    <p:sldId id="349" r:id="rId24"/>
    <p:sldId id="347" r:id="rId25"/>
    <p:sldId id="333" r:id="rId26"/>
    <p:sldId id="348" r:id="rId27"/>
    <p:sldId id="357" r:id="rId28"/>
    <p:sldId id="356" r:id="rId29"/>
    <p:sldId id="343" r:id="rId30"/>
    <p:sldId id="299" r:id="rId31"/>
    <p:sldId id="336" r:id="rId32"/>
    <p:sldId id="345" r:id="rId33"/>
    <p:sldId id="361" r:id="rId34"/>
    <p:sldId id="358" r:id="rId35"/>
    <p:sldId id="297" r:id="rId36"/>
  </p:sldIdLst>
  <p:sldSz cx="12192000" cy="6858000"/>
  <p:notesSz cx="6858000" cy="9144000"/>
  <p:custDataLst>
    <p:tags r:id="rId41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1" userDrawn="1">
          <p15:clr>
            <a:srgbClr val="A4A3A4"/>
          </p15:clr>
        </p15:guide>
        <p15:guide id="2" pos="38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0B4BC"/>
    <a:srgbClr val="EFF4F7"/>
    <a:srgbClr val="282D44"/>
    <a:srgbClr val="82CD1A"/>
    <a:srgbClr val="FCBD00"/>
    <a:srgbClr val="646A76"/>
    <a:srgbClr val="2FBAFF"/>
    <a:srgbClr val="777E8D"/>
    <a:srgbClr val="F179AC"/>
    <a:srgbClr val="FF2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85" autoAdjust="0"/>
    <p:restoredTop sz="81682" autoAdjust="0"/>
  </p:normalViewPr>
  <p:slideViewPr>
    <p:cSldViewPr snapToGrid="0">
      <p:cViewPr varScale="1">
        <p:scale>
          <a:sx n="95" d="100"/>
          <a:sy n="95" d="100"/>
        </p:scale>
        <p:origin x="1086" y="78"/>
      </p:cViewPr>
      <p:guideLst>
        <p:guide orient="horz" pos="2101"/>
        <p:guide pos="3846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0"/>
    </p:cViewPr>
  </p:sorterViewPr>
  <p:notesViewPr>
    <p:cSldViewPr snapToGrid="0">
      <p:cViewPr varScale="1">
        <p:scale>
          <a:sx n="88" d="100"/>
          <a:sy n="88" d="100"/>
        </p:scale>
        <p:origin x="2760" y="102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gs" Target="tags/tag8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4" Type="http://schemas.microsoft.com/office/2011/relationships/chartColorStyle" Target="colors3.xml"/><Relationship Id="rId3" Type="http://schemas.microsoft.com/office/2011/relationships/chartStyle" Target="style3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4" Type="http://schemas.microsoft.com/office/2011/relationships/chartColorStyle" Target="colors4.xml"/><Relationship Id="rId3" Type="http://schemas.microsoft.com/office/2011/relationships/chartStyle" Target="style4.xml"/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4" Type="http://schemas.microsoft.com/office/2011/relationships/chartColorStyle" Target="colors5.xml"/><Relationship Id="rId3" Type="http://schemas.microsoft.com/office/2011/relationships/chartStyle" Target="style5.xml"/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Workbook5.xlsx"/></Relationships>
</file>

<file path=ppt/charts/_rels/chart6.xml.rels><?xml version="1.0" encoding="UTF-8" standalone="yes"?>
<Relationships xmlns="http://schemas.openxmlformats.org/package/2006/relationships"><Relationship Id="rId4" Type="http://schemas.microsoft.com/office/2011/relationships/chartColorStyle" Target="colors6.xml"/><Relationship Id="rId3" Type="http://schemas.microsoft.com/office/2011/relationships/chartStyle" Target="style6.xml"/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Workbook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755711869648"/>
          <c:y val="0.136341632986388"/>
          <c:w val="0.546182119894293"/>
          <c:h val="0.76932096087905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学科</c:v>
                </c:pt>
              </c:strCache>
            </c:strRef>
          </c:tx>
          <c:spPr/>
          <c:explosion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00347563090011636"/>
                  <c:y val="0.0191194731483212"/>
                </c:manualLayout>
              </c:layout>
              <c:showLegendKey val="1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292342821089634"/>
                  <c:y val="-0.000195349344298576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zh-CN" sz="18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0892090698894243"/>
                      <c:h val="0.13828343298270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034976634256321"/>
                  <c:y val="0.0262070775273794"/>
                </c:manualLayout>
              </c:layout>
              <c:showLegendKey val="1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硕士</c:v>
                </c:pt>
                <c:pt idx="1">
                  <c:v>本科</c:v>
                </c:pt>
                <c:pt idx="2">
                  <c:v>专科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</c:v>
                </c:pt>
                <c:pt idx="1">
                  <c:v>10</c:v>
                </c:pt>
                <c:pt idx="2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2978461520036"/>
          <c:y val="0.144783747531259"/>
          <c:w val="0.449988681102362"/>
          <c:h val="0.6749829801314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学科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rgbClr val="2FBAF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82CD1A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FCBD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0.0181862040783702"/>
                  <c:y val="-0.00226049117091307"/>
                </c:manualLayout>
              </c:layout>
              <c:showLegendKey val="1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材料</c:v>
                </c:pt>
                <c:pt idx="1">
                  <c:v>机械</c:v>
                </c:pt>
                <c:pt idx="2">
                  <c:v>工艺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11</c:v>
                </c:pt>
                <c:pt idx="1">
                  <c:v>6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00" b="1" i="0" u="none" strike="noStrike" kern="1200" cap="all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800" dirty="0"/>
              <a:t>车削密封件年产量及增量表</a:t>
            </a:r>
            <a:endParaRPr lang="zh-CN" altLang="en-US" sz="1800" dirty="0"/>
          </a:p>
        </c:rich>
      </c:tx>
      <c:layout>
        <c:manualLayout>
          <c:xMode val="edge"/>
          <c:yMode val="edge"/>
          <c:x val="0.219628928268026"/>
          <c:y val="0.0682515801293578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555769734341713"/>
          <c:y val="0.0394048476545581"/>
          <c:w val="0.816147599363984"/>
          <c:h val="0.919571035206857"/>
        </c:manualLayout>
      </c:layout>
      <c:bar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产量（万件）</c:v>
                </c:pt>
              </c:strCache>
            </c:strRef>
          </c:tx>
          <c:spPr>
            <a:solidFill>
              <a:srgbClr val="2FBAFF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</c:numCache>
            </c:num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18</c:v>
                </c:pt>
                <c:pt idx="1">
                  <c:v>20</c:v>
                </c:pt>
                <c:pt idx="2">
                  <c:v>35</c:v>
                </c:pt>
                <c:pt idx="3">
                  <c:v>50</c:v>
                </c:pt>
                <c:pt idx="4">
                  <c:v>88</c:v>
                </c:pt>
                <c:pt idx="5">
                  <c:v>85</c:v>
                </c:pt>
                <c:pt idx="6">
                  <c:v>132</c:v>
                </c:pt>
                <c:pt idx="7">
                  <c:v>144</c:v>
                </c:pt>
                <c:pt idx="8">
                  <c:v>162</c:v>
                </c:pt>
                <c:pt idx="9">
                  <c:v>192</c:v>
                </c:pt>
                <c:pt idx="10">
                  <c:v>216</c:v>
                </c:pt>
                <c:pt idx="11">
                  <c:v>228</c:v>
                </c:pt>
                <c:pt idx="12">
                  <c:v>240</c:v>
                </c:pt>
                <c:pt idx="13">
                  <c:v>264</c:v>
                </c:pt>
                <c:pt idx="14">
                  <c:v>288</c:v>
                </c:pt>
                <c:pt idx="15">
                  <c:v>300</c:v>
                </c:pt>
                <c:pt idx="16">
                  <c:v>370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增长量</c:v>
                </c:pt>
              </c:strCache>
            </c:strRef>
          </c:tx>
          <c:spPr>
            <a:solidFill>
              <a:srgbClr val="FCBD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</c:numCache>
            </c:numRef>
          </c:cat>
          <c:val>
            <c:numRef>
              <c:f>Sheet1!$C$2:$C$18</c:f>
              <c:numCache>
                <c:formatCode>General</c:formatCode>
                <c:ptCount val="17"/>
                <c:pt idx="1">
                  <c:v>2</c:v>
                </c:pt>
                <c:pt idx="2">
                  <c:v>15</c:v>
                </c:pt>
                <c:pt idx="3">
                  <c:v>15</c:v>
                </c:pt>
                <c:pt idx="4">
                  <c:v>38</c:v>
                </c:pt>
                <c:pt idx="5">
                  <c:v>-3</c:v>
                </c:pt>
                <c:pt idx="6">
                  <c:v>47</c:v>
                </c:pt>
                <c:pt idx="7">
                  <c:v>12</c:v>
                </c:pt>
                <c:pt idx="8">
                  <c:v>18</c:v>
                </c:pt>
                <c:pt idx="9">
                  <c:v>30</c:v>
                </c:pt>
                <c:pt idx="10">
                  <c:v>24</c:v>
                </c:pt>
                <c:pt idx="11">
                  <c:v>12</c:v>
                </c:pt>
                <c:pt idx="12">
                  <c:v>12</c:v>
                </c:pt>
                <c:pt idx="13">
                  <c:v>24</c:v>
                </c:pt>
                <c:pt idx="14">
                  <c:v>24</c:v>
                </c:pt>
                <c:pt idx="15">
                  <c:v>12</c:v>
                </c:pt>
                <c:pt idx="16">
                  <c:v>70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1937656016"/>
        <c:axId val="-1937655472"/>
      </c:barChart>
      <c:catAx>
        <c:axId val="-1937656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-1937655472"/>
        <c:crosses val="autoZero"/>
        <c:auto val="1"/>
        <c:lblAlgn val="ctr"/>
        <c:lblOffset val="200"/>
        <c:tickLblSkip val="1"/>
        <c:noMultiLvlLbl val="0"/>
      </c:catAx>
      <c:valAx>
        <c:axId val="-1937655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-1937656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8117946734191"/>
          <c:y val="0.786404487505414"/>
          <c:w val="0.260989310809566"/>
          <c:h val="0.07255094962478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400">
          <a:solidFill>
            <a:schemeClr val="bg1"/>
          </a:solidFill>
        </a:defRPr>
      </a:pPr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00" b="1" i="0" u="none" strike="noStrike" kern="1200" cap="all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800" dirty="0"/>
              <a:t>PU</a:t>
            </a:r>
            <a:r>
              <a:rPr lang="en-US" altLang="zh-CN" sz="1800" baseline="0" dirty="0"/>
              <a:t> </a:t>
            </a:r>
            <a:r>
              <a:rPr lang="zh-CN" altLang="en-US" sz="1800" baseline="0" dirty="0"/>
              <a:t>管料</a:t>
            </a:r>
            <a:r>
              <a:rPr lang="zh-CN" altLang="en-US" sz="1800" dirty="0"/>
              <a:t>年产量及增量表</a:t>
            </a:r>
            <a:endParaRPr lang="zh-CN" altLang="en-US" sz="1800" dirty="0"/>
          </a:p>
        </c:rich>
      </c:tx>
      <c:layout>
        <c:manualLayout>
          <c:xMode val="edge"/>
          <c:yMode val="edge"/>
          <c:x val="0.219628928268026"/>
          <c:y val="0.0682515801293578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555769734341713"/>
          <c:y val="0.0394048476545581"/>
          <c:w val="0.816147599363984"/>
          <c:h val="0.919571035206857"/>
        </c:manualLayout>
      </c:layout>
      <c:bar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产量（万件）</c:v>
                </c:pt>
              </c:strCache>
            </c:strRef>
          </c:tx>
          <c:spPr>
            <a:solidFill>
              <a:srgbClr val="2FBAFF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2</c:v>
                </c:pt>
                <c:pt idx="1">
                  <c:v>12</c:v>
                </c:pt>
                <c:pt idx="2">
                  <c:v>8</c:v>
                </c:pt>
                <c:pt idx="3">
                  <c:v>20</c:v>
                </c:pt>
                <c:pt idx="4">
                  <c:v>121</c:v>
                </c:pt>
                <c:pt idx="5">
                  <c:v>90</c:v>
                </c:pt>
                <c:pt idx="6">
                  <c:v>180</c:v>
                </c:pt>
                <c:pt idx="7">
                  <c:v>160</c:v>
                </c:pt>
                <c:pt idx="8">
                  <c:v>190</c:v>
                </c:pt>
                <c:pt idx="9">
                  <c:v>241</c:v>
                </c:pt>
                <c:pt idx="10">
                  <c:v>288</c:v>
                </c:pt>
                <c:pt idx="11">
                  <c:v>300</c:v>
                </c:pt>
                <c:pt idx="12">
                  <c:v>310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增长量</c:v>
                </c:pt>
              </c:strCache>
            </c:strRef>
          </c:tx>
          <c:spPr>
            <a:solidFill>
              <a:srgbClr val="FCBD00"/>
            </a:solidFill>
            <a:ln>
              <a:noFill/>
            </a:ln>
            <a:effectLst/>
            <a:sp3d/>
          </c:spPr>
          <c:invertIfNegative val="0"/>
          <c:dPt>
            <c:idx val="5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0</c:v>
                </c:pt>
                <c:pt idx="1">
                  <c:v>10</c:v>
                </c:pt>
                <c:pt idx="2">
                  <c:v>-4</c:v>
                </c:pt>
                <c:pt idx="3">
                  <c:v>12</c:v>
                </c:pt>
                <c:pt idx="4">
                  <c:v>101</c:v>
                </c:pt>
                <c:pt idx="5">
                  <c:v>-31</c:v>
                </c:pt>
                <c:pt idx="6">
                  <c:v>90</c:v>
                </c:pt>
                <c:pt idx="7">
                  <c:v>-20</c:v>
                </c:pt>
                <c:pt idx="8">
                  <c:v>30</c:v>
                </c:pt>
                <c:pt idx="9">
                  <c:v>51</c:v>
                </c:pt>
                <c:pt idx="10">
                  <c:v>47</c:v>
                </c:pt>
                <c:pt idx="11">
                  <c:v>12</c:v>
                </c:pt>
                <c:pt idx="12">
                  <c:v>10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1937652208"/>
        <c:axId val="-2040646640"/>
      </c:barChart>
      <c:catAx>
        <c:axId val="-1937652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-2040646640"/>
        <c:crosses val="autoZero"/>
        <c:auto val="1"/>
        <c:lblAlgn val="ctr"/>
        <c:lblOffset val="200"/>
        <c:tickLblSkip val="1"/>
        <c:noMultiLvlLbl val="0"/>
      </c:catAx>
      <c:valAx>
        <c:axId val="-2040646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-1937652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8117946734191"/>
          <c:y val="0.831246586821837"/>
          <c:w val="0.260989310809566"/>
          <c:h val="0.07255094962478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400">
          <a:solidFill>
            <a:schemeClr val="bg1"/>
          </a:solidFill>
        </a:defRPr>
      </a:pPr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00" b="1" i="0" u="none" strike="noStrike" kern="1200" cap="all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800" dirty="0"/>
              <a:t>车削密封件年产量及增量表</a:t>
            </a:r>
            <a:endParaRPr lang="zh-CN" altLang="en-US" sz="1800" dirty="0"/>
          </a:p>
        </c:rich>
      </c:tx>
      <c:layout>
        <c:manualLayout>
          <c:xMode val="edge"/>
          <c:yMode val="edge"/>
          <c:x val="0.219628928268026"/>
          <c:y val="0.0682515801293578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555769734341713"/>
          <c:y val="0.0394048476545581"/>
          <c:w val="0.816147599363984"/>
          <c:h val="0.919571035206857"/>
        </c:manualLayout>
      </c:layout>
      <c:bar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产量（pcs）</c:v>
                </c:pt>
              </c:strCache>
            </c:strRef>
          </c:tx>
          <c:spPr>
            <a:solidFill>
              <a:srgbClr val="2FBAFF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210</c:v>
                </c:pt>
                <c:pt idx="1">
                  <c:v>600</c:v>
                </c:pt>
                <c:pt idx="2">
                  <c:v>740</c:v>
                </c:pt>
                <c:pt idx="3">
                  <c:v>800</c:v>
                </c:pt>
                <c:pt idx="4">
                  <c:v>920</c:v>
                </c:pt>
                <c:pt idx="5">
                  <c:v>1200</c:v>
                </c:pt>
                <c:pt idx="6">
                  <c:v>3000</c:v>
                </c:pt>
                <c:pt idx="7">
                  <c:v>4300</c:v>
                </c:pt>
                <c:pt idx="8">
                  <c:v>6400</c:v>
                </c:pt>
                <c:pt idx="9">
                  <c:v>5004</c:v>
                </c:pt>
                <c:pt idx="10">
                  <c:v>6000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增长量</c:v>
                </c:pt>
              </c:strCache>
            </c:strRef>
          </c:tx>
          <c:spPr>
            <a:solidFill>
              <a:srgbClr val="FCBD00"/>
            </a:solidFill>
            <a:ln>
              <a:noFill/>
            </a:ln>
            <a:effectLst/>
            <a:sp3d/>
          </c:spPr>
          <c:invertIfNegative val="0"/>
          <c:dPt>
            <c:idx val="9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0</c:v>
                </c:pt>
                <c:pt idx="1">
                  <c:v>390</c:v>
                </c:pt>
                <c:pt idx="2">
                  <c:v>140</c:v>
                </c:pt>
                <c:pt idx="3">
                  <c:v>60</c:v>
                </c:pt>
                <c:pt idx="4">
                  <c:v>120</c:v>
                </c:pt>
                <c:pt idx="5">
                  <c:v>280</c:v>
                </c:pt>
                <c:pt idx="6">
                  <c:v>1800</c:v>
                </c:pt>
                <c:pt idx="7">
                  <c:v>1300</c:v>
                </c:pt>
                <c:pt idx="8">
                  <c:v>2100</c:v>
                </c:pt>
                <c:pt idx="9">
                  <c:v>-1396</c:v>
                </c:pt>
                <c:pt idx="10">
                  <c:v>996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1865380080"/>
        <c:axId val="-1865386608"/>
      </c:barChart>
      <c:catAx>
        <c:axId val="-1865380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-1865386608"/>
        <c:crosses val="autoZero"/>
        <c:auto val="1"/>
        <c:lblAlgn val="ctr"/>
        <c:lblOffset val="200"/>
        <c:tickLblSkip val="1"/>
        <c:noMultiLvlLbl val="0"/>
      </c:catAx>
      <c:valAx>
        <c:axId val="-18653866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-186538008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368117946734191"/>
          <c:y val="0.786404487505414"/>
          <c:w val="0.260989310809566"/>
          <c:h val="0.07255094962478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400">
          <a:solidFill>
            <a:schemeClr val="bg1"/>
          </a:solidFill>
        </a:defRPr>
      </a:pPr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00" b="1" i="0" u="none" strike="noStrike" kern="1200" cap="all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800" baseline="0" dirty="0"/>
              <a:t>NBR </a:t>
            </a:r>
            <a:r>
              <a:rPr lang="zh-CN" altLang="en-US" sz="1800" baseline="0" dirty="0"/>
              <a:t>管料</a:t>
            </a:r>
            <a:r>
              <a:rPr lang="zh-CN" altLang="en-US" sz="1800" dirty="0"/>
              <a:t>年产量及增量表</a:t>
            </a:r>
            <a:endParaRPr lang="zh-CN" altLang="en-US" sz="1800" dirty="0"/>
          </a:p>
        </c:rich>
      </c:tx>
      <c:layout>
        <c:manualLayout>
          <c:xMode val="edge"/>
          <c:yMode val="edge"/>
          <c:x val="0.219628928268026"/>
          <c:y val="0.0682515801293578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555769734341713"/>
          <c:y val="0.0394048476545581"/>
          <c:w val="0.816147599363984"/>
          <c:h val="0.919571035206857"/>
        </c:manualLayout>
      </c:layout>
      <c:bar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产量（吨）</c:v>
                </c:pt>
              </c:strCache>
            </c:strRef>
          </c:tx>
          <c:spPr>
            <a:solidFill>
              <a:srgbClr val="2FBAFF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1.3</c:v>
                </c:pt>
                <c:pt idx="1">
                  <c:v>7</c:v>
                </c:pt>
                <c:pt idx="2">
                  <c:v>12</c:v>
                </c:pt>
                <c:pt idx="3">
                  <c:v>24</c:v>
                </c:pt>
                <c:pt idx="4">
                  <c:v>8</c:v>
                </c:pt>
                <c:pt idx="5">
                  <c:v>32</c:v>
                </c:pt>
                <c:pt idx="6">
                  <c:v>32</c:v>
                </c:pt>
                <c:pt idx="7">
                  <c:v>35</c:v>
                </c:pt>
                <c:pt idx="8">
                  <c:v>40</c:v>
                </c:pt>
                <c:pt idx="9">
                  <c:v>47</c:v>
                </c:pt>
                <c:pt idx="10">
                  <c:v>55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增长量</c:v>
                </c:pt>
              </c:strCache>
            </c:strRef>
          </c:tx>
          <c:spPr>
            <a:solidFill>
              <a:srgbClr val="FCBD00"/>
            </a:solidFill>
            <a:ln>
              <a:noFill/>
            </a:ln>
            <a:effectLst/>
            <a:sp3d/>
          </c:spPr>
          <c:invertIfNegative val="0"/>
          <c:dPt>
            <c:idx val="4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0</c:v>
                </c:pt>
                <c:pt idx="1">
                  <c:v>5.7</c:v>
                </c:pt>
                <c:pt idx="2">
                  <c:v>5</c:v>
                </c:pt>
                <c:pt idx="3">
                  <c:v>12</c:v>
                </c:pt>
                <c:pt idx="4">
                  <c:v>-16</c:v>
                </c:pt>
                <c:pt idx="5">
                  <c:v>24</c:v>
                </c:pt>
                <c:pt idx="6">
                  <c:v>0</c:v>
                </c:pt>
                <c:pt idx="7">
                  <c:v>3</c:v>
                </c:pt>
                <c:pt idx="8">
                  <c:v>5</c:v>
                </c:pt>
                <c:pt idx="9">
                  <c:v>7</c:v>
                </c:pt>
                <c:pt idx="10">
                  <c:v>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1865393680"/>
        <c:axId val="-1865386064"/>
      </c:barChart>
      <c:catAx>
        <c:axId val="-1865393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-1865386064"/>
        <c:crosses val="autoZero"/>
        <c:auto val="1"/>
        <c:lblAlgn val="ctr"/>
        <c:lblOffset val="200"/>
        <c:tickLblSkip val="1"/>
        <c:noMultiLvlLbl val="0"/>
      </c:catAx>
      <c:valAx>
        <c:axId val="-1865386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-1865393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8117946734191"/>
          <c:y val="0.831246586821837"/>
          <c:w val="0.260989310809566"/>
          <c:h val="0.07255094962478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400">
          <a:solidFill>
            <a:schemeClr val="bg1"/>
          </a:solidFill>
        </a:defRPr>
      </a:pPr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5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5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5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5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0.60965</cdr:x>
      <cdr:y>0.1634</cdr:y>
    </cdr:from>
    <cdr:to>
      <cdr:x>0.75503</cdr:x>
      <cdr:y>0.22942</cdr:y>
    </cdr:to>
    <cdr:sp>
      <cdr:nvSpPr>
        <cdr:cNvPr id="2" name="矩形 1"/>
        <cdr:cNvSpPr/>
      </cdr:nvSpPr>
      <cdr:spPr xmlns:a="http://schemas.openxmlformats.org/drawingml/2006/main">
        <a:xfrm xmlns:a="http://schemas.openxmlformats.org/drawingml/2006/main">
          <a:off x="5580631" y="655552"/>
          <a:ext cx="1330738" cy="264857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Overflow="clip" vert="horz" wrap="none" lIns="45720" tIns="45720" rIns="45720" bIns="45720" rtlCol="0" anchor="t" anchorCtr="0">
          <a:normAutofit/>
        </a:bodyPr>
        <a:lstStyle/>
        <a:p>
          <a:r>
            <a:rPr lang="zh-CN" altLang="en-US" sz="1200" dirty="0">
              <a:solidFill>
                <a:schemeClr val="bg1"/>
              </a:solidFill>
            </a:rPr>
            <a:t>单位：万套</a:t>
          </a:r>
          <a:endParaRPr lang="zh-CN" altLang="en-US" sz="1200" dirty="0">
            <a:solidFill>
              <a:schemeClr val="bg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0.60965</cdr:x>
      <cdr:y>0.1634</cdr:y>
    </cdr:from>
    <cdr:to>
      <cdr:x>0.75503</cdr:x>
      <cdr:y>0.22942</cdr:y>
    </cdr:to>
    <cdr:sp>
      <cdr:nvSpPr>
        <cdr:cNvPr id="2" name="矩形 1"/>
        <cdr:cNvSpPr/>
      </cdr:nvSpPr>
      <cdr:spPr xmlns:a="http://schemas.openxmlformats.org/drawingml/2006/main">
        <a:xfrm xmlns:a="http://schemas.openxmlformats.org/drawingml/2006/main">
          <a:off x="5580631" y="655552"/>
          <a:ext cx="1330738" cy="264857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Overflow="clip" vert="horz" wrap="none" lIns="45720" tIns="45720" rIns="45720" bIns="45720" rtlCol="0" anchor="t" anchorCtr="0">
          <a:normAutofit/>
        </a:bodyPr>
        <a:lstStyle/>
        <a:p>
          <a:r>
            <a:rPr lang="zh-CN" altLang="en-US" sz="1200" dirty="0">
              <a:solidFill>
                <a:schemeClr val="bg1"/>
              </a:solidFill>
            </a:rPr>
            <a:t>单位：吨</a:t>
          </a:r>
          <a:endParaRPr lang="zh-CN" altLang="en-US" sz="1200" dirty="0">
            <a:solidFill>
              <a:schemeClr val="bg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0.60965</cdr:x>
      <cdr:y>0.1634</cdr:y>
    </cdr:from>
    <cdr:to>
      <cdr:x>0.75503</cdr:x>
      <cdr:y>0.22942</cdr:y>
    </cdr:to>
    <cdr:sp>
      <cdr:nvSpPr>
        <cdr:cNvPr id="2" name="矩形 1"/>
        <cdr:cNvSpPr/>
      </cdr:nvSpPr>
      <cdr:spPr xmlns:a="http://schemas.openxmlformats.org/drawingml/2006/main">
        <a:xfrm xmlns:a="http://schemas.openxmlformats.org/drawingml/2006/main">
          <a:off x="5580631" y="655552"/>
          <a:ext cx="1330738" cy="264857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Overflow="clip" vert="horz" wrap="none" lIns="45720" tIns="45720" rIns="45720" bIns="45720" rtlCol="0" anchor="t" anchorCtr="0">
          <a:normAutofit/>
        </a:bodyPr>
        <a:lstStyle/>
        <a:p>
          <a:r>
            <a:rPr lang="zh-CN" altLang="en-US" sz="1200" dirty="0">
              <a:solidFill>
                <a:schemeClr val="bg1"/>
              </a:solidFill>
            </a:rPr>
            <a:t>单位：万件</a:t>
          </a:r>
          <a:endParaRPr lang="zh-CN" altLang="en-US" sz="1200" dirty="0">
            <a:solidFill>
              <a:schemeClr val="bg1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0.60965</cdr:x>
      <cdr:y>0.1634</cdr:y>
    </cdr:from>
    <cdr:to>
      <cdr:x>0.75503</cdr:x>
      <cdr:y>0.22942</cdr:y>
    </cdr:to>
    <cdr:sp>
      <cdr:nvSpPr>
        <cdr:cNvPr id="2" name="矩形 1"/>
        <cdr:cNvSpPr/>
      </cdr:nvSpPr>
      <cdr:spPr xmlns:a="http://schemas.openxmlformats.org/drawingml/2006/main">
        <a:xfrm xmlns:a="http://schemas.openxmlformats.org/drawingml/2006/main">
          <a:off x="5580631" y="655552"/>
          <a:ext cx="1330738" cy="264857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Overflow="clip" vert="horz" wrap="none" lIns="45720" tIns="45720" rIns="45720" bIns="45720" rtlCol="0" anchor="t" anchorCtr="0">
          <a:normAutofit/>
        </a:bodyPr>
        <a:lstStyle/>
        <a:p>
          <a:r>
            <a:rPr lang="zh-CN" altLang="en-US" sz="1200" dirty="0">
              <a:solidFill>
                <a:schemeClr val="bg1"/>
              </a:solidFill>
            </a:rPr>
            <a:t>单位：吨</a:t>
          </a:r>
          <a:endParaRPr lang="zh-CN" altLang="en-US" sz="1200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378F4-4C67-4315-8729-C5F305E7E4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44B94-0237-4AB3-87B7-5CBB28FF196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2EDF24EF-EDBC-4E21-9FCB-C3FDAD5E6CAF}" type="datetimeFigureOut">
              <a:rPr lang="zh-CN" altLang="en-US"/>
            </a:fld>
            <a:endParaRPr lang="zh-CN" altLang="en-US"/>
          </a:p>
        </p:txBody>
      </p:sp>
      <p:sp>
        <p:nvSpPr>
          <p:cNvPr id="3076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smtClean="0"/>
            </a:lvl1pPr>
          </a:lstStyle>
          <a:p>
            <a:pPr>
              <a:defRPr/>
            </a:pPr>
            <a:fld id="{0C3216C3-5ECD-49D9-9802-F6A6D72DF0F8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3216C3-5ECD-49D9-9802-F6A6D72DF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10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3216C3-5ECD-49D9-9802-F6A6D72DF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13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13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3216C3-5ECD-49D9-9802-F6A6D72DF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3216C3-5ECD-49D9-9802-F6A6D72DF0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D7841-C656-4649-B900-A1510F426D90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2F802-D5D3-433D-B4AC-695B07BF8960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14336-C13E-43DB-BF48-E50636272528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1FA46-6E5C-4B8E-9C66-50E400DBB619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7B45C-129E-4940-9A19-959335A237D5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A5C98-62EC-44D9-8CB9-4628B39CBBEA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55A86-6F24-49FA-B65C-A4BA50C0BBB0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2A22D-123D-4D65-983A-DECFA7FA89AA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4026-FFD9-49B8-BC4B-2F59833E0B26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E1C5B-9E18-4609-BF2B-BBFB034E538A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A6797-B983-4D57-8BE1-D1CA4B4E6AE0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FAF9F-844F-4762-BDE9-6EA136D2F4DF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CC379-D54B-41B7-B1E8-77448772AA64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CD653-178B-41B5-9903-072040DCEC7B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B9F86-7C07-4AA9-BAD0-BE71CA998973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215E-806A-4E1E-B6BA-D333910CFB9E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987CE-0582-48A3-ADE8-FA2A8C6ACC0C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193CB-51F9-476B-9FEB-8ADD402B7730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721" y="6291352"/>
            <a:ext cx="1130157" cy="4306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3BB72-8974-4E9C-B182-40294F87E23A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AAE57-FB32-4B9C-BD3B-1A02EBC853BC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89138-5A5F-485E-B6C7-4FD0D911D428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C0DF5-B899-45E5-8CE0-4A7FB9B28F59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>
                <a:sym typeface="Calibri Light" panose="020F0302020204030204" pitchFamily="34" charset="0"/>
              </a:rPr>
              <a:t>单击此处编辑母版标题样式</a:t>
            </a:r>
            <a:endParaRPr lang="zh-CN" altLang="zh-CN">
              <a:sym typeface="Calibri Light" panose="020F0302020204030204" pitchFamily="34" charset="0"/>
            </a:endParaRP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  <a:endParaRPr lang="zh-CN" altLang="zh-CN">
              <a:sym typeface="Calibri" panose="020F0502020204030204" pitchFamily="34" charset="0"/>
            </a:endParaRP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  <a:endParaRPr lang="zh-CN" altLang="zh-CN">
              <a:sym typeface="Calibri" panose="020F0502020204030204" pitchFamily="34" charset="0"/>
            </a:endParaRP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  <a:endParaRPr lang="zh-CN" altLang="zh-CN">
              <a:sym typeface="Calibri" panose="020F0502020204030204" pitchFamily="34" charset="0"/>
            </a:endParaRP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  <a:endParaRPr lang="zh-CN" altLang="zh-CN">
              <a:sym typeface="Calibri" panose="020F0502020204030204" pitchFamily="34" charset="0"/>
            </a:endParaRP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  <a:endParaRPr lang="zh-CN" altLang="zh-CN">
              <a:sym typeface="Calibri" panose="020F0502020204030204" pitchFamily="34" charset="0"/>
            </a:endParaRP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1B01A06-8BEC-485C-8225-2B303B7225AE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B82DF6F-E346-45A9-85B1-390CCE15497C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5.GIF"/><Relationship Id="rId7" Type="http://schemas.openxmlformats.org/officeDocument/2006/relationships/image" Target="../media/image7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jpeg"/><Relationship Id="rId8" Type="http://schemas.openxmlformats.org/officeDocument/2006/relationships/image" Target="../media/image59.png"/><Relationship Id="rId7" Type="http://schemas.openxmlformats.org/officeDocument/2006/relationships/image" Target="../media/image58.png"/><Relationship Id="rId6" Type="http://schemas.openxmlformats.org/officeDocument/2006/relationships/image" Target="../media/image7.png"/><Relationship Id="rId5" Type="http://schemas.openxmlformats.org/officeDocument/2006/relationships/tags" Target="../tags/tag3.xml"/><Relationship Id="rId4" Type="http://schemas.microsoft.com/office/2007/relationships/hdphoto" Target="../media/image57.wdp"/><Relationship Id="rId3" Type="http://schemas.openxmlformats.org/officeDocument/2006/relationships/image" Target="../media/image56.png"/><Relationship Id="rId2" Type="http://schemas.openxmlformats.org/officeDocument/2006/relationships/tags" Target="../tags/tag2.xml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4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4.png"/><Relationship Id="rId7" Type="http://schemas.openxmlformats.org/officeDocument/2006/relationships/image" Target="../media/image63.png"/><Relationship Id="rId6" Type="http://schemas.openxmlformats.org/officeDocument/2006/relationships/image" Target="../media/image7.png"/><Relationship Id="rId5" Type="http://schemas.openxmlformats.org/officeDocument/2006/relationships/tags" Target="../tags/tag7.xml"/><Relationship Id="rId4" Type="http://schemas.microsoft.com/office/2007/relationships/hdphoto" Target="../media/image62.wdp"/><Relationship Id="rId3" Type="http://schemas.openxmlformats.org/officeDocument/2006/relationships/image" Target="../media/image61.png"/><Relationship Id="rId2" Type="http://schemas.openxmlformats.org/officeDocument/2006/relationships/tags" Target="../tags/tag6.xml"/><Relationship Id="rId10" Type="http://schemas.openxmlformats.org/officeDocument/2006/relationships/notesSlide" Target="../notesSlides/notesSlide5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66.GIF"/><Relationship Id="rId2" Type="http://schemas.openxmlformats.org/officeDocument/2006/relationships/image" Target="../media/image65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3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9.png"/><Relationship Id="rId7" Type="http://schemas.openxmlformats.org/officeDocument/2006/relationships/image" Target="../media/image78.png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7.png"/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7.png"/><Relationship Id="rId8" Type="http://schemas.openxmlformats.org/officeDocument/2006/relationships/image" Target="../media/image96.png"/><Relationship Id="rId7" Type="http://schemas.microsoft.com/office/2007/relationships/hdphoto" Target="../media/image95.wdp"/><Relationship Id="rId6" Type="http://schemas.openxmlformats.org/officeDocument/2006/relationships/image" Target="../media/image94.png"/><Relationship Id="rId5" Type="http://schemas.microsoft.com/office/2007/relationships/hdphoto" Target="../media/image93.wdp"/><Relationship Id="rId4" Type="http://schemas.openxmlformats.org/officeDocument/2006/relationships/image" Target="../media/image92.png"/><Relationship Id="rId3" Type="http://schemas.microsoft.com/office/2007/relationships/hdphoto" Target="../media/image91.wdp"/><Relationship Id="rId2" Type="http://schemas.openxmlformats.org/officeDocument/2006/relationships/image" Target="../media/image90.pn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104.png"/><Relationship Id="rId15" Type="http://schemas.openxmlformats.org/officeDocument/2006/relationships/image" Target="../media/image103.png"/><Relationship Id="rId14" Type="http://schemas.microsoft.com/office/2007/relationships/hdphoto" Target="../media/image102.wdp"/><Relationship Id="rId13" Type="http://schemas.openxmlformats.org/officeDocument/2006/relationships/image" Target="../media/image101.png"/><Relationship Id="rId12" Type="http://schemas.microsoft.com/office/2007/relationships/hdphoto" Target="../media/image100.wdp"/><Relationship Id="rId11" Type="http://schemas.openxmlformats.org/officeDocument/2006/relationships/image" Target="../media/image99.png"/><Relationship Id="rId10" Type="http://schemas.openxmlformats.org/officeDocument/2006/relationships/image" Target="../media/image98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7.png"/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chart" Target="../charts/chart4.xml"/><Relationship Id="rId1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chart" Target="../charts/chart6.xml"/><Relationship Id="rId1" Type="http://schemas.openxmlformats.org/officeDocument/2006/relationships/chart" Target="../charts/char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7.GIF"/><Relationship Id="rId8" Type="http://schemas.openxmlformats.org/officeDocument/2006/relationships/image" Target="../media/image116.jpeg"/><Relationship Id="rId7" Type="http://schemas.openxmlformats.org/officeDocument/2006/relationships/image" Target="../media/image115.png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Relationship Id="rId3" Type="http://schemas.openxmlformats.org/officeDocument/2006/relationships/image" Target="../media/image111.jpeg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7.png"/><Relationship Id="rId21" Type="http://schemas.openxmlformats.org/officeDocument/2006/relationships/image" Target="../media/image129.jpeg"/><Relationship Id="rId20" Type="http://schemas.openxmlformats.org/officeDocument/2006/relationships/image" Target="../media/image128.jpeg"/><Relationship Id="rId2" Type="http://schemas.openxmlformats.org/officeDocument/2006/relationships/image" Target="../media/image110.jpeg"/><Relationship Id="rId19" Type="http://schemas.openxmlformats.org/officeDocument/2006/relationships/image" Target="../media/image127.jpeg"/><Relationship Id="rId18" Type="http://schemas.openxmlformats.org/officeDocument/2006/relationships/image" Target="../media/image126.jpeg"/><Relationship Id="rId17" Type="http://schemas.openxmlformats.org/officeDocument/2006/relationships/image" Target="../media/image125.png"/><Relationship Id="rId16" Type="http://schemas.openxmlformats.org/officeDocument/2006/relationships/image" Target="../media/image124.jpeg"/><Relationship Id="rId15" Type="http://schemas.openxmlformats.org/officeDocument/2006/relationships/image" Target="../media/image123.png"/><Relationship Id="rId14" Type="http://schemas.openxmlformats.org/officeDocument/2006/relationships/image" Target="../media/image122.png"/><Relationship Id="rId13" Type="http://schemas.openxmlformats.org/officeDocument/2006/relationships/image" Target="../media/image121.jpeg"/><Relationship Id="rId12" Type="http://schemas.openxmlformats.org/officeDocument/2006/relationships/image" Target="../media/image120.GIF"/><Relationship Id="rId11" Type="http://schemas.openxmlformats.org/officeDocument/2006/relationships/image" Target="../media/image119.png"/><Relationship Id="rId10" Type="http://schemas.openxmlformats.org/officeDocument/2006/relationships/image" Target="../media/image118.jpeg"/><Relationship Id="rId1" Type="http://schemas.openxmlformats.org/officeDocument/2006/relationships/image" Target="../media/image109.jpe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7.png"/><Relationship Id="rId8" Type="http://schemas.openxmlformats.org/officeDocument/2006/relationships/image" Target="../media/image136.png"/><Relationship Id="rId7" Type="http://schemas.openxmlformats.org/officeDocument/2006/relationships/image" Target="../media/image135.png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40.png"/><Relationship Id="rId11" Type="http://schemas.openxmlformats.org/officeDocument/2006/relationships/image" Target="../media/image139.png"/><Relationship Id="rId10" Type="http://schemas.openxmlformats.org/officeDocument/2006/relationships/image" Target="../media/image138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8.png"/><Relationship Id="rId8" Type="http://schemas.openxmlformats.org/officeDocument/2006/relationships/image" Target="../media/image147.png"/><Relationship Id="rId7" Type="http://schemas.openxmlformats.org/officeDocument/2006/relationships/image" Target="../media/image146.png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49.png"/><Relationship Id="rId1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5.png"/><Relationship Id="rId1" Type="http://schemas.openxmlformats.org/officeDocument/2006/relationships/image" Target="../media/image1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7.png"/><Relationship Id="rId21" Type="http://schemas.openxmlformats.org/officeDocument/2006/relationships/image" Target="../media/image29.png"/><Relationship Id="rId20" Type="http://schemas.openxmlformats.org/officeDocument/2006/relationships/image" Target="../media/image28.png"/><Relationship Id="rId2" Type="http://schemas.openxmlformats.org/officeDocument/2006/relationships/image" Target="../media/image10.png"/><Relationship Id="rId19" Type="http://schemas.openxmlformats.org/officeDocument/2006/relationships/image" Target="../media/image27.png"/><Relationship Id="rId18" Type="http://schemas.openxmlformats.org/officeDocument/2006/relationships/image" Target="../media/image26.png"/><Relationship Id="rId17" Type="http://schemas.openxmlformats.org/officeDocument/2006/relationships/image" Target="../media/image25.png"/><Relationship Id="rId16" Type="http://schemas.openxmlformats.org/officeDocument/2006/relationships/image" Target="../media/image24.png"/><Relationship Id="rId15" Type="http://schemas.openxmlformats.org/officeDocument/2006/relationships/image" Target="../media/image23.png"/><Relationship Id="rId14" Type="http://schemas.openxmlformats.org/officeDocument/2006/relationships/image" Target="../media/image22.png"/><Relationship Id="rId13" Type="http://schemas.openxmlformats.org/officeDocument/2006/relationships/image" Target="../media/image21.png"/><Relationship Id="rId12" Type="http://schemas.openxmlformats.org/officeDocument/2006/relationships/image" Target="../media/image20.png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image" Target="../media/image38.png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1"/>
          <p:cNvSpPr>
            <a:spLocks noChangeArrowheads="1"/>
          </p:cNvSpPr>
          <p:nvPr/>
        </p:nvSpPr>
        <p:spPr bwMode="auto">
          <a:xfrm>
            <a:off x="0" y="3155950"/>
            <a:ext cx="12192000" cy="1477963"/>
          </a:xfrm>
          <a:prstGeom prst="rect">
            <a:avLst/>
          </a:prstGeom>
          <a:solidFill>
            <a:srgbClr val="777E8D">
              <a:alpha val="3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zh-CN" sz="5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广东新志密封技术有限公司</a:t>
            </a:r>
            <a:endParaRPr lang="zh-CN" altLang="en-US" sz="5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099" name="矩形 2"/>
          <p:cNvSpPr>
            <a:spLocks noChangeArrowheads="1"/>
          </p:cNvSpPr>
          <p:nvPr/>
        </p:nvSpPr>
        <p:spPr bwMode="auto">
          <a:xfrm>
            <a:off x="7558314" y="2304886"/>
            <a:ext cx="149225" cy="203200"/>
          </a:xfrm>
          <a:prstGeom prst="rect">
            <a:avLst/>
          </a:prstGeom>
          <a:solidFill>
            <a:srgbClr val="2FBA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latin typeface="Arial" panose="020B0604020202020204" pitchFamily="34" charset="0"/>
            </a:endParaRPr>
          </a:p>
        </p:txBody>
      </p:sp>
      <p:sp>
        <p:nvSpPr>
          <p:cNvPr id="4100" name="矩形 3"/>
          <p:cNvSpPr>
            <a:spLocks noChangeArrowheads="1"/>
          </p:cNvSpPr>
          <p:nvPr/>
        </p:nvSpPr>
        <p:spPr bwMode="auto">
          <a:xfrm>
            <a:off x="7785326" y="2304886"/>
            <a:ext cx="149225" cy="203200"/>
          </a:xfrm>
          <a:prstGeom prst="rect">
            <a:avLst/>
          </a:prstGeom>
          <a:solidFill>
            <a:srgbClr val="82CD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latin typeface="Arial" panose="020B0604020202020204" pitchFamily="34" charset="0"/>
            </a:endParaRPr>
          </a:p>
        </p:txBody>
      </p:sp>
      <p:sp>
        <p:nvSpPr>
          <p:cNvPr id="4101" name="矩形 4"/>
          <p:cNvSpPr>
            <a:spLocks noChangeArrowheads="1"/>
          </p:cNvSpPr>
          <p:nvPr/>
        </p:nvSpPr>
        <p:spPr bwMode="auto">
          <a:xfrm>
            <a:off x="8031389" y="2304886"/>
            <a:ext cx="149225" cy="203200"/>
          </a:xfrm>
          <a:prstGeom prst="rect">
            <a:avLst/>
          </a:prstGeom>
          <a:solidFill>
            <a:srgbClr val="B0B4BC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4102" name="矩形 5"/>
          <p:cNvSpPr>
            <a:spLocks noChangeArrowheads="1"/>
          </p:cNvSpPr>
          <p:nvPr/>
        </p:nvSpPr>
        <p:spPr bwMode="auto">
          <a:xfrm>
            <a:off x="8258401" y="2304886"/>
            <a:ext cx="149225" cy="203200"/>
          </a:xfrm>
          <a:prstGeom prst="rect">
            <a:avLst/>
          </a:prstGeom>
          <a:solidFill>
            <a:srgbClr val="FCB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784373" y="5383377"/>
            <a:ext cx="4623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i="0" dirty="0"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Guangdong DEF Seals Solutions Co., Ltd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2" y="212232"/>
            <a:ext cx="1680919" cy="64052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030502" y="1827708"/>
            <a:ext cx="4829436" cy="9233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5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DEF </a:t>
            </a:r>
            <a:r>
              <a:rPr lang="en-US" altLang="zh-CN" sz="54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SEALS</a:t>
            </a:r>
            <a:endParaRPr lang="zh-CN" altLang="en-US" sz="5400" b="1" cap="none" spc="5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0007" dir="1500000" sy="-30000" kx="800400" algn="bl" rotWithShape="0">
                  <a:prstClr val="black">
                    <a:alpha val="20000"/>
                  </a:prstClr>
                </a:outerShdw>
                <a:reflection blurRad="6350" stA="50000" endA="300" endPos="50000" dist="60007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  <p:bldP spid="4100" grpId="0" animBg="1"/>
      <p:bldP spid="4101" grpId="0" animBg="1"/>
      <p:bldP spid="4102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648" y="635542"/>
            <a:ext cx="3360058" cy="1585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图片 8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92" y="3897483"/>
            <a:ext cx="3606903" cy="1861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649" y="2545216"/>
            <a:ext cx="3360057" cy="3687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490" y="1345962"/>
            <a:ext cx="3509509" cy="2024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图片 20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74" y="3897483"/>
            <a:ext cx="3086531" cy="154326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08" y="2941878"/>
            <a:ext cx="1366605" cy="1886418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1540778" y="1737813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有限元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0" y="-9697"/>
            <a:ext cx="6675438" cy="800104"/>
            <a:chOff x="-148184" y="-787159"/>
            <a:chExt cx="6675438" cy="800104"/>
          </a:xfrm>
        </p:grpSpPr>
        <p:pic>
          <p:nvPicPr>
            <p:cNvPr id="30" name="Picture 2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13"/>
            <p:cNvSpPr txBox="1">
              <a:spLocks noChangeArrowheads="1"/>
            </p:cNvSpPr>
            <p:nvPr/>
          </p:nvSpPr>
          <p:spPr bwMode="auto">
            <a:xfrm>
              <a:off x="347456" y="-756496"/>
              <a:ext cx="3869389" cy="7694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研发能力</a:t>
              </a:r>
              <a:r>
                <a:rPr lang="en-US" altLang="zh-CN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----</a:t>
              </a: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有限元分析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305" y="645941"/>
            <a:ext cx="3102744" cy="15798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3"/>
          <p:cNvSpPr>
            <a:spLocks noChangeShapeType="1"/>
          </p:cNvSpPr>
          <p:nvPr/>
        </p:nvSpPr>
        <p:spPr bwMode="auto">
          <a:xfrm flipH="1">
            <a:off x="5812480" y="784475"/>
            <a:ext cx="1299114" cy="5445504"/>
          </a:xfrm>
          <a:prstGeom prst="line">
            <a:avLst/>
          </a:prstGeom>
          <a:noFill/>
          <a:ln w="12700">
            <a:solidFill>
              <a:srgbClr val="808080">
                <a:alpha val="50195"/>
              </a:srgb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97" name="Oval 10"/>
          <p:cNvSpPr>
            <a:spLocks noChangeArrowheads="1"/>
          </p:cNvSpPr>
          <p:nvPr/>
        </p:nvSpPr>
        <p:spPr bwMode="auto">
          <a:xfrm>
            <a:off x="1127125" y="2447925"/>
            <a:ext cx="3282950" cy="3309938"/>
          </a:xfrm>
          <a:prstGeom prst="ellipse">
            <a:avLst/>
          </a:prstGeom>
          <a:noFill/>
          <a:ln w="9525">
            <a:solidFill>
              <a:srgbClr val="B2B2B2">
                <a:alpha val="50195"/>
              </a:srgb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5097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grpSp>
        <p:nvGrpSpPr>
          <p:cNvPr id="12298" name="Group 10"/>
          <p:cNvGrpSpPr/>
          <p:nvPr/>
        </p:nvGrpSpPr>
        <p:grpSpPr bwMode="auto">
          <a:xfrm>
            <a:off x="1419225" y="2767013"/>
            <a:ext cx="2744788" cy="2798762"/>
            <a:chOff x="0" y="0"/>
            <a:chExt cx="1358" cy="1358"/>
          </a:xfrm>
        </p:grpSpPr>
        <p:sp>
          <p:nvSpPr>
            <p:cNvPr id="12334" name="Oval 12"/>
            <p:cNvSpPr>
              <a:spLocks noChangeArrowheads="1"/>
            </p:cNvSpPr>
            <p:nvPr/>
          </p:nvSpPr>
          <p:spPr bwMode="auto">
            <a:xfrm>
              <a:off x="0" y="0"/>
              <a:ext cx="1358" cy="1358"/>
            </a:xfrm>
            <a:prstGeom prst="ellipse">
              <a:avLst/>
            </a:prstGeom>
            <a:gradFill rotWithShape="1">
              <a:gsLst>
                <a:gs pos="0">
                  <a:srgbClr val="EAECEF"/>
                </a:gs>
                <a:gs pos="100000">
                  <a:schemeClr val="tx2"/>
                </a:gs>
              </a:gsLst>
              <a:lin ang="2700000" scaled="1"/>
            </a:gradFill>
            <a:ln w="38100">
              <a:solidFill>
                <a:srgbClr val="F8F8F8"/>
              </a:solidFill>
              <a:round/>
            </a:ln>
            <a:effectLst>
              <a:outerShdw dist="45791" dir="3378596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2335" name="Oval 13"/>
            <p:cNvSpPr>
              <a:spLocks noChangeArrowheads="1"/>
            </p:cNvSpPr>
            <p:nvPr/>
          </p:nvSpPr>
          <p:spPr bwMode="auto">
            <a:xfrm>
              <a:off x="56" y="53"/>
              <a:ext cx="1245" cy="1246"/>
            </a:xfrm>
            <a:prstGeom prst="ellipse">
              <a:avLst/>
            </a:prstGeom>
            <a:gradFill rotWithShape="1">
              <a:gsLst>
                <a:gs pos="0">
                  <a:schemeClr val="tx2">
                    <a:alpha val="64000"/>
                  </a:schemeClr>
                </a:gs>
                <a:gs pos="100000">
                  <a:srgbClr val="9BA3AF"/>
                </a:gs>
              </a:gsLst>
              <a:lin ang="2700000" scaled="1"/>
            </a:gradFill>
            <a:ln>
              <a:noFill/>
            </a:ln>
            <a:effectLst>
              <a:outerShdw algn="ctr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12299" name="Oval 15"/>
          <p:cNvSpPr>
            <a:spLocks noChangeArrowheads="1"/>
          </p:cNvSpPr>
          <p:nvPr/>
        </p:nvSpPr>
        <p:spPr bwMode="auto">
          <a:xfrm>
            <a:off x="895350" y="2205038"/>
            <a:ext cx="3711575" cy="3748087"/>
          </a:xfrm>
          <a:prstGeom prst="ellipse">
            <a:avLst/>
          </a:prstGeom>
          <a:noFill/>
          <a:ln w="19050">
            <a:solidFill>
              <a:srgbClr val="B2B2B2">
                <a:alpha val="50195"/>
              </a:srgb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2300" name="Line 17"/>
          <p:cNvSpPr>
            <a:spLocks noChangeShapeType="1"/>
          </p:cNvSpPr>
          <p:nvPr/>
        </p:nvSpPr>
        <p:spPr bwMode="auto">
          <a:xfrm>
            <a:off x="2752725" y="1736725"/>
            <a:ext cx="1588" cy="4679950"/>
          </a:xfrm>
          <a:prstGeom prst="line">
            <a:avLst/>
          </a:prstGeom>
          <a:noFill/>
          <a:ln w="12700">
            <a:solidFill>
              <a:srgbClr val="808080">
                <a:alpha val="50195"/>
              </a:srgb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2301" name="Group 16"/>
          <p:cNvGrpSpPr/>
          <p:nvPr/>
        </p:nvGrpSpPr>
        <p:grpSpPr bwMode="auto">
          <a:xfrm>
            <a:off x="3392488" y="2152650"/>
            <a:ext cx="392112" cy="392113"/>
            <a:chOff x="0" y="0"/>
            <a:chExt cx="262" cy="262"/>
          </a:xfrm>
        </p:grpSpPr>
        <p:sp>
          <p:nvSpPr>
            <p:cNvPr id="12332" name="Oval 19"/>
            <p:cNvSpPr>
              <a:spLocks noChangeArrowheads="1"/>
            </p:cNvSpPr>
            <p:nvPr/>
          </p:nvSpPr>
          <p:spPr bwMode="auto">
            <a:xfrm>
              <a:off x="0" y="0"/>
              <a:ext cx="262" cy="262"/>
            </a:xfrm>
            <a:prstGeom prst="ellipse">
              <a:avLst/>
            </a:prstGeom>
            <a:solidFill>
              <a:srgbClr val="2ABAFF"/>
            </a:solidFill>
            <a:ln w="12700">
              <a:solidFill>
                <a:srgbClr val="F8F8F8"/>
              </a:solidFill>
              <a:rou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2333" name="Oval 20"/>
            <p:cNvSpPr>
              <a:spLocks noChangeArrowheads="1"/>
            </p:cNvSpPr>
            <p:nvPr/>
          </p:nvSpPr>
          <p:spPr bwMode="auto">
            <a:xfrm>
              <a:off x="21" y="22"/>
              <a:ext cx="218" cy="218"/>
            </a:xfrm>
            <a:prstGeom prst="ellipse">
              <a:avLst/>
            </a:prstGeom>
            <a:solidFill>
              <a:srgbClr val="2ABA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12302" name="Text Box 26"/>
          <p:cNvSpPr txBox="1">
            <a:spLocks noChangeArrowheads="1"/>
          </p:cNvSpPr>
          <p:nvPr/>
        </p:nvSpPr>
        <p:spPr bwMode="auto">
          <a:xfrm>
            <a:off x="3597225" y="9830708"/>
            <a:ext cx="696279" cy="114027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1C1C1C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F29F67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12303" name="Group 20"/>
          <p:cNvGrpSpPr/>
          <p:nvPr/>
        </p:nvGrpSpPr>
        <p:grpSpPr bwMode="auto">
          <a:xfrm>
            <a:off x="4243388" y="2955925"/>
            <a:ext cx="392112" cy="392113"/>
            <a:chOff x="0" y="0"/>
            <a:chExt cx="262" cy="262"/>
          </a:xfrm>
        </p:grpSpPr>
        <p:sp>
          <p:nvSpPr>
            <p:cNvPr id="12330" name="Oval 28"/>
            <p:cNvSpPr>
              <a:spLocks noChangeArrowheads="1"/>
            </p:cNvSpPr>
            <p:nvPr/>
          </p:nvSpPr>
          <p:spPr bwMode="auto">
            <a:xfrm>
              <a:off x="0" y="0"/>
              <a:ext cx="262" cy="262"/>
            </a:xfrm>
            <a:prstGeom prst="ellipse">
              <a:avLst/>
            </a:prstGeom>
            <a:solidFill>
              <a:srgbClr val="82CD1A"/>
            </a:solidFill>
            <a:ln w="12700">
              <a:solidFill>
                <a:srgbClr val="F8F8F8"/>
              </a:solidFill>
              <a:rou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2331" name="Oval 29"/>
            <p:cNvSpPr>
              <a:spLocks noChangeArrowheads="1"/>
            </p:cNvSpPr>
            <p:nvPr/>
          </p:nvSpPr>
          <p:spPr bwMode="auto">
            <a:xfrm>
              <a:off x="21" y="22"/>
              <a:ext cx="218" cy="218"/>
            </a:xfrm>
            <a:prstGeom prst="ellipse">
              <a:avLst/>
            </a:prstGeom>
            <a:solidFill>
              <a:srgbClr val="82CD1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2304" name="Group 23"/>
          <p:cNvGrpSpPr/>
          <p:nvPr/>
        </p:nvGrpSpPr>
        <p:grpSpPr bwMode="auto">
          <a:xfrm>
            <a:off x="4400550" y="4324350"/>
            <a:ext cx="392113" cy="390525"/>
            <a:chOff x="0" y="0"/>
            <a:chExt cx="262" cy="262"/>
          </a:xfrm>
          <a:solidFill>
            <a:srgbClr val="B0B4BC"/>
          </a:solidFill>
        </p:grpSpPr>
        <p:sp>
          <p:nvSpPr>
            <p:cNvPr id="12328" name="Oval 31"/>
            <p:cNvSpPr>
              <a:spLocks noChangeArrowheads="1"/>
            </p:cNvSpPr>
            <p:nvPr/>
          </p:nvSpPr>
          <p:spPr bwMode="auto">
            <a:xfrm>
              <a:off x="0" y="0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2329" name="Oval 32"/>
            <p:cNvSpPr>
              <a:spLocks noChangeArrowheads="1"/>
            </p:cNvSpPr>
            <p:nvPr/>
          </p:nvSpPr>
          <p:spPr bwMode="auto">
            <a:xfrm>
              <a:off x="21" y="22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2305" name="Group 26"/>
          <p:cNvGrpSpPr/>
          <p:nvPr/>
        </p:nvGrpSpPr>
        <p:grpSpPr bwMode="auto">
          <a:xfrm>
            <a:off x="3832225" y="5321300"/>
            <a:ext cx="390525" cy="390525"/>
            <a:chOff x="0" y="0"/>
            <a:chExt cx="262" cy="262"/>
          </a:xfrm>
        </p:grpSpPr>
        <p:sp>
          <p:nvSpPr>
            <p:cNvPr id="12326" name="Oval 34"/>
            <p:cNvSpPr>
              <a:spLocks noChangeArrowheads="1"/>
            </p:cNvSpPr>
            <p:nvPr/>
          </p:nvSpPr>
          <p:spPr bwMode="auto">
            <a:xfrm>
              <a:off x="0" y="0"/>
              <a:ext cx="262" cy="262"/>
            </a:xfrm>
            <a:prstGeom prst="ellipse">
              <a:avLst/>
            </a:prstGeom>
            <a:solidFill>
              <a:srgbClr val="FCBD00"/>
            </a:solidFill>
            <a:ln w="12700">
              <a:solidFill>
                <a:srgbClr val="F8F8F8"/>
              </a:solidFill>
              <a:rou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2327" name="Oval 35"/>
            <p:cNvSpPr>
              <a:spLocks noChangeArrowheads="1"/>
            </p:cNvSpPr>
            <p:nvPr/>
          </p:nvSpPr>
          <p:spPr bwMode="auto">
            <a:xfrm>
              <a:off x="21" y="22"/>
              <a:ext cx="218" cy="218"/>
            </a:xfrm>
            <a:prstGeom prst="ellipse">
              <a:avLst/>
            </a:prstGeom>
            <a:solidFill>
              <a:srgbClr val="FCBD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2306" name="Group 29"/>
          <p:cNvGrpSpPr/>
          <p:nvPr/>
        </p:nvGrpSpPr>
        <p:grpSpPr bwMode="auto">
          <a:xfrm>
            <a:off x="7085974" y="683713"/>
            <a:ext cx="180975" cy="180975"/>
            <a:chOff x="0" y="0"/>
            <a:chExt cx="262" cy="262"/>
          </a:xfrm>
        </p:grpSpPr>
        <p:sp>
          <p:nvSpPr>
            <p:cNvPr id="12324" name="Oval 40"/>
            <p:cNvSpPr>
              <a:spLocks noChangeArrowheads="1"/>
            </p:cNvSpPr>
            <p:nvPr/>
          </p:nvSpPr>
          <p:spPr bwMode="auto">
            <a:xfrm>
              <a:off x="0" y="0"/>
              <a:ext cx="262" cy="262"/>
            </a:xfrm>
            <a:prstGeom prst="ellipse">
              <a:avLst/>
            </a:prstGeom>
            <a:solidFill>
              <a:srgbClr val="2ABAFF"/>
            </a:solidFill>
            <a:ln w="12700">
              <a:solidFill>
                <a:srgbClr val="F8F8F8"/>
              </a:solidFill>
              <a:rou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2325" name="Oval 41"/>
            <p:cNvSpPr>
              <a:spLocks noChangeArrowheads="1"/>
            </p:cNvSpPr>
            <p:nvPr/>
          </p:nvSpPr>
          <p:spPr bwMode="auto">
            <a:xfrm>
              <a:off x="21" y="22"/>
              <a:ext cx="218" cy="218"/>
            </a:xfrm>
            <a:prstGeom prst="ellipse">
              <a:avLst/>
            </a:prstGeom>
            <a:solidFill>
              <a:srgbClr val="2ABA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2307" name="Group 32"/>
          <p:cNvGrpSpPr/>
          <p:nvPr/>
        </p:nvGrpSpPr>
        <p:grpSpPr bwMode="auto">
          <a:xfrm>
            <a:off x="6675581" y="2266950"/>
            <a:ext cx="180975" cy="180975"/>
            <a:chOff x="0" y="0"/>
            <a:chExt cx="262" cy="262"/>
          </a:xfrm>
        </p:grpSpPr>
        <p:sp>
          <p:nvSpPr>
            <p:cNvPr id="12322" name="Oval 43"/>
            <p:cNvSpPr>
              <a:spLocks noChangeArrowheads="1"/>
            </p:cNvSpPr>
            <p:nvPr/>
          </p:nvSpPr>
          <p:spPr bwMode="auto">
            <a:xfrm>
              <a:off x="0" y="0"/>
              <a:ext cx="262" cy="262"/>
            </a:xfrm>
            <a:prstGeom prst="ellipse">
              <a:avLst/>
            </a:prstGeom>
            <a:solidFill>
              <a:srgbClr val="82CD1A"/>
            </a:solidFill>
            <a:ln w="12700">
              <a:solidFill>
                <a:srgbClr val="F8F8F8"/>
              </a:solidFill>
              <a:rou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2323" name="Oval 44"/>
            <p:cNvSpPr>
              <a:spLocks noChangeArrowheads="1"/>
            </p:cNvSpPr>
            <p:nvPr/>
          </p:nvSpPr>
          <p:spPr bwMode="auto">
            <a:xfrm>
              <a:off x="21" y="22"/>
              <a:ext cx="218" cy="218"/>
            </a:xfrm>
            <a:prstGeom prst="ellipse">
              <a:avLst/>
            </a:prstGeom>
            <a:solidFill>
              <a:srgbClr val="82CD1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2308" name="Group 35"/>
          <p:cNvGrpSpPr/>
          <p:nvPr/>
        </p:nvGrpSpPr>
        <p:grpSpPr bwMode="auto">
          <a:xfrm>
            <a:off x="6284825" y="3785774"/>
            <a:ext cx="180975" cy="180975"/>
            <a:chOff x="0" y="0"/>
            <a:chExt cx="262" cy="262"/>
          </a:xfrm>
          <a:solidFill>
            <a:srgbClr val="B0B4BC"/>
          </a:solidFill>
        </p:grpSpPr>
        <p:sp>
          <p:nvSpPr>
            <p:cNvPr id="12320" name="Oval 46"/>
            <p:cNvSpPr>
              <a:spLocks noChangeArrowheads="1"/>
            </p:cNvSpPr>
            <p:nvPr/>
          </p:nvSpPr>
          <p:spPr bwMode="auto">
            <a:xfrm>
              <a:off x="0" y="0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2321" name="Oval 47"/>
            <p:cNvSpPr>
              <a:spLocks noChangeArrowheads="1"/>
            </p:cNvSpPr>
            <p:nvPr/>
          </p:nvSpPr>
          <p:spPr bwMode="auto">
            <a:xfrm>
              <a:off x="21" y="22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2309" name="Group 38"/>
          <p:cNvGrpSpPr/>
          <p:nvPr/>
        </p:nvGrpSpPr>
        <p:grpSpPr bwMode="auto">
          <a:xfrm>
            <a:off x="5930900" y="5230812"/>
            <a:ext cx="180975" cy="180975"/>
            <a:chOff x="0" y="0"/>
            <a:chExt cx="262" cy="262"/>
          </a:xfrm>
        </p:grpSpPr>
        <p:sp>
          <p:nvSpPr>
            <p:cNvPr id="12318" name="Oval 46"/>
            <p:cNvSpPr>
              <a:spLocks noChangeArrowheads="1"/>
            </p:cNvSpPr>
            <p:nvPr/>
          </p:nvSpPr>
          <p:spPr bwMode="auto">
            <a:xfrm>
              <a:off x="0" y="0"/>
              <a:ext cx="262" cy="262"/>
            </a:xfrm>
            <a:prstGeom prst="ellipse">
              <a:avLst/>
            </a:prstGeom>
            <a:solidFill>
              <a:srgbClr val="FCBD00"/>
            </a:solidFill>
            <a:ln w="12700">
              <a:solidFill>
                <a:srgbClr val="F8F8F8"/>
              </a:solidFill>
              <a:rou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2319" name="Oval 47"/>
            <p:cNvSpPr>
              <a:spLocks noChangeArrowheads="1"/>
            </p:cNvSpPr>
            <p:nvPr/>
          </p:nvSpPr>
          <p:spPr bwMode="auto">
            <a:xfrm>
              <a:off x="21" y="22"/>
              <a:ext cx="218" cy="218"/>
            </a:xfrm>
            <a:prstGeom prst="ellipse">
              <a:avLst/>
            </a:prstGeom>
            <a:solidFill>
              <a:srgbClr val="FCBD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0" y="-15630"/>
            <a:ext cx="6675438" cy="800104"/>
            <a:chOff x="-148184" y="-787159"/>
            <a:chExt cx="6675438" cy="800104"/>
          </a:xfrm>
        </p:grpSpPr>
        <p:pic>
          <p:nvPicPr>
            <p:cNvPr id="50" name="Picture 2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4032816" cy="7694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研发能力</a:t>
              </a:r>
              <a:r>
                <a:rPr lang="en-US" altLang="zh-CN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----</a:t>
              </a: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功能实验室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pic>
        <p:nvPicPr>
          <p:cNvPr id="2056" name="Picture 8" descr="https://dpic.tiankong.com/gz/pe/QJ8377945535.jpg?x-oss-process=style/show_794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45" y="3185327"/>
            <a:ext cx="1949168" cy="19491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屏幕剪辑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48" y="5444179"/>
            <a:ext cx="2247347" cy="12967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图片 7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67" y="1963544"/>
            <a:ext cx="3141167" cy="14646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图片 10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012" y="312189"/>
            <a:ext cx="3252395" cy="15657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图片 11" descr="屏幕剪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695" y="3592908"/>
            <a:ext cx="2956192" cy="1723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3" name="圆角矩形 52"/>
          <p:cNvSpPr/>
          <p:nvPr/>
        </p:nvSpPr>
        <p:spPr bwMode="auto">
          <a:xfrm>
            <a:off x="4536282" y="1499156"/>
            <a:ext cx="1404143" cy="746487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19</a:t>
            </a:r>
            <a:endParaRPr kumimoji="0" lang="zh-CN" altLang="en-US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518097" y="1460281"/>
            <a:ext cx="25010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功能实验室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3"/>
          <p:cNvSpPr>
            <a:spLocks noChangeShapeType="1"/>
          </p:cNvSpPr>
          <p:nvPr/>
        </p:nvSpPr>
        <p:spPr bwMode="auto">
          <a:xfrm flipH="1">
            <a:off x="5851524" y="784474"/>
            <a:ext cx="1260070" cy="5498851"/>
          </a:xfrm>
          <a:prstGeom prst="line">
            <a:avLst/>
          </a:prstGeom>
          <a:noFill/>
          <a:ln w="12700">
            <a:solidFill>
              <a:srgbClr val="808080">
                <a:alpha val="50195"/>
              </a:srgb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97" name="Oval 10"/>
          <p:cNvSpPr>
            <a:spLocks noChangeArrowheads="1"/>
          </p:cNvSpPr>
          <p:nvPr/>
        </p:nvSpPr>
        <p:spPr bwMode="auto">
          <a:xfrm>
            <a:off x="1127125" y="2447925"/>
            <a:ext cx="3282950" cy="3309938"/>
          </a:xfrm>
          <a:prstGeom prst="ellipse">
            <a:avLst/>
          </a:prstGeom>
          <a:noFill/>
          <a:ln w="9525">
            <a:solidFill>
              <a:srgbClr val="B2B2B2">
                <a:alpha val="50195"/>
              </a:srgb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5097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grpSp>
        <p:nvGrpSpPr>
          <p:cNvPr id="12298" name="Group 10"/>
          <p:cNvGrpSpPr/>
          <p:nvPr/>
        </p:nvGrpSpPr>
        <p:grpSpPr bwMode="auto">
          <a:xfrm>
            <a:off x="1419225" y="2767013"/>
            <a:ext cx="2744788" cy="2798762"/>
            <a:chOff x="0" y="0"/>
            <a:chExt cx="1358" cy="1358"/>
          </a:xfrm>
        </p:grpSpPr>
        <p:sp>
          <p:nvSpPr>
            <p:cNvPr id="12334" name="Oval 12"/>
            <p:cNvSpPr>
              <a:spLocks noChangeArrowheads="1"/>
            </p:cNvSpPr>
            <p:nvPr/>
          </p:nvSpPr>
          <p:spPr bwMode="auto">
            <a:xfrm>
              <a:off x="0" y="0"/>
              <a:ext cx="1358" cy="1358"/>
            </a:xfrm>
            <a:prstGeom prst="ellipse">
              <a:avLst/>
            </a:prstGeom>
            <a:gradFill rotWithShape="1">
              <a:gsLst>
                <a:gs pos="0">
                  <a:srgbClr val="EAECEF"/>
                </a:gs>
                <a:gs pos="100000">
                  <a:schemeClr val="tx2"/>
                </a:gs>
              </a:gsLst>
              <a:lin ang="2700000" scaled="1"/>
            </a:gradFill>
            <a:ln w="38100">
              <a:solidFill>
                <a:srgbClr val="F8F8F8"/>
              </a:solidFill>
              <a:round/>
            </a:ln>
            <a:effectLst>
              <a:outerShdw dist="45791" dir="3378596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2335" name="Oval 13"/>
            <p:cNvSpPr>
              <a:spLocks noChangeArrowheads="1"/>
            </p:cNvSpPr>
            <p:nvPr/>
          </p:nvSpPr>
          <p:spPr bwMode="auto">
            <a:xfrm>
              <a:off x="56" y="53"/>
              <a:ext cx="1245" cy="1246"/>
            </a:xfrm>
            <a:prstGeom prst="ellipse">
              <a:avLst/>
            </a:prstGeom>
            <a:gradFill rotWithShape="1">
              <a:gsLst>
                <a:gs pos="0">
                  <a:schemeClr val="tx2">
                    <a:alpha val="64000"/>
                  </a:schemeClr>
                </a:gs>
                <a:gs pos="100000">
                  <a:srgbClr val="9BA3AF"/>
                </a:gs>
              </a:gsLst>
              <a:lin ang="2700000" scaled="1"/>
            </a:gradFill>
            <a:ln>
              <a:noFill/>
            </a:ln>
            <a:effectLst>
              <a:outerShdw algn="ctr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12299" name="Oval 15"/>
          <p:cNvSpPr>
            <a:spLocks noChangeArrowheads="1"/>
          </p:cNvSpPr>
          <p:nvPr/>
        </p:nvSpPr>
        <p:spPr bwMode="auto">
          <a:xfrm>
            <a:off x="895350" y="2205038"/>
            <a:ext cx="3711575" cy="3748087"/>
          </a:xfrm>
          <a:prstGeom prst="ellipse">
            <a:avLst/>
          </a:prstGeom>
          <a:noFill/>
          <a:ln w="19050">
            <a:solidFill>
              <a:srgbClr val="B2B2B2">
                <a:alpha val="50195"/>
              </a:srgb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2300" name="Line 17"/>
          <p:cNvSpPr>
            <a:spLocks noChangeShapeType="1"/>
          </p:cNvSpPr>
          <p:nvPr/>
        </p:nvSpPr>
        <p:spPr bwMode="auto">
          <a:xfrm>
            <a:off x="2752725" y="1736725"/>
            <a:ext cx="1588" cy="4679950"/>
          </a:xfrm>
          <a:prstGeom prst="line">
            <a:avLst/>
          </a:prstGeom>
          <a:noFill/>
          <a:ln w="12700">
            <a:solidFill>
              <a:srgbClr val="808080">
                <a:alpha val="50195"/>
              </a:srgb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2301" name="Group 16"/>
          <p:cNvGrpSpPr/>
          <p:nvPr/>
        </p:nvGrpSpPr>
        <p:grpSpPr bwMode="auto">
          <a:xfrm>
            <a:off x="3392488" y="2152650"/>
            <a:ext cx="392112" cy="392113"/>
            <a:chOff x="0" y="0"/>
            <a:chExt cx="262" cy="262"/>
          </a:xfrm>
        </p:grpSpPr>
        <p:sp>
          <p:nvSpPr>
            <p:cNvPr id="12332" name="Oval 19"/>
            <p:cNvSpPr>
              <a:spLocks noChangeArrowheads="1"/>
            </p:cNvSpPr>
            <p:nvPr/>
          </p:nvSpPr>
          <p:spPr bwMode="auto">
            <a:xfrm>
              <a:off x="0" y="0"/>
              <a:ext cx="262" cy="262"/>
            </a:xfrm>
            <a:prstGeom prst="ellipse">
              <a:avLst/>
            </a:prstGeom>
            <a:solidFill>
              <a:srgbClr val="2ABAFF"/>
            </a:solidFill>
            <a:ln w="12700">
              <a:solidFill>
                <a:srgbClr val="F8F8F8"/>
              </a:solidFill>
              <a:rou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2333" name="Oval 20"/>
            <p:cNvSpPr>
              <a:spLocks noChangeArrowheads="1"/>
            </p:cNvSpPr>
            <p:nvPr/>
          </p:nvSpPr>
          <p:spPr bwMode="auto">
            <a:xfrm>
              <a:off x="21" y="22"/>
              <a:ext cx="218" cy="218"/>
            </a:xfrm>
            <a:prstGeom prst="ellipse">
              <a:avLst/>
            </a:prstGeom>
            <a:solidFill>
              <a:srgbClr val="2ABA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12302" name="Text Box 26"/>
          <p:cNvSpPr txBox="1">
            <a:spLocks noChangeArrowheads="1"/>
          </p:cNvSpPr>
          <p:nvPr/>
        </p:nvSpPr>
        <p:spPr bwMode="auto">
          <a:xfrm>
            <a:off x="3597225" y="9830708"/>
            <a:ext cx="696279" cy="114027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1C1C1C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F29F67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12303" name="Group 20"/>
          <p:cNvGrpSpPr/>
          <p:nvPr/>
        </p:nvGrpSpPr>
        <p:grpSpPr bwMode="auto">
          <a:xfrm>
            <a:off x="4243388" y="2955925"/>
            <a:ext cx="392112" cy="392113"/>
            <a:chOff x="0" y="0"/>
            <a:chExt cx="262" cy="262"/>
          </a:xfrm>
        </p:grpSpPr>
        <p:sp>
          <p:nvSpPr>
            <p:cNvPr id="12330" name="Oval 28"/>
            <p:cNvSpPr>
              <a:spLocks noChangeArrowheads="1"/>
            </p:cNvSpPr>
            <p:nvPr/>
          </p:nvSpPr>
          <p:spPr bwMode="auto">
            <a:xfrm>
              <a:off x="0" y="0"/>
              <a:ext cx="262" cy="262"/>
            </a:xfrm>
            <a:prstGeom prst="ellipse">
              <a:avLst/>
            </a:prstGeom>
            <a:solidFill>
              <a:srgbClr val="82CD1A"/>
            </a:solidFill>
            <a:ln w="12700">
              <a:solidFill>
                <a:srgbClr val="F8F8F8"/>
              </a:solidFill>
              <a:rou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2331" name="Oval 29"/>
            <p:cNvSpPr>
              <a:spLocks noChangeArrowheads="1"/>
            </p:cNvSpPr>
            <p:nvPr/>
          </p:nvSpPr>
          <p:spPr bwMode="auto">
            <a:xfrm>
              <a:off x="21" y="22"/>
              <a:ext cx="218" cy="218"/>
            </a:xfrm>
            <a:prstGeom prst="ellipse">
              <a:avLst/>
            </a:prstGeom>
            <a:solidFill>
              <a:srgbClr val="82CD1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2304" name="Group 23"/>
          <p:cNvGrpSpPr/>
          <p:nvPr/>
        </p:nvGrpSpPr>
        <p:grpSpPr bwMode="auto">
          <a:xfrm>
            <a:off x="4400550" y="4324350"/>
            <a:ext cx="392113" cy="390525"/>
            <a:chOff x="0" y="0"/>
            <a:chExt cx="262" cy="262"/>
          </a:xfrm>
          <a:solidFill>
            <a:srgbClr val="B0B4BC"/>
          </a:solidFill>
        </p:grpSpPr>
        <p:sp>
          <p:nvSpPr>
            <p:cNvPr id="12328" name="Oval 31"/>
            <p:cNvSpPr>
              <a:spLocks noChangeArrowheads="1"/>
            </p:cNvSpPr>
            <p:nvPr/>
          </p:nvSpPr>
          <p:spPr bwMode="auto">
            <a:xfrm>
              <a:off x="0" y="0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2329" name="Oval 32"/>
            <p:cNvSpPr>
              <a:spLocks noChangeArrowheads="1"/>
            </p:cNvSpPr>
            <p:nvPr/>
          </p:nvSpPr>
          <p:spPr bwMode="auto">
            <a:xfrm>
              <a:off x="21" y="22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2305" name="Group 26"/>
          <p:cNvGrpSpPr/>
          <p:nvPr/>
        </p:nvGrpSpPr>
        <p:grpSpPr bwMode="auto">
          <a:xfrm>
            <a:off x="3832225" y="5321300"/>
            <a:ext cx="390525" cy="390525"/>
            <a:chOff x="0" y="0"/>
            <a:chExt cx="262" cy="262"/>
          </a:xfrm>
        </p:grpSpPr>
        <p:sp>
          <p:nvSpPr>
            <p:cNvPr id="12326" name="Oval 34"/>
            <p:cNvSpPr>
              <a:spLocks noChangeArrowheads="1"/>
            </p:cNvSpPr>
            <p:nvPr/>
          </p:nvSpPr>
          <p:spPr bwMode="auto">
            <a:xfrm>
              <a:off x="0" y="0"/>
              <a:ext cx="262" cy="262"/>
            </a:xfrm>
            <a:prstGeom prst="ellipse">
              <a:avLst/>
            </a:prstGeom>
            <a:solidFill>
              <a:srgbClr val="FCBD00"/>
            </a:solidFill>
            <a:ln w="12700">
              <a:solidFill>
                <a:srgbClr val="F8F8F8"/>
              </a:solidFill>
              <a:rou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2327" name="Oval 35"/>
            <p:cNvSpPr>
              <a:spLocks noChangeArrowheads="1"/>
            </p:cNvSpPr>
            <p:nvPr/>
          </p:nvSpPr>
          <p:spPr bwMode="auto">
            <a:xfrm>
              <a:off x="21" y="22"/>
              <a:ext cx="218" cy="218"/>
            </a:xfrm>
            <a:prstGeom prst="ellipse">
              <a:avLst/>
            </a:prstGeom>
            <a:solidFill>
              <a:srgbClr val="FCBD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2306" name="Group 29"/>
          <p:cNvGrpSpPr/>
          <p:nvPr/>
        </p:nvGrpSpPr>
        <p:grpSpPr bwMode="auto">
          <a:xfrm>
            <a:off x="7085974" y="683713"/>
            <a:ext cx="180975" cy="180975"/>
            <a:chOff x="0" y="0"/>
            <a:chExt cx="262" cy="262"/>
          </a:xfrm>
        </p:grpSpPr>
        <p:sp>
          <p:nvSpPr>
            <p:cNvPr id="12324" name="Oval 40"/>
            <p:cNvSpPr>
              <a:spLocks noChangeArrowheads="1"/>
            </p:cNvSpPr>
            <p:nvPr/>
          </p:nvSpPr>
          <p:spPr bwMode="auto">
            <a:xfrm>
              <a:off x="0" y="0"/>
              <a:ext cx="262" cy="262"/>
            </a:xfrm>
            <a:prstGeom prst="ellipse">
              <a:avLst/>
            </a:prstGeom>
            <a:solidFill>
              <a:srgbClr val="2ABAFF"/>
            </a:solidFill>
            <a:ln w="12700">
              <a:solidFill>
                <a:srgbClr val="F8F8F8"/>
              </a:solidFill>
              <a:rou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2325" name="Oval 41"/>
            <p:cNvSpPr>
              <a:spLocks noChangeArrowheads="1"/>
            </p:cNvSpPr>
            <p:nvPr/>
          </p:nvSpPr>
          <p:spPr bwMode="auto">
            <a:xfrm>
              <a:off x="21" y="22"/>
              <a:ext cx="218" cy="218"/>
            </a:xfrm>
            <a:prstGeom prst="ellipse">
              <a:avLst/>
            </a:prstGeom>
            <a:solidFill>
              <a:srgbClr val="2ABA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2307" name="Group 32"/>
          <p:cNvGrpSpPr/>
          <p:nvPr/>
        </p:nvGrpSpPr>
        <p:grpSpPr bwMode="auto">
          <a:xfrm>
            <a:off x="6675581" y="2266950"/>
            <a:ext cx="180975" cy="180975"/>
            <a:chOff x="0" y="0"/>
            <a:chExt cx="262" cy="262"/>
          </a:xfrm>
        </p:grpSpPr>
        <p:sp>
          <p:nvSpPr>
            <p:cNvPr id="12322" name="Oval 43"/>
            <p:cNvSpPr>
              <a:spLocks noChangeArrowheads="1"/>
            </p:cNvSpPr>
            <p:nvPr/>
          </p:nvSpPr>
          <p:spPr bwMode="auto">
            <a:xfrm>
              <a:off x="0" y="0"/>
              <a:ext cx="262" cy="262"/>
            </a:xfrm>
            <a:prstGeom prst="ellipse">
              <a:avLst/>
            </a:prstGeom>
            <a:solidFill>
              <a:srgbClr val="82CD1A"/>
            </a:solidFill>
            <a:ln w="12700">
              <a:solidFill>
                <a:srgbClr val="F8F8F8"/>
              </a:solidFill>
              <a:rou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2323" name="Oval 44"/>
            <p:cNvSpPr>
              <a:spLocks noChangeArrowheads="1"/>
            </p:cNvSpPr>
            <p:nvPr/>
          </p:nvSpPr>
          <p:spPr bwMode="auto">
            <a:xfrm>
              <a:off x="21" y="22"/>
              <a:ext cx="218" cy="218"/>
            </a:xfrm>
            <a:prstGeom prst="ellipse">
              <a:avLst/>
            </a:prstGeom>
            <a:solidFill>
              <a:srgbClr val="82CD1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2308" name="Group 35"/>
          <p:cNvGrpSpPr/>
          <p:nvPr/>
        </p:nvGrpSpPr>
        <p:grpSpPr bwMode="auto">
          <a:xfrm>
            <a:off x="6284825" y="3785774"/>
            <a:ext cx="180975" cy="180975"/>
            <a:chOff x="0" y="0"/>
            <a:chExt cx="262" cy="262"/>
          </a:xfrm>
          <a:solidFill>
            <a:srgbClr val="B0B4BC"/>
          </a:solidFill>
        </p:grpSpPr>
        <p:sp>
          <p:nvSpPr>
            <p:cNvPr id="12320" name="Oval 46"/>
            <p:cNvSpPr>
              <a:spLocks noChangeArrowheads="1"/>
            </p:cNvSpPr>
            <p:nvPr/>
          </p:nvSpPr>
          <p:spPr bwMode="auto">
            <a:xfrm>
              <a:off x="0" y="0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2321" name="Oval 47"/>
            <p:cNvSpPr>
              <a:spLocks noChangeArrowheads="1"/>
            </p:cNvSpPr>
            <p:nvPr/>
          </p:nvSpPr>
          <p:spPr bwMode="auto">
            <a:xfrm>
              <a:off x="21" y="22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2309" name="Group 38"/>
          <p:cNvGrpSpPr/>
          <p:nvPr/>
        </p:nvGrpSpPr>
        <p:grpSpPr bwMode="auto">
          <a:xfrm>
            <a:off x="5950743" y="5263204"/>
            <a:ext cx="180975" cy="180975"/>
            <a:chOff x="0" y="0"/>
            <a:chExt cx="262" cy="262"/>
          </a:xfrm>
        </p:grpSpPr>
        <p:sp>
          <p:nvSpPr>
            <p:cNvPr id="12318" name="Oval 46"/>
            <p:cNvSpPr>
              <a:spLocks noChangeArrowheads="1"/>
            </p:cNvSpPr>
            <p:nvPr/>
          </p:nvSpPr>
          <p:spPr bwMode="auto">
            <a:xfrm>
              <a:off x="0" y="0"/>
              <a:ext cx="262" cy="262"/>
            </a:xfrm>
            <a:prstGeom prst="ellipse">
              <a:avLst/>
            </a:prstGeom>
            <a:solidFill>
              <a:srgbClr val="FCBD00"/>
            </a:solidFill>
            <a:ln w="12700">
              <a:solidFill>
                <a:srgbClr val="F8F8F8"/>
              </a:solidFill>
              <a:rou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2319" name="Oval 47"/>
            <p:cNvSpPr>
              <a:spLocks noChangeArrowheads="1"/>
            </p:cNvSpPr>
            <p:nvPr/>
          </p:nvSpPr>
          <p:spPr bwMode="auto">
            <a:xfrm>
              <a:off x="21" y="22"/>
              <a:ext cx="218" cy="218"/>
            </a:xfrm>
            <a:prstGeom prst="ellipse">
              <a:avLst/>
            </a:prstGeom>
            <a:solidFill>
              <a:srgbClr val="FCBD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0" y="-15630"/>
            <a:ext cx="6675438" cy="800104"/>
            <a:chOff x="-148184" y="-787159"/>
            <a:chExt cx="6675438" cy="800104"/>
          </a:xfrm>
        </p:grpSpPr>
        <p:pic>
          <p:nvPicPr>
            <p:cNvPr id="50" name="Picture 2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4032816" cy="7694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研发能力</a:t>
              </a:r>
              <a:r>
                <a:rPr lang="en-US" altLang="zh-CN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----</a:t>
              </a: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理化实验室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pic>
        <p:nvPicPr>
          <p:cNvPr id="2054" name="Picture 6" descr="https://dpic.tiankong.com/dz/ke/QJ8377943462.jpg?x-oss-process=style/show_794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46" y="3172193"/>
            <a:ext cx="1976036" cy="19760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921" y="356089"/>
            <a:ext cx="3918407" cy="18682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762" y="3838057"/>
            <a:ext cx="3482419" cy="1454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图片 5" descr="屏幕剪辑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37" y="5088680"/>
            <a:ext cx="3114757" cy="1600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 descr="屏幕剪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641" y="2205038"/>
            <a:ext cx="3636465" cy="15250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3" name="圆角矩形 62"/>
          <p:cNvSpPr/>
          <p:nvPr/>
        </p:nvSpPr>
        <p:spPr bwMode="auto">
          <a:xfrm>
            <a:off x="5355649" y="1512366"/>
            <a:ext cx="1219199" cy="746487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chemeClr val="bg1"/>
                </a:solidFill>
              </a:rPr>
              <a:t>8 </a:t>
            </a:r>
            <a:endParaRPr kumimoji="0" lang="zh-CN" altLang="en-US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18097" y="1460281"/>
            <a:ext cx="25010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理化实验室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H_Text_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798889" y="3546463"/>
            <a:ext cx="2400967" cy="272545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932" tIns="50964" rIns="101932" bIns="50964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NBR: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耐油、耐热、耐磨性好。广泛用于制作密封制品，但不适用于磷酸酯系列液压油及含极性添加剂的齿轮油。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-40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～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120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℃ </a:t>
            </a:r>
            <a:endParaRPr lang="zh-CN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b="1" u="sng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MH_Text_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743608" y="3500579"/>
            <a:ext cx="2235724" cy="275460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932" tIns="50964" rIns="101932" bIns="50964">
            <a:noAutofit/>
          </a:bodyPr>
          <a:lstStyle>
            <a:defPPr>
              <a:defRPr lang="zh-CN"/>
            </a:defPPr>
            <a:lvl1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zh-CN" dirty="0"/>
              <a:t>EPDM: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b="0" dirty="0">
                <a:sym typeface="+mn-lt"/>
              </a:rPr>
              <a:t>耐气候性好，在空气中耐老化、耐油性一般，可耐氟里昂及多种制冷剂。</a:t>
            </a:r>
            <a:endParaRPr lang="en-US" altLang="zh-CN" b="0" dirty="0">
              <a:sym typeface="+mn-lt"/>
            </a:endParaRPr>
          </a:p>
          <a:p>
            <a:endParaRPr lang="en-US" altLang="zh-CN" b="0" dirty="0">
              <a:sym typeface="+mn-lt"/>
            </a:endParaRPr>
          </a:p>
          <a:p>
            <a:endParaRPr lang="en-US" altLang="zh-CN" b="0" dirty="0">
              <a:sym typeface="+mn-lt"/>
            </a:endParaRPr>
          </a:p>
          <a:p>
            <a:r>
              <a:rPr lang="en-US" altLang="zh-CN" b="0" dirty="0">
                <a:sym typeface="+mn-lt"/>
              </a:rPr>
              <a:t>-50</a:t>
            </a:r>
            <a:r>
              <a:rPr lang="zh-CN" altLang="en-US" b="0" dirty="0">
                <a:sym typeface="+mn-lt"/>
              </a:rPr>
              <a:t>～</a:t>
            </a:r>
            <a:r>
              <a:rPr lang="en-US" altLang="zh-CN" b="0" dirty="0">
                <a:sym typeface="+mn-lt"/>
              </a:rPr>
              <a:t>150</a:t>
            </a:r>
            <a:r>
              <a:rPr lang="en-US" altLang="zh-CN" b="0" dirty="0">
                <a:cs typeface="+mn-ea"/>
                <a:sym typeface="+mn-lt"/>
              </a:rPr>
              <a:t> ℃</a:t>
            </a:r>
            <a:endParaRPr lang="zh-CN" altLang="en-US" b="0" dirty="0">
              <a:sym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98" b="94157" l="9896" r="899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241" y="1472399"/>
            <a:ext cx="1670519" cy="1670538"/>
          </a:xfrm>
          <a:prstGeom prst="round2DiagRect">
            <a:avLst>
              <a:gd name="adj1" fmla="val 16667"/>
              <a:gd name="adj2" fmla="val 0"/>
            </a:avLst>
          </a:prstGeom>
          <a:ln w="66675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5" name="MH_Text_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91688" y="3563196"/>
            <a:ext cx="2520280" cy="269198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932" tIns="50964" rIns="101932" bIns="50964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FKM: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耐热、耐酸碱及其它化学药品；耐油（包括磷酸酯系列液压油），适用于所有润滑油、汽油、液压油合成油、电池电解液。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-20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～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250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℃</a:t>
            </a:r>
            <a:endParaRPr lang="zh-CN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0" y="-15630"/>
            <a:ext cx="6675438" cy="800104"/>
            <a:chOff x="-148184" y="-787159"/>
            <a:chExt cx="6675438" cy="800104"/>
          </a:xfrm>
        </p:grpSpPr>
        <p:pic>
          <p:nvPicPr>
            <p:cNvPr id="27" name="Picture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4032816" cy="7694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产品</a:t>
              </a:r>
              <a:r>
                <a:rPr lang="en-US" altLang="zh-CN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----</a:t>
              </a: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材料系列 橡胶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pic>
        <p:nvPicPr>
          <p:cNvPr id="2" name="图片 1" descr="屏幕剪辑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7" y="1332934"/>
            <a:ext cx="1962424" cy="18100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877" y="1402667"/>
            <a:ext cx="1841251" cy="17592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http://www.jcxjkl.com/upfiles/proimages/201212231431385358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304" y="1437795"/>
            <a:ext cx="2190327" cy="17397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H_Text_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771248" y="3487959"/>
            <a:ext cx="2400967" cy="27903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932" tIns="50964" rIns="101932" bIns="50964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PU: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defRPr/>
            </a:pP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>
              <a:lnSpc>
                <a:spcPct val="110000"/>
              </a:lnSpc>
              <a:defRPr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基本性能介乎橡胶和塑料之间，机械强度高，耐磨性、抗挤出性、抗高压性、抗撕性好，扯断强度高。弹性和抗臭氧性不错。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>
              <a:lnSpc>
                <a:spcPct val="110000"/>
              </a:lnSpc>
              <a:defRPr/>
            </a:pP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-45~110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℃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endParaRPr lang="zh-CN" altLang="en-US" sz="1600" b="1" u="sng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H_Text_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81768" y="3410201"/>
            <a:ext cx="2505390" cy="285170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932" tIns="50964" rIns="101932" bIns="50964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UPE: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极好的耐磨性，良好的耐低温，韧性、抗应力开裂性，润滑性、耐化学性，电绝缘性能优异。不粘性好，冲击能吸收强。卫生无毒，耐低温，在液氮下具有延展性。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-180~100℃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zh-CN" altLang="zh-CN" sz="1600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MH_Text_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260411" y="3395994"/>
            <a:ext cx="2278446" cy="277331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932" tIns="50964" rIns="101932" bIns="50964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PEEK: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具有耐高温、耐化学药品腐蚀，自动润滑性，阻燃性，耐剥离性，耐疲劳性，耐水解性，易加工等物理化学性能。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-40~260℃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spc="-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54" b="89865" l="9962" r="89655">
                        <a14:backgroundMark x1="21456" y1="77703" x2="21456" y2="77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58" y="1262476"/>
            <a:ext cx="2066239" cy="1758569"/>
          </a:xfrm>
          <a:prstGeom prst="round2DiagRect">
            <a:avLst>
              <a:gd name="adj1" fmla="val 16667"/>
              <a:gd name="adj2" fmla="val 0"/>
            </a:avLst>
          </a:prstGeom>
          <a:ln w="66675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5" name="MH_Text_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95641" y="3429460"/>
            <a:ext cx="2712874" cy="283244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932" tIns="50964" rIns="101932" bIns="50964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PTFE: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几乎适用所有</a:t>
            </a: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的液压介质、溶剂和各种化学介质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具极低的摩擦系数，无爬行现象。抗臭氧性、耐侯性极佳，具阻燃性。为改善其抗冷流性，通常在制造密封件时会加入填充材料适用温度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-55~260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℃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/>
            <a:endParaRPr lang="zh-CN" altLang="zh-CN" sz="1600" u="sng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0" y="-15630"/>
            <a:ext cx="6675438" cy="800104"/>
            <a:chOff x="-148184" y="-787159"/>
            <a:chExt cx="6675438" cy="800104"/>
          </a:xfrm>
        </p:grpSpPr>
        <p:pic>
          <p:nvPicPr>
            <p:cNvPr id="27" name="Picture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4032816" cy="7694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产品</a:t>
              </a:r>
              <a:r>
                <a:rPr lang="en-US" altLang="zh-CN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----</a:t>
              </a: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材料系列 工程塑料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pic>
        <p:nvPicPr>
          <p:cNvPr id="2" name="图片 1" descr="屏幕剪辑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927" y="1172041"/>
            <a:ext cx="2118675" cy="18732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066" y="1172041"/>
            <a:ext cx="1876991" cy="18490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0" y="-15630"/>
            <a:ext cx="6675438" cy="800104"/>
            <a:chOff x="-148184" y="-787159"/>
            <a:chExt cx="6675438" cy="800104"/>
          </a:xfrm>
        </p:grpSpPr>
        <p:pic>
          <p:nvPicPr>
            <p:cNvPr id="20" name="Picture 2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4032816" cy="7694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产品</a:t>
              </a:r>
              <a:r>
                <a:rPr lang="en-US" altLang="zh-CN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----</a:t>
              </a: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密封产品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pic>
        <p:nvPicPr>
          <p:cNvPr id="6" name="图片 5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099" y="852761"/>
            <a:ext cx="2518292" cy="562021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文本框 21"/>
          <p:cNvSpPr txBox="1"/>
          <p:nvPr/>
        </p:nvSpPr>
        <p:spPr>
          <a:xfrm>
            <a:off x="2059040" y="2372253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系列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343696" y="3252835"/>
            <a:ext cx="1988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截面 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24" name="圆角矩形 23"/>
          <p:cNvSpPr/>
          <p:nvPr/>
        </p:nvSpPr>
        <p:spPr bwMode="auto">
          <a:xfrm>
            <a:off x="687273" y="2230719"/>
            <a:ext cx="1219199" cy="746487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40+</a:t>
            </a:r>
            <a:endParaRPr kumimoji="0" lang="zh-CN" altLang="en-US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圆角矩形 24"/>
          <p:cNvSpPr/>
          <p:nvPr/>
        </p:nvSpPr>
        <p:spPr bwMode="auto">
          <a:xfrm>
            <a:off x="687273" y="3160176"/>
            <a:ext cx="1489869" cy="746487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185</a:t>
            </a:r>
            <a:endParaRPr kumimoji="0" lang="zh-CN" altLang="en-US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" name="圆角矩形 25"/>
          <p:cNvSpPr/>
          <p:nvPr/>
        </p:nvSpPr>
        <p:spPr bwMode="auto">
          <a:xfrm>
            <a:off x="677125" y="4087710"/>
            <a:ext cx="1819332" cy="746487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chemeClr val="bg1"/>
                </a:solidFill>
              </a:rPr>
              <a:t>25569</a:t>
            </a:r>
            <a:endParaRPr kumimoji="0" lang="zh-CN" altLang="en-US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512048" y="4255254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规格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31" y="784475"/>
            <a:ext cx="2308552" cy="1761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306" y="4599546"/>
            <a:ext cx="2466202" cy="18734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31" y="2760222"/>
            <a:ext cx="2325405" cy="15463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-15630"/>
            <a:ext cx="6675438" cy="800104"/>
            <a:chOff x="-148184" y="-787159"/>
            <a:chExt cx="6675438" cy="800104"/>
          </a:xfrm>
        </p:grpSpPr>
        <p:pic>
          <p:nvPicPr>
            <p:cNvPr id="14" name="Picture 2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4032816" cy="7694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行业领先产品</a:t>
              </a:r>
              <a:r>
                <a:rPr lang="en-US" altLang="zh-CN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----</a:t>
              </a: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摩擦片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pic>
        <p:nvPicPr>
          <p:cNvPr id="11266" name="Picture 2" descr="http://www.oujichina.com/repository/image/o5jT7tR7S1a5e6oRtbxmp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774" y="1532223"/>
            <a:ext cx="3717301" cy="33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timgsa.baidu.com/timg?image&amp;quality=80&amp;size=b9999_10000&amp;sec=1578812296409&amp;di=84e3e10810df38544f15e34e1f507db4&amp;imgtype=0&amp;src=http%3A%2F%2Fpic.to8to.com%2Fattch%2Fday_150815%2F20150815_3b28236b36affca300b6G7k1KtHRSPR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075" y="1078520"/>
            <a:ext cx="5025269" cy="422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í$ḻiḋè"/>
          <p:cNvSpPr/>
          <p:nvPr/>
        </p:nvSpPr>
        <p:spPr bwMode="auto">
          <a:xfrm>
            <a:off x="2009111" y="1128706"/>
            <a:ext cx="3724628" cy="55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bg1"/>
                </a:solidFill>
              </a:rPr>
              <a:t>BP-K02-03</a:t>
            </a:r>
            <a:r>
              <a:rPr lang="zh-CN" altLang="en-US" b="1" dirty="0">
                <a:solidFill>
                  <a:schemeClr val="bg1"/>
                </a:solidFill>
              </a:rPr>
              <a:t>摩擦片 </a:t>
            </a:r>
            <a:r>
              <a:rPr lang="zh-CN" altLang="en-US" b="1" dirty="0">
                <a:solidFill>
                  <a:srgbClr val="FFFF00"/>
                </a:solidFill>
              </a:rPr>
              <a:t>载荷中国领先</a:t>
            </a:r>
            <a:endParaRPr lang="en-US" altLang="zh-CN" b="1" dirty="0">
              <a:solidFill>
                <a:srgbClr val="FFFF00"/>
              </a:solidFill>
            </a:endParaRPr>
          </a:p>
        </p:txBody>
      </p:sp>
      <p:pic>
        <p:nvPicPr>
          <p:cNvPr id="12" name="图片 11" descr="自制摩擦片 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71217" y="3094726"/>
            <a:ext cx="1677879" cy="167788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í$ḻiḋè"/>
          <p:cNvSpPr/>
          <p:nvPr/>
        </p:nvSpPr>
        <p:spPr bwMode="auto">
          <a:xfrm>
            <a:off x="5022111" y="4986572"/>
            <a:ext cx="2715364" cy="91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chemeClr val="bg1"/>
                </a:solidFill>
              </a:rPr>
              <a:t>偏航转向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 bwMode="auto">
          <a:xfrm>
            <a:off x="5200650" y="3638550"/>
            <a:ext cx="1179143" cy="13895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7" t="59745" r="466" b="-523"/>
          <a:stretch>
            <a:fillRect/>
          </a:stretch>
        </p:blipFill>
        <p:spPr>
          <a:xfrm>
            <a:off x="1141206" y="539604"/>
            <a:ext cx="867905" cy="1332855"/>
          </a:xfrm>
          <a:prstGeom prst="rect">
            <a:avLst/>
          </a:prstGeom>
        </p:spPr>
      </p:pic>
      <p:sp>
        <p:nvSpPr>
          <p:cNvPr id="2" name="AutoShape 2" descr="http://www.da-quan.net/uppic/http:/img.apk8.com/uploads/small1/1494915204784.pn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AutoShape 4" descr="http://www.da-quan.net/uppic/http:/img.apk8.com/uploads/small1/1494915204784.png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AutoShape 6" descr="http://www.da-quan.net/uppic/http:/img.apk8.com/uploads/small1/1494915204784.png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-15630"/>
            <a:ext cx="6675438" cy="655638"/>
            <a:chOff x="-148184" y="-787159"/>
            <a:chExt cx="6675438" cy="655638"/>
          </a:xfrm>
        </p:grpSpPr>
        <p:pic>
          <p:nvPicPr>
            <p:cNvPr id="14" name="Picture 2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4032816" cy="43088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行业领先产品</a:t>
              </a:r>
              <a:r>
                <a:rPr lang="en-US" altLang="zh-CN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----</a:t>
              </a: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摩擦片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51" y="640008"/>
            <a:ext cx="10355299" cy="6071435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 bwMode="auto">
          <a:xfrm flipV="1">
            <a:off x="366756" y="3646133"/>
            <a:ext cx="11281078" cy="29592"/>
          </a:xfrm>
          <a:prstGeom prst="line">
            <a:avLst/>
          </a:prstGeom>
          <a:solidFill>
            <a:schemeClr val="accent1"/>
          </a:solidFill>
          <a:ln w="28575" cap="flat" cmpd="dbl" algn="ctr">
            <a:solidFill>
              <a:srgbClr val="82CD1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直接连接符 6"/>
          <p:cNvCxnSpPr/>
          <p:nvPr/>
        </p:nvCxnSpPr>
        <p:spPr bwMode="auto">
          <a:xfrm>
            <a:off x="5980371" y="712622"/>
            <a:ext cx="26924" cy="6070673"/>
          </a:xfrm>
          <a:prstGeom prst="line">
            <a:avLst/>
          </a:prstGeom>
          <a:solidFill>
            <a:schemeClr val="accent1"/>
          </a:solidFill>
          <a:ln w="38100" cap="flat" cmpd="dbl" algn="ctr">
            <a:solidFill>
              <a:srgbClr val="82CD1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-1" y="-15630"/>
            <a:ext cx="7267699" cy="800104"/>
            <a:chOff x="-148184" y="-787159"/>
            <a:chExt cx="6675438" cy="800104"/>
          </a:xfrm>
        </p:grpSpPr>
        <p:pic>
          <p:nvPicPr>
            <p:cNvPr id="20" name="Picture 2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4032816" cy="7694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行业领先产品</a:t>
              </a:r>
              <a:r>
                <a:rPr lang="en-US" altLang="zh-CN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----</a:t>
              </a: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夹布导向带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pic>
        <p:nvPicPr>
          <p:cNvPr id="764" name="图片 76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7" t="59745" r="466" b="-523"/>
          <a:stretch>
            <a:fillRect/>
          </a:stretch>
        </p:blipFill>
        <p:spPr>
          <a:xfrm>
            <a:off x="1132436" y="551389"/>
            <a:ext cx="867905" cy="13328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35" y="2331267"/>
            <a:ext cx="3461686" cy="2694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Image result for phenolic resin with wear stri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61" y="3239490"/>
            <a:ext cx="2264242" cy="226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968" y="3888536"/>
            <a:ext cx="2198536" cy="1450463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82CD1A"/>
          </a:solidFill>
          <a:ln w="88900" cap="sq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49803">
            <a:off x="1760301" y="2493167"/>
            <a:ext cx="1885064" cy="17165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7544" y="3719490"/>
            <a:ext cx="2018137" cy="1523332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921" y="1718268"/>
            <a:ext cx="2094241" cy="1521222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82CD1A"/>
          </a:solidFill>
          <a:ln w="88900" cap="sq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í$ḻiḋè"/>
          <p:cNvSpPr/>
          <p:nvPr/>
        </p:nvSpPr>
        <p:spPr bwMode="auto">
          <a:xfrm>
            <a:off x="1927607" y="1146461"/>
            <a:ext cx="3724628" cy="55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bg1"/>
                </a:solidFill>
              </a:rPr>
              <a:t>CG01 </a:t>
            </a:r>
            <a:r>
              <a:rPr lang="zh-CN" altLang="en-US" b="1" dirty="0">
                <a:solidFill>
                  <a:schemeClr val="bg1"/>
                </a:solidFill>
              </a:rPr>
              <a:t>树脂平面夹布 </a:t>
            </a:r>
            <a:r>
              <a:rPr lang="zh-CN" altLang="en-US" b="1" dirty="0">
                <a:solidFill>
                  <a:srgbClr val="FFFF00"/>
                </a:solidFill>
              </a:rPr>
              <a:t>国内首创</a:t>
            </a:r>
            <a:endParaRPr lang="en-US" altLang="zh-CN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482699" y="956233"/>
            <a:ext cx="4631779" cy="2292684"/>
            <a:chOff x="5379217" y="1354867"/>
            <a:chExt cx="4631779" cy="229268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7275" y="1354867"/>
              <a:ext cx="2323721" cy="229268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9217" y="1354867"/>
              <a:ext cx="2308058" cy="229268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683" y="3812755"/>
            <a:ext cx="3814788" cy="2816286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 bwMode="auto">
          <a:xfrm flipV="1">
            <a:off x="314720" y="3576107"/>
            <a:ext cx="11281078" cy="29592"/>
          </a:xfrm>
          <a:prstGeom prst="line">
            <a:avLst/>
          </a:prstGeom>
          <a:solidFill>
            <a:schemeClr val="accent1"/>
          </a:solidFill>
          <a:ln w="28575" cap="flat" cmpd="dbl" algn="ctr">
            <a:solidFill>
              <a:srgbClr val="82CD1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接连接符 15"/>
          <p:cNvCxnSpPr/>
          <p:nvPr/>
        </p:nvCxnSpPr>
        <p:spPr bwMode="auto">
          <a:xfrm>
            <a:off x="5588485" y="640008"/>
            <a:ext cx="26924" cy="6070673"/>
          </a:xfrm>
          <a:prstGeom prst="line">
            <a:avLst/>
          </a:prstGeom>
          <a:solidFill>
            <a:schemeClr val="accent1"/>
          </a:solidFill>
          <a:ln w="38100" cap="flat" cmpd="dbl" algn="ctr">
            <a:solidFill>
              <a:srgbClr val="82CD1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2" name="组合 21"/>
          <p:cNvGrpSpPr/>
          <p:nvPr/>
        </p:nvGrpSpPr>
        <p:grpSpPr>
          <a:xfrm>
            <a:off x="190899" y="28218"/>
            <a:ext cx="7445829" cy="800104"/>
            <a:chOff x="-148184" y="-787159"/>
            <a:chExt cx="6675438" cy="800104"/>
          </a:xfrm>
        </p:grpSpPr>
        <p:pic>
          <p:nvPicPr>
            <p:cNvPr id="23" name="Picture 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4032816" cy="7694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行业领先产品</a:t>
              </a:r>
              <a:r>
                <a:rPr lang="en-US" altLang="zh-CN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----</a:t>
              </a: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夹布导向带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pic>
        <p:nvPicPr>
          <p:cNvPr id="1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683" y="991530"/>
            <a:ext cx="3616303" cy="22192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073" y="3768907"/>
            <a:ext cx="4731367" cy="277289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46"/>
          <p:cNvSpPr/>
          <p:nvPr/>
        </p:nvSpPr>
        <p:spPr bwMode="auto">
          <a:xfrm rot="5400000">
            <a:off x="1065212" y="1354138"/>
            <a:ext cx="4824413" cy="477043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11124739 w 21600"/>
              <a:gd name="T11" fmla="*/ 2147483646 h 21600"/>
              <a:gd name="T12" fmla="*/ 2147483646 w 21600"/>
              <a:gd name="T13" fmla="*/ 2147483646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401 w 21600"/>
              <a:gd name="T22" fmla="*/ 0 h 21600"/>
              <a:gd name="T23" fmla="*/ 21199 w 21600"/>
              <a:gd name="T24" fmla="*/ 13628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lnTo>
                  <a:pt x="323" y="10641"/>
                </a:lnTo>
                <a:close/>
              </a:path>
            </a:pathLst>
          </a:custGeom>
          <a:solidFill>
            <a:srgbClr val="777E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123" name="AutoShape 49"/>
          <p:cNvSpPr>
            <a:spLocks noChangeArrowheads="1"/>
          </p:cNvSpPr>
          <p:nvPr/>
        </p:nvSpPr>
        <p:spPr bwMode="auto">
          <a:xfrm>
            <a:off x="6137804" y="3303090"/>
            <a:ext cx="2267404" cy="508000"/>
          </a:xfrm>
          <a:prstGeom prst="roundRect">
            <a:avLst>
              <a:gd name="adj" fmla="val 50000"/>
            </a:avLst>
          </a:prstGeom>
          <a:solidFill>
            <a:srgbClr val="FCBD00"/>
          </a:solidFill>
          <a:ln>
            <a:solidFill>
              <a:srgbClr val="FFC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产品介绍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4" name="AutoShape 50"/>
          <p:cNvSpPr>
            <a:spLocks noChangeArrowheads="1"/>
          </p:cNvSpPr>
          <p:nvPr/>
        </p:nvSpPr>
        <p:spPr bwMode="auto">
          <a:xfrm>
            <a:off x="5983968" y="2622470"/>
            <a:ext cx="2239282" cy="508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团队介绍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5" name="AutoShape 51"/>
          <p:cNvSpPr>
            <a:spLocks noChangeArrowheads="1"/>
          </p:cNvSpPr>
          <p:nvPr/>
        </p:nvSpPr>
        <p:spPr bwMode="auto">
          <a:xfrm>
            <a:off x="5621756" y="1950878"/>
            <a:ext cx="2239282" cy="508000"/>
          </a:xfrm>
          <a:prstGeom prst="roundRect">
            <a:avLst>
              <a:gd name="adj" fmla="val 50000"/>
            </a:avLst>
          </a:prstGeom>
          <a:solidFill>
            <a:srgbClr val="82CD1A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核心业务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6" name="AutoShape 52"/>
          <p:cNvSpPr>
            <a:spLocks noChangeArrowheads="1"/>
          </p:cNvSpPr>
          <p:nvPr/>
        </p:nvSpPr>
        <p:spPr bwMode="auto">
          <a:xfrm>
            <a:off x="5078336" y="1280805"/>
            <a:ext cx="2272166" cy="508000"/>
          </a:xfrm>
          <a:prstGeom prst="roundRect">
            <a:avLst>
              <a:gd name="adj" fmla="val 50000"/>
            </a:avLst>
          </a:prstGeom>
          <a:solidFill>
            <a:srgbClr val="2FBAFF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关于我们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7" name="椭圆 1"/>
          <p:cNvSpPr>
            <a:spLocks noChangeArrowheads="1"/>
          </p:cNvSpPr>
          <p:nvPr/>
        </p:nvSpPr>
        <p:spPr bwMode="auto">
          <a:xfrm>
            <a:off x="4747914" y="1356375"/>
            <a:ext cx="411163" cy="411163"/>
          </a:xfrm>
          <a:prstGeom prst="ellipse">
            <a:avLst/>
          </a:prstGeom>
          <a:solidFill>
            <a:srgbClr val="EFF4F7">
              <a:alpha val="98822"/>
            </a:srgbClr>
          </a:solidFill>
          <a:ln w="22225">
            <a:solidFill>
              <a:srgbClr val="2FBAFF"/>
            </a:solidFill>
            <a:rou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>
                <a:solidFill>
                  <a:srgbClr val="2FBAFF"/>
                </a:solidFill>
                <a:latin typeface="Arial" panose="020B0604020202020204" pitchFamily="34" charset="0"/>
              </a:rPr>
              <a:t>1</a:t>
            </a:r>
            <a:endParaRPr lang="zh-CN" altLang="en-US" sz="1800">
              <a:solidFill>
                <a:srgbClr val="2FBAFF"/>
              </a:solidFill>
              <a:latin typeface="Arial" panose="020B0604020202020204" pitchFamily="34" charset="0"/>
            </a:endParaRPr>
          </a:p>
        </p:txBody>
      </p:sp>
      <p:sp>
        <p:nvSpPr>
          <p:cNvPr id="5128" name="椭圆 97"/>
          <p:cNvSpPr>
            <a:spLocks noChangeArrowheads="1"/>
          </p:cNvSpPr>
          <p:nvPr/>
        </p:nvSpPr>
        <p:spPr bwMode="auto">
          <a:xfrm>
            <a:off x="5268383" y="2095146"/>
            <a:ext cx="412750" cy="412750"/>
          </a:xfrm>
          <a:prstGeom prst="ellipse">
            <a:avLst/>
          </a:prstGeom>
          <a:solidFill>
            <a:srgbClr val="EFF4F7">
              <a:alpha val="98822"/>
            </a:srgbClr>
          </a:solidFill>
          <a:ln w="22225">
            <a:solidFill>
              <a:srgbClr val="82CD1A"/>
            </a:solidFill>
            <a:rou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>
                <a:solidFill>
                  <a:srgbClr val="82CD1A"/>
                </a:solidFill>
                <a:latin typeface="Arial" panose="020B0604020202020204" pitchFamily="34" charset="0"/>
              </a:rPr>
              <a:t>2</a:t>
            </a:r>
            <a:endParaRPr lang="zh-CN" altLang="en-US" sz="1800">
              <a:solidFill>
                <a:srgbClr val="82CD1A"/>
              </a:solidFill>
              <a:latin typeface="Arial" panose="020B0604020202020204" pitchFamily="34" charset="0"/>
            </a:endParaRPr>
          </a:p>
        </p:txBody>
      </p:sp>
      <p:sp>
        <p:nvSpPr>
          <p:cNvPr id="5129" name="椭圆 98"/>
          <p:cNvSpPr>
            <a:spLocks noChangeArrowheads="1"/>
          </p:cNvSpPr>
          <p:nvPr/>
        </p:nvSpPr>
        <p:spPr bwMode="auto">
          <a:xfrm>
            <a:off x="5546595" y="2704792"/>
            <a:ext cx="412750" cy="411163"/>
          </a:xfrm>
          <a:prstGeom prst="ellipse">
            <a:avLst/>
          </a:prstGeom>
          <a:solidFill>
            <a:srgbClr val="EFF4F7">
              <a:alpha val="98822"/>
            </a:srgbClr>
          </a:solidFill>
          <a:ln w="22225">
            <a:solidFill>
              <a:schemeClr val="bg1">
                <a:lumMod val="75000"/>
              </a:schemeClr>
            </a:solidFill>
            <a:rou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>
                <a:solidFill>
                  <a:srgbClr val="F179AC"/>
                </a:solidFill>
                <a:latin typeface="Arial" panose="020B0604020202020204" pitchFamily="34" charset="0"/>
              </a:rPr>
              <a:t>3</a:t>
            </a:r>
            <a:endParaRPr lang="zh-CN" altLang="en-US" sz="1800">
              <a:solidFill>
                <a:srgbClr val="F179AC"/>
              </a:solidFill>
              <a:latin typeface="Arial" panose="020B0604020202020204" pitchFamily="34" charset="0"/>
            </a:endParaRPr>
          </a:p>
        </p:txBody>
      </p:sp>
      <p:sp>
        <p:nvSpPr>
          <p:cNvPr id="5130" name="椭圆 99"/>
          <p:cNvSpPr>
            <a:spLocks noChangeArrowheads="1"/>
          </p:cNvSpPr>
          <p:nvPr/>
        </p:nvSpPr>
        <p:spPr bwMode="auto">
          <a:xfrm>
            <a:off x="5670109" y="3319671"/>
            <a:ext cx="411162" cy="411163"/>
          </a:xfrm>
          <a:prstGeom prst="ellipse">
            <a:avLst/>
          </a:prstGeom>
          <a:solidFill>
            <a:srgbClr val="EFF4F7">
              <a:alpha val="98822"/>
            </a:srgbClr>
          </a:solidFill>
          <a:ln w="22225">
            <a:solidFill>
              <a:srgbClr val="FCBD00"/>
            </a:solidFill>
            <a:rou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>
                <a:solidFill>
                  <a:srgbClr val="FCBD00"/>
                </a:solidFill>
                <a:latin typeface="Arial" panose="020B0604020202020204" pitchFamily="34" charset="0"/>
              </a:rPr>
              <a:t>4</a:t>
            </a:r>
            <a:endParaRPr lang="zh-CN" altLang="en-US" sz="1800">
              <a:solidFill>
                <a:srgbClr val="FCBD00"/>
              </a:solidFill>
              <a:latin typeface="Arial" panose="020B0604020202020204" pitchFamily="34" charset="0"/>
            </a:endParaRPr>
          </a:p>
        </p:txBody>
      </p:sp>
      <p:sp>
        <p:nvSpPr>
          <p:cNvPr id="5131" name="TextBox 2"/>
          <p:cNvSpPr txBox="1">
            <a:spLocks noChangeArrowheads="1"/>
          </p:cNvSpPr>
          <p:nvPr/>
        </p:nvSpPr>
        <p:spPr bwMode="auto">
          <a:xfrm>
            <a:off x="-49213" y="2659063"/>
            <a:ext cx="1941513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 dirty="0">
                <a:solidFill>
                  <a:srgbClr val="777E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4400" dirty="0">
              <a:solidFill>
                <a:srgbClr val="777E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 dirty="0">
                <a:solidFill>
                  <a:srgbClr val="777E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endParaRPr lang="zh-CN" altLang="en-US" sz="4400" dirty="0">
              <a:solidFill>
                <a:srgbClr val="777E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132" name="直接连接符 4"/>
          <p:cNvCxnSpPr>
            <a:cxnSpLocks noChangeShapeType="1"/>
          </p:cNvCxnSpPr>
          <p:nvPr/>
        </p:nvCxnSpPr>
        <p:spPr bwMode="auto">
          <a:xfrm>
            <a:off x="1943100" y="0"/>
            <a:ext cx="0" cy="6858000"/>
          </a:xfrm>
          <a:prstGeom prst="line">
            <a:avLst/>
          </a:prstGeom>
          <a:noFill/>
          <a:ln w="19050">
            <a:solidFill>
              <a:schemeClr val="bg1">
                <a:alpha val="27058"/>
              </a:schemeClr>
            </a:solidFill>
            <a:prstDash val="sys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33" name="AutoShape 47"/>
          <p:cNvSpPr/>
          <p:nvPr/>
        </p:nvSpPr>
        <p:spPr bwMode="auto">
          <a:xfrm rot="5400000" flipH="1">
            <a:off x="1495426" y="1546225"/>
            <a:ext cx="4032250" cy="438467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w 21600"/>
              <a:gd name="T11" fmla="*/ 2147483646 h 21600"/>
              <a:gd name="T12" fmla="*/ 2147483646 w 21600"/>
              <a:gd name="T13" fmla="*/ 2147483646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600"/>
              <a:gd name="T22" fmla="*/ 0 h 21600"/>
              <a:gd name="T23" fmla="*/ 21600 w 21600"/>
              <a:gd name="T24" fmla="*/ 7713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44" y="10800"/>
                </a:lnTo>
                <a:close/>
              </a:path>
            </a:pathLst>
          </a:custGeom>
          <a:gradFill rotWithShape="1">
            <a:gsLst>
              <a:gs pos="0">
                <a:srgbClr val="777E8D">
                  <a:alpha val="59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26" y="3028950"/>
            <a:ext cx="2205785" cy="840528"/>
          </a:xfrm>
          <a:prstGeom prst="rect">
            <a:avLst/>
          </a:prstGeom>
        </p:spPr>
      </p:pic>
      <p:sp>
        <p:nvSpPr>
          <p:cNvPr id="16" name="AutoShape 52"/>
          <p:cNvSpPr>
            <a:spLocks noChangeArrowheads="1"/>
          </p:cNvSpPr>
          <p:nvPr/>
        </p:nvSpPr>
        <p:spPr bwMode="auto">
          <a:xfrm>
            <a:off x="5983968" y="3976705"/>
            <a:ext cx="2272166" cy="508000"/>
          </a:xfrm>
          <a:prstGeom prst="roundRect">
            <a:avLst>
              <a:gd name="adj" fmla="val 50000"/>
            </a:avLst>
          </a:prstGeom>
          <a:solidFill>
            <a:srgbClr val="2FBAFF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质量保障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"/>
          <p:cNvSpPr>
            <a:spLocks noChangeArrowheads="1"/>
          </p:cNvSpPr>
          <p:nvPr/>
        </p:nvSpPr>
        <p:spPr bwMode="auto">
          <a:xfrm>
            <a:off x="5657056" y="4025123"/>
            <a:ext cx="411163" cy="411163"/>
          </a:xfrm>
          <a:prstGeom prst="ellipse">
            <a:avLst/>
          </a:prstGeom>
          <a:solidFill>
            <a:srgbClr val="EFF4F7">
              <a:alpha val="98822"/>
            </a:srgbClr>
          </a:solidFill>
          <a:ln w="22225">
            <a:solidFill>
              <a:srgbClr val="2FBAFF"/>
            </a:solidFill>
            <a:rou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dirty="0">
                <a:solidFill>
                  <a:srgbClr val="2FBAFF"/>
                </a:solidFill>
                <a:latin typeface="Arial" panose="020B0604020202020204" pitchFamily="34" charset="0"/>
              </a:rPr>
              <a:t>5</a:t>
            </a:r>
            <a:endParaRPr lang="zh-CN" altLang="en-US" sz="1800" dirty="0">
              <a:solidFill>
                <a:srgbClr val="2FBAFF"/>
              </a:solidFill>
              <a:latin typeface="Arial" panose="020B0604020202020204" pitchFamily="34" charset="0"/>
            </a:endParaRPr>
          </a:p>
        </p:txBody>
      </p:sp>
      <p:sp>
        <p:nvSpPr>
          <p:cNvPr id="18" name="AutoShape 51"/>
          <p:cNvSpPr>
            <a:spLocks noChangeArrowheads="1"/>
          </p:cNvSpPr>
          <p:nvPr/>
        </p:nvSpPr>
        <p:spPr bwMode="auto">
          <a:xfrm>
            <a:off x="5802166" y="4650320"/>
            <a:ext cx="2239282" cy="508000"/>
          </a:xfrm>
          <a:prstGeom prst="roundRect">
            <a:avLst>
              <a:gd name="adj" fmla="val 50000"/>
            </a:avLst>
          </a:prstGeom>
          <a:solidFill>
            <a:srgbClr val="82CD1A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生产能力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椭圆 97"/>
          <p:cNvSpPr>
            <a:spLocks noChangeArrowheads="1"/>
          </p:cNvSpPr>
          <p:nvPr/>
        </p:nvSpPr>
        <p:spPr bwMode="auto">
          <a:xfrm>
            <a:off x="5415381" y="4687621"/>
            <a:ext cx="412750" cy="412750"/>
          </a:xfrm>
          <a:prstGeom prst="ellipse">
            <a:avLst/>
          </a:prstGeom>
          <a:solidFill>
            <a:srgbClr val="EFF4F7">
              <a:alpha val="98822"/>
            </a:srgbClr>
          </a:solidFill>
          <a:ln w="22225">
            <a:solidFill>
              <a:srgbClr val="82CD1A"/>
            </a:solidFill>
            <a:rou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dirty="0">
                <a:solidFill>
                  <a:srgbClr val="82CD1A"/>
                </a:solidFill>
                <a:latin typeface="Arial" panose="020B0604020202020204" pitchFamily="34" charset="0"/>
              </a:rPr>
              <a:t>6</a:t>
            </a:r>
            <a:endParaRPr lang="zh-CN" altLang="en-US" sz="1800" dirty="0">
              <a:solidFill>
                <a:srgbClr val="82CD1A"/>
              </a:solidFill>
              <a:latin typeface="Arial" panose="020B0604020202020204" pitchFamily="34" charset="0"/>
            </a:endParaRPr>
          </a:p>
        </p:txBody>
      </p:sp>
      <p:sp>
        <p:nvSpPr>
          <p:cNvPr id="20" name="AutoShape 50"/>
          <p:cNvSpPr>
            <a:spLocks noChangeArrowheads="1"/>
          </p:cNvSpPr>
          <p:nvPr/>
        </p:nvSpPr>
        <p:spPr bwMode="auto">
          <a:xfrm>
            <a:off x="5393747" y="5290872"/>
            <a:ext cx="2239282" cy="508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客户服务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98"/>
          <p:cNvSpPr>
            <a:spLocks noChangeArrowheads="1"/>
          </p:cNvSpPr>
          <p:nvPr/>
        </p:nvSpPr>
        <p:spPr bwMode="auto">
          <a:xfrm>
            <a:off x="4995318" y="5365617"/>
            <a:ext cx="412750" cy="411163"/>
          </a:xfrm>
          <a:prstGeom prst="ellipse">
            <a:avLst/>
          </a:prstGeom>
          <a:solidFill>
            <a:srgbClr val="EFF4F7">
              <a:alpha val="98822"/>
            </a:srgbClr>
          </a:solidFill>
          <a:ln w="22225">
            <a:solidFill>
              <a:schemeClr val="bg1">
                <a:lumMod val="75000"/>
              </a:schemeClr>
            </a:solidFill>
            <a:rou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dirty="0">
                <a:solidFill>
                  <a:srgbClr val="F179AC"/>
                </a:solidFill>
                <a:latin typeface="Arial" panose="020B0604020202020204" pitchFamily="34" charset="0"/>
              </a:rPr>
              <a:t>7</a:t>
            </a:r>
            <a:endParaRPr lang="zh-CN" altLang="en-US" sz="1800" dirty="0">
              <a:solidFill>
                <a:srgbClr val="F179A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57" y="2902688"/>
            <a:ext cx="2149393" cy="16879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95" y="2820550"/>
            <a:ext cx="1845706" cy="18522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445" y="2859384"/>
            <a:ext cx="1996289" cy="16872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3" name="组合 12"/>
          <p:cNvGrpSpPr/>
          <p:nvPr/>
        </p:nvGrpSpPr>
        <p:grpSpPr>
          <a:xfrm>
            <a:off x="0" y="-15630"/>
            <a:ext cx="6675438" cy="800104"/>
            <a:chOff x="-148184" y="-787159"/>
            <a:chExt cx="6675438" cy="800104"/>
          </a:xfrm>
        </p:grpSpPr>
        <p:pic>
          <p:nvPicPr>
            <p:cNvPr id="14" name="Picture 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4032816" cy="7694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质量保障体系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-15630"/>
            <a:ext cx="6675438" cy="800104"/>
            <a:chOff x="-148184" y="-787159"/>
            <a:chExt cx="6675438" cy="800104"/>
          </a:xfrm>
        </p:grpSpPr>
        <p:pic>
          <p:nvPicPr>
            <p:cNvPr id="14" name="Picture 2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4032816" cy="7694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知识产权体系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pic>
        <p:nvPicPr>
          <p:cNvPr id="9" name="图片 8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07" y="2569282"/>
            <a:ext cx="2474293" cy="1938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2" descr="https://timgsa.baidu.com/timg?image&amp;quality=80&amp;size=b9999_10000&amp;sec=1578884745489&amp;di=4e6032be9ac89bfa72afce0250c508d8&amp;imgtype=0&amp;src=http%3A%2F%2Fdingyue.nosdn.127.net%2Frg5v2z3Nvlyvnr1bngtOHvf70z9lbvsl5dvb3nFWJc76I15039054599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297" y="2569282"/>
            <a:ext cx="2599329" cy="1858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-15630"/>
            <a:ext cx="6675438" cy="800104"/>
            <a:chOff x="-148184" y="-787159"/>
            <a:chExt cx="6675438" cy="800104"/>
          </a:xfrm>
        </p:grpSpPr>
        <p:pic>
          <p:nvPicPr>
            <p:cNvPr id="14" name="Picture 2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4032816" cy="7694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质量保障体系</a:t>
              </a:r>
              <a:r>
                <a:rPr lang="en-US" altLang="zh-CN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-----</a:t>
              </a: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设备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0" b="96458" l="2908" r="8076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339" y="3879022"/>
            <a:ext cx="2399416" cy="1971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1914" y="4285371"/>
            <a:ext cx="2226799" cy="1497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32" descr="往复_副本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414346" y="3841465"/>
            <a:ext cx="3901628" cy="21102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图片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662" y="1173728"/>
            <a:ext cx="1427866" cy="1814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376" y="1173728"/>
            <a:ext cx="1503850" cy="185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 descr="XP9CCN`TPK3)XMOTVPL5W_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876" y="1173728"/>
            <a:ext cx="1429837" cy="1868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100000" l="9417" r="892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827" y="3353379"/>
            <a:ext cx="1939541" cy="2667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65" b="98690" l="0" r="963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050" y="3927045"/>
            <a:ext cx="2088231" cy="1875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 descr="D9)8EY[TDQ9SU4(K_~QRL~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227" y="1263626"/>
            <a:ext cx="1675326" cy="1599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 descr="}[_FZ10BP{659ZBUZKT8D[J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06" y="1166121"/>
            <a:ext cx="1513523" cy="185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430" y="1173727"/>
            <a:ext cx="1503850" cy="18596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30" descr="}[_FZ10BP{659ZBUZKT8D[J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60" y="1166120"/>
            <a:ext cx="1513523" cy="1854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圆角矩形 3"/>
          <p:cNvSpPr/>
          <p:nvPr/>
        </p:nvSpPr>
        <p:spPr bwMode="auto">
          <a:xfrm>
            <a:off x="463339" y="3492062"/>
            <a:ext cx="11634876" cy="2529069"/>
          </a:xfrm>
          <a:prstGeom prst="round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 w="38100">
                <a:solidFill>
                  <a:srgbClr val="C00000"/>
                </a:solidFill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594526" y="924378"/>
            <a:ext cx="11433351" cy="2302311"/>
          </a:xfrm>
          <a:prstGeom prst="round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 w="38100">
                <a:solidFill>
                  <a:srgbClr val="C00000"/>
                </a:solidFill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屏幕剪辑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952" y="1428114"/>
            <a:ext cx="3219899" cy="445832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84" y="1428114"/>
            <a:ext cx="2762636" cy="290553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1984" y="1533489"/>
            <a:ext cx="2759844" cy="4247572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27" name="组合 26"/>
          <p:cNvGrpSpPr/>
          <p:nvPr/>
        </p:nvGrpSpPr>
        <p:grpSpPr>
          <a:xfrm>
            <a:off x="-1" y="-15630"/>
            <a:ext cx="7148945" cy="800104"/>
            <a:chOff x="-148184" y="-787159"/>
            <a:chExt cx="6675438" cy="800104"/>
          </a:xfrm>
        </p:grpSpPr>
        <p:pic>
          <p:nvPicPr>
            <p:cNvPr id="28" name="Picture 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13"/>
            <p:cNvSpPr txBox="1">
              <a:spLocks noChangeArrowheads="1"/>
            </p:cNvSpPr>
            <p:nvPr/>
          </p:nvSpPr>
          <p:spPr bwMode="auto">
            <a:xfrm>
              <a:off x="347456" y="-756496"/>
              <a:ext cx="4307471" cy="7694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质量保障体系</a:t>
              </a:r>
              <a:r>
                <a:rPr lang="en-US" altLang="zh-CN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----CCD</a:t>
              </a: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自动检测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01" y="4230663"/>
            <a:ext cx="2598219" cy="1461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0" y="-15630"/>
            <a:ext cx="6675438" cy="800104"/>
            <a:chOff x="-148184" y="-787159"/>
            <a:chExt cx="6675438" cy="800104"/>
          </a:xfrm>
        </p:grpSpPr>
        <p:pic>
          <p:nvPicPr>
            <p:cNvPr id="20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4032816" cy="7694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生产能力</a:t>
              </a:r>
              <a:r>
                <a:rPr lang="en-US" altLang="zh-CN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-----</a:t>
              </a: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密封件产量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graphicFrame>
        <p:nvGraphicFramePr>
          <p:cNvPr id="16" name="图表 15"/>
          <p:cNvGraphicFramePr/>
          <p:nvPr/>
        </p:nvGraphicFramePr>
        <p:xfrm>
          <a:off x="2755145" y="640009"/>
          <a:ext cx="9153827" cy="339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7" name="图表 6"/>
          <p:cNvGraphicFramePr/>
          <p:nvPr/>
        </p:nvGraphicFramePr>
        <p:xfrm>
          <a:off x="2755145" y="3459408"/>
          <a:ext cx="9153827" cy="339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组合 3"/>
          <p:cNvGrpSpPr/>
          <p:nvPr/>
        </p:nvGrpSpPr>
        <p:grpSpPr>
          <a:xfrm>
            <a:off x="428176" y="4038601"/>
            <a:ext cx="1692026" cy="961393"/>
            <a:chOff x="428176" y="4038601"/>
            <a:chExt cx="1692026" cy="961393"/>
          </a:xfrm>
        </p:grpSpPr>
        <p:sp>
          <p:nvSpPr>
            <p:cNvPr id="8" name="圆角矩形 7"/>
            <p:cNvSpPr/>
            <p:nvPr/>
          </p:nvSpPr>
          <p:spPr bwMode="auto">
            <a:xfrm>
              <a:off x="428176" y="4367733"/>
              <a:ext cx="1692026" cy="632261"/>
            </a:xfrm>
            <a:prstGeom prst="roundRect">
              <a:avLst/>
            </a:prstGeom>
            <a:solidFill>
              <a:srgbClr val="2FBA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310</a:t>
              </a:r>
              <a:r>
                <a:rPr lang="zh-CN" altLang="en-US" sz="3200" b="1" dirty="0">
                  <a:solidFill>
                    <a:schemeClr val="bg1"/>
                  </a:solidFill>
                </a:rPr>
                <a:t>吨</a:t>
              </a:r>
              <a:endPara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1032249" y="4038601"/>
              <a:ext cx="5052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</a:rPr>
                <a:t>PU</a:t>
              </a:r>
              <a:endParaRPr lang="zh-CN" altLang="en-US" dirty="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28176" y="1169013"/>
            <a:ext cx="1790359" cy="942792"/>
            <a:chOff x="428176" y="1169013"/>
            <a:chExt cx="1790359" cy="942792"/>
          </a:xfrm>
        </p:grpSpPr>
        <p:sp>
          <p:nvSpPr>
            <p:cNvPr id="22" name="圆角矩形 21"/>
            <p:cNvSpPr/>
            <p:nvPr/>
          </p:nvSpPr>
          <p:spPr bwMode="auto">
            <a:xfrm>
              <a:off x="428176" y="1479544"/>
              <a:ext cx="1790359" cy="632261"/>
            </a:xfrm>
            <a:prstGeom prst="roundRect">
              <a:avLst/>
            </a:prstGeom>
            <a:solidFill>
              <a:srgbClr val="2FBA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200" b="1" dirty="0">
                  <a:solidFill>
                    <a:schemeClr val="bg1"/>
                  </a:solidFill>
                </a:rPr>
                <a:t>370</a:t>
              </a:r>
              <a:r>
                <a:rPr lang="zh-CN" altLang="en-US" sz="3200" b="1" dirty="0">
                  <a:solidFill>
                    <a:schemeClr val="bg1"/>
                  </a:solidFill>
                </a:rPr>
                <a:t>万套</a:t>
              </a:r>
              <a:endPara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032249" y="1169013"/>
              <a:ext cx="7745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</a:rPr>
                <a:t>PTFE</a:t>
              </a:r>
              <a:endParaRPr lang="zh-CN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Graphic spid="7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0" y="-15630"/>
            <a:ext cx="6675438" cy="800104"/>
            <a:chOff x="-148184" y="-787159"/>
            <a:chExt cx="6675438" cy="800104"/>
          </a:xfrm>
        </p:grpSpPr>
        <p:pic>
          <p:nvPicPr>
            <p:cNvPr id="20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4032816" cy="7694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生产能力</a:t>
              </a:r>
              <a:r>
                <a:rPr lang="en-US" altLang="zh-CN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-----</a:t>
              </a: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密封件产量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graphicFrame>
        <p:nvGraphicFramePr>
          <p:cNvPr id="16" name="图表 15"/>
          <p:cNvGraphicFramePr/>
          <p:nvPr/>
        </p:nvGraphicFramePr>
        <p:xfrm>
          <a:off x="2755145" y="640009"/>
          <a:ext cx="9153827" cy="339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428176" y="1110212"/>
            <a:ext cx="1975416" cy="1001593"/>
            <a:chOff x="428176" y="1110212"/>
            <a:chExt cx="1975416" cy="1001593"/>
          </a:xfrm>
        </p:grpSpPr>
        <p:sp>
          <p:nvSpPr>
            <p:cNvPr id="22" name="圆角矩形 21"/>
            <p:cNvSpPr/>
            <p:nvPr/>
          </p:nvSpPr>
          <p:spPr bwMode="auto">
            <a:xfrm>
              <a:off x="428176" y="1479544"/>
              <a:ext cx="1975416" cy="632261"/>
            </a:xfrm>
            <a:prstGeom prst="roundRect">
              <a:avLst/>
            </a:prstGeom>
            <a:solidFill>
              <a:srgbClr val="2FBA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200" b="1" dirty="0">
                  <a:solidFill>
                    <a:schemeClr val="bg1"/>
                  </a:solidFill>
                </a:rPr>
                <a:t>6000</a:t>
              </a:r>
              <a:r>
                <a:rPr lang="zh-CN" altLang="en-US" sz="3200" b="1" dirty="0">
                  <a:solidFill>
                    <a:schemeClr val="bg1"/>
                  </a:solidFill>
                </a:rPr>
                <a:t>万件</a:t>
              </a:r>
              <a:endPara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770515" y="1110212"/>
              <a:ext cx="1213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</a:rPr>
                <a:t>NBR </a:t>
              </a:r>
              <a:r>
                <a:rPr lang="zh-CN" altLang="en-US" b="1" dirty="0">
                  <a:solidFill>
                    <a:schemeClr val="bg1"/>
                  </a:solidFill>
                </a:rPr>
                <a:t>模压</a:t>
              </a:r>
              <a:endParaRPr lang="zh-CN" altLang="en-US" dirty="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28176" y="3998401"/>
            <a:ext cx="1975416" cy="1001593"/>
            <a:chOff x="428176" y="3998401"/>
            <a:chExt cx="1975416" cy="1001593"/>
          </a:xfrm>
        </p:grpSpPr>
        <p:sp>
          <p:nvSpPr>
            <p:cNvPr id="8" name="圆角矩形 7"/>
            <p:cNvSpPr/>
            <p:nvPr/>
          </p:nvSpPr>
          <p:spPr bwMode="auto">
            <a:xfrm>
              <a:off x="428176" y="4367733"/>
              <a:ext cx="1975416" cy="632261"/>
            </a:xfrm>
            <a:prstGeom prst="roundRect">
              <a:avLst/>
            </a:prstGeom>
            <a:solidFill>
              <a:srgbClr val="2FBA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55</a:t>
              </a:r>
              <a:r>
                <a:rPr lang="zh-CN" altLang="en-US" sz="3200" b="1" dirty="0">
                  <a:solidFill>
                    <a:schemeClr val="bg1"/>
                  </a:solidFill>
                </a:rPr>
                <a:t>吨</a:t>
              </a:r>
              <a:endPara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70515" y="3998401"/>
              <a:ext cx="1213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</a:rPr>
                <a:t>NBR </a:t>
              </a:r>
              <a:r>
                <a:rPr lang="zh-CN" altLang="en-US" b="1" dirty="0">
                  <a:solidFill>
                    <a:schemeClr val="bg1"/>
                  </a:solidFill>
                </a:rPr>
                <a:t>管料</a:t>
              </a:r>
              <a:endParaRPr lang="zh-CN" altLang="en-US" dirty="0"/>
            </a:p>
          </p:txBody>
        </p:sp>
      </p:grpSp>
      <p:graphicFrame>
        <p:nvGraphicFramePr>
          <p:cNvPr id="11" name="图表 10"/>
          <p:cNvGraphicFramePr/>
          <p:nvPr/>
        </p:nvGraphicFramePr>
        <p:xfrm>
          <a:off x="2755145" y="3459408"/>
          <a:ext cx="9153827" cy="339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Graphic spid="11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0" y="-15630"/>
            <a:ext cx="6675438" cy="800104"/>
            <a:chOff x="-148184" y="-787159"/>
            <a:chExt cx="6675438" cy="800104"/>
          </a:xfrm>
        </p:grpSpPr>
        <p:pic>
          <p:nvPicPr>
            <p:cNvPr id="20" name="Picture 2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4032816" cy="7694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生产能力</a:t>
              </a:r>
              <a:r>
                <a:rPr lang="en-US" altLang="zh-CN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---------</a:t>
              </a: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之最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sp>
        <p:nvSpPr>
          <p:cNvPr id="2" name="任意多边形 1"/>
          <p:cNvSpPr/>
          <p:nvPr/>
        </p:nvSpPr>
        <p:spPr bwMode="auto">
          <a:xfrm>
            <a:off x="365760" y="2528209"/>
            <a:ext cx="11605260" cy="2297009"/>
          </a:xfrm>
          <a:custGeom>
            <a:avLst/>
            <a:gdLst>
              <a:gd name="connsiteX0" fmla="*/ 0 w 10424160"/>
              <a:gd name="connsiteY0" fmla="*/ 2236763 h 2236763"/>
              <a:gd name="connsiteX1" fmla="*/ 1392702 w 10424160"/>
              <a:gd name="connsiteY1" fmla="*/ 872197 h 2236763"/>
              <a:gd name="connsiteX2" fmla="*/ 3080825 w 10424160"/>
              <a:gd name="connsiteY2" fmla="*/ 1786597 h 2236763"/>
              <a:gd name="connsiteX3" fmla="*/ 4754880 w 10424160"/>
              <a:gd name="connsiteY3" fmla="*/ 548640 h 2236763"/>
              <a:gd name="connsiteX4" fmla="*/ 7357403 w 10424160"/>
              <a:gd name="connsiteY4" fmla="*/ 1871003 h 2236763"/>
              <a:gd name="connsiteX5" fmla="*/ 10424160 w 10424160"/>
              <a:gd name="connsiteY5" fmla="*/ 0 h 2236763"/>
              <a:gd name="connsiteX6" fmla="*/ 10424160 w 10424160"/>
              <a:gd name="connsiteY6" fmla="*/ 0 h 2236763"/>
              <a:gd name="connsiteX0-1" fmla="*/ 0 w 11071860"/>
              <a:gd name="connsiteY0-2" fmla="*/ 2795563 h 2795563"/>
              <a:gd name="connsiteX1-3" fmla="*/ 1392702 w 11071860"/>
              <a:gd name="connsiteY1-4" fmla="*/ 1430997 h 2795563"/>
              <a:gd name="connsiteX2-5" fmla="*/ 3080825 w 11071860"/>
              <a:gd name="connsiteY2-6" fmla="*/ 2345397 h 2795563"/>
              <a:gd name="connsiteX3-7" fmla="*/ 4754880 w 11071860"/>
              <a:gd name="connsiteY3-8" fmla="*/ 1107440 h 2795563"/>
              <a:gd name="connsiteX4-9" fmla="*/ 7357403 w 11071860"/>
              <a:gd name="connsiteY4-10" fmla="*/ 2429803 h 2795563"/>
              <a:gd name="connsiteX5-11" fmla="*/ 10424160 w 11071860"/>
              <a:gd name="connsiteY5-12" fmla="*/ 558800 h 2795563"/>
              <a:gd name="connsiteX6-13" fmla="*/ 11071860 w 11071860"/>
              <a:gd name="connsiteY6-14" fmla="*/ 0 h 2795563"/>
              <a:gd name="connsiteX0-15" fmla="*/ 0 w 11605260"/>
              <a:gd name="connsiteY0-16" fmla="*/ 2297009 h 2297009"/>
              <a:gd name="connsiteX1-17" fmla="*/ 1392702 w 11605260"/>
              <a:gd name="connsiteY1-18" fmla="*/ 932443 h 2297009"/>
              <a:gd name="connsiteX2-19" fmla="*/ 3080825 w 11605260"/>
              <a:gd name="connsiteY2-20" fmla="*/ 1846843 h 2297009"/>
              <a:gd name="connsiteX3-21" fmla="*/ 4754880 w 11605260"/>
              <a:gd name="connsiteY3-22" fmla="*/ 608886 h 2297009"/>
              <a:gd name="connsiteX4-23" fmla="*/ 7357403 w 11605260"/>
              <a:gd name="connsiteY4-24" fmla="*/ 1931249 h 2297009"/>
              <a:gd name="connsiteX5-25" fmla="*/ 10424160 w 11605260"/>
              <a:gd name="connsiteY5-26" fmla="*/ 60246 h 2297009"/>
              <a:gd name="connsiteX6-27" fmla="*/ 11605260 w 11605260"/>
              <a:gd name="connsiteY6-28" fmla="*/ 326946 h 229700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1605260" h="2297009">
                <a:moveTo>
                  <a:pt x="0" y="2297009"/>
                </a:moveTo>
                <a:cubicBezTo>
                  <a:pt x="439615" y="1652240"/>
                  <a:pt x="879231" y="1007471"/>
                  <a:pt x="1392702" y="932443"/>
                </a:cubicBezTo>
                <a:cubicBezTo>
                  <a:pt x="1906173" y="857415"/>
                  <a:pt x="2520462" y="1900769"/>
                  <a:pt x="3080825" y="1846843"/>
                </a:cubicBezTo>
                <a:cubicBezTo>
                  <a:pt x="3641188" y="1792917"/>
                  <a:pt x="4042117" y="594818"/>
                  <a:pt x="4754880" y="608886"/>
                </a:cubicBezTo>
                <a:cubicBezTo>
                  <a:pt x="5467643" y="622954"/>
                  <a:pt x="6412523" y="2022689"/>
                  <a:pt x="7357403" y="1931249"/>
                </a:cubicBezTo>
                <a:cubicBezTo>
                  <a:pt x="8302283" y="1839809"/>
                  <a:pt x="9716184" y="327630"/>
                  <a:pt x="10424160" y="60246"/>
                </a:cubicBezTo>
                <a:cubicBezTo>
                  <a:pt x="11132136" y="-207138"/>
                  <a:pt x="11389360" y="513213"/>
                  <a:pt x="11605260" y="326946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5" name="直接连接符 4"/>
          <p:cNvCxnSpPr>
            <a:stCxn id="3" idx="4"/>
            <a:endCxn id="3" idx="4"/>
          </p:cNvCxnSpPr>
          <p:nvPr/>
        </p:nvCxnSpPr>
        <p:spPr bwMode="auto">
          <a:xfrm>
            <a:off x="868118" y="4208486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3" name="组合 12"/>
          <p:cNvGrpSpPr/>
          <p:nvPr/>
        </p:nvGrpSpPr>
        <p:grpSpPr>
          <a:xfrm>
            <a:off x="776678" y="4025606"/>
            <a:ext cx="182880" cy="676569"/>
            <a:chOff x="776678" y="4025606"/>
            <a:chExt cx="182880" cy="676569"/>
          </a:xfrm>
        </p:grpSpPr>
        <p:sp>
          <p:nvSpPr>
            <p:cNvPr id="3" name="椭圆 2"/>
            <p:cNvSpPr/>
            <p:nvPr/>
          </p:nvSpPr>
          <p:spPr bwMode="auto">
            <a:xfrm>
              <a:off x="776678" y="4025606"/>
              <a:ext cx="182880" cy="18288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8" name="直接连接符 7"/>
            <p:cNvCxnSpPr>
              <a:stCxn id="3" idx="4"/>
            </p:cNvCxnSpPr>
            <p:nvPr/>
          </p:nvCxnSpPr>
          <p:spPr bwMode="auto">
            <a:xfrm>
              <a:off x="868118" y="4208486"/>
              <a:ext cx="1832" cy="49368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7" name="Text Box 61"/>
          <p:cNvSpPr txBox="1">
            <a:spLocks noChangeArrowheads="1"/>
          </p:cNvSpPr>
          <p:nvPr/>
        </p:nvSpPr>
        <p:spPr bwMode="auto">
          <a:xfrm>
            <a:off x="776678" y="4640552"/>
            <a:ext cx="1420422" cy="3786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82CD1A"/>
              </a:buClr>
              <a:buFont typeface="Wingdings" panose="05000000000000000000" pitchFamily="2" charset="2"/>
              <a:buChar char="n"/>
            </a:pPr>
            <a:r>
              <a:rPr lang="zh-CN" altLang="en-US" sz="1400" kern="0" dirty="0">
                <a:solidFill>
                  <a:schemeClr val="bg1"/>
                </a:solidFill>
              </a:rPr>
              <a:t>最小尺寸</a:t>
            </a:r>
            <a:endParaRPr lang="zh-CN" altLang="en-US" sz="1200" kern="0" dirty="0">
              <a:solidFill>
                <a:schemeClr val="bg1"/>
              </a:solidFill>
            </a:endParaRPr>
          </a:p>
        </p:txBody>
      </p:sp>
      <p:sp>
        <p:nvSpPr>
          <p:cNvPr id="18" name="圆角矩形 17"/>
          <p:cNvSpPr/>
          <p:nvPr/>
        </p:nvSpPr>
        <p:spPr bwMode="auto">
          <a:xfrm>
            <a:off x="495641" y="5041251"/>
            <a:ext cx="1945640" cy="432066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chemeClr val="bg1"/>
                </a:solidFill>
              </a:rPr>
              <a:t>1.2 mm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23" name="组合 22"/>
          <p:cNvGrpSpPr/>
          <p:nvPr/>
        </p:nvGrpSpPr>
        <p:grpSpPr>
          <a:xfrm flipV="1">
            <a:off x="1870870" y="2428365"/>
            <a:ext cx="226622" cy="1136987"/>
            <a:chOff x="776678" y="4025606"/>
            <a:chExt cx="182880" cy="917528"/>
          </a:xfrm>
        </p:grpSpPr>
        <p:sp>
          <p:nvSpPr>
            <p:cNvPr id="24" name="椭圆 23"/>
            <p:cNvSpPr/>
            <p:nvPr/>
          </p:nvSpPr>
          <p:spPr bwMode="auto">
            <a:xfrm>
              <a:off x="776678" y="4025606"/>
              <a:ext cx="182880" cy="18288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25" name="直接连接符 24"/>
            <p:cNvCxnSpPr>
              <a:stCxn id="24" idx="4"/>
            </p:cNvCxnSpPr>
            <p:nvPr/>
          </p:nvCxnSpPr>
          <p:spPr bwMode="auto">
            <a:xfrm>
              <a:off x="868118" y="4208486"/>
              <a:ext cx="0" cy="73464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组合 25"/>
          <p:cNvGrpSpPr/>
          <p:nvPr/>
        </p:nvGrpSpPr>
        <p:grpSpPr>
          <a:xfrm>
            <a:off x="5961323" y="3532612"/>
            <a:ext cx="182880" cy="676569"/>
            <a:chOff x="776678" y="4025606"/>
            <a:chExt cx="182880" cy="676569"/>
          </a:xfrm>
        </p:grpSpPr>
        <p:sp>
          <p:nvSpPr>
            <p:cNvPr id="27" name="椭圆 26"/>
            <p:cNvSpPr/>
            <p:nvPr/>
          </p:nvSpPr>
          <p:spPr bwMode="auto">
            <a:xfrm>
              <a:off x="776678" y="4025606"/>
              <a:ext cx="182880" cy="18288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28" name="直接连接符 27"/>
            <p:cNvCxnSpPr>
              <a:stCxn id="27" idx="4"/>
            </p:cNvCxnSpPr>
            <p:nvPr/>
          </p:nvCxnSpPr>
          <p:spPr bwMode="auto">
            <a:xfrm>
              <a:off x="868118" y="4208486"/>
              <a:ext cx="1832" cy="49368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9" name="Text Box 61"/>
          <p:cNvSpPr txBox="1">
            <a:spLocks noChangeArrowheads="1"/>
          </p:cNvSpPr>
          <p:nvPr/>
        </p:nvSpPr>
        <p:spPr bwMode="auto">
          <a:xfrm>
            <a:off x="9909490" y="1333316"/>
            <a:ext cx="154996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82CD1A"/>
              </a:buClr>
              <a:buFont typeface="Wingdings" panose="05000000000000000000" pitchFamily="2" charset="2"/>
              <a:buChar char="n"/>
            </a:pPr>
            <a:r>
              <a:rPr lang="zh-CN" altLang="en-US" sz="1200" kern="0" dirty="0">
                <a:solidFill>
                  <a:schemeClr val="bg1"/>
                </a:solidFill>
              </a:rPr>
              <a:t>车削单日产量</a:t>
            </a:r>
            <a:endParaRPr lang="zh-CN" altLang="en-US" sz="1200" kern="0" dirty="0">
              <a:solidFill>
                <a:schemeClr val="bg1"/>
              </a:solidFill>
            </a:endParaRPr>
          </a:p>
        </p:txBody>
      </p:sp>
      <p:sp>
        <p:nvSpPr>
          <p:cNvPr id="30" name="圆角矩形 29"/>
          <p:cNvSpPr/>
          <p:nvPr/>
        </p:nvSpPr>
        <p:spPr bwMode="auto">
          <a:xfrm>
            <a:off x="9760193" y="972817"/>
            <a:ext cx="1945640" cy="432066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chemeClr val="bg1"/>
                </a:solidFill>
              </a:rPr>
              <a:t>30,000+pcs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9990176" y="2956454"/>
            <a:ext cx="182880" cy="676569"/>
            <a:chOff x="776678" y="4025606"/>
            <a:chExt cx="182880" cy="676569"/>
          </a:xfrm>
        </p:grpSpPr>
        <p:sp>
          <p:nvSpPr>
            <p:cNvPr id="32" name="椭圆 31"/>
            <p:cNvSpPr/>
            <p:nvPr/>
          </p:nvSpPr>
          <p:spPr bwMode="auto">
            <a:xfrm>
              <a:off x="776678" y="4025606"/>
              <a:ext cx="182880" cy="18288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33" name="直接连接符 32"/>
            <p:cNvCxnSpPr>
              <a:stCxn id="32" idx="4"/>
            </p:cNvCxnSpPr>
            <p:nvPr/>
          </p:nvCxnSpPr>
          <p:spPr bwMode="auto">
            <a:xfrm>
              <a:off x="868118" y="4208486"/>
              <a:ext cx="1832" cy="49368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4" name="圆角矩形 33"/>
          <p:cNvSpPr/>
          <p:nvPr/>
        </p:nvSpPr>
        <p:spPr bwMode="auto">
          <a:xfrm>
            <a:off x="9926563" y="3961473"/>
            <a:ext cx="1945640" cy="432066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chemeClr val="bg1"/>
                </a:solidFill>
              </a:rPr>
              <a:t>0.5 day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5" name="Text Box 61"/>
          <p:cNvSpPr txBox="1">
            <a:spLocks noChangeArrowheads="1"/>
          </p:cNvSpPr>
          <p:nvPr/>
        </p:nvSpPr>
        <p:spPr bwMode="auto">
          <a:xfrm>
            <a:off x="9973321" y="3502388"/>
            <a:ext cx="1555263" cy="4154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82CD1A"/>
              </a:buClr>
              <a:buFont typeface="Wingdings" panose="05000000000000000000" pitchFamily="2" charset="2"/>
              <a:buChar char="n"/>
            </a:pPr>
            <a:r>
              <a:rPr lang="zh-CN" altLang="en-US" sz="1400" kern="0" dirty="0">
                <a:solidFill>
                  <a:schemeClr val="bg1"/>
                </a:solidFill>
              </a:rPr>
              <a:t>最快交货时间</a:t>
            </a:r>
            <a:endParaRPr lang="zh-CN" altLang="en-US" sz="1200" kern="0" dirty="0">
              <a:solidFill>
                <a:schemeClr val="bg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602880" y="3983207"/>
            <a:ext cx="182880" cy="676569"/>
            <a:chOff x="776678" y="4025606"/>
            <a:chExt cx="182880" cy="676569"/>
          </a:xfrm>
        </p:grpSpPr>
        <p:sp>
          <p:nvSpPr>
            <p:cNvPr id="37" name="椭圆 36"/>
            <p:cNvSpPr/>
            <p:nvPr/>
          </p:nvSpPr>
          <p:spPr bwMode="auto">
            <a:xfrm>
              <a:off x="776678" y="4025606"/>
              <a:ext cx="182880" cy="18288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38" name="直接连接符 37"/>
            <p:cNvCxnSpPr>
              <a:stCxn id="37" idx="4"/>
            </p:cNvCxnSpPr>
            <p:nvPr/>
          </p:nvCxnSpPr>
          <p:spPr bwMode="auto">
            <a:xfrm>
              <a:off x="868118" y="4208486"/>
              <a:ext cx="1832" cy="49368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9" name="圆角矩形 38"/>
          <p:cNvSpPr/>
          <p:nvPr/>
        </p:nvSpPr>
        <p:spPr bwMode="auto">
          <a:xfrm>
            <a:off x="7980923" y="5109013"/>
            <a:ext cx="1945640" cy="432066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chemeClr val="bg1"/>
                </a:solidFill>
              </a:rPr>
              <a:t>500 T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0" name="Text Box 61"/>
          <p:cNvSpPr txBox="1">
            <a:spLocks noChangeArrowheads="1"/>
          </p:cNvSpPr>
          <p:nvPr/>
        </p:nvSpPr>
        <p:spPr bwMode="auto">
          <a:xfrm>
            <a:off x="7890129" y="4709697"/>
            <a:ext cx="1555263" cy="4154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82CD1A"/>
              </a:buClr>
              <a:buFont typeface="Wingdings" panose="05000000000000000000" pitchFamily="2" charset="2"/>
              <a:buChar char="n"/>
            </a:pPr>
            <a:r>
              <a:rPr lang="zh-CN" altLang="en-US" sz="1400" kern="0" dirty="0">
                <a:solidFill>
                  <a:schemeClr val="bg1"/>
                </a:solidFill>
              </a:rPr>
              <a:t>压机最大吨位</a:t>
            </a:r>
            <a:endParaRPr lang="zh-CN" altLang="en-US" sz="1200" kern="0" dirty="0">
              <a:solidFill>
                <a:schemeClr val="bg1"/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 flipV="1">
            <a:off x="5059886" y="2372422"/>
            <a:ext cx="226622" cy="838394"/>
            <a:chOff x="776678" y="4025606"/>
            <a:chExt cx="182880" cy="676569"/>
          </a:xfrm>
        </p:grpSpPr>
        <p:sp>
          <p:nvSpPr>
            <p:cNvPr id="45" name="椭圆 44"/>
            <p:cNvSpPr/>
            <p:nvPr/>
          </p:nvSpPr>
          <p:spPr bwMode="auto">
            <a:xfrm>
              <a:off x="776678" y="4025606"/>
              <a:ext cx="182880" cy="18288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46" name="直接连接符 45"/>
            <p:cNvCxnSpPr>
              <a:stCxn id="45" idx="4"/>
            </p:cNvCxnSpPr>
            <p:nvPr/>
          </p:nvCxnSpPr>
          <p:spPr bwMode="auto">
            <a:xfrm>
              <a:off x="868118" y="4208486"/>
              <a:ext cx="1832" cy="49368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7" name="圆角矩形 46"/>
          <p:cNvSpPr/>
          <p:nvPr/>
        </p:nvSpPr>
        <p:spPr bwMode="auto">
          <a:xfrm>
            <a:off x="5311641" y="4664278"/>
            <a:ext cx="1945640" cy="432066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chemeClr val="bg1"/>
                </a:solidFill>
              </a:rPr>
              <a:t>0.02 mm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8" name="Text Box 61"/>
          <p:cNvSpPr txBox="1">
            <a:spLocks noChangeArrowheads="1"/>
          </p:cNvSpPr>
          <p:nvPr/>
        </p:nvSpPr>
        <p:spPr bwMode="auto">
          <a:xfrm>
            <a:off x="5460061" y="4091199"/>
            <a:ext cx="1555263" cy="4154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82CD1A"/>
              </a:buClr>
              <a:buFont typeface="Wingdings" panose="05000000000000000000" pitchFamily="2" charset="2"/>
              <a:buChar char="n"/>
            </a:pPr>
            <a:r>
              <a:rPr lang="zh-CN" altLang="en-US" sz="1400" kern="0" dirty="0">
                <a:solidFill>
                  <a:schemeClr val="bg1"/>
                </a:solidFill>
              </a:rPr>
              <a:t>最小加工精度</a:t>
            </a:r>
            <a:endParaRPr lang="zh-CN" altLang="en-US" sz="1200" kern="0" dirty="0">
              <a:solidFill>
                <a:schemeClr val="bg1"/>
              </a:solidFill>
            </a:endParaRPr>
          </a:p>
        </p:txBody>
      </p:sp>
      <p:sp>
        <p:nvSpPr>
          <p:cNvPr id="49" name="Text Box 61"/>
          <p:cNvSpPr txBox="1">
            <a:spLocks noChangeArrowheads="1"/>
          </p:cNvSpPr>
          <p:nvPr/>
        </p:nvSpPr>
        <p:spPr bwMode="auto">
          <a:xfrm>
            <a:off x="5122299" y="2294583"/>
            <a:ext cx="154996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82CD1A"/>
              </a:buClr>
              <a:buFont typeface="Wingdings" panose="05000000000000000000" pitchFamily="2" charset="2"/>
              <a:buChar char="n"/>
            </a:pPr>
            <a:r>
              <a:rPr lang="zh-CN" altLang="en-US" sz="1200" kern="0" dirty="0">
                <a:solidFill>
                  <a:schemeClr val="bg1"/>
                </a:solidFill>
              </a:rPr>
              <a:t>硫化单日产量</a:t>
            </a:r>
            <a:endParaRPr lang="zh-CN" altLang="en-US" sz="1200" kern="0" dirty="0">
              <a:solidFill>
                <a:schemeClr val="bg1"/>
              </a:solidFill>
            </a:endParaRPr>
          </a:p>
        </p:txBody>
      </p:sp>
      <p:sp>
        <p:nvSpPr>
          <p:cNvPr id="50" name="圆角矩形 49"/>
          <p:cNvSpPr/>
          <p:nvPr/>
        </p:nvSpPr>
        <p:spPr bwMode="auto">
          <a:xfrm>
            <a:off x="4313688" y="1823580"/>
            <a:ext cx="1945640" cy="432066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chemeClr val="bg1"/>
                </a:solidFill>
              </a:rPr>
              <a:t>1000,000+pcs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51" name="组合 50"/>
          <p:cNvGrpSpPr/>
          <p:nvPr/>
        </p:nvGrpSpPr>
        <p:grpSpPr>
          <a:xfrm flipV="1">
            <a:off x="10787370" y="1792127"/>
            <a:ext cx="226622" cy="838394"/>
            <a:chOff x="776678" y="4025606"/>
            <a:chExt cx="182880" cy="676569"/>
          </a:xfrm>
        </p:grpSpPr>
        <p:sp>
          <p:nvSpPr>
            <p:cNvPr id="52" name="椭圆 51"/>
            <p:cNvSpPr/>
            <p:nvPr/>
          </p:nvSpPr>
          <p:spPr bwMode="auto">
            <a:xfrm>
              <a:off x="776678" y="4025606"/>
              <a:ext cx="182880" cy="18288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53" name="直接连接符 52"/>
            <p:cNvCxnSpPr>
              <a:stCxn id="52" idx="4"/>
            </p:cNvCxnSpPr>
            <p:nvPr/>
          </p:nvCxnSpPr>
          <p:spPr bwMode="auto">
            <a:xfrm>
              <a:off x="868118" y="4208486"/>
              <a:ext cx="1832" cy="49368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4" name="Text Box 61"/>
          <p:cNvSpPr txBox="1">
            <a:spLocks noChangeArrowheads="1"/>
          </p:cNvSpPr>
          <p:nvPr/>
        </p:nvSpPr>
        <p:spPr bwMode="auto">
          <a:xfrm>
            <a:off x="2032891" y="2428367"/>
            <a:ext cx="1777109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82CD1A"/>
              </a:buClr>
              <a:buFont typeface="Wingdings" panose="05000000000000000000" pitchFamily="2" charset="2"/>
              <a:buChar char="n"/>
            </a:pPr>
            <a:r>
              <a:rPr lang="en-US" altLang="zh-CN" sz="1200" kern="0" dirty="0">
                <a:solidFill>
                  <a:schemeClr val="bg1"/>
                </a:solidFill>
              </a:rPr>
              <a:t>PU</a:t>
            </a:r>
            <a:r>
              <a:rPr lang="zh-CN" altLang="en-US" sz="1200" kern="0" dirty="0">
                <a:solidFill>
                  <a:schemeClr val="bg1"/>
                </a:solidFill>
              </a:rPr>
              <a:t>筒料单日产量</a:t>
            </a:r>
            <a:endParaRPr lang="zh-CN" altLang="en-US" sz="1200" kern="0" dirty="0">
              <a:solidFill>
                <a:schemeClr val="bg1"/>
              </a:solidFill>
            </a:endParaRPr>
          </a:p>
        </p:txBody>
      </p:sp>
      <p:sp>
        <p:nvSpPr>
          <p:cNvPr id="55" name="圆角矩形 54"/>
          <p:cNvSpPr/>
          <p:nvPr/>
        </p:nvSpPr>
        <p:spPr bwMode="auto">
          <a:xfrm>
            <a:off x="1224280" y="1957364"/>
            <a:ext cx="1945640" cy="432066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chemeClr val="bg1"/>
                </a:solidFill>
              </a:rPr>
              <a:t>2100+kg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42" name="组合 41"/>
          <p:cNvGrpSpPr/>
          <p:nvPr/>
        </p:nvGrpSpPr>
        <p:grpSpPr>
          <a:xfrm flipV="1">
            <a:off x="7715555" y="2956454"/>
            <a:ext cx="226622" cy="1572866"/>
            <a:chOff x="776678" y="4025606"/>
            <a:chExt cx="182880" cy="1269275"/>
          </a:xfrm>
        </p:grpSpPr>
        <p:sp>
          <p:nvSpPr>
            <p:cNvPr id="43" name="椭圆 42"/>
            <p:cNvSpPr/>
            <p:nvPr/>
          </p:nvSpPr>
          <p:spPr bwMode="auto">
            <a:xfrm>
              <a:off x="776678" y="4025606"/>
              <a:ext cx="182880" cy="18288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56" name="直接连接符 55"/>
            <p:cNvCxnSpPr>
              <a:stCxn id="43" idx="4"/>
            </p:cNvCxnSpPr>
            <p:nvPr/>
          </p:nvCxnSpPr>
          <p:spPr bwMode="auto">
            <a:xfrm>
              <a:off x="868118" y="4208486"/>
              <a:ext cx="0" cy="108639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7" name="Text Box 61"/>
          <p:cNvSpPr txBox="1">
            <a:spLocks noChangeArrowheads="1"/>
          </p:cNvSpPr>
          <p:nvPr/>
        </p:nvSpPr>
        <p:spPr bwMode="auto">
          <a:xfrm>
            <a:off x="7980923" y="3024231"/>
            <a:ext cx="154996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82CD1A"/>
              </a:buClr>
              <a:buFont typeface="Wingdings" panose="05000000000000000000" pitchFamily="2" charset="2"/>
              <a:buChar char="n"/>
            </a:pPr>
            <a:r>
              <a:rPr lang="en-US" altLang="zh-CN" sz="1200" kern="0" dirty="0">
                <a:solidFill>
                  <a:schemeClr val="bg1"/>
                </a:solidFill>
              </a:rPr>
              <a:t>NBR</a:t>
            </a:r>
            <a:r>
              <a:rPr lang="zh-CN" altLang="en-US" sz="1200" kern="0" dirty="0">
                <a:solidFill>
                  <a:schemeClr val="bg1"/>
                </a:solidFill>
              </a:rPr>
              <a:t>管料日产量</a:t>
            </a:r>
            <a:endParaRPr lang="zh-CN" altLang="en-US" sz="1200" kern="0" dirty="0">
              <a:solidFill>
                <a:schemeClr val="bg1"/>
              </a:solidFill>
            </a:endParaRPr>
          </a:p>
        </p:txBody>
      </p:sp>
      <p:sp>
        <p:nvSpPr>
          <p:cNvPr id="58" name="圆角矩形 57"/>
          <p:cNvSpPr/>
          <p:nvPr/>
        </p:nvSpPr>
        <p:spPr bwMode="auto">
          <a:xfrm>
            <a:off x="7227664" y="2389430"/>
            <a:ext cx="1945640" cy="432066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chemeClr val="bg1"/>
                </a:solidFill>
              </a:rPr>
              <a:t>1000+kg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59" name="Text Box 61"/>
          <p:cNvSpPr txBox="1">
            <a:spLocks noChangeArrowheads="1"/>
          </p:cNvSpPr>
          <p:nvPr/>
        </p:nvSpPr>
        <p:spPr bwMode="auto">
          <a:xfrm>
            <a:off x="3166250" y="4893614"/>
            <a:ext cx="1420422" cy="3786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82CD1A"/>
              </a:buClr>
              <a:buFont typeface="Wingdings" panose="05000000000000000000" pitchFamily="2" charset="2"/>
              <a:buChar char="n"/>
            </a:pPr>
            <a:r>
              <a:rPr lang="zh-CN" altLang="en-US" sz="1400" kern="0" dirty="0">
                <a:solidFill>
                  <a:schemeClr val="bg1"/>
                </a:solidFill>
              </a:rPr>
              <a:t>最大尺寸</a:t>
            </a:r>
            <a:endParaRPr lang="zh-CN" altLang="en-US" sz="1200" kern="0" dirty="0">
              <a:solidFill>
                <a:schemeClr val="bg1"/>
              </a:solidFill>
            </a:endParaRPr>
          </a:p>
        </p:txBody>
      </p:sp>
      <p:sp>
        <p:nvSpPr>
          <p:cNvPr id="60" name="圆角矩形 59"/>
          <p:cNvSpPr/>
          <p:nvPr/>
        </p:nvSpPr>
        <p:spPr bwMode="auto">
          <a:xfrm>
            <a:off x="2731275" y="5434746"/>
            <a:ext cx="1945640" cy="432066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chemeClr val="bg1"/>
                </a:solidFill>
              </a:rPr>
              <a:t>2100 mm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3296446" y="4311151"/>
            <a:ext cx="182880" cy="676569"/>
            <a:chOff x="776678" y="4025606"/>
            <a:chExt cx="182880" cy="676569"/>
          </a:xfrm>
        </p:grpSpPr>
        <p:sp>
          <p:nvSpPr>
            <p:cNvPr id="62" name="椭圆 61"/>
            <p:cNvSpPr/>
            <p:nvPr/>
          </p:nvSpPr>
          <p:spPr bwMode="auto">
            <a:xfrm>
              <a:off x="776678" y="4025606"/>
              <a:ext cx="182880" cy="18288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63" name="直接连接符 62"/>
            <p:cNvCxnSpPr>
              <a:stCxn id="62" idx="4"/>
            </p:cNvCxnSpPr>
            <p:nvPr/>
          </p:nvCxnSpPr>
          <p:spPr bwMode="auto">
            <a:xfrm>
              <a:off x="868118" y="4208486"/>
              <a:ext cx="1832" cy="49368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/>
      <p:bldP spid="35" grpId="0"/>
      <p:bldP spid="40" grpId="0"/>
      <p:bldP spid="48" grpId="0"/>
      <p:bldP spid="49" grpId="0"/>
      <p:bldP spid="54" grpId="0"/>
      <p:bldP spid="57" grpId="0"/>
      <p:bldP spid="5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05"/>
          <p:cNvGrpSpPr/>
          <p:nvPr/>
        </p:nvGrpSpPr>
        <p:grpSpPr bwMode="auto">
          <a:xfrm>
            <a:off x="2729948" y="1571806"/>
            <a:ext cx="8522974" cy="4427416"/>
            <a:chOff x="2708" y="1655"/>
            <a:chExt cx="2183" cy="1134"/>
          </a:xfrm>
        </p:grpSpPr>
        <p:sp>
          <p:nvSpPr>
            <p:cNvPr id="6" name="Freeform 5"/>
            <p:cNvSpPr/>
            <p:nvPr/>
          </p:nvSpPr>
          <p:spPr bwMode="auto">
            <a:xfrm>
              <a:off x="4853" y="2594"/>
              <a:ext cx="38" cy="59"/>
            </a:xfrm>
            <a:custGeom>
              <a:avLst/>
              <a:gdLst>
                <a:gd name="T0" fmla="*/ 1 w 16"/>
                <a:gd name="T1" fmla="*/ 0 h 25"/>
                <a:gd name="T2" fmla="*/ 5 w 16"/>
                <a:gd name="T3" fmla="*/ 4 h 25"/>
                <a:gd name="T4" fmla="*/ 4 w 16"/>
                <a:gd name="T5" fmla="*/ 4 h 25"/>
                <a:gd name="T6" fmla="*/ 6 w 16"/>
                <a:gd name="T7" fmla="*/ 8 h 25"/>
                <a:gd name="T8" fmla="*/ 7 w 16"/>
                <a:gd name="T9" fmla="*/ 9 h 25"/>
                <a:gd name="T10" fmla="*/ 7 w 16"/>
                <a:gd name="T11" fmla="*/ 6 h 25"/>
                <a:gd name="T12" fmla="*/ 12 w 16"/>
                <a:gd name="T13" fmla="*/ 11 h 25"/>
                <a:gd name="T14" fmla="*/ 15 w 16"/>
                <a:gd name="T15" fmla="*/ 10 h 25"/>
                <a:gd name="T16" fmla="*/ 14 w 16"/>
                <a:gd name="T17" fmla="*/ 14 h 25"/>
                <a:gd name="T18" fmla="*/ 12 w 16"/>
                <a:gd name="T19" fmla="*/ 15 h 25"/>
                <a:gd name="T20" fmla="*/ 11 w 16"/>
                <a:gd name="T21" fmla="*/ 18 h 25"/>
                <a:gd name="T22" fmla="*/ 6 w 16"/>
                <a:gd name="T23" fmla="*/ 22 h 25"/>
                <a:gd name="T24" fmla="*/ 4 w 16"/>
                <a:gd name="T25" fmla="*/ 15 h 25"/>
                <a:gd name="T26" fmla="*/ 6 w 16"/>
                <a:gd name="T27" fmla="*/ 12 h 25"/>
                <a:gd name="T28" fmla="*/ 6 w 16"/>
                <a:gd name="T29" fmla="*/ 8 h 25"/>
                <a:gd name="T30" fmla="*/ 4 w 16"/>
                <a:gd name="T31" fmla="*/ 5 h 25"/>
                <a:gd name="T32" fmla="*/ 4 w 16"/>
                <a:gd name="T33" fmla="*/ 6 h 25"/>
                <a:gd name="T34" fmla="*/ 2 w 16"/>
                <a:gd name="T35" fmla="*/ 2 h 25"/>
                <a:gd name="T36" fmla="*/ 2 w 16"/>
                <a:gd name="T37" fmla="*/ 3 h 25"/>
                <a:gd name="T38" fmla="*/ 1 w 16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25">
                  <a:moveTo>
                    <a:pt x="1" y="0"/>
                  </a:moveTo>
                  <a:cubicBezTo>
                    <a:pt x="1" y="2"/>
                    <a:pt x="5" y="1"/>
                    <a:pt x="5" y="4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5" y="5"/>
                    <a:pt x="6" y="6"/>
                    <a:pt x="6" y="8"/>
                  </a:cubicBezTo>
                  <a:cubicBezTo>
                    <a:pt x="7" y="8"/>
                    <a:pt x="7" y="8"/>
                    <a:pt x="7" y="9"/>
                  </a:cubicBezTo>
                  <a:cubicBezTo>
                    <a:pt x="7" y="8"/>
                    <a:pt x="8" y="7"/>
                    <a:pt x="7" y="6"/>
                  </a:cubicBezTo>
                  <a:cubicBezTo>
                    <a:pt x="9" y="7"/>
                    <a:pt x="9" y="13"/>
                    <a:pt x="12" y="11"/>
                  </a:cubicBezTo>
                  <a:cubicBezTo>
                    <a:pt x="12" y="11"/>
                    <a:pt x="16" y="9"/>
                    <a:pt x="15" y="10"/>
                  </a:cubicBezTo>
                  <a:cubicBezTo>
                    <a:pt x="15" y="12"/>
                    <a:pt x="14" y="13"/>
                    <a:pt x="14" y="14"/>
                  </a:cubicBezTo>
                  <a:cubicBezTo>
                    <a:pt x="14" y="16"/>
                    <a:pt x="13" y="14"/>
                    <a:pt x="12" y="15"/>
                  </a:cubicBezTo>
                  <a:cubicBezTo>
                    <a:pt x="11" y="16"/>
                    <a:pt x="12" y="17"/>
                    <a:pt x="11" y="18"/>
                  </a:cubicBezTo>
                  <a:cubicBezTo>
                    <a:pt x="10" y="21"/>
                    <a:pt x="8" y="25"/>
                    <a:pt x="6" y="22"/>
                  </a:cubicBezTo>
                  <a:cubicBezTo>
                    <a:pt x="9" y="18"/>
                    <a:pt x="3" y="18"/>
                    <a:pt x="4" y="15"/>
                  </a:cubicBezTo>
                  <a:cubicBezTo>
                    <a:pt x="3" y="15"/>
                    <a:pt x="7" y="11"/>
                    <a:pt x="6" y="12"/>
                  </a:cubicBezTo>
                  <a:cubicBezTo>
                    <a:pt x="6" y="11"/>
                    <a:pt x="6" y="8"/>
                    <a:pt x="6" y="8"/>
                  </a:cubicBezTo>
                  <a:cubicBezTo>
                    <a:pt x="4" y="8"/>
                    <a:pt x="5" y="6"/>
                    <a:pt x="4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3" y="5"/>
                    <a:pt x="2" y="4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4851" y="2589"/>
              <a:ext cx="40" cy="62"/>
            </a:xfrm>
            <a:custGeom>
              <a:avLst/>
              <a:gdLst>
                <a:gd name="T0" fmla="*/ 6 w 17"/>
                <a:gd name="T1" fmla="*/ 25 h 26"/>
                <a:gd name="T2" fmla="*/ 6 w 17"/>
                <a:gd name="T3" fmla="*/ 24 h 26"/>
                <a:gd name="T4" fmla="*/ 6 w 17"/>
                <a:gd name="T5" fmla="*/ 20 h 26"/>
                <a:gd name="T6" fmla="*/ 4 w 17"/>
                <a:gd name="T7" fmla="*/ 17 h 26"/>
                <a:gd name="T8" fmla="*/ 4 w 17"/>
                <a:gd name="T9" fmla="*/ 17 h 26"/>
                <a:gd name="T10" fmla="*/ 4 w 17"/>
                <a:gd name="T11" fmla="*/ 17 h 26"/>
                <a:gd name="T12" fmla="*/ 4 w 17"/>
                <a:gd name="T13" fmla="*/ 16 h 26"/>
                <a:gd name="T14" fmla="*/ 7 w 17"/>
                <a:gd name="T15" fmla="*/ 14 h 26"/>
                <a:gd name="T16" fmla="*/ 7 w 17"/>
                <a:gd name="T17" fmla="*/ 13 h 26"/>
                <a:gd name="T18" fmla="*/ 6 w 17"/>
                <a:gd name="T19" fmla="*/ 11 h 26"/>
                <a:gd name="T20" fmla="*/ 5 w 17"/>
                <a:gd name="T21" fmla="*/ 9 h 26"/>
                <a:gd name="T22" fmla="*/ 4 w 17"/>
                <a:gd name="T23" fmla="*/ 8 h 26"/>
                <a:gd name="T24" fmla="*/ 3 w 17"/>
                <a:gd name="T25" fmla="*/ 6 h 26"/>
                <a:gd name="T26" fmla="*/ 1 w 17"/>
                <a:gd name="T27" fmla="*/ 1 h 26"/>
                <a:gd name="T28" fmla="*/ 2 w 17"/>
                <a:gd name="T29" fmla="*/ 1 h 26"/>
                <a:gd name="T30" fmla="*/ 6 w 17"/>
                <a:gd name="T31" fmla="*/ 0 h 26"/>
                <a:gd name="T32" fmla="*/ 7 w 17"/>
                <a:gd name="T33" fmla="*/ 6 h 26"/>
                <a:gd name="T34" fmla="*/ 7 w 17"/>
                <a:gd name="T35" fmla="*/ 9 h 26"/>
                <a:gd name="T36" fmla="*/ 8 w 17"/>
                <a:gd name="T37" fmla="*/ 8 h 26"/>
                <a:gd name="T38" fmla="*/ 9 w 17"/>
                <a:gd name="T39" fmla="*/ 8 h 26"/>
                <a:gd name="T40" fmla="*/ 12 w 17"/>
                <a:gd name="T41" fmla="*/ 13 h 26"/>
                <a:gd name="T42" fmla="*/ 16 w 17"/>
                <a:gd name="T43" fmla="*/ 11 h 26"/>
                <a:gd name="T44" fmla="*/ 17 w 17"/>
                <a:gd name="T45" fmla="*/ 13 h 26"/>
                <a:gd name="T46" fmla="*/ 16 w 17"/>
                <a:gd name="T47" fmla="*/ 16 h 26"/>
                <a:gd name="T48" fmla="*/ 14 w 17"/>
                <a:gd name="T49" fmla="*/ 18 h 26"/>
                <a:gd name="T50" fmla="*/ 14 w 17"/>
                <a:gd name="T51" fmla="*/ 18 h 26"/>
                <a:gd name="T52" fmla="*/ 13 w 17"/>
                <a:gd name="T53" fmla="*/ 21 h 26"/>
                <a:gd name="T54" fmla="*/ 7 w 17"/>
                <a:gd name="T55" fmla="*/ 24 h 26"/>
                <a:gd name="T56" fmla="*/ 12 w 17"/>
                <a:gd name="T57" fmla="*/ 20 h 26"/>
                <a:gd name="T58" fmla="*/ 13 w 17"/>
                <a:gd name="T59" fmla="*/ 17 h 26"/>
                <a:gd name="T60" fmla="*/ 15 w 17"/>
                <a:gd name="T61" fmla="*/ 16 h 26"/>
                <a:gd name="T62" fmla="*/ 16 w 17"/>
                <a:gd name="T63" fmla="*/ 12 h 26"/>
                <a:gd name="T64" fmla="*/ 9 w 17"/>
                <a:gd name="T65" fmla="*/ 11 h 26"/>
                <a:gd name="T66" fmla="*/ 8 w 17"/>
                <a:gd name="T67" fmla="*/ 11 h 26"/>
                <a:gd name="T68" fmla="*/ 7 w 17"/>
                <a:gd name="T69" fmla="*/ 11 h 26"/>
                <a:gd name="T70" fmla="*/ 8 w 17"/>
                <a:gd name="T71" fmla="*/ 12 h 26"/>
                <a:gd name="T72" fmla="*/ 8 w 17"/>
                <a:gd name="T73" fmla="*/ 14 h 26"/>
                <a:gd name="T74" fmla="*/ 7 w 17"/>
                <a:gd name="T75" fmla="*/ 19 h 26"/>
                <a:gd name="T76" fmla="*/ 7 w 17"/>
                <a:gd name="T77" fmla="*/ 24 h 26"/>
                <a:gd name="T78" fmla="*/ 5 w 17"/>
                <a:gd name="T79" fmla="*/ 6 h 26"/>
                <a:gd name="T80" fmla="*/ 4 w 17"/>
                <a:gd name="T81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" h="26">
                  <a:moveTo>
                    <a:pt x="8" y="26"/>
                  </a:moveTo>
                  <a:cubicBezTo>
                    <a:pt x="7" y="26"/>
                    <a:pt x="7" y="26"/>
                    <a:pt x="6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7" y="23"/>
                    <a:pt x="7" y="22"/>
                    <a:pt x="7" y="22"/>
                  </a:cubicBezTo>
                  <a:cubicBezTo>
                    <a:pt x="7" y="21"/>
                    <a:pt x="6" y="21"/>
                    <a:pt x="6" y="20"/>
                  </a:cubicBezTo>
                  <a:cubicBezTo>
                    <a:pt x="5" y="19"/>
                    <a:pt x="4" y="19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6"/>
                    <a:pt x="6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1"/>
                    <a:pt x="6" y="11"/>
                  </a:cubicBezTo>
                  <a:cubicBezTo>
                    <a:pt x="6" y="11"/>
                    <a:pt x="6" y="11"/>
                    <a:pt x="6" y="10"/>
                  </a:cubicBezTo>
                  <a:cubicBezTo>
                    <a:pt x="5" y="10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7"/>
                    <a:pt x="3" y="6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2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3" y="2"/>
                    <a:pt x="4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7" y="4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8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10" y="9"/>
                    <a:pt x="10" y="10"/>
                  </a:cubicBezTo>
                  <a:cubicBezTo>
                    <a:pt x="11" y="11"/>
                    <a:pt x="11" y="13"/>
                    <a:pt x="12" y="13"/>
                  </a:cubicBezTo>
                  <a:cubicBezTo>
                    <a:pt x="12" y="13"/>
                    <a:pt x="12" y="13"/>
                    <a:pt x="13" y="12"/>
                  </a:cubicBezTo>
                  <a:cubicBezTo>
                    <a:pt x="14" y="12"/>
                    <a:pt x="15" y="11"/>
                    <a:pt x="16" y="11"/>
                  </a:cubicBezTo>
                  <a:cubicBezTo>
                    <a:pt x="16" y="11"/>
                    <a:pt x="17" y="11"/>
                    <a:pt x="17" y="11"/>
                  </a:cubicBezTo>
                  <a:cubicBezTo>
                    <a:pt x="17" y="12"/>
                    <a:pt x="17" y="12"/>
                    <a:pt x="17" y="13"/>
                  </a:cubicBezTo>
                  <a:cubicBezTo>
                    <a:pt x="17" y="13"/>
                    <a:pt x="17" y="14"/>
                    <a:pt x="16" y="15"/>
                  </a:cubicBezTo>
                  <a:cubicBezTo>
                    <a:pt x="16" y="15"/>
                    <a:pt x="16" y="16"/>
                    <a:pt x="16" y="16"/>
                  </a:cubicBezTo>
                  <a:cubicBezTo>
                    <a:pt x="16" y="16"/>
                    <a:pt x="16" y="18"/>
                    <a:pt x="15" y="18"/>
                  </a:cubicBezTo>
                  <a:cubicBezTo>
                    <a:pt x="15" y="18"/>
                    <a:pt x="14" y="18"/>
                    <a:pt x="14" y="18"/>
                  </a:cubicBezTo>
                  <a:cubicBezTo>
                    <a:pt x="14" y="18"/>
                    <a:pt x="14" y="17"/>
                    <a:pt x="14" y="17"/>
                  </a:cubicBezTo>
                  <a:cubicBezTo>
                    <a:pt x="14" y="17"/>
                    <a:pt x="14" y="17"/>
                    <a:pt x="14" y="18"/>
                  </a:cubicBezTo>
                  <a:cubicBezTo>
                    <a:pt x="13" y="18"/>
                    <a:pt x="13" y="18"/>
                    <a:pt x="13" y="19"/>
                  </a:cubicBezTo>
                  <a:cubicBezTo>
                    <a:pt x="13" y="19"/>
                    <a:pt x="13" y="20"/>
                    <a:pt x="13" y="21"/>
                  </a:cubicBezTo>
                  <a:cubicBezTo>
                    <a:pt x="12" y="23"/>
                    <a:pt x="10" y="26"/>
                    <a:pt x="8" y="26"/>
                  </a:cubicBezTo>
                  <a:close/>
                  <a:moveTo>
                    <a:pt x="7" y="24"/>
                  </a:moveTo>
                  <a:cubicBezTo>
                    <a:pt x="8" y="24"/>
                    <a:pt x="8" y="25"/>
                    <a:pt x="8" y="25"/>
                  </a:cubicBezTo>
                  <a:cubicBezTo>
                    <a:pt x="9" y="25"/>
                    <a:pt x="10" y="23"/>
                    <a:pt x="12" y="20"/>
                  </a:cubicBezTo>
                  <a:cubicBezTo>
                    <a:pt x="12" y="20"/>
                    <a:pt x="12" y="19"/>
                    <a:pt x="12" y="19"/>
                  </a:cubicBezTo>
                  <a:cubicBezTo>
                    <a:pt x="12" y="18"/>
                    <a:pt x="12" y="18"/>
                    <a:pt x="13" y="17"/>
                  </a:cubicBezTo>
                  <a:cubicBezTo>
                    <a:pt x="13" y="16"/>
                    <a:pt x="14" y="16"/>
                    <a:pt x="14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4"/>
                  </a:cubicBezTo>
                  <a:cubicBezTo>
                    <a:pt x="15" y="14"/>
                    <a:pt x="16" y="13"/>
                    <a:pt x="16" y="12"/>
                  </a:cubicBezTo>
                  <a:cubicBezTo>
                    <a:pt x="15" y="12"/>
                    <a:pt x="15" y="13"/>
                    <a:pt x="13" y="14"/>
                  </a:cubicBezTo>
                  <a:cubicBezTo>
                    <a:pt x="11" y="15"/>
                    <a:pt x="10" y="13"/>
                    <a:pt x="9" y="11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3"/>
                    <a:pt x="8" y="13"/>
                    <a:pt x="8" y="14"/>
                  </a:cubicBezTo>
                  <a:cubicBezTo>
                    <a:pt x="7" y="14"/>
                    <a:pt x="6" y="16"/>
                    <a:pt x="5" y="17"/>
                  </a:cubicBezTo>
                  <a:cubicBezTo>
                    <a:pt x="5" y="18"/>
                    <a:pt x="6" y="18"/>
                    <a:pt x="7" y="19"/>
                  </a:cubicBezTo>
                  <a:cubicBezTo>
                    <a:pt x="7" y="20"/>
                    <a:pt x="8" y="21"/>
                    <a:pt x="8" y="22"/>
                  </a:cubicBezTo>
                  <a:cubicBezTo>
                    <a:pt x="8" y="23"/>
                    <a:pt x="8" y="23"/>
                    <a:pt x="7" y="24"/>
                  </a:cubicBezTo>
                  <a:close/>
                  <a:moveTo>
                    <a:pt x="4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5" y="5"/>
                    <a:pt x="5" y="5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6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4815" y="2641"/>
              <a:ext cx="47" cy="57"/>
            </a:xfrm>
            <a:custGeom>
              <a:avLst/>
              <a:gdLst>
                <a:gd name="T0" fmla="*/ 15 w 20"/>
                <a:gd name="T1" fmla="*/ 2 h 24"/>
                <a:gd name="T2" fmla="*/ 16 w 20"/>
                <a:gd name="T3" fmla="*/ 0 h 24"/>
                <a:gd name="T4" fmla="*/ 18 w 20"/>
                <a:gd name="T5" fmla="*/ 3 h 24"/>
                <a:gd name="T6" fmla="*/ 19 w 20"/>
                <a:gd name="T7" fmla="*/ 1 h 24"/>
                <a:gd name="T8" fmla="*/ 19 w 20"/>
                <a:gd name="T9" fmla="*/ 3 h 24"/>
                <a:gd name="T10" fmla="*/ 20 w 20"/>
                <a:gd name="T11" fmla="*/ 2 h 24"/>
                <a:gd name="T12" fmla="*/ 20 w 20"/>
                <a:gd name="T13" fmla="*/ 2 h 24"/>
                <a:gd name="T14" fmla="*/ 20 w 20"/>
                <a:gd name="T15" fmla="*/ 4 h 24"/>
                <a:gd name="T16" fmla="*/ 18 w 20"/>
                <a:gd name="T17" fmla="*/ 7 h 24"/>
                <a:gd name="T18" fmla="*/ 17 w 20"/>
                <a:gd name="T19" fmla="*/ 12 h 24"/>
                <a:gd name="T20" fmla="*/ 13 w 20"/>
                <a:gd name="T21" fmla="*/ 12 h 24"/>
                <a:gd name="T22" fmla="*/ 9 w 20"/>
                <a:gd name="T23" fmla="*/ 21 h 24"/>
                <a:gd name="T24" fmla="*/ 0 w 20"/>
                <a:gd name="T25" fmla="*/ 20 h 24"/>
                <a:gd name="T26" fmla="*/ 1 w 20"/>
                <a:gd name="T27" fmla="*/ 19 h 24"/>
                <a:gd name="T28" fmla="*/ 0 w 20"/>
                <a:gd name="T29" fmla="*/ 20 h 24"/>
                <a:gd name="T30" fmla="*/ 0 w 20"/>
                <a:gd name="T31" fmla="*/ 19 h 24"/>
                <a:gd name="T32" fmla="*/ 2 w 20"/>
                <a:gd name="T33" fmla="*/ 17 h 24"/>
                <a:gd name="T34" fmla="*/ 2 w 20"/>
                <a:gd name="T35" fmla="*/ 16 h 24"/>
                <a:gd name="T36" fmla="*/ 9 w 20"/>
                <a:gd name="T37" fmla="*/ 10 h 24"/>
                <a:gd name="T38" fmla="*/ 12 w 20"/>
                <a:gd name="T39" fmla="*/ 5 h 24"/>
                <a:gd name="T40" fmla="*/ 15 w 20"/>
                <a:gd name="T41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4">
                  <a:moveTo>
                    <a:pt x="15" y="2"/>
                  </a:moveTo>
                  <a:cubicBezTo>
                    <a:pt x="15" y="1"/>
                    <a:pt x="16" y="0"/>
                    <a:pt x="16" y="0"/>
                  </a:cubicBezTo>
                  <a:cubicBezTo>
                    <a:pt x="17" y="1"/>
                    <a:pt x="17" y="2"/>
                    <a:pt x="18" y="3"/>
                  </a:cubicBezTo>
                  <a:cubicBezTo>
                    <a:pt x="18" y="2"/>
                    <a:pt x="19" y="2"/>
                    <a:pt x="19" y="1"/>
                  </a:cubicBezTo>
                  <a:cubicBezTo>
                    <a:pt x="19" y="2"/>
                    <a:pt x="19" y="2"/>
                    <a:pt x="19" y="3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3"/>
                    <a:pt x="20" y="4"/>
                    <a:pt x="20" y="4"/>
                  </a:cubicBezTo>
                  <a:cubicBezTo>
                    <a:pt x="20" y="5"/>
                    <a:pt x="19" y="7"/>
                    <a:pt x="18" y="7"/>
                  </a:cubicBezTo>
                  <a:cubicBezTo>
                    <a:pt x="18" y="9"/>
                    <a:pt x="15" y="11"/>
                    <a:pt x="17" y="12"/>
                  </a:cubicBezTo>
                  <a:cubicBezTo>
                    <a:pt x="15" y="10"/>
                    <a:pt x="15" y="13"/>
                    <a:pt x="13" y="12"/>
                  </a:cubicBezTo>
                  <a:cubicBezTo>
                    <a:pt x="12" y="16"/>
                    <a:pt x="12" y="19"/>
                    <a:pt x="9" y="21"/>
                  </a:cubicBezTo>
                  <a:cubicBezTo>
                    <a:pt x="5" y="24"/>
                    <a:pt x="4" y="20"/>
                    <a:pt x="0" y="20"/>
                  </a:cubicBezTo>
                  <a:cubicBezTo>
                    <a:pt x="1" y="20"/>
                    <a:pt x="1" y="20"/>
                    <a:pt x="1" y="19"/>
                  </a:cubicBezTo>
                  <a:cubicBezTo>
                    <a:pt x="1" y="20"/>
                    <a:pt x="0" y="20"/>
                    <a:pt x="0" y="20"/>
                  </a:cubicBezTo>
                  <a:cubicBezTo>
                    <a:pt x="0" y="19"/>
                    <a:pt x="1" y="20"/>
                    <a:pt x="0" y="19"/>
                  </a:cubicBezTo>
                  <a:cubicBezTo>
                    <a:pt x="2" y="18"/>
                    <a:pt x="0" y="17"/>
                    <a:pt x="2" y="17"/>
                  </a:cubicBezTo>
                  <a:cubicBezTo>
                    <a:pt x="1" y="16"/>
                    <a:pt x="1" y="16"/>
                    <a:pt x="2" y="16"/>
                  </a:cubicBezTo>
                  <a:cubicBezTo>
                    <a:pt x="2" y="13"/>
                    <a:pt x="7" y="11"/>
                    <a:pt x="9" y="10"/>
                  </a:cubicBezTo>
                  <a:cubicBezTo>
                    <a:pt x="11" y="8"/>
                    <a:pt x="12" y="8"/>
                    <a:pt x="12" y="5"/>
                  </a:cubicBezTo>
                  <a:cubicBezTo>
                    <a:pt x="13" y="4"/>
                    <a:pt x="15" y="4"/>
                    <a:pt x="15" y="2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4810" y="2639"/>
              <a:ext cx="55" cy="57"/>
            </a:xfrm>
            <a:custGeom>
              <a:avLst/>
              <a:gdLst>
                <a:gd name="T0" fmla="*/ 6 w 23"/>
                <a:gd name="T1" fmla="*/ 23 h 24"/>
                <a:gd name="T2" fmla="*/ 2 w 23"/>
                <a:gd name="T3" fmla="*/ 22 h 24"/>
                <a:gd name="T4" fmla="*/ 1 w 23"/>
                <a:gd name="T5" fmla="*/ 22 h 24"/>
                <a:gd name="T6" fmla="*/ 2 w 23"/>
                <a:gd name="T7" fmla="*/ 21 h 24"/>
                <a:gd name="T8" fmla="*/ 0 w 23"/>
                <a:gd name="T9" fmla="*/ 20 h 24"/>
                <a:gd name="T10" fmla="*/ 2 w 23"/>
                <a:gd name="T11" fmla="*/ 19 h 24"/>
                <a:gd name="T12" fmla="*/ 3 w 23"/>
                <a:gd name="T13" fmla="*/ 18 h 24"/>
                <a:gd name="T14" fmla="*/ 4 w 23"/>
                <a:gd name="T15" fmla="*/ 16 h 24"/>
                <a:gd name="T16" fmla="*/ 11 w 23"/>
                <a:gd name="T17" fmla="*/ 10 h 24"/>
                <a:gd name="T18" fmla="*/ 15 w 23"/>
                <a:gd name="T19" fmla="*/ 4 h 24"/>
                <a:gd name="T20" fmla="*/ 16 w 23"/>
                <a:gd name="T21" fmla="*/ 2 h 24"/>
                <a:gd name="T22" fmla="*/ 18 w 23"/>
                <a:gd name="T23" fmla="*/ 0 h 24"/>
                <a:gd name="T24" fmla="*/ 20 w 23"/>
                <a:gd name="T25" fmla="*/ 3 h 24"/>
                <a:gd name="T26" fmla="*/ 21 w 23"/>
                <a:gd name="T27" fmla="*/ 2 h 24"/>
                <a:gd name="T28" fmla="*/ 22 w 23"/>
                <a:gd name="T29" fmla="*/ 2 h 24"/>
                <a:gd name="T30" fmla="*/ 22 w 23"/>
                <a:gd name="T31" fmla="*/ 2 h 24"/>
                <a:gd name="T32" fmla="*/ 23 w 23"/>
                <a:gd name="T33" fmla="*/ 3 h 24"/>
                <a:gd name="T34" fmla="*/ 23 w 23"/>
                <a:gd name="T35" fmla="*/ 6 h 24"/>
                <a:gd name="T36" fmla="*/ 21 w 23"/>
                <a:gd name="T37" fmla="*/ 9 h 24"/>
                <a:gd name="T38" fmla="*/ 19 w 23"/>
                <a:gd name="T39" fmla="*/ 12 h 24"/>
                <a:gd name="T40" fmla="*/ 20 w 23"/>
                <a:gd name="T41" fmla="*/ 12 h 24"/>
                <a:gd name="T42" fmla="*/ 19 w 23"/>
                <a:gd name="T43" fmla="*/ 13 h 24"/>
                <a:gd name="T44" fmla="*/ 15 w 23"/>
                <a:gd name="T45" fmla="*/ 14 h 24"/>
                <a:gd name="T46" fmla="*/ 11 w 23"/>
                <a:gd name="T47" fmla="*/ 23 h 24"/>
                <a:gd name="T48" fmla="*/ 3 w 23"/>
                <a:gd name="T49" fmla="*/ 21 h 24"/>
                <a:gd name="T50" fmla="*/ 10 w 23"/>
                <a:gd name="T51" fmla="*/ 22 h 24"/>
                <a:gd name="T52" fmla="*/ 14 w 23"/>
                <a:gd name="T53" fmla="*/ 13 h 24"/>
                <a:gd name="T54" fmla="*/ 15 w 23"/>
                <a:gd name="T55" fmla="*/ 13 h 24"/>
                <a:gd name="T56" fmla="*/ 18 w 23"/>
                <a:gd name="T57" fmla="*/ 12 h 24"/>
                <a:gd name="T58" fmla="*/ 19 w 23"/>
                <a:gd name="T59" fmla="*/ 9 h 24"/>
                <a:gd name="T60" fmla="*/ 20 w 23"/>
                <a:gd name="T61" fmla="*/ 8 h 24"/>
                <a:gd name="T62" fmla="*/ 20 w 23"/>
                <a:gd name="T63" fmla="*/ 4 h 24"/>
                <a:gd name="T64" fmla="*/ 18 w 23"/>
                <a:gd name="T65" fmla="*/ 2 h 24"/>
                <a:gd name="T66" fmla="*/ 16 w 23"/>
                <a:gd name="T67" fmla="*/ 5 h 24"/>
                <a:gd name="T68" fmla="*/ 12 w 23"/>
                <a:gd name="T69" fmla="*/ 11 h 24"/>
                <a:gd name="T70" fmla="*/ 5 w 23"/>
                <a:gd name="T71" fmla="*/ 17 h 24"/>
                <a:gd name="T72" fmla="*/ 4 w 23"/>
                <a:gd name="T73" fmla="*/ 18 h 24"/>
                <a:gd name="T74" fmla="*/ 5 w 23"/>
                <a:gd name="T75" fmla="*/ 19 h 24"/>
                <a:gd name="T76" fmla="*/ 3 w 23"/>
                <a:gd name="T77" fmla="*/ 21 h 24"/>
                <a:gd name="T78" fmla="*/ 21 w 23"/>
                <a:gd name="T79" fmla="*/ 7 h 24"/>
                <a:gd name="T80" fmla="*/ 22 w 23"/>
                <a:gd name="T81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" h="24">
                  <a:moveTo>
                    <a:pt x="9" y="24"/>
                  </a:moveTo>
                  <a:cubicBezTo>
                    <a:pt x="8" y="24"/>
                    <a:pt x="7" y="23"/>
                    <a:pt x="6" y="23"/>
                  </a:cubicBezTo>
                  <a:cubicBezTo>
                    <a:pt x="5" y="22"/>
                    <a:pt x="4" y="22"/>
                    <a:pt x="3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19"/>
                    <a:pt x="2" y="19"/>
                  </a:cubicBezTo>
                  <a:cubicBezTo>
                    <a:pt x="2" y="19"/>
                    <a:pt x="2" y="18"/>
                    <a:pt x="2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6"/>
                    <a:pt x="4" y="16"/>
                  </a:cubicBezTo>
                  <a:cubicBezTo>
                    <a:pt x="4" y="14"/>
                    <a:pt x="7" y="13"/>
                    <a:pt x="9" y="12"/>
                  </a:cubicBezTo>
                  <a:cubicBezTo>
                    <a:pt x="10" y="11"/>
                    <a:pt x="10" y="11"/>
                    <a:pt x="11" y="10"/>
                  </a:cubicBezTo>
                  <a:cubicBezTo>
                    <a:pt x="13" y="9"/>
                    <a:pt x="13" y="8"/>
                    <a:pt x="14" y="6"/>
                  </a:cubicBezTo>
                  <a:cubicBezTo>
                    <a:pt x="14" y="5"/>
                    <a:pt x="15" y="5"/>
                    <a:pt x="15" y="4"/>
                  </a:cubicBezTo>
                  <a:cubicBezTo>
                    <a:pt x="16" y="4"/>
                    <a:pt x="16" y="3"/>
                    <a:pt x="16" y="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7" y="1"/>
                    <a:pt x="17" y="1"/>
                  </a:cubicBezTo>
                  <a:cubicBezTo>
                    <a:pt x="17" y="1"/>
                    <a:pt x="17" y="1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3"/>
                    <a:pt x="23" y="4"/>
                    <a:pt x="23" y="4"/>
                  </a:cubicBezTo>
                  <a:cubicBezTo>
                    <a:pt x="23" y="5"/>
                    <a:pt x="23" y="5"/>
                    <a:pt x="23" y="6"/>
                  </a:cubicBezTo>
                  <a:cubicBezTo>
                    <a:pt x="23" y="6"/>
                    <a:pt x="22" y="7"/>
                    <a:pt x="22" y="8"/>
                  </a:cubicBezTo>
                  <a:cubicBezTo>
                    <a:pt x="21" y="8"/>
                    <a:pt x="21" y="8"/>
                    <a:pt x="21" y="9"/>
                  </a:cubicBezTo>
                  <a:cubicBezTo>
                    <a:pt x="21" y="9"/>
                    <a:pt x="20" y="9"/>
                    <a:pt x="20" y="10"/>
                  </a:cubicBezTo>
                  <a:cubicBezTo>
                    <a:pt x="20" y="10"/>
                    <a:pt x="19" y="11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20" y="12"/>
                    <a:pt x="20" y="1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3"/>
                    <a:pt x="19" y="13"/>
                  </a:cubicBezTo>
                  <a:cubicBezTo>
                    <a:pt x="18" y="13"/>
                    <a:pt x="18" y="13"/>
                    <a:pt x="17" y="14"/>
                  </a:cubicBezTo>
                  <a:cubicBezTo>
                    <a:pt x="17" y="14"/>
                    <a:pt x="16" y="14"/>
                    <a:pt x="15" y="14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4" y="18"/>
                    <a:pt x="14" y="21"/>
                    <a:pt x="11" y="23"/>
                  </a:cubicBezTo>
                  <a:cubicBezTo>
                    <a:pt x="10" y="24"/>
                    <a:pt x="10" y="24"/>
                    <a:pt x="9" y="24"/>
                  </a:cubicBezTo>
                  <a:close/>
                  <a:moveTo>
                    <a:pt x="3" y="21"/>
                  </a:moveTo>
                  <a:cubicBezTo>
                    <a:pt x="5" y="21"/>
                    <a:pt x="5" y="21"/>
                    <a:pt x="6" y="22"/>
                  </a:cubicBezTo>
                  <a:cubicBezTo>
                    <a:pt x="8" y="22"/>
                    <a:pt x="9" y="23"/>
                    <a:pt x="10" y="22"/>
                  </a:cubicBezTo>
                  <a:cubicBezTo>
                    <a:pt x="13" y="20"/>
                    <a:pt x="13" y="18"/>
                    <a:pt x="14" y="15"/>
                  </a:cubicBezTo>
                  <a:cubicBezTo>
                    <a:pt x="14" y="15"/>
                    <a:pt x="14" y="14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2"/>
                  </a:cubicBezTo>
                  <a:cubicBezTo>
                    <a:pt x="17" y="12"/>
                    <a:pt x="17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1"/>
                    <a:pt x="18" y="10"/>
                    <a:pt x="19" y="9"/>
                  </a:cubicBezTo>
                  <a:cubicBezTo>
                    <a:pt x="19" y="9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7" y="3"/>
                    <a:pt x="17" y="3"/>
                  </a:cubicBezTo>
                  <a:cubicBezTo>
                    <a:pt x="17" y="4"/>
                    <a:pt x="17" y="5"/>
                    <a:pt x="16" y="5"/>
                  </a:cubicBezTo>
                  <a:cubicBezTo>
                    <a:pt x="16" y="6"/>
                    <a:pt x="15" y="6"/>
                    <a:pt x="15" y="7"/>
                  </a:cubicBezTo>
                  <a:cubicBezTo>
                    <a:pt x="14" y="9"/>
                    <a:pt x="14" y="10"/>
                    <a:pt x="12" y="11"/>
                  </a:cubicBezTo>
                  <a:cubicBezTo>
                    <a:pt x="11" y="12"/>
                    <a:pt x="10" y="12"/>
                    <a:pt x="9" y="13"/>
                  </a:cubicBezTo>
                  <a:cubicBezTo>
                    <a:pt x="7" y="14"/>
                    <a:pt x="5" y="15"/>
                    <a:pt x="5" y="17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lnTo>
                    <a:pt x="3" y="21"/>
                  </a:lnTo>
                  <a:close/>
                  <a:moveTo>
                    <a:pt x="22" y="5"/>
                  </a:move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4822" y="2696"/>
              <a:ext cx="3" cy="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4820" y="2694"/>
              <a:ext cx="7" cy="7"/>
            </a:xfrm>
            <a:custGeom>
              <a:avLst/>
              <a:gdLst>
                <a:gd name="T0" fmla="*/ 0 w 3"/>
                <a:gd name="T1" fmla="*/ 3 h 3"/>
                <a:gd name="T2" fmla="*/ 0 w 3"/>
                <a:gd name="T3" fmla="*/ 3 h 3"/>
                <a:gd name="T4" fmla="*/ 1 w 3"/>
                <a:gd name="T5" fmla="*/ 0 h 3"/>
                <a:gd name="T6" fmla="*/ 2 w 3"/>
                <a:gd name="T7" fmla="*/ 0 h 3"/>
                <a:gd name="T8" fmla="*/ 2 w 3"/>
                <a:gd name="T9" fmla="*/ 0 h 3"/>
                <a:gd name="T10" fmla="*/ 3 w 3"/>
                <a:gd name="T11" fmla="*/ 2 h 3"/>
                <a:gd name="T12" fmla="*/ 1 w 3"/>
                <a:gd name="T13" fmla="*/ 3 h 3"/>
                <a:gd name="T14" fmla="*/ 0 w 3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2" y="3"/>
                    <a:pt x="2" y="3"/>
                    <a:pt x="1" y="3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4265" y="2301"/>
              <a:ext cx="24" cy="24"/>
            </a:xfrm>
            <a:custGeom>
              <a:avLst/>
              <a:gdLst>
                <a:gd name="T0" fmla="*/ 2 w 10"/>
                <a:gd name="T1" fmla="*/ 0 h 10"/>
                <a:gd name="T2" fmla="*/ 3 w 10"/>
                <a:gd name="T3" fmla="*/ 0 h 10"/>
                <a:gd name="T4" fmla="*/ 4 w 10"/>
                <a:gd name="T5" fmla="*/ 10 h 10"/>
                <a:gd name="T6" fmla="*/ 2 w 10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0">
                  <a:moveTo>
                    <a:pt x="2" y="0"/>
                  </a:moveTo>
                  <a:cubicBezTo>
                    <a:pt x="2" y="0"/>
                    <a:pt x="2" y="0"/>
                    <a:pt x="3" y="0"/>
                  </a:cubicBezTo>
                  <a:cubicBezTo>
                    <a:pt x="1" y="2"/>
                    <a:pt x="0" y="10"/>
                    <a:pt x="4" y="10"/>
                  </a:cubicBezTo>
                  <a:cubicBezTo>
                    <a:pt x="10" y="10"/>
                    <a:pt x="5" y="1"/>
                    <a:pt x="2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4265" y="2297"/>
              <a:ext cx="19" cy="31"/>
            </a:xfrm>
            <a:custGeom>
              <a:avLst/>
              <a:gdLst>
                <a:gd name="T0" fmla="*/ 4 w 8"/>
                <a:gd name="T1" fmla="*/ 13 h 13"/>
                <a:gd name="T2" fmla="*/ 1 w 8"/>
                <a:gd name="T3" fmla="*/ 10 h 13"/>
                <a:gd name="T4" fmla="*/ 2 w 8"/>
                <a:gd name="T5" fmla="*/ 3 h 13"/>
                <a:gd name="T6" fmla="*/ 2 w 8"/>
                <a:gd name="T7" fmla="*/ 2 h 13"/>
                <a:gd name="T8" fmla="*/ 0 w 8"/>
                <a:gd name="T9" fmla="*/ 0 h 13"/>
                <a:gd name="T10" fmla="*/ 3 w 8"/>
                <a:gd name="T11" fmla="*/ 1 h 13"/>
                <a:gd name="T12" fmla="*/ 8 w 8"/>
                <a:gd name="T13" fmla="*/ 10 h 13"/>
                <a:gd name="T14" fmla="*/ 4 w 8"/>
                <a:gd name="T15" fmla="*/ 13 h 13"/>
                <a:gd name="T16" fmla="*/ 3 w 8"/>
                <a:gd name="T17" fmla="*/ 3 h 13"/>
                <a:gd name="T18" fmla="*/ 2 w 8"/>
                <a:gd name="T19" fmla="*/ 10 h 13"/>
                <a:gd name="T20" fmla="*/ 4 w 8"/>
                <a:gd name="T21" fmla="*/ 11 h 13"/>
                <a:gd name="T22" fmla="*/ 4 w 8"/>
                <a:gd name="T23" fmla="*/ 12 h 13"/>
                <a:gd name="T24" fmla="*/ 4 w 8"/>
                <a:gd name="T25" fmla="*/ 11 h 13"/>
                <a:gd name="T26" fmla="*/ 6 w 8"/>
                <a:gd name="T27" fmla="*/ 10 h 13"/>
                <a:gd name="T28" fmla="*/ 3 w 8"/>
                <a:gd name="T2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3" y="13"/>
                    <a:pt x="2" y="12"/>
                    <a:pt x="1" y="10"/>
                  </a:cubicBezTo>
                  <a:cubicBezTo>
                    <a:pt x="0" y="8"/>
                    <a:pt x="1" y="4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2"/>
                    <a:pt x="8" y="7"/>
                    <a:pt x="8" y="10"/>
                  </a:cubicBezTo>
                  <a:cubicBezTo>
                    <a:pt x="8" y="11"/>
                    <a:pt x="7" y="12"/>
                    <a:pt x="4" y="13"/>
                  </a:cubicBezTo>
                  <a:close/>
                  <a:moveTo>
                    <a:pt x="3" y="3"/>
                  </a:moveTo>
                  <a:cubicBezTo>
                    <a:pt x="2" y="4"/>
                    <a:pt x="2" y="7"/>
                    <a:pt x="2" y="10"/>
                  </a:cubicBezTo>
                  <a:cubicBezTo>
                    <a:pt x="3" y="11"/>
                    <a:pt x="3" y="11"/>
                    <a:pt x="4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6" y="11"/>
                    <a:pt x="6" y="10"/>
                    <a:pt x="6" y="10"/>
                  </a:cubicBezTo>
                  <a:cubicBezTo>
                    <a:pt x="7" y="8"/>
                    <a:pt x="5" y="5"/>
                    <a:pt x="3" y="3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3334" y="2244"/>
              <a:ext cx="21" cy="8"/>
            </a:xfrm>
            <a:custGeom>
              <a:avLst/>
              <a:gdLst>
                <a:gd name="T0" fmla="*/ 8 w 9"/>
                <a:gd name="T1" fmla="*/ 0 h 3"/>
                <a:gd name="T2" fmla="*/ 8 w 9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" h="3">
                  <a:moveTo>
                    <a:pt x="8" y="0"/>
                  </a:moveTo>
                  <a:cubicBezTo>
                    <a:pt x="9" y="3"/>
                    <a:pt x="0" y="0"/>
                    <a:pt x="8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3343" y="2242"/>
              <a:ext cx="8" cy="7"/>
            </a:xfrm>
            <a:custGeom>
              <a:avLst/>
              <a:gdLst>
                <a:gd name="T0" fmla="*/ 3 w 3"/>
                <a:gd name="T1" fmla="*/ 3 h 3"/>
                <a:gd name="T2" fmla="*/ 1 w 3"/>
                <a:gd name="T3" fmla="*/ 2 h 3"/>
                <a:gd name="T4" fmla="*/ 0 w 3"/>
                <a:gd name="T5" fmla="*/ 1 h 3"/>
                <a:gd name="T6" fmla="*/ 3 w 3"/>
                <a:gd name="T7" fmla="*/ 0 h 3"/>
                <a:gd name="T8" fmla="*/ 3 w 3"/>
                <a:gd name="T9" fmla="*/ 2 h 3"/>
                <a:gd name="T10" fmla="*/ 3 w 3"/>
                <a:gd name="T11" fmla="*/ 2 h 3"/>
                <a:gd name="T12" fmla="*/ 3 w 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2983" y="2004"/>
              <a:ext cx="363" cy="195"/>
            </a:xfrm>
            <a:custGeom>
              <a:avLst/>
              <a:gdLst>
                <a:gd name="T0" fmla="*/ 101 w 153"/>
                <a:gd name="T1" fmla="*/ 12 h 82"/>
                <a:gd name="T2" fmla="*/ 98 w 153"/>
                <a:gd name="T3" fmla="*/ 8 h 82"/>
                <a:gd name="T4" fmla="*/ 87 w 153"/>
                <a:gd name="T5" fmla="*/ 11 h 82"/>
                <a:gd name="T6" fmla="*/ 85 w 153"/>
                <a:gd name="T7" fmla="*/ 4 h 82"/>
                <a:gd name="T8" fmla="*/ 78 w 153"/>
                <a:gd name="T9" fmla="*/ 0 h 82"/>
                <a:gd name="T10" fmla="*/ 43 w 153"/>
                <a:gd name="T11" fmla="*/ 2 h 82"/>
                <a:gd name="T12" fmla="*/ 6 w 153"/>
                <a:gd name="T13" fmla="*/ 4 h 82"/>
                <a:gd name="T14" fmla="*/ 5 w 153"/>
                <a:gd name="T15" fmla="*/ 5 h 82"/>
                <a:gd name="T16" fmla="*/ 2 w 153"/>
                <a:gd name="T17" fmla="*/ 11 h 82"/>
                <a:gd name="T18" fmla="*/ 4 w 153"/>
                <a:gd name="T19" fmla="*/ 13 h 82"/>
                <a:gd name="T20" fmla="*/ 2 w 153"/>
                <a:gd name="T21" fmla="*/ 36 h 82"/>
                <a:gd name="T22" fmla="*/ 7 w 153"/>
                <a:gd name="T23" fmla="*/ 42 h 82"/>
                <a:gd name="T24" fmla="*/ 6 w 153"/>
                <a:gd name="T25" fmla="*/ 43 h 82"/>
                <a:gd name="T26" fmla="*/ 8 w 153"/>
                <a:gd name="T27" fmla="*/ 48 h 82"/>
                <a:gd name="T28" fmla="*/ 11 w 153"/>
                <a:gd name="T29" fmla="*/ 53 h 82"/>
                <a:gd name="T30" fmla="*/ 20 w 153"/>
                <a:gd name="T31" fmla="*/ 58 h 82"/>
                <a:gd name="T32" fmla="*/ 36 w 153"/>
                <a:gd name="T33" fmla="*/ 64 h 82"/>
                <a:gd name="T34" fmla="*/ 47 w 153"/>
                <a:gd name="T35" fmla="*/ 62 h 82"/>
                <a:gd name="T36" fmla="*/ 57 w 153"/>
                <a:gd name="T37" fmla="*/ 71 h 82"/>
                <a:gd name="T38" fmla="*/ 68 w 153"/>
                <a:gd name="T39" fmla="*/ 78 h 82"/>
                <a:gd name="T40" fmla="*/ 72 w 153"/>
                <a:gd name="T41" fmla="*/ 76 h 82"/>
                <a:gd name="T42" fmla="*/ 75 w 153"/>
                <a:gd name="T43" fmla="*/ 72 h 82"/>
                <a:gd name="T44" fmla="*/ 80 w 153"/>
                <a:gd name="T45" fmla="*/ 69 h 82"/>
                <a:gd name="T46" fmla="*/ 86 w 153"/>
                <a:gd name="T47" fmla="*/ 69 h 82"/>
                <a:gd name="T48" fmla="*/ 89 w 153"/>
                <a:gd name="T49" fmla="*/ 70 h 82"/>
                <a:gd name="T50" fmla="*/ 94 w 153"/>
                <a:gd name="T51" fmla="*/ 70 h 82"/>
                <a:gd name="T52" fmla="*/ 91 w 153"/>
                <a:gd name="T53" fmla="*/ 67 h 82"/>
                <a:gd name="T54" fmla="*/ 97 w 153"/>
                <a:gd name="T55" fmla="*/ 67 h 82"/>
                <a:gd name="T56" fmla="*/ 105 w 153"/>
                <a:gd name="T57" fmla="*/ 68 h 82"/>
                <a:gd name="T58" fmla="*/ 112 w 153"/>
                <a:gd name="T59" fmla="*/ 74 h 82"/>
                <a:gd name="T60" fmla="*/ 117 w 153"/>
                <a:gd name="T61" fmla="*/ 81 h 82"/>
                <a:gd name="T62" fmla="*/ 115 w 153"/>
                <a:gd name="T63" fmla="*/ 67 h 82"/>
                <a:gd name="T64" fmla="*/ 123 w 153"/>
                <a:gd name="T65" fmla="*/ 55 h 82"/>
                <a:gd name="T66" fmla="*/ 128 w 153"/>
                <a:gd name="T67" fmla="*/ 51 h 82"/>
                <a:gd name="T68" fmla="*/ 130 w 153"/>
                <a:gd name="T69" fmla="*/ 49 h 82"/>
                <a:gd name="T70" fmla="*/ 127 w 153"/>
                <a:gd name="T71" fmla="*/ 49 h 82"/>
                <a:gd name="T72" fmla="*/ 130 w 153"/>
                <a:gd name="T73" fmla="*/ 48 h 82"/>
                <a:gd name="T74" fmla="*/ 126 w 153"/>
                <a:gd name="T75" fmla="*/ 40 h 82"/>
                <a:gd name="T76" fmla="*/ 130 w 153"/>
                <a:gd name="T77" fmla="*/ 37 h 82"/>
                <a:gd name="T78" fmla="*/ 130 w 153"/>
                <a:gd name="T79" fmla="*/ 42 h 82"/>
                <a:gd name="T80" fmla="*/ 131 w 153"/>
                <a:gd name="T81" fmla="*/ 37 h 82"/>
                <a:gd name="T82" fmla="*/ 134 w 153"/>
                <a:gd name="T83" fmla="*/ 36 h 82"/>
                <a:gd name="T84" fmla="*/ 138 w 153"/>
                <a:gd name="T85" fmla="*/ 31 h 82"/>
                <a:gd name="T86" fmla="*/ 145 w 153"/>
                <a:gd name="T87" fmla="*/ 28 h 82"/>
                <a:gd name="T88" fmla="*/ 144 w 153"/>
                <a:gd name="T89" fmla="*/ 25 h 82"/>
                <a:gd name="T90" fmla="*/ 148 w 153"/>
                <a:gd name="T91" fmla="*/ 19 h 82"/>
                <a:gd name="T92" fmla="*/ 153 w 153"/>
                <a:gd name="T93" fmla="*/ 17 h 82"/>
                <a:gd name="T94" fmla="*/ 151 w 153"/>
                <a:gd name="T95" fmla="*/ 10 h 82"/>
                <a:gd name="T96" fmla="*/ 144 w 153"/>
                <a:gd name="T97" fmla="*/ 14 h 82"/>
                <a:gd name="T98" fmla="*/ 141 w 153"/>
                <a:gd name="T99" fmla="*/ 17 h 82"/>
                <a:gd name="T100" fmla="*/ 129 w 153"/>
                <a:gd name="T101" fmla="*/ 21 h 82"/>
                <a:gd name="T102" fmla="*/ 109 w 153"/>
                <a:gd name="T103" fmla="*/ 29 h 82"/>
                <a:gd name="T104" fmla="*/ 108 w 153"/>
                <a:gd name="T105" fmla="*/ 22 h 82"/>
                <a:gd name="T106" fmla="*/ 104 w 153"/>
                <a:gd name="T107" fmla="*/ 18 h 82"/>
                <a:gd name="T108" fmla="*/ 102 w 153"/>
                <a:gd name="T109" fmla="*/ 23 h 82"/>
                <a:gd name="T110" fmla="*/ 99 w 153"/>
                <a:gd name="T111" fmla="*/ 16 h 82"/>
                <a:gd name="T112" fmla="*/ 101 w 153"/>
                <a:gd name="T113" fmla="*/ 14 h 82"/>
                <a:gd name="T114" fmla="*/ 105 w 153"/>
                <a:gd name="T115" fmla="*/ 13 h 82"/>
                <a:gd name="T116" fmla="*/ 107 w 153"/>
                <a:gd name="T117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3" h="82">
                  <a:moveTo>
                    <a:pt x="107" y="12"/>
                  </a:moveTo>
                  <a:cubicBezTo>
                    <a:pt x="104" y="11"/>
                    <a:pt x="103" y="10"/>
                    <a:pt x="101" y="12"/>
                  </a:cubicBezTo>
                  <a:cubicBezTo>
                    <a:pt x="99" y="13"/>
                    <a:pt x="98" y="9"/>
                    <a:pt x="96" y="11"/>
                  </a:cubicBezTo>
                  <a:cubicBezTo>
                    <a:pt x="96" y="9"/>
                    <a:pt x="97" y="9"/>
                    <a:pt x="98" y="8"/>
                  </a:cubicBezTo>
                  <a:cubicBezTo>
                    <a:pt x="97" y="8"/>
                    <a:pt x="89" y="13"/>
                    <a:pt x="90" y="10"/>
                  </a:cubicBezTo>
                  <a:cubicBezTo>
                    <a:pt x="89" y="10"/>
                    <a:pt x="88" y="11"/>
                    <a:pt x="87" y="11"/>
                  </a:cubicBezTo>
                  <a:cubicBezTo>
                    <a:pt x="88" y="9"/>
                    <a:pt x="90" y="8"/>
                    <a:pt x="93" y="6"/>
                  </a:cubicBezTo>
                  <a:cubicBezTo>
                    <a:pt x="90" y="5"/>
                    <a:pt x="88" y="5"/>
                    <a:pt x="85" y="4"/>
                  </a:cubicBezTo>
                  <a:cubicBezTo>
                    <a:pt x="84" y="3"/>
                    <a:pt x="82" y="3"/>
                    <a:pt x="81" y="3"/>
                  </a:cubicBezTo>
                  <a:cubicBezTo>
                    <a:pt x="79" y="3"/>
                    <a:pt x="79" y="1"/>
                    <a:pt x="78" y="0"/>
                  </a:cubicBezTo>
                  <a:cubicBezTo>
                    <a:pt x="79" y="3"/>
                    <a:pt x="71" y="2"/>
                    <a:pt x="69" y="2"/>
                  </a:cubicBezTo>
                  <a:cubicBezTo>
                    <a:pt x="60" y="2"/>
                    <a:pt x="52" y="2"/>
                    <a:pt x="43" y="2"/>
                  </a:cubicBezTo>
                  <a:cubicBezTo>
                    <a:pt x="30" y="2"/>
                    <a:pt x="18" y="2"/>
                    <a:pt x="5" y="2"/>
                  </a:cubicBezTo>
                  <a:cubicBezTo>
                    <a:pt x="6" y="2"/>
                    <a:pt x="6" y="3"/>
                    <a:pt x="6" y="4"/>
                  </a:cubicBezTo>
                  <a:cubicBezTo>
                    <a:pt x="6" y="6"/>
                    <a:pt x="6" y="6"/>
                    <a:pt x="5" y="8"/>
                  </a:cubicBezTo>
                  <a:cubicBezTo>
                    <a:pt x="5" y="7"/>
                    <a:pt x="6" y="5"/>
                    <a:pt x="5" y="5"/>
                  </a:cubicBezTo>
                  <a:cubicBezTo>
                    <a:pt x="4" y="5"/>
                    <a:pt x="1" y="4"/>
                    <a:pt x="0" y="4"/>
                  </a:cubicBezTo>
                  <a:cubicBezTo>
                    <a:pt x="0" y="6"/>
                    <a:pt x="2" y="10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3" y="13"/>
                    <a:pt x="4" y="13"/>
                  </a:cubicBezTo>
                  <a:cubicBezTo>
                    <a:pt x="1" y="13"/>
                    <a:pt x="1" y="26"/>
                    <a:pt x="1" y="28"/>
                  </a:cubicBezTo>
                  <a:cubicBezTo>
                    <a:pt x="2" y="31"/>
                    <a:pt x="1" y="33"/>
                    <a:pt x="2" y="36"/>
                  </a:cubicBezTo>
                  <a:cubicBezTo>
                    <a:pt x="4" y="38"/>
                    <a:pt x="3" y="41"/>
                    <a:pt x="6" y="42"/>
                  </a:cubicBezTo>
                  <a:cubicBezTo>
                    <a:pt x="6" y="41"/>
                    <a:pt x="6" y="42"/>
                    <a:pt x="7" y="42"/>
                  </a:cubicBezTo>
                  <a:cubicBezTo>
                    <a:pt x="6" y="42"/>
                    <a:pt x="6" y="43"/>
                    <a:pt x="7" y="44"/>
                  </a:cubicBezTo>
                  <a:cubicBezTo>
                    <a:pt x="7" y="43"/>
                    <a:pt x="6" y="43"/>
                    <a:pt x="6" y="43"/>
                  </a:cubicBezTo>
                  <a:cubicBezTo>
                    <a:pt x="6" y="43"/>
                    <a:pt x="6" y="45"/>
                    <a:pt x="7" y="45"/>
                  </a:cubicBezTo>
                  <a:cubicBezTo>
                    <a:pt x="8" y="46"/>
                    <a:pt x="7" y="47"/>
                    <a:pt x="8" y="48"/>
                  </a:cubicBezTo>
                  <a:cubicBezTo>
                    <a:pt x="9" y="49"/>
                    <a:pt x="10" y="50"/>
                    <a:pt x="11" y="52"/>
                  </a:cubicBezTo>
                  <a:cubicBezTo>
                    <a:pt x="11" y="52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6" y="55"/>
                    <a:pt x="19" y="56"/>
                    <a:pt x="20" y="58"/>
                  </a:cubicBezTo>
                  <a:cubicBezTo>
                    <a:pt x="20" y="62"/>
                    <a:pt x="24" y="58"/>
                    <a:pt x="27" y="59"/>
                  </a:cubicBezTo>
                  <a:cubicBezTo>
                    <a:pt x="30" y="61"/>
                    <a:pt x="33" y="62"/>
                    <a:pt x="36" y="64"/>
                  </a:cubicBezTo>
                  <a:cubicBezTo>
                    <a:pt x="37" y="64"/>
                    <a:pt x="43" y="64"/>
                    <a:pt x="43" y="63"/>
                  </a:cubicBezTo>
                  <a:cubicBezTo>
                    <a:pt x="43" y="61"/>
                    <a:pt x="46" y="62"/>
                    <a:pt x="47" y="62"/>
                  </a:cubicBezTo>
                  <a:cubicBezTo>
                    <a:pt x="49" y="62"/>
                    <a:pt x="50" y="63"/>
                    <a:pt x="51" y="64"/>
                  </a:cubicBezTo>
                  <a:cubicBezTo>
                    <a:pt x="53" y="67"/>
                    <a:pt x="54" y="69"/>
                    <a:pt x="57" y="71"/>
                  </a:cubicBezTo>
                  <a:cubicBezTo>
                    <a:pt x="60" y="66"/>
                    <a:pt x="62" y="69"/>
                    <a:pt x="64" y="72"/>
                  </a:cubicBezTo>
                  <a:cubicBezTo>
                    <a:pt x="66" y="74"/>
                    <a:pt x="67" y="76"/>
                    <a:pt x="68" y="78"/>
                  </a:cubicBezTo>
                  <a:cubicBezTo>
                    <a:pt x="68" y="79"/>
                    <a:pt x="72" y="80"/>
                    <a:pt x="73" y="80"/>
                  </a:cubicBezTo>
                  <a:cubicBezTo>
                    <a:pt x="73" y="79"/>
                    <a:pt x="73" y="77"/>
                    <a:pt x="72" y="76"/>
                  </a:cubicBezTo>
                  <a:cubicBezTo>
                    <a:pt x="73" y="75"/>
                    <a:pt x="72" y="75"/>
                    <a:pt x="73" y="74"/>
                  </a:cubicBezTo>
                  <a:cubicBezTo>
                    <a:pt x="74" y="73"/>
                    <a:pt x="75" y="73"/>
                    <a:pt x="75" y="72"/>
                  </a:cubicBezTo>
                  <a:cubicBezTo>
                    <a:pt x="78" y="72"/>
                    <a:pt x="78" y="71"/>
                    <a:pt x="79" y="68"/>
                  </a:cubicBezTo>
                  <a:cubicBezTo>
                    <a:pt x="79" y="68"/>
                    <a:pt x="79" y="69"/>
                    <a:pt x="80" y="69"/>
                  </a:cubicBezTo>
                  <a:cubicBezTo>
                    <a:pt x="80" y="69"/>
                    <a:pt x="79" y="69"/>
                    <a:pt x="79" y="69"/>
                  </a:cubicBezTo>
                  <a:cubicBezTo>
                    <a:pt x="82" y="68"/>
                    <a:pt x="83" y="68"/>
                    <a:pt x="86" y="69"/>
                  </a:cubicBezTo>
                  <a:cubicBezTo>
                    <a:pt x="87" y="69"/>
                    <a:pt x="86" y="68"/>
                    <a:pt x="87" y="68"/>
                  </a:cubicBezTo>
                  <a:cubicBezTo>
                    <a:pt x="88" y="69"/>
                    <a:pt x="89" y="69"/>
                    <a:pt x="89" y="70"/>
                  </a:cubicBezTo>
                  <a:cubicBezTo>
                    <a:pt x="90" y="70"/>
                    <a:pt x="91" y="70"/>
                    <a:pt x="92" y="69"/>
                  </a:cubicBezTo>
                  <a:cubicBezTo>
                    <a:pt x="93" y="70"/>
                    <a:pt x="93" y="71"/>
                    <a:pt x="94" y="70"/>
                  </a:cubicBezTo>
                  <a:cubicBezTo>
                    <a:pt x="93" y="69"/>
                    <a:pt x="93" y="68"/>
                    <a:pt x="94" y="67"/>
                  </a:cubicBezTo>
                  <a:cubicBezTo>
                    <a:pt x="92" y="67"/>
                    <a:pt x="91" y="68"/>
                    <a:pt x="91" y="67"/>
                  </a:cubicBezTo>
                  <a:cubicBezTo>
                    <a:pt x="93" y="66"/>
                    <a:pt x="97" y="68"/>
                    <a:pt x="97" y="65"/>
                  </a:cubicBezTo>
                  <a:cubicBezTo>
                    <a:pt x="97" y="65"/>
                    <a:pt x="97" y="66"/>
                    <a:pt x="97" y="67"/>
                  </a:cubicBezTo>
                  <a:cubicBezTo>
                    <a:pt x="99" y="66"/>
                    <a:pt x="100" y="65"/>
                    <a:pt x="102" y="66"/>
                  </a:cubicBezTo>
                  <a:cubicBezTo>
                    <a:pt x="103" y="67"/>
                    <a:pt x="104" y="69"/>
                    <a:pt x="105" y="68"/>
                  </a:cubicBezTo>
                  <a:cubicBezTo>
                    <a:pt x="110" y="66"/>
                    <a:pt x="111" y="70"/>
                    <a:pt x="111" y="74"/>
                  </a:cubicBezTo>
                  <a:cubicBezTo>
                    <a:pt x="111" y="74"/>
                    <a:pt x="112" y="74"/>
                    <a:pt x="112" y="74"/>
                  </a:cubicBezTo>
                  <a:cubicBezTo>
                    <a:pt x="111" y="75"/>
                    <a:pt x="113" y="79"/>
                    <a:pt x="114" y="80"/>
                  </a:cubicBezTo>
                  <a:cubicBezTo>
                    <a:pt x="116" y="81"/>
                    <a:pt x="114" y="82"/>
                    <a:pt x="117" y="81"/>
                  </a:cubicBezTo>
                  <a:cubicBezTo>
                    <a:pt x="118" y="81"/>
                    <a:pt x="118" y="78"/>
                    <a:pt x="118" y="77"/>
                  </a:cubicBezTo>
                  <a:cubicBezTo>
                    <a:pt x="118" y="73"/>
                    <a:pt x="116" y="70"/>
                    <a:pt x="115" y="67"/>
                  </a:cubicBezTo>
                  <a:cubicBezTo>
                    <a:pt x="114" y="64"/>
                    <a:pt x="117" y="61"/>
                    <a:pt x="117" y="60"/>
                  </a:cubicBezTo>
                  <a:cubicBezTo>
                    <a:pt x="120" y="60"/>
                    <a:pt x="121" y="56"/>
                    <a:pt x="123" y="55"/>
                  </a:cubicBezTo>
                  <a:cubicBezTo>
                    <a:pt x="125" y="55"/>
                    <a:pt x="129" y="52"/>
                    <a:pt x="127" y="52"/>
                  </a:cubicBezTo>
                  <a:cubicBezTo>
                    <a:pt x="128" y="52"/>
                    <a:pt x="128" y="51"/>
                    <a:pt x="128" y="51"/>
                  </a:cubicBezTo>
                  <a:cubicBezTo>
                    <a:pt x="128" y="51"/>
                    <a:pt x="128" y="51"/>
                    <a:pt x="127" y="51"/>
                  </a:cubicBezTo>
                  <a:cubicBezTo>
                    <a:pt x="128" y="51"/>
                    <a:pt x="131" y="51"/>
                    <a:pt x="130" y="49"/>
                  </a:cubicBezTo>
                  <a:cubicBezTo>
                    <a:pt x="130" y="49"/>
                    <a:pt x="129" y="49"/>
                    <a:pt x="129" y="50"/>
                  </a:cubicBezTo>
                  <a:cubicBezTo>
                    <a:pt x="128" y="49"/>
                    <a:pt x="129" y="49"/>
                    <a:pt x="127" y="49"/>
                  </a:cubicBezTo>
                  <a:cubicBezTo>
                    <a:pt x="128" y="48"/>
                    <a:pt x="128" y="48"/>
                    <a:pt x="128" y="48"/>
                  </a:cubicBezTo>
                  <a:cubicBezTo>
                    <a:pt x="128" y="48"/>
                    <a:pt x="129" y="49"/>
                    <a:pt x="130" y="48"/>
                  </a:cubicBezTo>
                  <a:cubicBezTo>
                    <a:pt x="130" y="47"/>
                    <a:pt x="130" y="45"/>
                    <a:pt x="128" y="46"/>
                  </a:cubicBezTo>
                  <a:cubicBezTo>
                    <a:pt x="131" y="44"/>
                    <a:pt x="126" y="41"/>
                    <a:pt x="126" y="40"/>
                  </a:cubicBezTo>
                  <a:cubicBezTo>
                    <a:pt x="127" y="41"/>
                    <a:pt x="127" y="41"/>
                    <a:pt x="128" y="42"/>
                  </a:cubicBezTo>
                  <a:cubicBezTo>
                    <a:pt x="127" y="40"/>
                    <a:pt x="127" y="37"/>
                    <a:pt x="130" y="37"/>
                  </a:cubicBezTo>
                  <a:cubicBezTo>
                    <a:pt x="129" y="38"/>
                    <a:pt x="128" y="39"/>
                    <a:pt x="129" y="41"/>
                  </a:cubicBezTo>
                  <a:cubicBezTo>
                    <a:pt x="129" y="41"/>
                    <a:pt x="130" y="42"/>
                    <a:pt x="130" y="42"/>
                  </a:cubicBezTo>
                  <a:cubicBezTo>
                    <a:pt x="130" y="43"/>
                    <a:pt x="129" y="44"/>
                    <a:pt x="130" y="45"/>
                  </a:cubicBezTo>
                  <a:cubicBezTo>
                    <a:pt x="131" y="41"/>
                    <a:pt x="132" y="40"/>
                    <a:pt x="131" y="37"/>
                  </a:cubicBezTo>
                  <a:cubicBezTo>
                    <a:pt x="132" y="37"/>
                    <a:pt x="132" y="38"/>
                    <a:pt x="132" y="39"/>
                  </a:cubicBezTo>
                  <a:cubicBezTo>
                    <a:pt x="133" y="38"/>
                    <a:pt x="134" y="37"/>
                    <a:pt x="134" y="36"/>
                  </a:cubicBezTo>
                  <a:cubicBezTo>
                    <a:pt x="135" y="35"/>
                    <a:pt x="134" y="33"/>
                    <a:pt x="134" y="33"/>
                  </a:cubicBezTo>
                  <a:cubicBezTo>
                    <a:pt x="136" y="32"/>
                    <a:pt x="137" y="31"/>
                    <a:pt x="138" y="31"/>
                  </a:cubicBezTo>
                  <a:cubicBezTo>
                    <a:pt x="140" y="30"/>
                    <a:pt x="141" y="31"/>
                    <a:pt x="142" y="29"/>
                  </a:cubicBezTo>
                  <a:cubicBezTo>
                    <a:pt x="143" y="30"/>
                    <a:pt x="146" y="30"/>
                    <a:pt x="145" y="28"/>
                  </a:cubicBezTo>
                  <a:cubicBezTo>
                    <a:pt x="145" y="30"/>
                    <a:pt x="144" y="29"/>
                    <a:pt x="143" y="28"/>
                  </a:cubicBezTo>
                  <a:cubicBezTo>
                    <a:pt x="142" y="27"/>
                    <a:pt x="143" y="26"/>
                    <a:pt x="144" y="25"/>
                  </a:cubicBezTo>
                  <a:cubicBezTo>
                    <a:pt x="144" y="23"/>
                    <a:pt x="144" y="22"/>
                    <a:pt x="146" y="22"/>
                  </a:cubicBezTo>
                  <a:cubicBezTo>
                    <a:pt x="147" y="21"/>
                    <a:pt x="148" y="21"/>
                    <a:pt x="148" y="19"/>
                  </a:cubicBezTo>
                  <a:cubicBezTo>
                    <a:pt x="149" y="20"/>
                    <a:pt x="152" y="20"/>
                    <a:pt x="153" y="18"/>
                  </a:cubicBezTo>
                  <a:cubicBezTo>
                    <a:pt x="153" y="18"/>
                    <a:pt x="153" y="18"/>
                    <a:pt x="153" y="17"/>
                  </a:cubicBezTo>
                  <a:cubicBezTo>
                    <a:pt x="153" y="17"/>
                    <a:pt x="152" y="15"/>
                    <a:pt x="152" y="15"/>
                  </a:cubicBezTo>
                  <a:cubicBezTo>
                    <a:pt x="151" y="14"/>
                    <a:pt x="151" y="12"/>
                    <a:pt x="151" y="10"/>
                  </a:cubicBezTo>
                  <a:cubicBezTo>
                    <a:pt x="151" y="7"/>
                    <a:pt x="148" y="9"/>
                    <a:pt x="147" y="8"/>
                  </a:cubicBezTo>
                  <a:cubicBezTo>
                    <a:pt x="145" y="10"/>
                    <a:pt x="145" y="11"/>
                    <a:pt x="144" y="14"/>
                  </a:cubicBezTo>
                  <a:cubicBezTo>
                    <a:pt x="144" y="15"/>
                    <a:pt x="144" y="16"/>
                    <a:pt x="143" y="16"/>
                  </a:cubicBezTo>
                  <a:cubicBezTo>
                    <a:pt x="142" y="16"/>
                    <a:pt x="141" y="17"/>
                    <a:pt x="141" y="17"/>
                  </a:cubicBezTo>
                  <a:cubicBezTo>
                    <a:pt x="136" y="17"/>
                    <a:pt x="132" y="16"/>
                    <a:pt x="128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29" y="24"/>
                    <a:pt x="124" y="23"/>
                    <a:pt x="121" y="24"/>
                  </a:cubicBezTo>
                  <a:cubicBezTo>
                    <a:pt x="123" y="27"/>
                    <a:pt x="112" y="31"/>
                    <a:pt x="109" y="29"/>
                  </a:cubicBezTo>
                  <a:cubicBezTo>
                    <a:pt x="112" y="26"/>
                    <a:pt x="112" y="24"/>
                    <a:pt x="111" y="21"/>
                  </a:cubicBezTo>
                  <a:cubicBezTo>
                    <a:pt x="110" y="21"/>
                    <a:pt x="109" y="22"/>
                    <a:pt x="108" y="22"/>
                  </a:cubicBezTo>
                  <a:cubicBezTo>
                    <a:pt x="110" y="19"/>
                    <a:pt x="111" y="17"/>
                    <a:pt x="108" y="15"/>
                  </a:cubicBezTo>
                  <a:cubicBezTo>
                    <a:pt x="105" y="14"/>
                    <a:pt x="104" y="16"/>
                    <a:pt x="104" y="18"/>
                  </a:cubicBezTo>
                  <a:cubicBezTo>
                    <a:pt x="103" y="18"/>
                    <a:pt x="103" y="17"/>
                    <a:pt x="103" y="17"/>
                  </a:cubicBezTo>
                  <a:cubicBezTo>
                    <a:pt x="102" y="18"/>
                    <a:pt x="101" y="21"/>
                    <a:pt x="102" y="23"/>
                  </a:cubicBezTo>
                  <a:cubicBezTo>
                    <a:pt x="102" y="25"/>
                    <a:pt x="102" y="30"/>
                    <a:pt x="99" y="30"/>
                  </a:cubicBezTo>
                  <a:cubicBezTo>
                    <a:pt x="95" y="29"/>
                    <a:pt x="100" y="18"/>
                    <a:pt x="99" y="16"/>
                  </a:cubicBezTo>
                  <a:cubicBezTo>
                    <a:pt x="99" y="17"/>
                    <a:pt x="99" y="19"/>
                    <a:pt x="97" y="19"/>
                  </a:cubicBezTo>
                  <a:cubicBezTo>
                    <a:pt x="98" y="17"/>
                    <a:pt x="99" y="15"/>
                    <a:pt x="101" y="14"/>
                  </a:cubicBezTo>
                  <a:cubicBezTo>
                    <a:pt x="101" y="14"/>
                    <a:pt x="101" y="15"/>
                    <a:pt x="101" y="15"/>
                  </a:cubicBezTo>
                  <a:cubicBezTo>
                    <a:pt x="102" y="14"/>
                    <a:pt x="104" y="13"/>
                    <a:pt x="105" y="13"/>
                  </a:cubicBezTo>
                  <a:cubicBezTo>
                    <a:pt x="106" y="14"/>
                    <a:pt x="106" y="13"/>
                    <a:pt x="108" y="13"/>
                  </a:cubicBezTo>
                  <a:cubicBezTo>
                    <a:pt x="108" y="13"/>
                    <a:pt x="107" y="12"/>
                    <a:pt x="107" y="12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2981" y="2004"/>
              <a:ext cx="367" cy="195"/>
            </a:xfrm>
            <a:custGeom>
              <a:avLst/>
              <a:gdLst>
                <a:gd name="T0" fmla="*/ 107 w 155"/>
                <a:gd name="T1" fmla="*/ 69 h 82"/>
                <a:gd name="T2" fmla="*/ 95 w 155"/>
                <a:gd name="T3" fmla="*/ 68 h 82"/>
                <a:gd name="T4" fmla="*/ 88 w 155"/>
                <a:gd name="T5" fmla="*/ 69 h 82"/>
                <a:gd name="T6" fmla="*/ 74 w 155"/>
                <a:gd name="T7" fmla="*/ 75 h 82"/>
                <a:gd name="T8" fmla="*/ 68 w 155"/>
                <a:gd name="T9" fmla="*/ 78 h 82"/>
                <a:gd name="T10" fmla="*/ 52 w 155"/>
                <a:gd name="T11" fmla="*/ 65 h 82"/>
                <a:gd name="T12" fmla="*/ 27 w 155"/>
                <a:gd name="T13" fmla="*/ 60 h 82"/>
                <a:gd name="T14" fmla="*/ 11 w 155"/>
                <a:gd name="T15" fmla="*/ 52 h 82"/>
                <a:gd name="T16" fmla="*/ 3 w 155"/>
                <a:gd name="T17" fmla="*/ 36 h 82"/>
                <a:gd name="T18" fmla="*/ 2 w 155"/>
                <a:gd name="T19" fmla="*/ 3 h 82"/>
                <a:gd name="T20" fmla="*/ 6 w 155"/>
                <a:gd name="T21" fmla="*/ 1 h 82"/>
                <a:gd name="T22" fmla="*/ 80 w 155"/>
                <a:gd name="T23" fmla="*/ 1 h 82"/>
                <a:gd name="T24" fmla="*/ 90 w 155"/>
                <a:gd name="T25" fmla="*/ 9 h 82"/>
                <a:gd name="T26" fmla="*/ 98 w 155"/>
                <a:gd name="T27" fmla="*/ 7 h 82"/>
                <a:gd name="T28" fmla="*/ 108 w 155"/>
                <a:gd name="T29" fmla="*/ 11 h 82"/>
                <a:gd name="T30" fmla="*/ 111 w 155"/>
                <a:gd name="T31" fmla="*/ 17 h 82"/>
                <a:gd name="T32" fmla="*/ 121 w 155"/>
                <a:gd name="T33" fmla="*/ 24 h 82"/>
                <a:gd name="T34" fmla="*/ 139 w 155"/>
                <a:gd name="T35" fmla="*/ 17 h 82"/>
                <a:gd name="T36" fmla="*/ 148 w 155"/>
                <a:gd name="T37" fmla="*/ 8 h 82"/>
                <a:gd name="T38" fmla="*/ 155 w 155"/>
                <a:gd name="T39" fmla="*/ 17 h 82"/>
                <a:gd name="T40" fmla="*/ 145 w 155"/>
                <a:gd name="T41" fmla="*/ 25 h 82"/>
                <a:gd name="T42" fmla="*/ 143 w 155"/>
                <a:gd name="T43" fmla="*/ 30 h 82"/>
                <a:gd name="T44" fmla="*/ 134 w 155"/>
                <a:gd name="T45" fmla="*/ 39 h 82"/>
                <a:gd name="T46" fmla="*/ 131 w 155"/>
                <a:gd name="T47" fmla="*/ 50 h 82"/>
                <a:gd name="T48" fmla="*/ 118 w 155"/>
                <a:gd name="T49" fmla="*/ 60 h 82"/>
                <a:gd name="T50" fmla="*/ 113 w 155"/>
                <a:gd name="T51" fmla="*/ 74 h 82"/>
                <a:gd name="T52" fmla="*/ 116 w 155"/>
                <a:gd name="T53" fmla="*/ 62 h 82"/>
                <a:gd name="T54" fmla="*/ 128 w 155"/>
                <a:gd name="T55" fmla="*/ 51 h 82"/>
                <a:gd name="T56" fmla="*/ 128 w 155"/>
                <a:gd name="T57" fmla="*/ 50 h 82"/>
                <a:gd name="T58" fmla="*/ 128 w 155"/>
                <a:gd name="T59" fmla="*/ 42 h 82"/>
                <a:gd name="T60" fmla="*/ 132 w 155"/>
                <a:gd name="T61" fmla="*/ 36 h 82"/>
                <a:gd name="T62" fmla="*/ 136 w 155"/>
                <a:gd name="T63" fmla="*/ 32 h 82"/>
                <a:gd name="T64" fmla="*/ 144 w 155"/>
                <a:gd name="T65" fmla="*/ 25 h 82"/>
                <a:gd name="T66" fmla="*/ 151 w 155"/>
                <a:gd name="T67" fmla="*/ 19 h 82"/>
                <a:gd name="T68" fmla="*/ 151 w 155"/>
                <a:gd name="T69" fmla="*/ 9 h 82"/>
                <a:gd name="T70" fmla="*/ 139 w 155"/>
                <a:gd name="T71" fmla="*/ 18 h 82"/>
                <a:gd name="T72" fmla="*/ 123 w 155"/>
                <a:gd name="T73" fmla="*/ 26 h 82"/>
                <a:gd name="T74" fmla="*/ 108 w 155"/>
                <a:gd name="T75" fmla="*/ 23 h 82"/>
                <a:gd name="T76" fmla="*/ 103 w 155"/>
                <a:gd name="T77" fmla="*/ 23 h 82"/>
                <a:gd name="T78" fmla="*/ 98 w 155"/>
                <a:gd name="T79" fmla="*/ 19 h 82"/>
                <a:gd name="T80" fmla="*/ 107 w 155"/>
                <a:gd name="T81" fmla="*/ 13 h 82"/>
                <a:gd name="T82" fmla="*/ 97 w 155"/>
                <a:gd name="T83" fmla="*/ 11 h 82"/>
                <a:gd name="T84" fmla="*/ 87 w 155"/>
                <a:gd name="T85" fmla="*/ 11 h 82"/>
                <a:gd name="T86" fmla="*/ 71 w 155"/>
                <a:gd name="T87" fmla="*/ 3 h 82"/>
                <a:gd name="T88" fmla="*/ 5 w 155"/>
                <a:gd name="T89" fmla="*/ 8 h 82"/>
                <a:gd name="T90" fmla="*/ 4 w 155"/>
                <a:gd name="T91" fmla="*/ 12 h 82"/>
                <a:gd name="T92" fmla="*/ 7 w 155"/>
                <a:gd name="T93" fmla="*/ 41 h 82"/>
                <a:gd name="T94" fmla="*/ 8 w 155"/>
                <a:gd name="T95" fmla="*/ 44 h 82"/>
                <a:gd name="T96" fmla="*/ 14 w 155"/>
                <a:gd name="T97" fmla="*/ 53 h 82"/>
                <a:gd name="T98" fmla="*/ 44 w 155"/>
                <a:gd name="T99" fmla="*/ 63 h 82"/>
                <a:gd name="T100" fmla="*/ 61 w 155"/>
                <a:gd name="T101" fmla="*/ 67 h 82"/>
                <a:gd name="T102" fmla="*/ 72 w 155"/>
                <a:gd name="T103" fmla="*/ 76 h 82"/>
                <a:gd name="T104" fmla="*/ 76 w 155"/>
                <a:gd name="T105" fmla="*/ 71 h 82"/>
                <a:gd name="T106" fmla="*/ 91 w 155"/>
                <a:gd name="T107" fmla="*/ 69 h 82"/>
                <a:gd name="T108" fmla="*/ 98 w 155"/>
                <a:gd name="T109" fmla="*/ 65 h 82"/>
                <a:gd name="T110" fmla="*/ 106 w 155"/>
                <a:gd name="T111" fmla="*/ 67 h 82"/>
                <a:gd name="T112" fmla="*/ 128 w 155"/>
                <a:gd name="T113" fmla="*/ 46 h 82"/>
                <a:gd name="T114" fmla="*/ 101 w 155"/>
                <a:gd name="T115" fmla="*/ 16 h 82"/>
                <a:gd name="T116" fmla="*/ 105 w 155"/>
                <a:gd name="T117" fmla="*/ 16 h 82"/>
                <a:gd name="T118" fmla="*/ 101 w 155"/>
                <a:gd name="T119" fmla="*/ 1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5" h="82">
                  <a:moveTo>
                    <a:pt x="117" y="82"/>
                  </a:moveTo>
                  <a:cubicBezTo>
                    <a:pt x="116" y="82"/>
                    <a:pt x="116" y="82"/>
                    <a:pt x="116" y="81"/>
                  </a:cubicBezTo>
                  <a:cubicBezTo>
                    <a:pt x="116" y="81"/>
                    <a:pt x="116" y="81"/>
                    <a:pt x="115" y="80"/>
                  </a:cubicBezTo>
                  <a:cubicBezTo>
                    <a:pt x="114" y="80"/>
                    <a:pt x="112" y="77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4"/>
                    <a:pt x="112" y="74"/>
                    <a:pt x="112" y="74"/>
                  </a:cubicBezTo>
                  <a:cubicBezTo>
                    <a:pt x="111" y="68"/>
                    <a:pt x="109" y="68"/>
                    <a:pt x="108" y="68"/>
                  </a:cubicBezTo>
                  <a:cubicBezTo>
                    <a:pt x="108" y="68"/>
                    <a:pt x="107" y="68"/>
                    <a:pt x="107" y="69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5" y="69"/>
                    <a:pt x="104" y="68"/>
                    <a:pt x="104" y="68"/>
                  </a:cubicBezTo>
                  <a:cubicBezTo>
                    <a:pt x="103" y="67"/>
                    <a:pt x="103" y="67"/>
                    <a:pt x="102" y="67"/>
                  </a:cubicBezTo>
                  <a:cubicBezTo>
                    <a:pt x="102" y="66"/>
                    <a:pt x="100" y="67"/>
                    <a:pt x="99" y="67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98" y="67"/>
                    <a:pt x="98" y="67"/>
                    <a:pt x="98" y="67"/>
                  </a:cubicBezTo>
                  <a:cubicBezTo>
                    <a:pt x="97" y="67"/>
                    <a:pt x="96" y="67"/>
                    <a:pt x="96" y="67"/>
                  </a:cubicBezTo>
                  <a:cubicBezTo>
                    <a:pt x="95" y="68"/>
                    <a:pt x="95" y="68"/>
                    <a:pt x="95" y="68"/>
                  </a:cubicBezTo>
                  <a:cubicBezTo>
                    <a:pt x="95" y="68"/>
                    <a:pt x="95" y="68"/>
                    <a:pt x="95" y="69"/>
                  </a:cubicBezTo>
                  <a:cubicBezTo>
                    <a:pt x="95" y="69"/>
                    <a:pt x="95" y="69"/>
                    <a:pt x="95" y="70"/>
                  </a:cubicBezTo>
                  <a:cubicBezTo>
                    <a:pt x="96" y="70"/>
                    <a:pt x="96" y="70"/>
                    <a:pt x="96" y="70"/>
                  </a:cubicBezTo>
                  <a:cubicBezTo>
                    <a:pt x="95" y="71"/>
                    <a:pt x="95" y="71"/>
                    <a:pt x="95" y="71"/>
                  </a:cubicBezTo>
                  <a:cubicBezTo>
                    <a:pt x="95" y="71"/>
                    <a:pt x="95" y="71"/>
                    <a:pt x="94" y="71"/>
                  </a:cubicBezTo>
                  <a:cubicBezTo>
                    <a:pt x="94" y="71"/>
                    <a:pt x="94" y="71"/>
                    <a:pt x="93" y="70"/>
                  </a:cubicBezTo>
                  <a:cubicBezTo>
                    <a:pt x="92" y="71"/>
                    <a:pt x="91" y="71"/>
                    <a:pt x="90" y="70"/>
                  </a:cubicBezTo>
                  <a:cubicBezTo>
                    <a:pt x="88" y="69"/>
                    <a:pt x="88" y="69"/>
                    <a:pt x="88" y="69"/>
                  </a:cubicBezTo>
                  <a:cubicBezTo>
                    <a:pt x="88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6" y="69"/>
                    <a:pt x="86" y="69"/>
                    <a:pt x="86" y="69"/>
                  </a:cubicBezTo>
                  <a:cubicBezTo>
                    <a:pt x="84" y="69"/>
                    <a:pt x="82" y="69"/>
                    <a:pt x="81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2"/>
                    <a:pt x="79" y="72"/>
                    <a:pt x="77" y="72"/>
                  </a:cubicBezTo>
                  <a:cubicBezTo>
                    <a:pt x="76" y="73"/>
                    <a:pt x="76" y="74"/>
                    <a:pt x="75" y="74"/>
                  </a:cubicBezTo>
                  <a:cubicBezTo>
                    <a:pt x="75" y="74"/>
                    <a:pt x="74" y="74"/>
                    <a:pt x="74" y="75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4" y="75"/>
                    <a:pt x="74" y="76"/>
                    <a:pt x="74" y="76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5" y="79"/>
                    <a:pt x="75" y="80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1"/>
                    <a:pt x="73" y="80"/>
                    <a:pt x="73" y="80"/>
                  </a:cubicBezTo>
                  <a:cubicBezTo>
                    <a:pt x="71" y="80"/>
                    <a:pt x="69" y="79"/>
                    <a:pt x="68" y="78"/>
                  </a:cubicBezTo>
                  <a:cubicBezTo>
                    <a:pt x="68" y="77"/>
                    <a:pt x="67" y="76"/>
                    <a:pt x="66" y="75"/>
                  </a:cubicBezTo>
                  <a:cubicBezTo>
                    <a:pt x="66" y="74"/>
                    <a:pt x="65" y="74"/>
                    <a:pt x="65" y="73"/>
                  </a:cubicBezTo>
                  <a:cubicBezTo>
                    <a:pt x="64" y="71"/>
                    <a:pt x="62" y="69"/>
                    <a:pt x="61" y="69"/>
                  </a:cubicBezTo>
                  <a:cubicBezTo>
                    <a:pt x="60" y="69"/>
                    <a:pt x="59" y="70"/>
                    <a:pt x="58" y="71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5" y="70"/>
                    <a:pt x="55" y="69"/>
                    <a:pt x="54" y="68"/>
                  </a:cubicBezTo>
                  <a:cubicBezTo>
                    <a:pt x="53" y="67"/>
                    <a:pt x="53" y="66"/>
                    <a:pt x="52" y="65"/>
                  </a:cubicBezTo>
                  <a:cubicBezTo>
                    <a:pt x="51" y="65"/>
                    <a:pt x="51" y="64"/>
                    <a:pt x="51" y="64"/>
                  </a:cubicBezTo>
                  <a:cubicBezTo>
                    <a:pt x="50" y="63"/>
                    <a:pt x="49" y="63"/>
                    <a:pt x="48" y="63"/>
                  </a:cubicBezTo>
                  <a:cubicBezTo>
                    <a:pt x="48" y="63"/>
                    <a:pt x="48" y="63"/>
                    <a:pt x="47" y="63"/>
                  </a:cubicBezTo>
                  <a:cubicBezTo>
                    <a:pt x="47" y="63"/>
                    <a:pt x="46" y="63"/>
                    <a:pt x="46" y="63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5" y="64"/>
                    <a:pt x="41" y="65"/>
                    <a:pt x="39" y="65"/>
                  </a:cubicBezTo>
                  <a:cubicBezTo>
                    <a:pt x="38" y="65"/>
                    <a:pt x="37" y="64"/>
                    <a:pt x="37" y="64"/>
                  </a:cubicBezTo>
                  <a:cubicBezTo>
                    <a:pt x="34" y="63"/>
                    <a:pt x="31" y="61"/>
                    <a:pt x="27" y="60"/>
                  </a:cubicBezTo>
                  <a:cubicBezTo>
                    <a:pt x="27" y="60"/>
                    <a:pt x="26" y="60"/>
                    <a:pt x="24" y="60"/>
                  </a:cubicBezTo>
                  <a:cubicBezTo>
                    <a:pt x="24" y="60"/>
                    <a:pt x="23" y="60"/>
                    <a:pt x="22" y="60"/>
                  </a:cubicBezTo>
                  <a:cubicBezTo>
                    <a:pt x="21" y="60"/>
                    <a:pt x="20" y="60"/>
                    <a:pt x="20" y="58"/>
                  </a:cubicBezTo>
                  <a:cubicBezTo>
                    <a:pt x="20" y="57"/>
                    <a:pt x="17" y="56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2" y="54"/>
                    <a:pt x="12" y="54"/>
                  </a:cubicBezTo>
                  <a:cubicBezTo>
                    <a:pt x="11" y="53"/>
                    <a:pt x="11" y="53"/>
                    <a:pt x="11" y="52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1" y="51"/>
                    <a:pt x="10" y="51"/>
                    <a:pt x="10" y="50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8" y="48"/>
                    <a:pt x="8" y="47"/>
                    <a:pt x="8" y="47"/>
                  </a:cubicBezTo>
                  <a:cubicBezTo>
                    <a:pt x="8" y="46"/>
                    <a:pt x="8" y="46"/>
                    <a:pt x="7" y="46"/>
                  </a:cubicBezTo>
                  <a:cubicBezTo>
                    <a:pt x="7" y="45"/>
                    <a:pt x="6" y="44"/>
                    <a:pt x="6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4" y="42"/>
                    <a:pt x="4" y="40"/>
                    <a:pt x="4" y="39"/>
                  </a:cubicBezTo>
                  <a:cubicBezTo>
                    <a:pt x="3" y="38"/>
                    <a:pt x="3" y="37"/>
                    <a:pt x="3" y="36"/>
                  </a:cubicBezTo>
                  <a:cubicBezTo>
                    <a:pt x="2" y="35"/>
                    <a:pt x="2" y="33"/>
                    <a:pt x="2" y="31"/>
                  </a:cubicBezTo>
                  <a:cubicBezTo>
                    <a:pt x="2" y="31"/>
                    <a:pt x="2" y="30"/>
                    <a:pt x="2" y="29"/>
                  </a:cubicBezTo>
                  <a:cubicBezTo>
                    <a:pt x="1" y="26"/>
                    <a:pt x="1" y="16"/>
                    <a:pt x="3" y="13"/>
                  </a:cubicBezTo>
                  <a:cubicBezTo>
                    <a:pt x="2" y="12"/>
                    <a:pt x="2" y="12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8"/>
                    <a:pt x="0" y="6"/>
                    <a:pt x="1" y="4"/>
                  </a:cubicBezTo>
                  <a:cubicBezTo>
                    <a:pt x="1" y="4"/>
                    <a:pt x="1" y="3"/>
                    <a:pt x="2" y="3"/>
                  </a:cubicBezTo>
                  <a:cubicBezTo>
                    <a:pt x="3" y="3"/>
                    <a:pt x="4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3"/>
                    <a:pt x="6" y="3"/>
                    <a:pt x="6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19" y="1"/>
                    <a:pt x="31" y="1"/>
                    <a:pt x="44" y="1"/>
                  </a:cubicBezTo>
                  <a:cubicBezTo>
                    <a:pt x="53" y="1"/>
                    <a:pt x="61" y="1"/>
                    <a:pt x="70" y="1"/>
                  </a:cubicBezTo>
                  <a:cubicBezTo>
                    <a:pt x="70" y="1"/>
                    <a:pt x="71" y="1"/>
                    <a:pt x="71" y="1"/>
                  </a:cubicBezTo>
                  <a:cubicBezTo>
                    <a:pt x="73" y="1"/>
                    <a:pt x="74" y="2"/>
                    <a:pt x="75" y="2"/>
                  </a:cubicBezTo>
                  <a:cubicBezTo>
                    <a:pt x="78" y="2"/>
                    <a:pt x="79" y="1"/>
                    <a:pt x="79" y="1"/>
                  </a:cubicBezTo>
                  <a:cubicBezTo>
                    <a:pt x="79" y="1"/>
                    <a:pt x="79" y="1"/>
                    <a:pt x="79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1"/>
                  </a:cubicBezTo>
                  <a:cubicBezTo>
                    <a:pt x="81" y="2"/>
                    <a:pt x="81" y="2"/>
                    <a:pt x="82" y="2"/>
                  </a:cubicBezTo>
                  <a:cubicBezTo>
                    <a:pt x="82" y="2"/>
                    <a:pt x="83" y="2"/>
                    <a:pt x="83" y="2"/>
                  </a:cubicBezTo>
                  <a:cubicBezTo>
                    <a:pt x="84" y="2"/>
                    <a:pt x="85" y="2"/>
                    <a:pt x="87" y="3"/>
                  </a:cubicBezTo>
                  <a:cubicBezTo>
                    <a:pt x="88" y="4"/>
                    <a:pt x="90" y="4"/>
                    <a:pt x="91" y="5"/>
                  </a:cubicBezTo>
                  <a:cubicBezTo>
                    <a:pt x="92" y="5"/>
                    <a:pt x="93" y="5"/>
                    <a:pt x="94" y="5"/>
                  </a:cubicBezTo>
                  <a:cubicBezTo>
                    <a:pt x="95" y="6"/>
                    <a:pt x="95" y="6"/>
                    <a:pt x="95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3" y="7"/>
                    <a:pt x="91" y="8"/>
                    <a:pt x="90" y="9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91" y="9"/>
                    <a:pt x="91" y="9"/>
                    <a:pt x="91" y="9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3" y="10"/>
                    <a:pt x="96" y="8"/>
                    <a:pt x="98" y="8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99" y="8"/>
                    <a:pt x="99" y="9"/>
                    <a:pt x="99" y="9"/>
                  </a:cubicBezTo>
                  <a:cubicBezTo>
                    <a:pt x="98" y="9"/>
                    <a:pt x="98" y="9"/>
                    <a:pt x="98" y="10"/>
                  </a:cubicBezTo>
                  <a:cubicBezTo>
                    <a:pt x="99" y="10"/>
                    <a:pt x="99" y="10"/>
                    <a:pt x="100" y="11"/>
                  </a:cubicBezTo>
                  <a:cubicBezTo>
                    <a:pt x="101" y="11"/>
                    <a:pt x="101" y="12"/>
                    <a:pt x="102" y="11"/>
                  </a:cubicBezTo>
                  <a:cubicBezTo>
                    <a:pt x="103" y="10"/>
                    <a:pt x="105" y="10"/>
                    <a:pt x="106" y="11"/>
                  </a:cubicBezTo>
                  <a:cubicBezTo>
                    <a:pt x="107" y="11"/>
                    <a:pt x="107" y="11"/>
                    <a:pt x="108" y="11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09" y="12"/>
                    <a:pt x="109" y="12"/>
                    <a:pt x="110" y="13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4"/>
                    <a:pt x="109" y="15"/>
                  </a:cubicBezTo>
                  <a:cubicBezTo>
                    <a:pt x="110" y="15"/>
                    <a:pt x="111" y="16"/>
                    <a:pt x="111" y="17"/>
                  </a:cubicBezTo>
                  <a:cubicBezTo>
                    <a:pt x="111" y="18"/>
                    <a:pt x="111" y="20"/>
                    <a:pt x="111" y="21"/>
                  </a:cubicBezTo>
                  <a:cubicBezTo>
                    <a:pt x="111" y="20"/>
                    <a:pt x="111" y="20"/>
                    <a:pt x="111" y="20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2" y="21"/>
                    <a:pt x="112" y="21"/>
                    <a:pt x="112" y="21"/>
                  </a:cubicBezTo>
                  <a:cubicBezTo>
                    <a:pt x="114" y="24"/>
                    <a:pt x="114" y="26"/>
                    <a:pt x="112" y="29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6" y="29"/>
                    <a:pt x="120" y="27"/>
                    <a:pt x="121" y="25"/>
                  </a:cubicBezTo>
                  <a:cubicBezTo>
                    <a:pt x="122" y="25"/>
                    <a:pt x="122" y="25"/>
                    <a:pt x="121" y="24"/>
                  </a:cubicBezTo>
                  <a:cubicBezTo>
                    <a:pt x="121" y="23"/>
                    <a:pt x="121" y="23"/>
                    <a:pt x="121" y="23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23" y="23"/>
                    <a:pt x="124" y="23"/>
                    <a:pt x="125" y="23"/>
                  </a:cubicBezTo>
                  <a:cubicBezTo>
                    <a:pt x="127" y="23"/>
                    <a:pt x="128" y="23"/>
                    <a:pt x="129" y="22"/>
                  </a:cubicBezTo>
                  <a:cubicBezTo>
                    <a:pt x="129" y="22"/>
                    <a:pt x="129" y="22"/>
                    <a:pt x="129" y="21"/>
                  </a:cubicBezTo>
                  <a:cubicBezTo>
                    <a:pt x="128" y="21"/>
                    <a:pt x="128" y="21"/>
                    <a:pt x="128" y="21"/>
                  </a:cubicBezTo>
                  <a:cubicBezTo>
                    <a:pt x="129" y="20"/>
                    <a:pt x="129" y="20"/>
                    <a:pt x="129" y="20"/>
                  </a:cubicBezTo>
                  <a:cubicBezTo>
                    <a:pt x="132" y="17"/>
                    <a:pt x="135" y="17"/>
                    <a:pt x="139" y="17"/>
                  </a:cubicBezTo>
                  <a:cubicBezTo>
                    <a:pt x="140" y="17"/>
                    <a:pt x="141" y="17"/>
                    <a:pt x="142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2" y="16"/>
                    <a:pt x="143" y="16"/>
                    <a:pt x="144" y="15"/>
                  </a:cubicBezTo>
                  <a:cubicBezTo>
                    <a:pt x="144" y="15"/>
                    <a:pt x="144" y="15"/>
                    <a:pt x="144" y="14"/>
                  </a:cubicBezTo>
                  <a:cubicBezTo>
                    <a:pt x="144" y="14"/>
                    <a:pt x="144" y="14"/>
                    <a:pt x="145" y="14"/>
                  </a:cubicBezTo>
                  <a:cubicBezTo>
                    <a:pt x="145" y="11"/>
                    <a:pt x="146" y="10"/>
                    <a:pt x="147" y="8"/>
                  </a:cubicBezTo>
                  <a:cubicBezTo>
                    <a:pt x="148" y="7"/>
                    <a:pt x="148" y="7"/>
                    <a:pt x="148" y="7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9" y="8"/>
                    <a:pt x="149" y="8"/>
                  </a:cubicBezTo>
                  <a:cubicBezTo>
                    <a:pt x="150" y="8"/>
                    <a:pt x="150" y="8"/>
                    <a:pt x="150" y="8"/>
                  </a:cubicBezTo>
                  <a:cubicBezTo>
                    <a:pt x="150" y="8"/>
                    <a:pt x="150" y="8"/>
                    <a:pt x="151" y="8"/>
                  </a:cubicBezTo>
                  <a:cubicBezTo>
                    <a:pt x="151" y="8"/>
                    <a:pt x="153" y="8"/>
                    <a:pt x="153" y="10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2"/>
                    <a:pt x="153" y="14"/>
                    <a:pt x="153" y="15"/>
                  </a:cubicBezTo>
                  <a:cubicBezTo>
                    <a:pt x="153" y="15"/>
                    <a:pt x="154" y="15"/>
                    <a:pt x="154" y="15"/>
                  </a:cubicBezTo>
                  <a:cubicBezTo>
                    <a:pt x="155" y="17"/>
                    <a:pt x="155" y="17"/>
                    <a:pt x="155" y="17"/>
                  </a:cubicBezTo>
                  <a:cubicBezTo>
                    <a:pt x="155" y="17"/>
                    <a:pt x="155" y="17"/>
                    <a:pt x="155" y="18"/>
                  </a:cubicBezTo>
                  <a:cubicBezTo>
                    <a:pt x="155" y="18"/>
                    <a:pt x="155" y="18"/>
                    <a:pt x="154" y="19"/>
                  </a:cubicBezTo>
                  <a:cubicBezTo>
                    <a:pt x="154" y="20"/>
                    <a:pt x="153" y="20"/>
                    <a:pt x="151" y="20"/>
                  </a:cubicBezTo>
                  <a:cubicBezTo>
                    <a:pt x="151" y="20"/>
                    <a:pt x="150" y="20"/>
                    <a:pt x="150" y="20"/>
                  </a:cubicBezTo>
                  <a:cubicBezTo>
                    <a:pt x="149" y="21"/>
                    <a:pt x="148" y="22"/>
                    <a:pt x="147" y="22"/>
                  </a:cubicBezTo>
                  <a:cubicBezTo>
                    <a:pt x="147" y="22"/>
                    <a:pt x="147" y="22"/>
                    <a:pt x="147" y="22"/>
                  </a:cubicBezTo>
                  <a:cubicBezTo>
                    <a:pt x="146" y="23"/>
                    <a:pt x="146" y="23"/>
                    <a:pt x="146" y="24"/>
                  </a:cubicBezTo>
                  <a:cubicBezTo>
                    <a:pt x="146" y="24"/>
                    <a:pt x="145" y="25"/>
                    <a:pt x="145" y="25"/>
                  </a:cubicBezTo>
                  <a:cubicBezTo>
                    <a:pt x="145" y="25"/>
                    <a:pt x="145" y="25"/>
                    <a:pt x="145" y="26"/>
                  </a:cubicBezTo>
                  <a:cubicBezTo>
                    <a:pt x="144" y="27"/>
                    <a:pt x="144" y="27"/>
                    <a:pt x="145" y="28"/>
                  </a:cubicBezTo>
                  <a:cubicBezTo>
                    <a:pt x="145" y="28"/>
                    <a:pt x="145" y="28"/>
                    <a:pt x="146" y="28"/>
                  </a:cubicBezTo>
                  <a:cubicBezTo>
                    <a:pt x="146" y="28"/>
                    <a:pt x="146" y="28"/>
                    <a:pt x="146" y="28"/>
                  </a:cubicBezTo>
                  <a:cubicBezTo>
                    <a:pt x="147" y="26"/>
                    <a:pt x="147" y="26"/>
                    <a:pt x="147" y="26"/>
                  </a:cubicBezTo>
                  <a:cubicBezTo>
                    <a:pt x="147" y="28"/>
                    <a:pt x="147" y="28"/>
                    <a:pt x="147" y="28"/>
                  </a:cubicBezTo>
                  <a:cubicBezTo>
                    <a:pt x="147" y="29"/>
                    <a:pt x="147" y="29"/>
                    <a:pt x="147" y="30"/>
                  </a:cubicBezTo>
                  <a:cubicBezTo>
                    <a:pt x="146" y="30"/>
                    <a:pt x="144" y="31"/>
                    <a:pt x="143" y="30"/>
                  </a:cubicBezTo>
                  <a:cubicBezTo>
                    <a:pt x="142" y="31"/>
                    <a:pt x="141" y="31"/>
                    <a:pt x="140" y="31"/>
                  </a:cubicBezTo>
                  <a:cubicBezTo>
                    <a:pt x="140" y="31"/>
                    <a:pt x="140" y="31"/>
                    <a:pt x="139" y="31"/>
                  </a:cubicBezTo>
                  <a:cubicBezTo>
                    <a:pt x="138" y="32"/>
                    <a:pt x="138" y="32"/>
                    <a:pt x="137" y="33"/>
                  </a:cubicBezTo>
                  <a:cubicBezTo>
                    <a:pt x="136" y="33"/>
                    <a:pt x="136" y="33"/>
                    <a:pt x="136" y="33"/>
                  </a:cubicBezTo>
                  <a:cubicBezTo>
                    <a:pt x="136" y="33"/>
                    <a:pt x="136" y="34"/>
                    <a:pt x="136" y="34"/>
                  </a:cubicBezTo>
                  <a:cubicBezTo>
                    <a:pt x="136" y="35"/>
                    <a:pt x="136" y="36"/>
                    <a:pt x="136" y="36"/>
                  </a:cubicBezTo>
                  <a:cubicBezTo>
                    <a:pt x="136" y="37"/>
                    <a:pt x="135" y="38"/>
                    <a:pt x="134" y="38"/>
                  </a:cubicBezTo>
                  <a:cubicBezTo>
                    <a:pt x="134" y="39"/>
                    <a:pt x="134" y="39"/>
                    <a:pt x="134" y="39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2"/>
                    <a:pt x="132" y="43"/>
                    <a:pt x="132" y="44"/>
                  </a:cubicBezTo>
                  <a:cubicBezTo>
                    <a:pt x="131" y="46"/>
                    <a:pt x="131" y="46"/>
                    <a:pt x="131" y="46"/>
                  </a:cubicBezTo>
                  <a:cubicBezTo>
                    <a:pt x="131" y="46"/>
                    <a:pt x="131" y="47"/>
                    <a:pt x="131" y="47"/>
                  </a:cubicBezTo>
                  <a:cubicBezTo>
                    <a:pt x="131" y="48"/>
                    <a:pt x="132" y="48"/>
                    <a:pt x="132" y="48"/>
                  </a:cubicBezTo>
                  <a:cubicBezTo>
                    <a:pt x="132" y="49"/>
                    <a:pt x="132" y="49"/>
                    <a:pt x="132" y="49"/>
                  </a:cubicBezTo>
                  <a:cubicBezTo>
                    <a:pt x="131" y="49"/>
                    <a:pt x="131" y="49"/>
                    <a:pt x="131" y="49"/>
                  </a:cubicBezTo>
                  <a:cubicBezTo>
                    <a:pt x="132" y="49"/>
                    <a:pt x="132" y="50"/>
                    <a:pt x="131" y="50"/>
                  </a:cubicBezTo>
                  <a:cubicBezTo>
                    <a:pt x="131" y="51"/>
                    <a:pt x="131" y="51"/>
                    <a:pt x="130" y="51"/>
                  </a:cubicBezTo>
                  <a:cubicBezTo>
                    <a:pt x="130" y="51"/>
                    <a:pt x="130" y="51"/>
                    <a:pt x="130" y="51"/>
                  </a:cubicBezTo>
                  <a:cubicBezTo>
                    <a:pt x="130" y="52"/>
                    <a:pt x="129" y="52"/>
                    <a:pt x="129" y="52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129" y="54"/>
                    <a:pt x="125" y="56"/>
                    <a:pt x="125" y="56"/>
                  </a:cubicBezTo>
                  <a:cubicBezTo>
                    <a:pt x="124" y="56"/>
                    <a:pt x="123" y="57"/>
                    <a:pt x="122" y="58"/>
                  </a:cubicBezTo>
                  <a:cubicBezTo>
                    <a:pt x="121" y="59"/>
                    <a:pt x="120" y="60"/>
                    <a:pt x="118" y="60"/>
                  </a:cubicBezTo>
                  <a:cubicBezTo>
                    <a:pt x="118" y="60"/>
                    <a:pt x="118" y="60"/>
                    <a:pt x="118" y="60"/>
                  </a:cubicBezTo>
                  <a:cubicBezTo>
                    <a:pt x="118" y="61"/>
                    <a:pt x="118" y="62"/>
                    <a:pt x="117" y="63"/>
                  </a:cubicBezTo>
                  <a:cubicBezTo>
                    <a:pt x="117" y="64"/>
                    <a:pt x="116" y="65"/>
                    <a:pt x="116" y="66"/>
                  </a:cubicBezTo>
                  <a:cubicBezTo>
                    <a:pt x="117" y="67"/>
                    <a:pt x="117" y="68"/>
                    <a:pt x="118" y="70"/>
                  </a:cubicBezTo>
                  <a:cubicBezTo>
                    <a:pt x="119" y="72"/>
                    <a:pt x="120" y="74"/>
                    <a:pt x="120" y="77"/>
                  </a:cubicBezTo>
                  <a:cubicBezTo>
                    <a:pt x="120" y="77"/>
                    <a:pt x="120" y="81"/>
                    <a:pt x="118" y="82"/>
                  </a:cubicBezTo>
                  <a:cubicBezTo>
                    <a:pt x="118" y="82"/>
                    <a:pt x="117" y="82"/>
                    <a:pt x="117" y="82"/>
                  </a:cubicBezTo>
                  <a:close/>
                  <a:moveTo>
                    <a:pt x="114" y="73"/>
                  </a:moveTo>
                  <a:cubicBezTo>
                    <a:pt x="113" y="74"/>
                    <a:pt x="113" y="74"/>
                    <a:pt x="113" y="74"/>
                  </a:cubicBezTo>
                  <a:cubicBezTo>
                    <a:pt x="113" y="75"/>
                    <a:pt x="115" y="79"/>
                    <a:pt x="116" y="79"/>
                  </a:cubicBezTo>
                  <a:cubicBezTo>
                    <a:pt x="117" y="80"/>
                    <a:pt x="117" y="81"/>
                    <a:pt x="117" y="81"/>
                  </a:cubicBezTo>
                  <a:cubicBezTo>
                    <a:pt x="117" y="81"/>
                    <a:pt x="117" y="81"/>
                    <a:pt x="117" y="81"/>
                  </a:cubicBezTo>
                  <a:cubicBezTo>
                    <a:pt x="117" y="81"/>
                    <a:pt x="117" y="81"/>
                    <a:pt x="118" y="81"/>
                  </a:cubicBezTo>
                  <a:cubicBezTo>
                    <a:pt x="118" y="80"/>
                    <a:pt x="119" y="78"/>
                    <a:pt x="119" y="77"/>
                  </a:cubicBezTo>
                  <a:cubicBezTo>
                    <a:pt x="118" y="75"/>
                    <a:pt x="117" y="72"/>
                    <a:pt x="116" y="70"/>
                  </a:cubicBezTo>
                  <a:cubicBezTo>
                    <a:pt x="116" y="69"/>
                    <a:pt x="115" y="68"/>
                    <a:pt x="115" y="67"/>
                  </a:cubicBezTo>
                  <a:cubicBezTo>
                    <a:pt x="114" y="65"/>
                    <a:pt x="115" y="63"/>
                    <a:pt x="116" y="62"/>
                  </a:cubicBezTo>
                  <a:cubicBezTo>
                    <a:pt x="117" y="61"/>
                    <a:pt x="117" y="60"/>
                    <a:pt x="117" y="60"/>
                  </a:cubicBezTo>
                  <a:cubicBezTo>
                    <a:pt x="117" y="59"/>
                    <a:pt x="117" y="59"/>
                    <a:pt x="117" y="59"/>
                  </a:cubicBezTo>
                  <a:cubicBezTo>
                    <a:pt x="118" y="59"/>
                    <a:pt x="118" y="59"/>
                    <a:pt x="118" y="59"/>
                  </a:cubicBezTo>
                  <a:cubicBezTo>
                    <a:pt x="119" y="59"/>
                    <a:pt x="120" y="58"/>
                    <a:pt x="122" y="57"/>
                  </a:cubicBezTo>
                  <a:cubicBezTo>
                    <a:pt x="122" y="56"/>
                    <a:pt x="123" y="55"/>
                    <a:pt x="124" y="55"/>
                  </a:cubicBezTo>
                  <a:cubicBezTo>
                    <a:pt x="125" y="54"/>
                    <a:pt x="127" y="53"/>
                    <a:pt x="128" y="52"/>
                  </a:cubicBezTo>
                  <a:cubicBezTo>
                    <a:pt x="127" y="52"/>
                    <a:pt x="127" y="52"/>
                    <a:pt x="127" y="52"/>
                  </a:cubicBezTo>
                  <a:cubicBezTo>
                    <a:pt x="128" y="51"/>
                    <a:pt x="128" y="51"/>
                    <a:pt x="128" y="51"/>
                  </a:cubicBezTo>
                  <a:cubicBezTo>
                    <a:pt x="128" y="51"/>
                    <a:pt x="128" y="51"/>
                    <a:pt x="128" y="51"/>
                  </a:cubicBezTo>
                  <a:cubicBezTo>
                    <a:pt x="128" y="51"/>
                    <a:pt x="128" y="51"/>
                    <a:pt x="128" y="51"/>
                  </a:cubicBezTo>
                  <a:cubicBezTo>
                    <a:pt x="123" y="48"/>
                    <a:pt x="123" y="48"/>
                    <a:pt x="123" y="48"/>
                  </a:cubicBezTo>
                  <a:cubicBezTo>
                    <a:pt x="128" y="50"/>
                    <a:pt x="128" y="50"/>
                    <a:pt x="128" y="50"/>
                  </a:cubicBezTo>
                  <a:cubicBezTo>
                    <a:pt x="129" y="50"/>
                    <a:pt x="129" y="50"/>
                    <a:pt x="130" y="50"/>
                  </a:cubicBezTo>
                  <a:cubicBezTo>
                    <a:pt x="130" y="50"/>
                    <a:pt x="129" y="50"/>
                    <a:pt x="129" y="50"/>
                  </a:cubicBezTo>
                  <a:cubicBezTo>
                    <a:pt x="129" y="50"/>
                    <a:pt x="129" y="50"/>
                    <a:pt x="129" y="50"/>
                  </a:cubicBezTo>
                  <a:cubicBezTo>
                    <a:pt x="129" y="50"/>
                    <a:pt x="129" y="50"/>
                    <a:pt x="128" y="50"/>
                  </a:cubicBezTo>
                  <a:cubicBezTo>
                    <a:pt x="128" y="49"/>
                    <a:pt x="128" y="49"/>
                    <a:pt x="128" y="49"/>
                  </a:cubicBezTo>
                  <a:cubicBezTo>
                    <a:pt x="128" y="49"/>
                    <a:pt x="128" y="49"/>
                    <a:pt x="128" y="49"/>
                  </a:cubicBezTo>
                  <a:cubicBezTo>
                    <a:pt x="128" y="48"/>
                    <a:pt x="128" y="48"/>
                    <a:pt x="128" y="48"/>
                  </a:cubicBezTo>
                  <a:cubicBezTo>
                    <a:pt x="128" y="46"/>
                    <a:pt x="128" y="46"/>
                    <a:pt x="128" y="46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29" y="45"/>
                    <a:pt x="129" y="45"/>
                    <a:pt x="129" y="45"/>
                  </a:cubicBezTo>
                  <a:cubicBezTo>
                    <a:pt x="129" y="45"/>
                    <a:pt x="129" y="45"/>
                    <a:pt x="129" y="44"/>
                  </a:cubicBezTo>
                  <a:cubicBezTo>
                    <a:pt x="129" y="44"/>
                    <a:pt x="128" y="43"/>
                    <a:pt x="128" y="42"/>
                  </a:cubicBezTo>
                  <a:cubicBezTo>
                    <a:pt x="127" y="41"/>
                    <a:pt x="126" y="41"/>
                    <a:pt x="126" y="40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8" y="40"/>
                    <a:pt x="128" y="40"/>
                    <a:pt x="128" y="40"/>
                  </a:cubicBezTo>
                  <a:cubicBezTo>
                    <a:pt x="128" y="39"/>
                    <a:pt x="128" y="39"/>
                    <a:pt x="128" y="38"/>
                  </a:cubicBezTo>
                  <a:cubicBezTo>
                    <a:pt x="129" y="37"/>
                    <a:pt x="129" y="36"/>
                    <a:pt x="130" y="36"/>
                  </a:cubicBezTo>
                  <a:cubicBezTo>
                    <a:pt x="131" y="36"/>
                    <a:pt x="131" y="36"/>
                    <a:pt x="131" y="36"/>
                  </a:cubicBezTo>
                  <a:cubicBezTo>
                    <a:pt x="130" y="35"/>
                    <a:pt x="130" y="35"/>
                    <a:pt x="130" y="35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33" y="36"/>
                    <a:pt x="133" y="37"/>
                    <a:pt x="134" y="37"/>
                  </a:cubicBezTo>
                  <a:cubicBezTo>
                    <a:pt x="134" y="37"/>
                    <a:pt x="134" y="36"/>
                    <a:pt x="135" y="36"/>
                  </a:cubicBezTo>
                  <a:cubicBezTo>
                    <a:pt x="135" y="35"/>
                    <a:pt x="135" y="35"/>
                    <a:pt x="135" y="34"/>
                  </a:cubicBezTo>
                  <a:cubicBezTo>
                    <a:pt x="134" y="34"/>
                    <a:pt x="134" y="33"/>
                    <a:pt x="135" y="32"/>
                  </a:cubicBezTo>
                  <a:cubicBezTo>
                    <a:pt x="135" y="32"/>
                    <a:pt x="136" y="32"/>
                    <a:pt x="136" y="32"/>
                  </a:cubicBezTo>
                  <a:cubicBezTo>
                    <a:pt x="137" y="31"/>
                    <a:pt x="138" y="30"/>
                    <a:pt x="139" y="30"/>
                  </a:cubicBezTo>
                  <a:cubicBezTo>
                    <a:pt x="140" y="30"/>
                    <a:pt x="140" y="30"/>
                    <a:pt x="140" y="30"/>
                  </a:cubicBezTo>
                  <a:cubicBezTo>
                    <a:pt x="141" y="30"/>
                    <a:pt x="142" y="30"/>
                    <a:pt x="142" y="29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3" y="27"/>
                    <a:pt x="143" y="26"/>
                    <a:pt x="144" y="25"/>
                  </a:cubicBezTo>
                  <a:cubicBezTo>
                    <a:pt x="144" y="25"/>
                    <a:pt x="144" y="25"/>
                    <a:pt x="144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45" y="23"/>
                    <a:pt x="145" y="22"/>
                    <a:pt x="146" y="21"/>
                  </a:cubicBezTo>
                  <a:cubicBezTo>
                    <a:pt x="147" y="21"/>
                    <a:pt x="147" y="21"/>
                    <a:pt x="147" y="21"/>
                  </a:cubicBezTo>
                  <a:cubicBezTo>
                    <a:pt x="148" y="20"/>
                    <a:pt x="149" y="20"/>
                    <a:pt x="149" y="19"/>
                  </a:cubicBezTo>
                  <a:cubicBezTo>
                    <a:pt x="149" y="17"/>
                    <a:pt x="149" y="17"/>
                    <a:pt x="149" y="17"/>
                  </a:cubicBezTo>
                  <a:cubicBezTo>
                    <a:pt x="150" y="19"/>
                    <a:pt x="150" y="19"/>
                    <a:pt x="150" y="19"/>
                  </a:cubicBezTo>
                  <a:cubicBezTo>
                    <a:pt x="150" y="19"/>
                    <a:pt x="151" y="19"/>
                    <a:pt x="151" y="19"/>
                  </a:cubicBezTo>
                  <a:cubicBezTo>
                    <a:pt x="152" y="19"/>
                    <a:pt x="153" y="19"/>
                    <a:pt x="153" y="18"/>
                  </a:cubicBezTo>
                  <a:cubicBezTo>
                    <a:pt x="153" y="18"/>
                    <a:pt x="153" y="18"/>
                    <a:pt x="153" y="18"/>
                  </a:cubicBezTo>
                  <a:cubicBezTo>
                    <a:pt x="153" y="18"/>
                    <a:pt x="153" y="18"/>
                    <a:pt x="153" y="17"/>
                  </a:cubicBezTo>
                  <a:cubicBezTo>
                    <a:pt x="153" y="17"/>
                    <a:pt x="153" y="16"/>
                    <a:pt x="153" y="16"/>
                  </a:cubicBezTo>
                  <a:cubicBezTo>
                    <a:pt x="152" y="16"/>
                    <a:pt x="152" y="15"/>
                    <a:pt x="152" y="15"/>
                  </a:cubicBezTo>
                  <a:cubicBezTo>
                    <a:pt x="151" y="14"/>
                    <a:pt x="151" y="12"/>
                    <a:pt x="151" y="10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9"/>
                    <a:pt x="151" y="9"/>
                    <a:pt x="151" y="9"/>
                  </a:cubicBezTo>
                  <a:cubicBezTo>
                    <a:pt x="150" y="9"/>
                    <a:pt x="150" y="9"/>
                    <a:pt x="150" y="9"/>
                  </a:cubicBezTo>
                  <a:cubicBezTo>
                    <a:pt x="149" y="9"/>
                    <a:pt x="149" y="9"/>
                    <a:pt x="148" y="9"/>
                  </a:cubicBezTo>
                  <a:cubicBezTo>
                    <a:pt x="147" y="11"/>
                    <a:pt x="146" y="12"/>
                    <a:pt x="146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5"/>
                    <a:pt x="145" y="17"/>
                    <a:pt x="144" y="17"/>
                  </a:cubicBezTo>
                  <a:cubicBezTo>
                    <a:pt x="144" y="17"/>
                    <a:pt x="143" y="17"/>
                    <a:pt x="143" y="18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1" y="18"/>
                    <a:pt x="140" y="18"/>
                    <a:pt x="139" y="18"/>
                  </a:cubicBezTo>
                  <a:cubicBezTo>
                    <a:pt x="139" y="18"/>
                    <a:pt x="138" y="18"/>
                    <a:pt x="137" y="18"/>
                  </a:cubicBezTo>
                  <a:cubicBezTo>
                    <a:pt x="134" y="18"/>
                    <a:pt x="132" y="18"/>
                    <a:pt x="130" y="20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21"/>
                    <a:pt x="131" y="21"/>
                    <a:pt x="131" y="21"/>
                  </a:cubicBezTo>
                  <a:cubicBezTo>
                    <a:pt x="131" y="22"/>
                    <a:pt x="130" y="22"/>
                    <a:pt x="130" y="23"/>
                  </a:cubicBezTo>
                  <a:cubicBezTo>
                    <a:pt x="129" y="24"/>
                    <a:pt x="127" y="24"/>
                    <a:pt x="125" y="24"/>
                  </a:cubicBezTo>
                  <a:cubicBezTo>
                    <a:pt x="124" y="24"/>
                    <a:pt x="124" y="24"/>
                    <a:pt x="123" y="24"/>
                  </a:cubicBezTo>
                  <a:cubicBezTo>
                    <a:pt x="123" y="25"/>
                    <a:pt x="123" y="25"/>
                    <a:pt x="123" y="26"/>
                  </a:cubicBezTo>
                  <a:cubicBezTo>
                    <a:pt x="121" y="28"/>
                    <a:pt x="116" y="30"/>
                    <a:pt x="112" y="30"/>
                  </a:cubicBezTo>
                  <a:cubicBezTo>
                    <a:pt x="111" y="30"/>
                    <a:pt x="111" y="30"/>
                    <a:pt x="110" y="30"/>
                  </a:cubicBezTo>
                  <a:cubicBezTo>
                    <a:pt x="109" y="29"/>
                    <a:pt x="109" y="29"/>
                    <a:pt x="109" y="29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112" y="26"/>
                    <a:pt x="112" y="25"/>
                    <a:pt x="111" y="22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1" y="22"/>
                    <a:pt x="110" y="23"/>
                    <a:pt x="109" y="23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9" y="20"/>
                    <a:pt x="110" y="19"/>
                    <a:pt x="110" y="18"/>
                  </a:cubicBezTo>
                  <a:cubicBezTo>
                    <a:pt x="110" y="17"/>
                    <a:pt x="109" y="16"/>
                    <a:pt x="108" y="16"/>
                  </a:cubicBezTo>
                  <a:cubicBezTo>
                    <a:pt x="108" y="16"/>
                    <a:pt x="108" y="15"/>
                    <a:pt x="107" y="15"/>
                  </a:cubicBezTo>
                  <a:cubicBezTo>
                    <a:pt x="106" y="15"/>
                    <a:pt x="106" y="17"/>
                    <a:pt x="105" y="18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3" y="20"/>
                    <a:pt x="103" y="22"/>
                    <a:pt x="103" y="23"/>
                  </a:cubicBezTo>
                  <a:cubicBezTo>
                    <a:pt x="104" y="24"/>
                    <a:pt x="104" y="28"/>
                    <a:pt x="102" y="29"/>
                  </a:cubicBezTo>
                  <a:cubicBezTo>
                    <a:pt x="102" y="30"/>
                    <a:pt x="101" y="30"/>
                    <a:pt x="101" y="30"/>
                  </a:cubicBezTo>
                  <a:cubicBezTo>
                    <a:pt x="100" y="30"/>
                    <a:pt x="99" y="30"/>
                    <a:pt x="98" y="29"/>
                  </a:cubicBezTo>
                  <a:cubicBezTo>
                    <a:pt x="97" y="27"/>
                    <a:pt x="98" y="23"/>
                    <a:pt x="99" y="19"/>
                  </a:cubicBezTo>
                  <a:cubicBezTo>
                    <a:pt x="99" y="19"/>
                    <a:pt x="99" y="19"/>
                    <a:pt x="99" y="19"/>
                  </a:cubicBezTo>
                  <a:cubicBezTo>
                    <a:pt x="99" y="19"/>
                    <a:pt x="99" y="19"/>
                    <a:pt x="99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7"/>
                    <a:pt x="99" y="16"/>
                    <a:pt x="100" y="15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101" y="14"/>
                    <a:pt x="101" y="14"/>
                    <a:pt x="102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2"/>
                    <a:pt x="106" y="13"/>
                  </a:cubicBezTo>
                  <a:cubicBezTo>
                    <a:pt x="107" y="13"/>
                    <a:pt x="107" y="13"/>
                    <a:pt x="107" y="13"/>
                  </a:cubicBezTo>
                  <a:cubicBezTo>
                    <a:pt x="107" y="13"/>
                    <a:pt x="107" y="13"/>
                    <a:pt x="108" y="13"/>
                  </a:cubicBezTo>
                  <a:cubicBezTo>
                    <a:pt x="108" y="13"/>
                    <a:pt x="107" y="12"/>
                    <a:pt x="107" y="12"/>
                  </a:cubicBezTo>
                  <a:cubicBezTo>
                    <a:pt x="107" y="12"/>
                    <a:pt x="106" y="12"/>
                    <a:pt x="106" y="12"/>
                  </a:cubicBezTo>
                  <a:cubicBezTo>
                    <a:pt x="105" y="12"/>
                    <a:pt x="105" y="11"/>
                    <a:pt x="104" y="11"/>
                  </a:cubicBezTo>
                  <a:cubicBezTo>
                    <a:pt x="104" y="11"/>
                    <a:pt x="103" y="11"/>
                    <a:pt x="102" y="12"/>
                  </a:cubicBezTo>
                  <a:cubicBezTo>
                    <a:pt x="102" y="12"/>
                    <a:pt x="102" y="13"/>
                    <a:pt x="101" y="13"/>
                  </a:cubicBezTo>
                  <a:cubicBezTo>
                    <a:pt x="100" y="13"/>
                    <a:pt x="100" y="12"/>
                    <a:pt x="99" y="12"/>
                  </a:cubicBezTo>
                  <a:cubicBezTo>
                    <a:pt x="98" y="11"/>
                    <a:pt x="98" y="11"/>
                    <a:pt x="97" y="11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1"/>
                    <a:pt x="96" y="11"/>
                    <a:pt x="96" y="11"/>
                  </a:cubicBezTo>
                  <a:cubicBezTo>
                    <a:pt x="96" y="10"/>
                    <a:pt x="96" y="10"/>
                    <a:pt x="96" y="10"/>
                  </a:cubicBezTo>
                  <a:cubicBezTo>
                    <a:pt x="94" y="11"/>
                    <a:pt x="91" y="12"/>
                    <a:pt x="90" y="11"/>
                  </a:cubicBezTo>
                  <a:cubicBezTo>
                    <a:pt x="90" y="11"/>
                    <a:pt x="90" y="11"/>
                    <a:pt x="90" y="11"/>
                  </a:cubicBezTo>
                  <a:cubicBezTo>
                    <a:pt x="89" y="11"/>
                    <a:pt x="89" y="11"/>
                    <a:pt x="88" y="12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9" y="9"/>
                    <a:pt x="90" y="8"/>
                    <a:pt x="92" y="6"/>
                  </a:cubicBezTo>
                  <a:cubicBezTo>
                    <a:pt x="92" y="6"/>
                    <a:pt x="91" y="6"/>
                    <a:pt x="91" y="6"/>
                  </a:cubicBezTo>
                  <a:cubicBezTo>
                    <a:pt x="89" y="6"/>
                    <a:pt x="88" y="5"/>
                    <a:pt x="86" y="4"/>
                  </a:cubicBezTo>
                  <a:cubicBezTo>
                    <a:pt x="85" y="4"/>
                    <a:pt x="84" y="4"/>
                    <a:pt x="83" y="4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1" y="4"/>
                    <a:pt x="80" y="3"/>
                    <a:pt x="80" y="2"/>
                  </a:cubicBezTo>
                  <a:cubicBezTo>
                    <a:pt x="79" y="3"/>
                    <a:pt x="77" y="3"/>
                    <a:pt x="75" y="3"/>
                  </a:cubicBezTo>
                  <a:cubicBezTo>
                    <a:pt x="74" y="3"/>
                    <a:pt x="72" y="3"/>
                    <a:pt x="71" y="3"/>
                  </a:cubicBezTo>
                  <a:cubicBezTo>
                    <a:pt x="71" y="3"/>
                    <a:pt x="70" y="3"/>
                    <a:pt x="70" y="3"/>
                  </a:cubicBezTo>
                  <a:cubicBezTo>
                    <a:pt x="61" y="3"/>
                    <a:pt x="53" y="3"/>
                    <a:pt x="44" y="3"/>
                  </a:cubicBezTo>
                  <a:cubicBezTo>
                    <a:pt x="32" y="3"/>
                    <a:pt x="20" y="2"/>
                    <a:pt x="8" y="2"/>
                  </a:cubicBezTo>
                  <a:cubicBezTo>
                    <a:pt x="8" y="3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6"/>
                    <a:pt x="8" y="7"/>
                    <a:pt x="7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7"/>
                    <a:pt x="5" y="6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3" y="8"/>
                    <a:pt x="3" y="9"/>
                  </a:cubicBezTo>
                  <a:cubicBezTo>
                    <a:pt x="4" y="10"/>
                    <a:pt x="4" y="11"/>
                    <a:pt x="4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5" y="12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4" y="14"/>
                  </a:cubicBezTo>
                  <a:cubicBezTo>
                    <a:pt x="2" y="16"/>
                    <a:pt x="3" y="26"/>
                    <a:pt x="3" y="28"/>
                  </a:cubicBezTo>
                  <a:cubicBezTo>
                    <a:pt x="3" y="29"/>
                    <a:pt x="3" y="31"/>
                    <a:pt x="3" y="32"/>
                  </a:cubicBezTo>
                  <a:cubicBezTo>
                    <a:pt x="3" y="33"/>
                    <a:pt x="3" y="34"/>
                    <a:pt x="4" y="36"/>
                  </a:cubicBezTo>
                  <a:cubicBezTo>
                    <a:pt x="5" y="36"/>
                    <a:pt x="5" y="37"/>
                    <a:pt x="5" y="38"/>
                  </a:cubicBezTo>
                  <a:cubicBezTo>
                    <a:pt x="5" y="40"/>
                    <a:pt x="6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8" y="42"/>
                    <a:pt x="8" y="43"/>
                    <a:pt x="8" y="43"/>
                  </a:cubicBezTo>
                  <a:cubicBezTo>
                    <a:pt x="8" y="43"/>
                    <a:pt x="8" y="43"/>
                    <a:pt x="9" y="43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4"/>
                    <a:pt x="8" y="44"/>
                    <a:pt x="8" y="45"/>
                  </a:cubicBezTo>
                  <a:cubicBezTo>
                    <a:pt x="9" y="45"/>
                    <a:pt x="9" y="46"/>
                    <a:pt x="9" y="47"/>
                  </a:cubicBezTo>
                  <a:cubicBezTo>
                    <a:pt x="9" y="47"/>
                    <a:pt x="9" y="47"/>
                    <a:pt x="10" y="48"/>
                  </a:cubicBezTo>
                  <a:cubicBezTo>
                    <a:pt x="10" y="48"/>
                    <a:pt x="10" y="49"/>
                    <a:pt x="11" y="49"/>
                  </a:cubicBezTo>
                  <a:cubicBezTo>
                    <a:pt x="11" y="50"/>
                    <a:pt x="12" y="50"/>
                    <a:pt x="13" y="51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4" y="53"/>
                    <a:pt x="14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21" y="56"/>
                    <a:pt x="21" y="58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3" y="59"/>
                    <a:pt x="24" y="59"/>
                    <a:pt x="24" y="59"/>
                  </a:cubicBezTo>
                  <a:cubicBezTo>
                    <a:pt x="25" y="59"/>
                    <a:pt x="27" y="58"/>
                    <a:pt x="28" y="59"/>
                  </a:cubicBezTo>
                  <a:cubicBezTo>
                    <a:pt x="31" y="60"/>
                    <a:pt x="34" y="62"/>
                    <a:pt x="37" y="63"/>
                  </a:cubicBezTo>
                  <a:cubicBezTo>
                    <a:pt x="38" y="63"/>
                    <a:pt x="38" y="63"/>
                    <a:pt x="39" y="63"/>
                  </a:cubicBezTo>
                  <a:cubicBezTo>
                    <a:pt x="42" y="63"/>
                    <a:pt x="43" y="63"/>
                    <a:pt x="44" y="63"/>
                  </a:cubicBezTo>
                  <a:cubicBezTo>
                    <a:pt x="44" y="62"/>
                    <a:pt x="44" y="61"/>
                    <a:pt x="46" y="61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50" y="61"/>
                    <a:pt x="51" y="62"/>
                    <a:pt x="52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4" y="65"/>
                    <a:pt x="54" y="66"/>
                    <a:pt x="55" y="67"/>
                  </a:cubicBezTo>
                  <a:cubicBezTo>
                    <a:pt x="56" y="68"/>
                    <a:pt x="56" y="69"/>
                    <a:pt x="57" y="70"/>
                  </a:cubicBezTo>
                  <a:cubicBezTo>
                    <a:pt x="59" y="68"/>
                    <a:pt x="60" y="67"/>
                    <a:pt x="61" y="67"/>
                  </a:cubicBezTo>
                  <a:cubicBezTo>
                    <a:pt x="63" y="67"/>
                    <a:pt x="64" y="70"/>
                    <a:pt x="66" y="72"/>
                  </a:cubicBezTo>
                  <a:cubicBezTo>
                    <a:pt x="66" y="73"/>
                    <a:pt x="67" y="73"/>
                    <a:pt x="67" y="74"/>
                  </a:cubicBezTo>
                  <a:cubicBezTo>
                    <a:pt x="68" y="75"/>
                    <a:pt x="69" y="76"/>
                    <a:pt x="69" y="78"/>
                  </a:cubicBezTo>
                  <a:cubicBezTo>
                    <a:pt x="70" y="78"/>
                    <a:pt x="72" y="79"/>
                    <a:pt x="73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9"/>
                    <a:pt x="73" y="78"/>
                    <a:pt x="73" y="78"/>
                  </a:cubicBezTo>
                  <a:cubicBezTo>
                    <a:pt x="73" y="77"/>
                    <a:pt x="73" y="77"/>
                    <a:pt x="73" y="76"/>
                  </a:cubicBezTo>
                  <a:cubicBezTo>
                    <a:pt x="72" y="76"/>
                    <a:pt x="72" y="76"/>
                    <a:pt x="72" y="76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4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1"/>
                    <a:pt x="75" y="71"/>
                    <a:pt x="75" y="71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6" y="71"/>
                    <a:pt x="77" y="71"/>
                    <a:pt x="77" y="71"/>
                  </a:cubicBezTo>
                  <a:cubicBezTo>
                    <a:pt x="78" y="71"/>
                    <a:pt x="79" y="70"/>
                    <a:pt x="79" y="68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81" y="68"/>
                    <a:pt x="81" y="68"/>
                    <a:pt x="81" y="68"/>
                  </a:cubicBezTo>
                  <a:cubicBezTo>
                    <a:pt x="83" y="68"/>
                    <a:pt x="84" y="68"/>
                    <a:pt x="86" y="68"/>
                  </a:cubicBezTo>
                  <a:cubicBezTo>
                    <a:pt x="87" y="68"/>
                    <a:pt x="87" y="68"/>
                    <a:pt x="87" y="68"/>
                  </a:cubicBezTo>
                  <a:cubicBezTo>
                    <a:pt x="87" y="68"/>
                    <a:pt x="88" y="67"/>
                    <a:pt x="88" y="68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70"/>
                    <a:pt x="92" y="69"/>
                    <a:pt x="92" y="69"/>
                  </a:cubicBezTo>
                  <a:cubicBezTo>
                    <a:pt x="93" y="68"/>
                    <a:pt x="93" y="68"/>
                    <a:pt x="93" y="68"/>
                  </a:cubicBezTo>
                  <a:cubicBezTo>
                    <a:pt x="92" y="68"/>
                    <a:pt x="91" y="67"/>
                    <a:pt x="91" y="67"/>
                  </a:cubicBezTo>
                  <a:cubicBezTo>
                    <a:pt x="91" y="66"/>
                    <a:pt x="91" y="66"/>
                    <a:pt x="91" y="66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4" y="66"/>
                    <a:pt x="95" y="66"/>
                    <a:pt x="95" y="66"/>
                  </a:cubicBezTo>
                  <a:cubicBezTo>
                    <a:pt x="97" y="66"/>
                    <a:pt x="97" y="65"/>
                    <a:pt x="98" y="65"/>
                  </a:cubicBezTo>
                  <a:cubicBezTo>
                    <a:pt x="98" y="65"/>
                    <a:pt x="98" y="65"/>
                    <a:pt x="98" y="65"/>
                  </a:cubicBezTo>
                  <a:cubicBezTo>
                    <a:pt x="99" y="65"/>
                    <a:pt x="99" y="65"/>
                    <a:pt x="99" y="65"/>
                  </a:cubicBezTo>
                  <a:cubicBezTo>
                    <a:pt x="99" y="65"/>
                    <a:pt x="99" y="65"/>
                    <a:pt x="99" y="65"/>
                  </a:cubicBezTo>
                  <a:cubicBezTo>
                    <a:pt x="99" y="65"/>
                    <a:pt x="99" y="65"/>
                    <a:pt x="99" y="66"/>
                  </a:cubicBezTo>
                  <a:cubicBezTo>
                    <a:pt x="99" y="66"/>
                    <a:pt x="99" y="66"/>
                    <a:pt x="99" y="66"/>
                  </a:cubicBezTo>
                  <a:cubicBezTo>
                    <a:pt x="100" y="65"/>
                    <a:pt x="102" y="65"/>
                    <a:pt x="103" y="65"/>
                  </a:cubicBezTo>
                  <a:cubicBezTo>
                    <a:pt x="104" y="66"/>
                    <a:pt x="104" y="66"/>
                    <a:pt x="105" y="67"/>
                  </a:cubicBezTo>
                  <a:cubicBezTo>
                    <a:pt x="105" y="67"/>
                    <a:pt x="105" y="68"/>
                    <a:pt x="106" y="67"/>
                  </a:cubicBezTo>
                  <a:cubicBezTo>
                    <a:pt x="110" y="66"/>
                    <a:pt x="112" y="68"/>
                    <a:pt x="113" y="73"/>
                  </a:cubicBezTo>
                  <a:lnTo>
                    <a:pt x="114" y="73"/>
                  </a:lnTo>
                  <a:close/>
                  <a:moveTo>
                    <a:pt x="128" y="46"/>
                  </a:moveTo>
                  <a:cubicBezTo>
                    <a:pt x="129" y="47"/>
                    <a:pt x="129" y="47"/>
                    <a:pt x="129" y="47"/>
                  </a:cubicBezTo>
                  <a:cubicBezTo>
                    <a:pt x="129" y="48"/>
                    <a:pt x="130" y="48"/>
                    <a:pt x="130" y="48"/>
                  </a:cubicBezTo>
                  <a:cubicBezTo>
                    <a:pt x="130" y="48"/>
                    <a:pt x="130" y="48"/>
                    <a:pt x="130" y="48"/>
                  </a:cubicBezTo>
                  <a:cubicBezTo>
                    <a:pt x="130" y="46"/>
                    <a:pt x="130" y="46"/>
                    <a:pt x="129" y="46"/>
                  </a:cubicBezTo>
                  <a:lnTo>
                    <a:pt x="128" y="46"/>
                  </a:lnTo>
                  <a:close/>
                  <a:moveTo>
                    <a:pt x="131" y="37"/>
                  </a:moveTo>
                  <a:cubicBezTo>
                    <a:pt x="131" y="37"/>
                    <a:pt x="131" y="37"/>
                    <a:pt x="131" y="37"/>
                  </a:cubicBezTo>
                  <a:cubicBezTo>
                    <a:pt x="130" y="38"/>
                    <a:pt x="130" y="39"/>
                    <a:pt x="130" y="40"/>
                  </a:cubicBezTo>
                  <a:cubicBezTo>
                    <a:pt x="130" y="40"/>
                    <a:pt x="131" y="41"/>
                    <a:pt x="131" y="41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132" y="40"/>
                    <a:pt x="132" y="39"/>
                    <a:pt x="131" y="37"/>
                  </a:cubicBezTo>
                  <a:close/>
                  <a:moveTo>
                    <a:pt x="101" y="16"/>
                  </a:moveTo>
                  <a:cubicBezTo>
                    <a:pt x="101" y="16"/>
                    <a:pt x="101" y="16"/>
                    <a:pt x="101" y="16"/>
                  </a:cubicBezTo>
                  <a:cubicBezTo>
                    <a:pt x="101" y="17"/>
                    <a:pt x="101" y="18"/>
                    <a:pt x="100" y="20"/>
                  </a:cubicBezTo>
                  <a:cubicBezTo>
                    <a:pt x="100" y="22"/>
                    <a:pt x="98" y="27"/>
                    <a:pt x="99" y="28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1" y="29"/>
                    <a:pt x="101" y="29"/>
                    <a:pt x="101" y="28"/>
                  </a:cubicBezTo>
                  <a:cubicBezTo>
                    <a:pt x="102" y="27"/>
                    <a:pt x="102" y="24"/>
                    <a:pt x="102" y="23"/>
                  </a:cubicBezTo>
                  <a:cubicBezTo>
                    <a:pt x="101" y="21"/>
                    <a:pt x="102" y="18"/>
                    <a:pt x="104" y="16"/>
                  </a:cubicBezTo>
                  <a:cubicBezTo>
                    <a:pt x="105" y="16"/>
                    <a:pt x="105" y="16"/>
                    <a:pt x="105" y="16"/>
                  </a:cubicBezTo>
                  <a:cubicBezTo>
                    <a:pt x="105" y="16"/>
                    <a:pt x="105" y="16"/>
                    <a:pt x="105" y="16"/>
                  </a:cubicBezTo>
                  <a:cubicBezTo>
                    <a:pt x="105" y="15"/>
                    <a:pt x="106" y="15"/>
                    <a:pt x="106" y="14"/>
                  </a:cubicBezTo>
                  <a:cubicBezTo>
                    <a:pt x="106" y="14"/>
                    <a:pt x="106" y="14"/>
                    <a:pt x="105" y="14"/>
                  </a:cubicBezTo>
                  <a:cubicBezTo>
                    <a:pt x="105" y="14"/>
                    <a:pt x="104" y="15"/>
                    <a:pt x="103" y="15"/>
                  </a:cubicBezTo>
                  <a:cubicBezTo>
                    <a:pt x="103" y="15"/>
                    <a:pt x="102" y="15"/>
                    <a:pt x="102" y="15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101" y="15"/>
                    <a:pt x="101" y="15"/>
                    <a:pt x="101" y="16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2711" y="1712"/>
              <a:ext cx="241" cy="238"/>
            </a:xfrm>
            <a:custGeom>
              <a:avLst/>
              <a:gdLst>
                <a:gd name="T0" fmla="*/ 13 w 102"/>
                <a:gd name="T1" fmla="*/ 98 h 100"/>
                <a:gd name="T2" fmla="*/ 17 w 102"/>
                <a:gd name="T3" fmla="*/ 96 h 100"/>
                <a:gd name="T4" fmla="*/ 22 w 102"/>
                <a:gd name="T5" fmla="*/ 96 h 100"/>
                <a:gd name="T6" fmla="*/ 27 w 102"/>
                <a:gd name="T7" fmla="*/ 92 h 100"/>
                <a:gd name="T8" fmla="*/ 30 w 102"/>
                <a:gd name="T9" fmla="*/ 88 h 100"/>
                <a:gd name="T10" fmla="*/ 36 w 102"/>
                <a:gd name="T11" fmla="*/ 79 h 100"/>
                <a:gd name="T12" fmla="*/ 47 w 102"/>
                <a:gd name="T13" fmla="*/ 62 h 100"/>
                <a:gd name="T14" fmla="*/ 47 w 102"/>
                <a:gd name="T15" fmla="*/ 68 h 100"/>
                <a:gd name="T16" fmla="*/ 45 w 102"/>
                <a:gd name="T17" fmla="*/ 75 h 100"/>
                <a:gd name="T18" fmla="*/ 47 w 102"/>
                <a:gd name="T19" fmla="*/ 77 h 100"/>
                <a:gd name="T20" fmla="*/ 49 w 102"/>
                <a:gd name="T21" fmla="*/ 74 h 100"/>
                <a:gd name="T22" fmla="*/ 52 w 102"/>
                <a:gd name="T23" fmla="*/ 70 h 100"/>
                <a:gd name="T24" fmla="*/ 53 w 102"/>
                <a:gd name="T25" fmla="*/ 69 h 100"/>
                <a:gd name="T26" fmla="*/ 56 w 102"/>
                <a:gd name="T27" fmla="*/ 70 h 100"/>
                <a:gd name="T28" fmla="*/ 58 w 102"/>
                <a:gd name="T29" fmla="*/ 70 h 100"/>
                <a:gd name="T30" fmla="*/ 61 w 102"/>
                <a:gd name="T31" fmla="*/ 72 h 100"/>
                <a:gd name="T32" fmla="*/ 70 w 102"/>
                <a:gd name="T33" fmla="*/ 75 h 100"/>
                <a:gd name="T34" fmla="*/ 76 w 102"/>
                <a:gd name="T35" fmla="*/ 76 h 100"/>
                <a:gd name="T36" fmla="*/ 78 w 102"/>
                <a:gd name="T37" fmla="*/ 79 h 100"/>
                <a:gd name="T38" fmla="*/ 81 w 102"/>
                <a:gd name="T39" fmla="*/ 82 h 100"/>
                <a:gd name="T40" fmla="*/ 84 w 102"/>
                <a:gd name="T41" fmla="*/ 80 h 100"/>
                <a:gd name="T42" fmla="*/ 86 w 102"/>
                <a:gd name="T43" fmla="*/ 82 h 100"/>
                <a:gd name="T44" fmla="*/ 88 w 102"/>
                <a:gd name="T45" fmla="*/ 82 h 100"/>
                <a:gd name="T46" fmla="*/ 93 w 102"/>
                <a:gd name="T47" fmla="*/ 87 h 100"/>
                <a:gd name="T48" fmla="*/ 92 w 102"/>
                <a:gd name="T49" fmla="*/ 88 h 100"/>
                <a:gd name="T50" fmla="*/ 93 w 102"/>
                <a:gd name="T51" fmla="*/ 89 h 100"/>
                <a:gd name="T52" fmla="*/ 98 w 102"/>
                <a:gd name="T53" fmla="*/ 94 h 100"/>
                <a:gd name="T54" fmla="*/ 99 w 102"/>
                <a:gd name="T55" fmla="*/ 93 h 100"/>
                <a:gd name="T56" fmla="*/ 81 w 102"/>
                <a:gd name="T57" fmla="*/ 80 h 100"/>
                <a:gd name="T58" fmla="*/ 72 w 102"/>
                <a:gd name="T59" fmla="*/ 47 h 100"/>
                <a:gd name="T60" fmla="*/ 59 w 102"/>
                <a:gd name="T61" fmla="*/ 10 h 100"/>
                <a:gd name="T62" fmla="*/ 42 w 102"/>
                <a:gd name="T63" fmla="*/ 4 h 100"/>
                <a:gd name="T64" fmla="*/ 34 w 102"/>
                <a:gd name="T65" fmla="*/ 2 h 100"/>
                <a:gd name="T66" fmla="*/ 33 w 102"/>
                <a:gd name="T67" fmla="*/ 1 h 100"/>
                <a:gd name="T68" fmla="*/ 22 w 102"/>
                <a:gd name="T69" fmla="*/ 5 h 100"/>
                <a:gd name="T70" fmla="*/ 23 w 102"/>
                <a:gd name="T71" fmla="*/ 7 h 100"/>
                <a:gd name="T72" fmla="*/ 16 w 102"/>
                <a:gd name="T73" fmla="*/ 10 h 100"/>
                <a:gd name="T74" fmla="*/ 17 w 102"/>
                <a:gd name="T75" fmla="*/ 11 h 100"/>
                <a:gd name="T76" fmla="*/ 13 w 102"/>
                <a:gd name="T77" fmla="*/ 13 h 100"/>
                <a:gd name="T78" fmla="*/ 9 w 102"/>
                <a:gd name="T79" fmla="*/ 18 h 100"/>
                <a:gd name="T80" fmla="*/ 3 w 102"/>
                <a:gd name="T81" fmla="*/ 23 h 100"/>
                <a:gd name="T82" fmla="*/ 15 w 102"/>
                <a:gd name="T83" fmla="*/ 33 h 100"/>
                <a:gd name="T84" fmla="*/ 22 w 102"/>
                <a:gd name="T85" fmla="*/ 35 h 100"/>
                <a:gd name="T86" fmla="*/ 19 w 102"/>
                <a:gd name="T87" fmla="*/ 37 h 100"/>
                <a:gd name="T88" fmla="*/ 14 w 102"/>
                <a:gd name="T89" fmla="*/ 39 h 100"/>
                <a:gd name="T90" fmla="*/ 6 w 102"/>
                <a:gd name="T91" fmla="*/ 37 h 100"/>
                <a:gd name="T92" fmla="*/ 5 w 102"/>
                <a:gd name="T93" fmla="*/ 43 h 100"/>
                <a:gd name="T94" fmla="*/ 13 w 102"/>
                <a:gd name="T95" fmla="*/ 49 h 100"/>
                <a:gd name="T96" fmla="*/ 19 w 102"/>
                <a:gd name="T97" fmla="*/ 47 h 100"/>
                <a:gd name="T98" fmla="*/ 15 w 102"/>
                <a:gd name="T99" fmla="*/ 55 h 100"/>
                <a:gd name="T100" fmla="*/ 10 w 102"/>
                <a:gd name="T101" fmla="*/ 59 h 100"/>
                <a:gd name="T102" fmla="*/ 5 w 102"/>
                <a:gd name="T103" fmla="*/ 64 h 100"/>
                <a:gd name="T104" fmla="*/ 5 w 102"/>
                <a:gd name="T105" fmla="*/ 67 h 100"/>
                <a:gd name="T106" fmla="*/ 9 w 102"/>
                <a:gd name="T107" fmla="*/ 69 h 100"/>
                <a:gd name="T108" fmla="*/ 11 w 102"/>
                <a:gd name="T109" fmla="*/ 74 h 100"/>
                <a:gd name="T110" fmla="*/ 17 w 102"/>
                <a:gd name="T111" fmla="*/ 70 h 100"/>
                <a:gd name="T112" fmla="*/ 17 w 102"/>
                <a:gd name="T113" fmla="*/ 79 h 100"/>
                <a:gd name="T114" fmla="*/ 20 w 102"/>
                <a:gd name="T115" fmla="*/ 78 h 100"/>
                <a:gd name="T116" fmla="*/ 25 w 102"/>
                <a:gd name="T117" fmla="*/ 79 h 100"/>
                <a:gd name="T118" fmla="*/ 28 w 102"/>
                <a:gd name="T119" fmla="*/ 83 h 100"/>
                <a:gd name="T120" fmla="*/ 20 w 102"/>
                <a:gd name="T121" fmla="*/ 9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2" h="100">
                  <a:moveTo>
                    <a:pt x="12" y="98"/>
                  </a:moveTo>
                  <a:cubicBezTo>
                    <a:pt x="12" y="98"/>
                    <a:pt x="12" y="99"/>
                    <a:pt x="12" y="99"/>
                  </a:cubicBezTo>
                  <a:cubicBezTo>
                    <a:pt x="12" y="99"/>
                    <a:pt x="12" y="99"/>
                    <a:pt x="13" y="98"/>
                  </a:cubicBezTo>
                  <a:cubicBezTo>
                    <a:pt x="13" y="98"/>
                    <a:pt x="14" y="98"/>
                    <a:pt x="14" y="99"/>
                  </a:cubicBezTo>
                  <a:cubicBezTo>
                    <a:pt x="14" y="98"/>
                    <a:pt x="14" y="98"/>
                    <a:pt x="14" y="97"/>
                  </a:cubicBezTo>
                  <a:cubicBezTo>
                    <a:pt x="15" y="100"/>
                    <a:pt x="16" y="96"/>
                    <a:pt x="17" y="96"/>
                  </a:cubicBezTo>
                  <a:cubicBezTo>
                    <a:pt x="17" y="96"/>
                    <a:pt x="17" y="97"/>
                    <a:pt x="17" y="97"/>
                  </a:cubicBezTo>
                  <a:cubicBezTo>
                    <a:pt x="18" y="96"/>
                    <a:pt x="20" y="96"/>
                    <a:pt x="21" y="95"/>
                  </a:cubicBezTo>
                  <a:cubicBezTo>
                    <a:pt x="21" y="95"/>
                    <a:pt x="22" y="96"/>
                    <a:pt x="22" y="96"/>
                  </a:cubicBezTo>
                  <a:cubicBezTo>
                    <a:pt x="22" y="95"/>
                    <a:pt x="23" y="94"/>
                    <a:pt x="25" y="94"/>
                  </a:cubicBezTo>
                  <a:cubicBezTo>
                    <a:pt x="24" y="93"/>
                    <a:pt x="24" y="92"/>
                    <a:pt x="23" y="92"/>
                  </a:cubicBezTo>
                  <a:cubicBezTo>
                    <a:pt x="24" y="93"/>
                    <a:pt x="25" y="93"/>
                    <a:pt x="27" y="92"/>
                  </a:cubicBezTo>
                  <a:cubicBezTo>
                    <a:pt x="26" y="92"/>
                    <a:pt x="26" y="92"/>
                    <a:pt x="26" y="91"/>
                  </a:cubicBezTo>
                  <a:cubicBezTo>
                    <a:pt x="28" y="92"/>
                    <a:pt x="27" y="90"/>
                    <a:pt x="29" y="90"/>
                  </a:cubicBezTo>
                  <a:cubicBezTo>
                    <a:pt x="30" y="89"/>
                    <a:pt x="31" y="89"/>
                    <a:pt x="30" y="88"/>
                  </a:cubicBezTo>
                  <a:cubicBezTo>
                    <a:pt x="31" y="87"/>
                    <a:pt x="32" y="87"/>
                    <a:pt x="32" y="85"/>
                  </a:cubicBezTo>
                  <a:cubicBezTo>
                    <a:pt x="35" y="86"/>
                    <a:pt x="37" y="82"/>
                    <a:pt x="39" y="80"/>
                  </a:cubicBezTo>
                  <a:cubicBezTo>
                    <a:pt x="38" y="79"/>
                    <a:pt x="37" y="79"/>
                    <a:pt x="36" y="79"/>
                  </a:cubicBezTo>
                  <a:cubicBezTo>
                    <a:pt x="36" y="76"/>
                    <a:pt x="42" y="75"/>
                    <a:pt x="39" y="73"/>
                  </a:cubicBezTo>
                  <a:cubicBezTo>
                    <a:pt x="41" y="74"/>
                    <a:pt x="42" y="69"/>
                    <a:pt x="44" y="68"/>
                  </a:cubicBezTo>
                  <a:cubicBezTo>
                    <a:pt x="46" y="67"/>
                    <a:pt x="46" y="64"/>
                    <a:pt x="47" y="62"/>
                  </a:cubicBezTo>
                  <a:cubicBezTo>
                    <a:pt x="47" y="64"/>
                    <a:pt x="47" y="65"/>
                    <a:pt x="46" y="67"/>
                  </a:cubicBezTo>
                  <a:cubicBezTo>
                    <a:pt x="47" y="68"/>
                    <a:pt x="48" y="67"/>
                    <a:pt x="49" y="66"/>
                  </a:cubicBezTo>
                  <a:cubicBezTo>
                    <a:pt x="49" y="67"/>
                    <a:pt x="48" y="67"/>
                    <a:pt x="47" y="68"/>
                  </a:cubicBezTo>
                  <a:cubicBezTo>
                    <a:pt x="48" y="69"/>
                    <a:pt x="49" y="69"/>
                    <a:pt x="50" y="69"/>
                  </a:cubicBezTo>
                  <a:cubicBezTo>
                    <a:pt x="48" y="69"/>
                    <a:pt x="44" y="68"/>
                    <a:pt x="44" y="71"/>
                  </a:cubicBezTo>
                  <a:cubicBezTo>
                    <a:pt x="44" y="72"/>
                    <a:pt x="42" y="78"/>
                    <a:pt x="45" y="75"/>
                  </a:cubicBezTo>
                  <a:cubicBezTo>
                    <a:pt x="45" y="77"/>
                    <a:pt x="42" y="77"/>
                    <a:pt x="43" y="78"/>
                  </a:cubicBezTo>
                  <a:cubicBezTo>
                    <a:pt x="44" y="79"/>
                    <a:pt x="46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6"/>
                    <a:pt x="48" y="76"/>
                    <a:pt x="48" y="74"/>
                  </a:cubicBezTo>
                  <a:cubicBezTo>
                    <a:pt x="48" y="75"/>
                    <a:pt x="48" y="75"/>
                    <a:pt x="49" y="76"/>
                  </a:cubicBezTo>
                  <a:cubicBezTo>
                    <a:pt x="48" y="75"/>
                    <a:pt x="49" y="74"/>
                    <a:pt x="49" y="74"/>
                  </a:cubicBezTo>
                  <a:cubicBezTo>
                    <a:pt x="52" y="75"/>
                    <a:pt x="52" y="73"/>
                    <a:pt x="53" y="71"/>
                  </a:cubicBezTo>
                  <a:cubicBezTo>
                    <a:pt x="52" y="71"/>
                    <a:pt x="52" y="71"/>
                    <a:pt x="51" y="72"/>
                  </a:cubicBezTo>
                  <a:cubicBezTo>
                    <a:pt x="52" y="71"/>
                    <a:pt x="52" y="71"/>
                    <a:pt x="52" y="70"/>
                  </a:cubicBezTo>
                  <a:cubicBezTo>
                    <a:pt x="52" y="70"/>
                    <a:pt x="51" y="70"/>
                    <a:pt x="51" y="70"/>
                  </a:cubicBezTo>
                  <a:cubicBezTo>
                    <a:pt x="52" y="69"/>
                    <a:pt x="53" y="68"/>
                    <a:pt x="53" y="67"/>
                  </a:cubicBezTo>
                  <a:cubicBezTo>
                    <a:pt x="53" y="68"/>
                    <a:pt x="53" y="69"/>
                    <a:pt x="53" y="69"/>
                  </a:cubicBezTo>
                  <a:cubicBezTo>
                    <a:pt x="53" y="69"/>
                    <a:pt x="53" y="69"/>
                    <a:pt x="54" y="68"/>
                  </a:cubicBezTo>
                  <a:cubicBezTo>
                    <a:pt x="54" y="69"/>
                    <a:pt x="55" y="69"/>
                    <a:pt x="56" y="68"/>
                  </a:cubicBezTo>
                  <a:cubicBezTo>
                    <a:pt x="56" y="69"/>
                    <a:pt x="56" y="69"/>
                    <a:pt x="56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70"/>
                    <a:pt x="57" y="70"/>
                    <a:pt x="56" y="70"/>
                  </a:cubicBezTo>
                  <a:cubicBezTo>
                    <a:pt x="57" y="70"/>
                    <a:pt x="57" y="70"/>
                    <a:pt x="58" y="70"/>
                  </a:cubicBezTo>
                  <a:cubicBezTo>
                    <a:pt x="58" y="70"/>
                    <a:pt x="57" y="70"/>
                    <a:pt x="57" y="71"/>
                  </a:cubicBezTo>
                  <a:cubicBezTo>
                    <a:pt x="58" y="70"/>
                    <a:pt x="58" y="71"/>
                    <a:pt x="59" y="71"/>
                  </a:cubicBezTo>
                  <a:cubicBezTo>
                    <a:pt x="59" y="73"/>
                    <a:pt x="61" y="71"/>
                    <a:pt x="61" y="72"/>
                  </a:cubicBezTo>
                  <a:cubicBezTo>
                    <a:pt x="63" y="74"/>
                    <a:pt x="63" y="74"/>
                    <a:pt x="66" y="74"/>
                  </a:cubicBezTo>
                  <a:cubicBezTo>
                    <a:pt x="67" y="74"/>
                    <a:pt x="68" y="74"/>
                    <a:pt x="70" y="74"/>
                  </a:cubicBezTo>
                  <a:cubicBezTo>
                    <a:pt x="71" y="74"/>
                    <a:pt x="70" y="74"/>
                    <a:pt x="70" y="75"/>
                  </a:cubicBezTo>
                  <a:cubicBezTo>
                    <a:pt x="72" y="75"/>
                    <a:pt x="74" y="76"/>
                    <a:pt x="75" y="74"/>
                  </a:cubicBezTo>
                  <a:cubicBezTo>
                    <a:pt x="76" y="74"/>
                    <a:pt x="76" y="75"/>
                    <a:pt x="77" y="75"/>
                  </a:cubicBezTo>
                  <a:cubicBezTo>
                    <a:pt x="77" y="75"/>
                    <a:pt x="76" y="76"/>
                    <a:pt x="76" y="76"/>
                  </a:cubicBezTo>
                  <a:cubicBezTo>
                    <a:pt x="76" y="76"/>
                    <a:pt x="76" y="75"/>
                    <a:pt x="76" y="74"/>
                  </a:cubicBezTo>
                  <a:cubicBezTo>
                    <a:pt x="76" y="75"/>
                    <a:pt x="75" y="76"/>
                    <a:pt x="75" y="77"/>
                  </a:cubicBezTo>
                  <a:cubicBezTo>
                    <a:pt x="75" y="77"/>
                    <a:pt x="77" y="79"/>
                    <a:pt x="78" y="79"/>
                  </a:cubicBezTo>
                  <a:cubicBezTo>
                    <a:pt x="79" y="78"/>
                    <a:pt x="80" y="77"/>
                    <a:pt x="79" y="76"/>
                  </a:cubicBezTo>
                  <a:cubicBezTo>
                    <a:pt x="80" y="77"/>
                    <a:pt x="79" y="78"/>
                    <a:pt x="79" y="79"/>
                  </a:cubicBezTo>
                  <a:cubicBezTo>
                    <a:pt x="79" y="79"/>
                    <a:pt x="81" y="82"/>
                    <a:pt x="81" y="82"/>
                  </a:cubicBezTo>
                  <a:cubicBezTo>
                    <a:pt x="81" y="82"/>
                    <a:pt x="84" y="84"/>
                    <a:pt x="84" y="82"/>
                  </a:cubicBezTo>
                  <a:cubicBezTo>
                    <a:pt x="84" y="81"/>
                    <a:pt x="82" y="81"/>
                    <a:pt x="82" y="79"/>
                  </a:cubicBezTo>
                  <a:cubicBezTo>
                    <a:pt x="83" y="80"/>
                    <a:pt x="84" y="80"/>
                    <a:pt x="84" y="8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81"/>
                    <a:pt x="85" y="81"/>
                    <a:pt x="85" y="82"/>
                  </a:cubicBezTo>
                  <a:cubicBezTo>
                    <a:pt x="85" y="82"/>
                    <a:pt x="86" y="82"/>
                    <a:pt x="86" y="82"/>
                  </a:cubicBezTo>
                  <a:cubicBezTo>
                    <a:pt x="86" y="82"/>
                    <a:pt x="86" y="83"/>
                    <a:pt x="86" y="83"/>
                  </a:cubicBezTo>
                  <a:cubicBezTo>
                    <a:pt x="88" y="82"/>
                    <a:pt x="86" y="79"/>
                    <a:pt x="86" y="77"/>
                  </a:cubicBezTo>
                  <a:cubicBezTo>
                    <a:pt x="87" y="79"/>
                    <a:pt x="87" y="80"/>
                    <a:pt x="88" y="82"/>
                  </a:cubicBezTo>
                  <a:cubicBezTo>
                    <a:pt x="88" y="83"/>
                    <a:pt x="90" y="83"/>
                    <a:pt x="90" y="84"/>
                  </a:cubicBezTo>
                  <a:cubicBezTo>
                    <a:pt x="91" y="84"/>
                    <a:pt x="91" y="84"/>
                    <a:pt x="91" y="84"/>
                  </a:cubicBezTo>
                  <a:cubicBezTo>
                    <a:pt x="90" y="85"/>
                    <a:pt x="92" y="85"/>
                    <a:pt x="93" y="87"/>
                  </a:cubicBezTo>
                  <a:cubicBezTo>
                    <a:pt x="92" y="86"/>
                    <a:pt x="92" y="86"/>
                    <a:pt x="91" y="86"/>
                  </a:cubicBezTo>
                  <a:cubicBezTo>
                    <a:pt x="92" y="87"/>
                    <a:pt x="91" y="86"/>
                    <a:pt x="92" y="86"/>
                  </a:cubicBezTo>
                  <a:cubicBezTo>
                    <a:pt x="92" y="87"/>
                    <a:pt x="92" y="87"/>
                    <a:pt x="92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93" y="88"/>
                    <a:pt x="93" y="89"/>
                    <a:pt x="94" y="90"/>
                  </a:cubicBezTo>
                  <a:cubicBezTo>
                    <a:pt x="93" y="90"/>
                    <a:pt x="93" y="89"/>
                    <a:pt x="93" y="89"/>
                  </a:cubicBezTo>
                  <a:cubicBezTo>
                    <a:pt x="93" y="90"/>
                    <a:pt x="95" y="93"/>
                    <a:pt x="97" y="93"/>
                  </a:cubicBezTo>
                  <a:cubicBezTo>
                    <a:pt x="95" y="93"/>
                    <a:pt x="94" y="95"/>
                    <a:pt x="95" y="96"/>
                  </a:cubicBezTo>
                  <a:cubicBezTo>
                    <a:pt x="96" y="95"/>
                    <a:pt x="97" y="94"/>
                    <a:pt x="98" y="94"/>
                  </a:cubicBezTo>
                  <a:cubicBezTo>
                    <a:pt x="98" y="94"/>
                    <a:pt x="98" y="97"/>
                    <a:pt x="99" y="97"/>
                  </a:cubicBezTo>
                  <a:cubicBezTo>
                    <a:pt x="100" y="97"/>
                    <a:pt x="98" y="99"/>
                    <a:pt x="98" y="100"/>
                  </a:cubicBezTo>
                  <a:cubicBezTo>
                    <a:pt x="101" y="99"/>
                    <a:pt x="102" y="95"/>
                    <a:pt x="99" y="93"/>
                  </a:cubicBezTo>
                  <a:cubicBezTo>
                    <a:pt x="95" y="91"/>
                    <a:pt x="95" y="90"/>
                    <a:pt x="93" y="85"/>
                  </a:cubicBezTo>
                  <a:cubicBezTo>
                    <a:pt x="91" y="82"/>
                    <a:pt x="89" y="80"/>
                    <a:pt x="87" y="77"/>
                  </a:cubicBezTo>
                  <a:cubicBezTo>
                    <a:pt x="85" y="73"/>
                    <a:pt x="83" y="79"/>
                    <a:pt x="81" y="80"/>
                  </a:cubicBezTo>
                  <a:cubicBezTo>
                    <a:pt x="80" y="77"/>
                    <a:pt x="75" y="75"/>
                    <a:pt x="76" y="72"/>
                  </a:cubicBezTo>
                  <a:cubicBezTo>
                    <a:pt x="71" y="75"/>
                    <a:pt x="72" y="71"/>
                    <a:pt x="72" y="68"/>
                  </a:cubicBezTo>
                  <a:cubicBezTo>
                    <a:pt x="72" y="61"/>
                    <a:pt x="72" y="54"/>
                    <a:pt x="72" y="47"/>
                  </a:cubicBezTo>
                  <a:cubicBezTo>
                    <a:pt x="72" y="36"/>
                    <a:pt x="72" y="24"/>
                    <a:pt x="72" y="13"/>
                  </a:cubicBezTo>
                  <a:cubicBezTo>
                    <a:pt x="70" y="14"/>
                    <a:pt x="67" y="11"/>
                    <a:pt x="66" y="10"/>
                  </a:cubicBezTo>
                  <a:cubicBezTo>
                    <a:pt x="64" y="9"/>
                    <a:pt x="61" y="11"/>
                    <a:pt x="59" y="10"/>
                  </a:cubicBezTo>
                  <a:cubicBezTo>
                    <a:pt x="53" y="8"/>
                    <a:pt x="49" y="7"/>
                    <a:pt x="43" y="7"/>
                  </a:cubicBezTo>
                  <a:cubicBezTo>
                    <a:pt x="43" y="7"/>
                    <a:pt x="43" y="7"/>
                    <a:pt x="44" y="6"/>
                  </a:cubicBezTo>
                  <a:cubicBezTo>
                    <a:pt x="42" y="6"/>
                    <a:pt x="41" y="5"/>
                    <a:pt x="42" y="4"/>
                  </a:cubicBezTo>
                  <a:cubicBezTo>
                    <a:pt x="41" y="5"/>
                    <a:pt x="40" y="4"/>
                    <a:pt x="39" y="3"/>
                  </a:cubicBezTo>
                  <a:cubicBezTo>
                    <a:pt x="39" y="2"/>
                    <a:pt x="37" y="4"/>
                    <a:pt x="37" y="4"/>
                  </a:cubicBezTo>
                  <a:cubicBezTo>
                    <a:pt x="36" y="4"/>
                    <a:pt x="35" y="2"/>
                    <a:pt x="34" y="2"/>
                  </a:cubicBezTo>
                  <a:cubicBezTo>
                    <a:pt x="33" y="2"/>
                    <a:pt x="33" y="4"/>
                    <a:pt x="34" y="5"/>
                  </a:cubicBezTo>
                  <a:cubicBezTo>
                    <a:pt x="33" y="5"/>
                    <a:pt x="32" y="4"/>
                    <a:pt x="31" y="4"/>
                  </a:cubicBezTo>
                  <a:cubicBezTo>
                    <a:pt x="32" y="3"/>
                    <a:pt x="32" y="2"/>
                    <a:pt x="33" y="1"/>
                  </a:cubicBezTo>
                  <a:cubicBezTo>
                    <a:pt x="30" y="0"/>
                    <a:pt x="30" y="0"/>
                    <a:pt x="28" y="3"/>
                  </a:cubicBezTo>
                  <a:cubicBezTo>
                    <a:pt x="26" y="4"/>
                    <a:pt x="23" y="4"/>
                    <a:pt x="23" y="5"/>
                  </a:cubicBezTo>
                  <a:cubicBezTo>
                    <a:pt x="23" y="5"/>
                    <a:pt x="23" y="5"/>
                    <a:pt x="22" y="5"/>
                  </a:cubicBezTo>
                  <a:cubicBezTo>
                    <a:pt x="23" y="4"/>
                    <a:pt x="23" y="4"/>
                    <a:pt x="24" y="3"/>
                  </a:cubicBezTo>
                  <a:cubicBezTo>
                    <a:pt x="23" y="4"/>
                    <a:pt x="22" y="5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2" y="7"/>
                    <a:pt x="21" y="8"/>
                    <a:pt x="21" y="9"/>
                  </a:cubicBezTo>
                  <a:cubicBezTo>
                    <a:pt x="21" y="8"/>
                    <a:pt x="21" y="6"/>
                    <a:pt x="20" y="6"/>
                  </a:cubicBezTo>
                  <a:cubicBezTo>
                    <a:pt x="19" y="7"/>
                    <a:pt x="17" y="8"/>
                    <a:pt x="16" y="10"/>
                  </a:cubicBezTo>
                  <a:cubicBezTo>
                    <a:pt x="16" y="9"/>
                    <a:pt x="16" y="9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10"/>
                    <a:pt x="15" y="11"/>
                    <a:pt x="17" y="11"/>
                  </a:cubicBezTo>
                  <a:cubicBezTo>
                    <a:pt x="15" y="10"/>
                    <a:pt x="14" y="10"/>
                    <a:pt x="14" y="12"/>
                  </a:cubicBezTo>
                  <a:cubicBezTo>
                    <a:pt x="14" y="12"/>
                    <a:pt x="15" y="12"/>
                    <a:pt x="15" y="12"/>
                  </a:cubicBezTo>
                  <a:cubicBezTo>
                    <a:pt x="14" y="12"/>
                    <a:pt x="14" y="13"/>
                    <a:pt x="13" y="13"/>
                  </a:cubicBezTo>
                  <a:cubicBezTo>
                    <a:pt x="14" y="13"/>
                    <a:pt x="14" y="14"/>
                    <a:pt x="14" y="14"/>
                  </a:cubicBezTo>
                  <a:cubicBezTo>
                    <a:pt x="14" y="14"/>
                    <a:pt x="14" y="14"/>
                    <a:pt x="13" y="13"/>
                  </a:cubicBezTo>
                  <a:cubicBezTo>
                    <a:pt x="13" y="16"/>
                    <a:pt x="11" y="18"/>
                    <a:pt x="9" y="18"/>
                  </a:cubicBezTo>
                  <a:cubicBezTo>
                    <a:pt x="8" y="19"/>
                    <a:pt x="5" y="19"/>
                    <a:pt x="5" y="19"/>
                  </a:cubicBezTo>
                  <a:cubicBezTo>
                    <a:pt x="4" y="20"/>
                    <a:pt x="4" y="22"/>
                    <a:pt x="5" y="22"/>
                  </a:cubicBezTo>
                  <a:cubicBezTo>
                    <a:pt x="4" y="22"/>
                    <a:pt x="4" y="23"/>
                    <a:pt x="3" y="23"/>
                  </a:cubicBezTo>
                  <a:cubicBezTo>
                    <a:pt x="5" y="24"/>
                    <a:pt x="8" y="26"/>
                    <a:pt x="10" y="28"/>
                  </a:cubicBezTo>
                  <a:cubicBezTo>
                    <a:pt x="11" y="29"/>
                    <a:pt x="13" y="36"/>
                    <a:pt x="15" y="31"/>
                  </a:cubicBezTo>
                  <a:cubicBezTo>
                    <a:pt x="15" y="32"/>
                    <a:pt x="15" y="32"/>
                    <a:pt x="15" y="33"/>
                  </a:cubicBezTo>
                  <a:cubicBezTo>
                    <a:pt x="19" y="31"/>
                    <a:pt x="15" y="34"/>
                    <a:pt x="18" y="35"/>
                  </a:cubicBezTo>
                  <a:cubicBezTo>
                    <a:pt x="18" y="35"/>
                    <a:pt x="18" y="35"/>
                    <a:pt x="18" y="34"/>
                  </a:cubicBezTo>
                  <a:cubicBezTo>
                    <a:pt x="19" y="35"/>
                    <a:pt x="21" y="35"/>
                    <a:pt x="22" y="35"/>
                  </a:cubicBezTo>
                  <a:cubicBezTo>
                    <a:pt x="20" y="36"/>
                    <a:pt x="17" y="38"/>
                    <a:pt x="16" y="35"/>
                  </a:cubicBezTo>
                  <a:cubicBezTo>
                    <a:pt x="16" y="36"/>
                    <a:pt x="16" y="36"/>
                    <a:pt x="16" y="37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19" y="38"/>
                    <a:pt x="18" y="38"/>
                    <a:pt x="18" y="38"/>
                  </a:cubicBezTo>
                  <a:cubicBezTo>
                    <a:pt x="18" y="38"/>
                    <a:pt x="18" y="37"/>
                    <a:pt x="17" y="37"/>
                  </a:cubicBezTo>
                  <a:cubicBezTo>
                    <a:pt x="17" y="39"/>
                    <a:pt x="16" y="39"/>
                    <a:pt x="14" y="39"/>
                  </a:cubicBezTo>
                  <a:cubicBezTo>
                    <a:pt x="13" y="39"/>
                    <a:pt x="11" y="39"/>
                    <a:pt x="10" y="38"/>
                  </a:cubicBezTo>
                  <a:cubicBezTo>
                    <a:pt x="11" y="37"/>
                    <a:pt x="12" y="35"/>
                    <a:pt x="10" y="35"/>
                  </a:cubicBezTo>
                  <a:cubicBezTo>
                    <a:pt x="8" y="35"/>
                    <a:pt x="7" y="36"/>
                    <a:pt x="6" y="37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4" y="37"/>
                    <a:pt x="2" y="40"/>
                    <a:pt x="0" y="41"/>
                  </a:cubicBezTo>
                  <a:cubicBezTo>
                    <a:pt x="2" y="43"/>
                    <a:pt x="2" y="43"/>
                    <a:pt x="5" y="43"/>
                  </a:cubicBezTo>
                  <a:cubicBezTo>
                    <a:pt x="4" y="44"/>
                    <a:pt x="4" y="44"/>
                    <a:pt x="3" y="44"/>
                  </a:cubicBezTo>
                  <a:cubicBezTo>
                    <a:pt x="4" y="47"/>
                    <a:pt x="4" y="48"/>
                    <a:pt x="7" y="49"/>
                  </a:cubicBezTo>
                  <a:cubicBezTo>
                    <a:pt x="9" y="49"/>
                    <a:pt x="11" y="47"/>
                    <a:pt x="13" y="49"/>
                  </a:cubicBezTo>
                  <a:cubicBezTo>
                    <a:pt x="13" y="48"/>
                    <a:pt x="13" y="48"/>
                    <a:pt x="12" y="48"/>
                  </a:cubicBezTo>
                  <a:cubicBezTo>
                    <a:pt x="13" y="48"/>
                    <a:pt x="14" y="49"/>
                    <a:pt x="14" y="50"/>
                  </a:cubicBezTo>
                  <a:cubicBezTo>
                    <a:pt x="16" y="47"/>
                    <a:pt x="16" y="46"/>
                    <a:pt x="19" y="47"/>
                  </a:cubicBezTo>
                  <a:cubicBezTo>
                    <a:pt x="19" y="48"/>
                    <a:pt x="18" y="49"/>
                    <a:pt x="17" y="48"/>
                  </a:cubicBezTo>
                  <a:cubicBezTo>
                    <a:pt x="18" y="50"/>
                    <a:pt x="20" y="53"/>
                    <a:pt x="18" y="54"/>
                  </a:cubicBezTo>
                  <a:cubicBezTo>
                    <a:pt x="18" y="55"/>
                    <a:pt x="16" y="54"/>
                    <a:pt x="15" y="55"/>
                  </a:cubicBezTo>
                  <a:cubicBezTo>
                    <a:pt x="14" y="55"/>
                    <a:pt x="14" y="56"/>
                    <a:pt x="13" y="57"/>
                  </a:cubicBezTo>
                  <a:cubicBezTo>
                    <a:pt x="13" y="58"/>
                    <a:pt x="11" y="58"/>
                    <a:pt x="10" y="58"/>
                  </a:cubicBezTo>
                  <a:cubicBezTo>
                    <a:pt x="10" y="58"/>
                    <a:pt x="10" y="59"/>
                    <a:pt x="10" y="59"/>
                  </a:cubicBezTo>
                  <a:cubicBezTo>
                    <a:pt x="10" y="59"/>
                    <a:pt x="9" y="59"/>
                    <a:pt x="9" y="59"/>
                  </a:cubicBezTo>
                  <a:cubicBezTo>
                    <a:pt x="8" y="60"/>
                    <a:pt x="7" y="60"/>
                    <a:pt x="6" y="61"/>
                  </a:cubicBezTo>
                  <a:cubicBezTo>
                    <a:pt x="6" y="62"/>
                    <a:pt x="6" y="64"/>
                    <a:pt x="5" y="64"/>
                  </a:cubicBezTo>
                  <a:cubicBezTo>
                    <a:pt x="5" y="65"/>
                    <a:pt x="5" y="65"/>
                    <a:pt x="5" y="66"/>
                  </a:cubicBezTo>
                  <a:cubicBezTo>
                    <a:pt x="5" y="66"/>
                    <a:pt x="6" y="65"/>
                    <a:pt x="7" y="65"/>
                  </a:cubicBezTo>
                  <a:cubicBezTo>
                    <a:pt x="6" y="66"/>
                    <a:pt x="6" y="66"/>
                    <a:pt x="5" y="67"/>
                  </a:cubicBezTo>
                  <a:cubicBezTo>
                    <a:pt x="6" y="66"/>
                    <a:pt x="6" y="67"/>
                    <a:pt x="7" y="67"/>
                  </a:cubicBezTo>
                  <a:cubicBezTo>
                    <a:pt x="6" y="68"/>
                    <a:pt x="7" y="68"/>
                    <a:pt x="7" y="69"/>
                  </a:cubicBezTo>
                  <a:cubicBezTo>
                    <a:pt x="8" y="68"/>
                    <a:pt x="8" y="69"/>
                    <a:pt x="9" y="69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9" y="70"/>
                    <a:pt x="10" y="70"/>
                    <a:pt x="11" y="70"/>
                  </a:cubicBezTo>
                  <a:cubicBezTo>
                    <a:pt x="10" y="71"/>
                    <a:pt x="7" y="75"/>
                    <a:pt x="11" y="74"/>
                  </a:cubicBezTo>
                  <a:cubicBezTo>
                    <a:pt x="11" y="74"/>
                    <a:pt x="10" y="74"/>
                    <a:pt x="10" y="75"/>
                  </a:cubicBezTo>
                  <a:cubicBezTo>
                    <a:pt x="11" y="77"/>
                    <a:pt x="13" y="76"/>
                    <a:pt x="14" y="74"/>
                  </a:cubicBezTo>
                  <a:cubicBezTo>
                    <a:pt x="15" y="72"/>
                    <a:pt x="14" y="71"/>
                    <a:pt x="17" y="70"/>
                  </a:cubicBezTo>
                  <a:cubicBezTo>
                    <a:pt x="16" y="71"/>
                    <a:pt x="14" y="72"/>
                    <a:pt x="15" y="73"/>
                  </a:cubicBezTo>
                  <a:cubicBezTo>
                    <a:pt x="16" y="75"/>
                    <a:pt x="17" y="77"/>
                    <a:pt x="16" y="78"/>
                  </a:cubicBezTo>
                  <a:cubicBezTo>
                    <a:pt x="16" y="78"/>
                    <a:pt x="16" y="79"/>
                    <a:pt x="17" y="79"/>
                  </a:cubicBezTo>
                  <a:cubicBezTo>
                    <a:pt x="17" y="79"/>
                    <a:pt x="17" y="79"/>
                    <a:pt x="17" y="80"/>
                  </a:cubicBezTo>
                  <a:cubicBezTo>
                    <a:pt x="16" y="81"/>
                    <a:pt x="16" y="81"/>
                    <a:pt x="15" y="81"/>
                  </a:cubicBezTo>
                  <a:cubicBezTo>
                    <a:pt x="17" y="80"/>
                    <a:pt x="19" y="80"/>
                    <a:pt x="20" y="78"/>
                  </a:cubicBezTo>
                  <a:cubicBezTo>
                    <a:pt x="20" y="79"/>
                    <a:pt x="20" y="80"/>
                    <a:pt x="22" y="80"/>
                  </a:cubicBezTo>
                  <a:cubicBezTo>
                    <a:pt x="23" y="80"/>
                    <a:pt x="23" y="82"/>
                    <a:pt x="24" y="82"/>
                  </a:cubicBezTo>
                  <a:cubicBezTo>
                    <a:pt x="24" y="81"/>
                    <a:pt x="24" y="80"/>
                    <a:pt x="25" y="79"/>
                  </a:cubicBezTo>
                  <a:cubicBezTo>
                    <a:pt x="25" y="83"/>
                    <a:pt x="28" y="80"/>
                    <a:pt x="30" y="79"/>
                  </a:cubicBezTo>
                  <a:cubicBezTo>
                    <a:pt x="29" y="80"/>
                    <a:pt x="28" y="81"/>
                    <a:pt x="28" y="83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28" y="84"/>
                    <a:pt x="27" y="86"/>
                    <a:pt x="27" y="87"/>
                  </a:cubicBezTo>
                  <a:cubicBezTo>
                    <a:pt x="26" y="88"/>
                    <a:pt x="25" y="88"/>
                    <a:pt x="25" y="90"/>
                  </a:cubicBezTo>
                  <a:cubicBezTo>
                    <a:pt x="24" y="91"/>
                    <a:pt x="17" y="93"/>
                    <a:pt x="20" y="95"/>
                  </a:cubicBezTo>
                  <a:cubicBezTo>
                    <a:pt x="16" y="94"/>
                    <a:pt x="15" y="96"/>
                    <a:pt x="12" y="98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2" name="Freeform 18"/>
            <p:cNvSpPr>
              <a:spLocks noEditPoints="1"/>
            </p:cNvSpPr>
            <p:nvPr/>
          </p:nvSpPr>
          <p:spPr bwMode="auto">
            <a:xfrm>
              <a:off x="2708" y="1712"/>
              <a:ext cx="244" cy="242"/>
            </a:xfrm>
            <a:custGeom>
              <a:avLst/>
              <a:gdLst>
                <a:gd name="T0" fmla="*/ 14 w 103"/>
                <a:gd name="T1" fmla="*/ 99 h 102"/>
                <a:gd name="T2" fmla="*/ 23 w 103"/>
                <a:gd name="T3" fmla="*/ 90 h 102"/>
                <a:gd name="T4" fmla="*/ 24 w 103"/>
                <a:gd name="T5" fmla="*/ 83 h 102"/>
                <a:gd name="T6" fmla="*/ 17 w 103"/>
                <a:gd name="T7" fmla="*/ 79 h 102"/>
                <a:gd name="T8" fmla="*/ 9 w 103"/>
                <a:gd name="T9" fmla="*/ 70 h 102"/>
                <a:gd name="T10" fmla="*/ 5 w 103"/>
                <a:gd name="T11" fmla="*/ 65 h 102"/>
                <a:gd name="T12" fmla="*/ 14 w 103"/>
                <a:gd name="T13" fmla="*/ 57 h 102"/>
                <a:gd name="T14" fmla="*/ 3 w 103"/>
                <a:gd name="T15" fmla="*/ 44 h 102"/>
                <a:gd name="T16" fmla="*/ 12 w 103"/>
                <a:gd name="T17" fmla="*/ 38 h 102"/>
                <a:gd name="T18" fmla="*/ 16 w 103"/>
                <a:gd name="T19" fmla="*/ 33 h 102"/>
                <a:gd name="T20" fmla="*/ 5 w 103"/>
                <a:gd name="T21" fmla="*/ 21 h 102"/>
                <a:gd name="T22" fmla="*/ 21 w 103"/>
                <a:gd name="T23" fmla="*/ 5 h 102"/>
                <a:gd name="T24" fmla="*/ 37 w 103"/>
                <a:gd name="T25" fmla="*/ 3 h 102"/>
                <a:gd name="T26" fmla="*/ 45 w 103"/>
                <a:gd name="T27" fmla="*/ 6 h 102"/>
                <a:gd name="T28" fmla="*/ 79 w 103"/>
                <a:gd name="T29" fmla="*/ 71 h 102"/>
                <a:gd name="T30" fmla="*/ 87 w 103"/>
                <a:gd name="T31" fmla="*/ 75 h 102"/>
                <a:gd name="T32" fmla="*/ 99 w 103"/>
                <a:gd name="T33" fmla="*/ 98 h 102"/>
                <a:gd name="T34" fmla="*/ 92 w 103"/>
                <a:gd name="T35" fmla="*/ 87 h 102"/>
                <a:gd name="T36" fmla="*/ 90 w 103"/>
                <a:gd name="T37" fmla="*/ 83 h 102"/>
                <a:gd name="T38" fmla="*/ 77 w 103"/>
                <a:gd name="T39" fmla="*/ 78 h 102"/>
                <a:gd name="T40" fmla="*/ 67 w 103"/>
                <a:gd name="T41" fmla="*/ 75 h 102"/>
                <a:gd name="T42" fmla="*/ 55 w 103"/>
                <a:gd name="T43" fmla="*/ 69 h 102"/>
                <a:gd name="T44" fmla="*/ 54 w 103"/>
                <a:gd name="T45" fmla="*/ 71 h 102"/>
                <a:gd name="T46" fmla="*/ 44 w 103"/>
                <a:gd name="T47" fmla="*/ 77 h 102"/>
                <a:gd name="T48" fmla="*/ 42 w 103"/>
                <a:gd name="T49" fmla="*/ 74 h 102"/>
                <a:gd name="T50" fmla="*/ 30 w 103"/>
                <a:gd name="T51" fmla="*/ 90 h 102"/>
                <a:gd name="T52" fmla="*/ 23 w 103"/>
                <a:gd name="T53" fmla="*/ 102 h 102"/>
                <a:gd name="T54" fmla="*/ 18 w 103"/>
                <a:gd name="T55" fmla="*/ 96 h 102"/>
                <a:gd name="T56" fmla="*/ 22 w 103"/>
                <a:gd name="T57" fmla="*/ 94 h 102"/>
                <a:gd name="T58" fmla="*/ 98 w 103"/>
                <a:gd name="T59" fmla="*/ 93 h 102"/>
                <a:gd name="T60" fmla="*/ 33 w 103"/>
                <a:gd name="T61" fmla="*/ 85 h 102"/>
                <a:gd name="T62" fmla="*/ 41 w 103"/>
                <a:gd name="T63" fmla="*/ 72 h 102"/>
                <a:gd name="T64" fmla="*/ 50 w 103"/>
                <a:gd name="T65" fmla="*/ 68 h 102"/>
                <a:gd name="T66" fmla="*/ 58 w 103"/>
                <a:gd name="T67" fmla="*/ 67 h 102"/>
                <a:gd name="T68" fmla="*/ 61 w 103"/>
                <a:gd name="T69" fmla="*/ 71 h 102"/>
                <a:gd name="T70" fmla="*/ 73 w 103"/>
                <a:gd name="T71" fmla="*/ 73 h 102"/>
                <a:gd name="T72" fmla="*/ 40 w 103"/>
                <a:gd name="T73" fmla="*/ 4 h 102"/>
                <a:gd name="T74" fmla="*/ 33 w 103"/>
                <a:gd name="T75" fmla="*/ 2 h 102"/>
                <a:gd name="T76" fmla="*/ 21 w 103"/>
                <a:gd name="T77" fmla="*/ 7 h 102"/>
                <a:gd name="T78" fmla="*/ 16 w 103"/>
                <a:gd name="T79" fmla="*/ 13 h 102"/>
                <a:gd name="T80" fmla="*/ 8 w 103"/>
                <a:gd name="T81" fmla="*/ 22 h 102"/>
                <a:gd name="T82" fmla="*/ 18 w 103"/>
                <a:gd name="T83" fmla="*/ 33 h 102"/>
                <a:gd name="T84" fmla="*/ 15 w 103"/>
                <a:gd name="T85" fmla="*/ 40 h 102"/>
                <a:gd name="T86" fmla="*/ 2 w 103"/>
                <a:gd name="T87" fmla="*/ 41 h 102"/>
                <a:gd name="T88" fmla="*/ 15 w 103"/>
                <a:gd name="T89" fmla="*/ 48 h 102"/>
                <a:gd name="T90" fmla="*/ 13 w 103"/>
                <a:gd name="T91" fmla="*/ 58 h 102"/>
                <a:gd name="T92" fmla="*/ 8 w 103"/>
                <a:gd name="T93" fmla="*/ 65 h 102"/>
                <a:gd name="T94" fmla="*/ 13 w 103"/>
                <a:gd name="T95" fmla="*/ 69 h 102"/>
                <a:gd name="T96" fmla="*/ 17 w 103"/>
                <a:gd name="T97" fmla="*/ 73 h 102"/>
                <a:gd name="T98" fmla="*/ 24 w 103"/>
                <a:gd name="T99" fmla="*/ 80 h 102"/>
                <a:gd name="T100" fmla="*/ 30 w 103"/>
                <a:gd name="T101" fmla="*/ 83 h 102"/>
                <a:gd name="T102" fmla="*/ 82 w 103"/>
                <a:gd name="T103" fmla="*/ 81 h 102"/>
                <a:gd name="T104" fmla="*/ 87 w 103"/>
                <a:gd name="T105" fmla="*/ 81 h 102"/>
                <a:gd name="T106" fmla="*/ 79 w 103"/>
                <a:gd name="T107" fmla="*/ 78 h 102"/>
                <a:gd name="T108" fmla="*/ 49 w 103"/>
                <a:gd name="T109" fmla="*/ 74 h 102"/>
                <a:gd name="T110" fmla="*/ 45 w 103"/>
                <a:gd name="T111" fmla="*/ 73 h 102"/>
                <a:gd name="T112" fmla="*/ 18 w 103"/>
                <a:gd name="T113" fmla="*/ 54 h 102"/>
                <a:gd name="T114" fmla="*/ 19 w 103"/>
                <a:gd name="T115" fmla="*/ 47 h 102"/>
                <a:gd name="T116" fmla="*/ 23 w 103"/>
                <a:gd name="T117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" h="102">
                  <a:moveTo>
                    <a:pt x="23" y="102"/>
                  </a:moveTo>
                  <a:cubicBezTo>
                    <a:pt x="22" y="96"/>
                    <a:pt x="22" y="96"/>
                    <a:pt x="22" y="96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21" y="96"/>
                    <a:pt x="19" y="97"/>
                    <a:pt x="18" y="98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99"/>
                    <a:pt x="16" y="99"/>
                    <a:pt x="16" y="99"/>
                  </a:cubicBezTo>
                  <a:cubicBezTo>
                    <a:pt x="16" y="100"/>
                    <a:pt x="16" y="100"/>
                    <a:pt x="16" y="100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9"/>
                    <a:pt x="15" y="99"/>
                    <a:pt x="14" y="99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13" y="100"/>
                    <a:pt x="13" y="100"/>
                    <a:pt x="13" y="100"/>
                  </a:cubicBezTo>
                  <a:cubicBezTo>
                    <a:pt x="12" y="99"/>
                    <a:pt x="12" y="98"/>
                    <a:pt x="13" y="98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7"/>
                    <a:pt x="14" y="96"/>
                    <a:pt x="14" y="96"/>
                  </a:cubicBezTo>
                  <a:cubicBezTo>
                    <a:pt x="16" y="95"/>
                    <a:pt x="18" y="94"/>
                    <a:pt x="20" y="94"/>
                  </a:cubicBezTo>
                  <a:cubicBezTo>
                    <a:pt x="20" y="94"/>
                    <a:pt x="20" y="94"/>
                    <a:pt x="20" y="94"/>
                  </a:cubicBezTo>
                  <a:cubicBezTo>
                    <a:pt x="20" y="92"/>
                    <a:pt x="22" y="91"/>
                    <a:pt x="23" y="90"/>
                  </a:cubicBezTo>
                  <a:cubicBezTo>
                    <a:pt x="24" y="90"/>
                    <a:pt x="25" y="90"/>
                    <a:pt x="25" y="89"/>
                  </a:cubicBezTo>
                  <a:cubicBezTo>
                    <a:pt x="25" y="89"/>
                    <a:pt x="26" y="88"/>
                    <a:pt x="26" y="88"/>
                  </a:cubicBezTo>
                  <a:cubicBezTo>
                    <a:pt x="27" y="88"/>
                    <a:pt x="27" y="87"/>
                    <a:pt x="27" y="87"/>
                  </a:cubicBezTo>
                  <a:cubicBezTo>
                    <a:pt x="27" y="86"/>
                    <a:pt x="28" y="85"/>
                    <a:pt x="28" y="83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28" y="82"/>
                    <a:pt x="28" y="82"/>
                    <a:pt x="28" y="81"/>
                  </a:cubicBezTo>
                  <a:cubicBezTo>
                    <a:pt x="27" y="82"/>
                    <a:pt x="26" y="82"/>
                    <a:pt x="26" y="81"/>
                  </a:cubicBezTo>
                  <a:cubicBezTo>
                    <a:pt x="26" y="81"/>
                    <a:pt x="26" y="81"/>
                    <a:pt x="26" y="81"/>
                  </a:cubicBezTo>
                  <a:cubicBezTo>
                    <a:pt x="26" y="81"/>
                    <a:pt x="26" y="82"/>
                    <a:pt x="25" y="82"/>
                  </a:cubicBezTo>
                  <a:cubicBezTo>
                    <a:pt x="25" y="84"/>
                    <a:pt x="25" y="84"/>
                    <a:pt x="25" y="84"/>
                  </a:cubicBezTo>
                  <a:cubicBezTo>
                    <a:pt x="24" y="83"/>
                    <a:pt x="24" y="83"/>
                    <a:pt x="24" y="83"/>
                  </a:cubicBezTo>
                  <a:cubicBezTo>
                    <a:pt x="24" y="83"/>
                    <a:pt x="24" y="82"/>
                    <a:pt x="24" y="82"/>
                  </a:cubicBezTo>
                  <a:cubicBezTo>
                    <a:pt x="23" y="81"/>
                    <a:pt x="23" y="80"/>
                    <a:pt x="23" y="80"/>
                  </a:cubicBezTo>
                  <a:cubicBezTo>
                    <a:pt x="22" y="80"/>
                    <a:pt x="21" y="80"/>
                    <a:pt x="21" y="80"/>
                  </a:cubicBezTo>
                  <a:cubicBezTo>
                    <a:pt x="20" y="81"/>
                    <a:pt x="19" y="81"/>
                    <a:pt x="18" y="81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17" y="82"/>
                    <a:pt x="17" y="82"/>
                    <a:pt x="16" y="82"/>
                  </a:cubicBezTo>
                  <a:cubicBezTo>
                    <a:pt x="16" y="81"/>
                    <a:pt x="16" y="81"/>
                    <a:pt x="16" y="81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7" y="80"/>
                    <a:pt x="17" y="79"/>
                    <a:pt x="17" y="79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7" y="79"/>
                    <a:pt x="17" y="7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7" y="77"/>
                    <a:pt x="17" y="76"/>
                    <a:pt x="16" y="74"/>
                  </a:cubicBezTo>
                  <a:cubicBezTo>
                    <a:pt x="16" y="74"/>
                    <a:pt x="16" y="74"/>
                    <a:pt x="16" y="74"/>
                  </a:cubicBezTo>
                  <a:cubicBezTo>
                    <a:pt x="16" y="74"/>
                    <a:pt x="16" y="74"/>
                    <a:pt x="16" y="75"/>
                  </a:cubicBezTo>
                  <a:cubicBezTo>
                    <a:pt x="15" y="76"/>
                    <a:pt x="14" y="77"/>
                    <a:pt x="13" y="77"/>
                  </a:cubicBezTo>
                  <a:cubicBezTo>
                    <a:pt x="12" y="77"/>
                    <a:pt x="11" y="76"/>
                    <a:pt x="10" y="75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10" y="75"/>
                    <a:pt x="10" y="74"/>
                    <a:pt x="10" y="74"/>
                  </a:cubicBezTo>
                  <a:cubicBezTo>
                    <a:pt x="9" y="73"/>
                    <a:pt x="10" y="72"/>
                    <a:pt x="11" y="70"/>
                  </a:cubicBezTo>
                  <a:cubicBezTo>
                    <a:pt x="10" y="70"/>
                    <a:pt x="10" y="70"/>
                    <a:pt x="9" y="70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9" y="69"/>
                    <a:pt x="9" y="69"/>
                    <a:pt x="8" y="69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8"/>
                  </a:cubicBezTo>
                  <a:cubicBezTo>
                    <a:pt x="7" y="68"/>
                    <a:pt x="7" y="68"/>
                    <a:pt x="7" y="6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6" y="63"/>
                    <a:pt x="6" y="63"/>
                    <a:pt x="6" y="62"/>
                  </a:cubicBezTo>
                  <a:cubicBezTo>
                    <a:pt x="6" y="62"/>
                    <a:pt x="6" y="61"/>
                    <a:pt x="7" y="61"/>
                  </a:cubicBezTo>
                  <a:cubicBezTo>
                    <a:pt x="7" y="60"/>
                    <a:pt x="8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10" y="58"/>
                    <a:pt x="10" y="58"/>
                    <a:pt x="11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57"/>
                    <a:pt x="12" y="57"/>
                    <a:pt x="12" y="57"/>
                  </a:cubicBezTo>
                  <a:cubicBezTo>
                    <a:pt x="13" y="57"/>
                    <a:pt x="13" y="57"/>
                    <a:pt x="14" y="57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5" y="55"/>
                    <a:pt x="15" y="54"/>
                    <a:pt x="16" y="54"/>
                  </a:cubicBezTo>
                  <a:cubicBezTo>
                    <a:pt x="16" y="54"/>
                    <a:pt x="17" y="54"/>
                    <a:pt x="17" y="54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2" y="49"/>
                    <a:pt x="11" y="49"/>
                  </a:cubicBezTo>
                  <a:cubicBezTo>
                    <a:pt x="10" y="49"/>
                    <a:pt x="9" y="49"/>
                    <a:pt x="8" y="49"/>
                  </a:cubicBezTo>
                  <a:cubicBezTo>
                    <a:pt x="5" y="49"/>
                    <a:pt x="5" y="47"/>
                    <a:pt x="4" y="46"/>
                  </a:cubicBezTo>
                  <a:cubicBezTo>
                    <a:pt x="4" y="45"/>
                    <a:pt x="4" y="45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2" y="43"/>
                    <a:pt x="1" y="43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1" y="40"/>
                    <a:pt x="2" y="39"/>
                  </a:cubicBezTo>
                  <a:cubicBezTo>
                    <a:pt x="3" y="39"/>
                    <a:pt x="4" y="38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7" y="37"/>
                    <a:pt x="7" y="36"/>
                    <a:pt x="7" y="36"/>
                  </a:cubicBezTo>
                  <a:cubicBezTo>
                    <a:pt x="8" y="35"/>
                    <a:pt x="9" y="34"/>
                    <a:pt x="11" y="34"/>
                  </a:cubicBezTo>
                  <a:cubicBezTo>
                    <a:pt x="12" y="34"/>
                    <a:pt x="13" y="35"/>
                    <a:pt x="13" y="36"/>
                  </a:cubicBezTo>
                  <a:cubicBezTo>
                    <a:pt x="13" y="36"/>
                    <a:pt x="13" y="37"/>
                    <a:pt x="12" y="38"/>
                  </a:cubicBezTo>
                  <a:cubicBezTo>
                    <a:pt x="13" y="38"/>
                    <a:pt x="14" y="38"/>
                    <a:pt x="15" y="38"/>
                  </a:cubicBezTo>
                  <a:cubicBezTo>
                    <a:pt x="15" y="38"/>
                    <a:pt x="15" y="38"/>
                    <a:pt x="16" y="38"/>
                  </a:cubicBezTo>
                  <a:cubicBezTo>
                    <a:pt x="16" y="38"/>
                    <a:pt x="16" y="38"/>
                    <a:pt x="17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6"/>
                    <a:pt x="16" y="36"/>
                    <a:pt x="16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6" y="33"/>
                    <a:pt x="16" y="33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4" y="33"/>
                  </a:cubicBezTo>
                  <a:cubicBezTo>
                    <a:pt x="13" y="33"/>
                    <a:pt x="12" y="31"/>
                    <a:pt x="11" y="30"/>
                  </a:cubicBezTo>
                  <a:cubicBezTo>
                    <a:pt x="11" y="29"/>
                    <a:pt x="11" y="28"/>
                    <a:pt x="10" y="28"/>
                  </a:cubicBezTo>
                  <a:cubicBezTo>
                    <a:pt x="9" y="27"/>
                    <a:pt x="7" y="26"/>
                    <a:pt x="6" y="25"/>
                  </a:cubicBezTo>
                  <a:cubicBezTo>
                    <a:pt x="5" y="24"/>
                    <a:pt x="4" y="24"/>
                    <a:pt x="4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4" y="19"/>
                    <a:pt x="5" y="19"/>
                  </a:cubicBezTo>
                  <a:cubicBezTo>
                    <a:pt x="6" y="18"/>
                    <a:pt x="7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12" y="17"/>
                    <a:pt x="14" y="15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0"/>
                    <a:pt x="15" y="10"/>
                    <a:pt x="16" y="10"/>
                  </a:cubicBezTo>
                  <a:cubicBezTo>
                    <a:pt x="16" y="9"/>
                    <a:pt x="16" y="9"/>
                    <a:pt x="16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4"/>
                    <a:pt x="23" y="4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3"/>
                    <a:pt x="26" y="3"/>
                    <a:pt x="26" y="3"/>
                  </a:cubicBezTo>
                  <a:cubicBezTo>
                    <a:pt x="27" y="3"/>
                    <a:pt x="28" y="3"/>
                    <a:pt x="28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0" y="0"/>
                    <a:pt x="30" y="0"/>
                    <a:pt x="31" y="0"/>
                  </a:cubicBezTo>
                  <a:cubicBezTo>
                    <a:pt x="32" y="0"/>
                    <a:pt x="33" y="0"/>
                    <a:pt x="34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6" y="1"/>
                    <a:pt x="37" y="2"/>
                    <a:pt x="37" y="3"/>
                  </a:cubicBezTo>
                  <a:cubicBezTo>
                    <a:pt x="37" y="3"/>
                    <a:pt x="38" y="4"/>
                    <a:pt x="38" y="4"/>
                  </a:cubicBezTo>
                  <a:cubicBezTo>
                    <a:pt x="38" y="4"/>
                    <a:pt x="38" y="3"/>
                    <a:pt x="38" y="3"/>
                  </a:cubicBezTo>
                  <a:cubicBezTo>
                    <a:pt x="39" y="3"/>
                    <a:pt x="39" y="3"/>
                    <a:pt x="40" y="3"/>
                  </a:cubicBezTo>
                  <a:cubicBezTo>
                    <a:pt x="40" y="3"/>
                    <a:pt x="41" y="3"/>
                    <a:pt x="41" y="3"/>
                  </a:cubicBezTo>
                  <a:cubicBezTo>
                    <a:pt x="41" y="4"/>
                    <a:pt x="42" y="4"/>
                    <a:pt x="42" y="4"/>
                  </a:cubicBezTo>
                  <a:cubicBezTo>
                    <a:pt x="42" y="4"/>
                    <a:pt x="42" y="4"/>
                    <a:pt x="43" y="4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4" y="5"/>
                    <a:pt x="43" y="5"/>
                    <a:pt x="44" y="5"/>
                  </a:cubicBezTo>
                  <a:cubicBezTo>
                    <a:pt x="44" y="5"/>
                    <a:pt x="44" y="6"/>
                    <a:pt x="45" y="6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51" y="6"/>
                    <a:pt x="55" y="8"/>
                    <a:pt x="61" y="10"/>
                  </a:cubicBezTo>
                  <a:cubicBezTo>
                    <a:pt x="61" y="10"/>
                    <a:pt x="62" y="10"/>
                    <a:pt x="63" y="9"/>
                  </a:cubicBezTo>
                  <a:cubicBezTo>
                    <a:pt x="65" y="9"/>
                    <a:pt x="66" y="9"/>
                    <a:pt x="67" y="9"/>
                  </a:cubicBezTo>
                  <a:cubicBezTo>
                    <a:pt x="67" y="9"/>
                    <a:pt x="68" y="10"/>
                    <a:pt x="68" y="10"/>
                  </a:cubicBezTo>
                  <a:cubicBezTo>
                    <a:pt x="69" y="11"/>
                    <a:pt x="71" y="12"/>
                    <a:pt x="72" y="12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3" y="68"/>
                    <a:pt x="73" y="68"/>
                    <a:pt x="73" y="68"/>
                  </a:cubicBezTo>
                  <a:cubicBezTo>
                    <a:pt x="73" y="70"/>
                    <a:pt x="73" y="72"/>
                    <a:pt x="74" y="72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5" y="73"/>
                    <a:pt x="76" y="72"/>
                    <a:pt x="77" y="72"/>
                  </a:cubicBezTo>
                  <a:cubicBezTo>
                    <a:pt x="79" y="71"/>
                    <a:pt x="79" y="71"/>
                    <a:pt x="79" y="71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8" y="74"/>
                    <a:pt x="78" y="75"/>
                    <a:pt x="80" y="76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1" y="76"/>
                    <a:pt x="81" y="77"/>
                    <a:pt x="81" y="77"/>
                  </a:cubicBezTo>
                  <a:cubicBezTo>
                    <a:pt x="81" y="78"/>
                    <a:pt x="82" y="78"/>
                    <a:pt x="82" y="79"/>
                  </a:cubicBezTo>
                  <a:cubicBezTo>
                    <a:pt x="82" y="79"/>
                    <a:pt x="83" y="78"/>
                    <a:pt x="83" y="78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83" y="78"/>
                    <a:pt x="84" y="77"/>
                    <a:pt x="84" y="77"/>
                  </a:cubicBezTo>
                  <a:cubicBezTo>
                    <a:pt x="85" y="76"/>
                    <a:pt x="86" y="75"/>
                    <a:pt x="87" y="75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8" y="75"/>
                    <a:pt x="88" y="76"/>
                    <a:pt x="89" y="76"/>
                  </a:cubicBezTo>
                  <a:cubicBezTo>
                    <a:pt x="90" y="78"/>
                    <a:pt x="90" y="79"/>
                    <a:pt x="91" y="80"/>
                  </a:cubicBezTo>
                  <a:cubicBezTo>
                    <a:pt x="92" y="82"/>
                    <a:pt x="93" y="83"/>
                    <a:pt x="94" y="85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96" y="89"/>
                    <a:pt x="97" y="91"/>
                    <a:pt x="101" y="93"/>
                  </a:cubicBezTo>
                  <a:cubicBezTo>
                    <a:pt x="102" y="93"/>
                    <a:pt x="103" y="95"/>
                    <a:pt x="103" y="96"/>
                  </a:cubicBezTo>
                  <a:cubicBezTo>
                    <a:pt x="102" y="98"/>
                    <a:pt x="101" y="100"/>
                    <a:pt x="100" y="100"/>
                  </a:cubicBezTo>
                  <a:cubicBezTo>
                    <a:pt x="99" y="101"/>
                    <a:pt x="99" y="101"/>
                    <a:pt x="99" y="101"/>
                  </a:cubicBezTo>
                  <a:cubicBezTo>
                    <a:pt x="99" y="100"/>
                    <a:pt x="99" y="100"/>
                    <a:pt x="99" y="100"/>
                  </a:cubicBezTo>
                  <a:cubicBezTo>
                    <a:pt x="99" y="99"/>
                    <a:pt x="99" y="99"/>
                    <a:pt x="99" y="98"/>
                  </a:cubicBezTo>
                  <a:cubicBezTo>
                    <a:pt x="99" y="98"/>
                    <a:pt x="99" y="98"/>
                    <a:pt x="99" y="98"/>
                  </a:cubicBezTo>
                  <a:cubicBezTo>
                    <a:pt x="99" y="98"/>
                    <a:pt x="98" y="96"/>
                    <a:pt x="98" y="95"/>
                  </a:cubicBezTo>
                  <a:cubicBezTo>
                    <a:pt x="98" y="95"/>
                    <a:pt x="97" y="96"/>
                    <a:pt x="97" y="96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6"/>
                    <a:pt x="96" y="96"/>
                    <a:pt x="96" y="96"/>
                  </a:cubicBezTo>
                  <a:cubicBezTo>
                    <a:pt x="95" y="96"/>
                    <a:pt x="95" y="95"/>
                    <a:pt x="95" y="94"/>
                  </a:cubicBezTo>
                  <a:cubicBezTo>
                    <a:pt x="96" y="94"/>
                    <a:pt x="96" y="93"/>
                    <a:pt x="96" y="93"/>
                  </a:cubicBezTo>
                  <a:cubicBezTo>
                    <a:pt x="95" y="92"/>
                    <a:pt x="94" y="90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0" y="89"/>
                    <a:pt x="90" y="89"/>
                    <a:pt x="90" y="89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92" y="88"/>
                    <a:pt x="92" y="88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7"/>
                  </a:cubicBezTo>
                  <a:cubicBezTo>
                    <a:pt x="92" y="87"/>
                    <a:pt x="92" y="87"/>
                    <a:pt x="92" y="86"/>
                  </a:cubicBezTo>
                  <a:cubicBezTo>
                    <a:pt x="92" y="86"/>
                    <a:pt x="92" y="86"/>
                    <a:pt x="92" y="86"/>
                  </a:cubicBezTo>
                  <a:cubicBezTo>
                    <a:pt x="92" y="86"/>
                    <a:pt x="92" y="86"/>
                    <a:pt x="92" y="86"/>
                  </a:cubicBezTo>
                  <a:cubicBezTo>
                    <a:pt x="92" y="86"/>
                    <a:pt x="92" y="86"/>
                    <a:pt x="92" y="86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91" y="86"/>
                    <a:pt x="91" y="86"/>
                    <a:pt x="91" y="86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91" y="84"/>
                    <a:pt x="90" y="84"/>
                    <a:pt x="90" y="83"/>
                  </a:cubicBezTo>
                  <a:cubicBezTo>
                    <a:pt x="89" y="83"/>
                    <a:pt x="89" y="83"/>
                    <a:pt x="89" y="83"/>
                  </a:cubicBezTo>
                  <a:cubicBezTo>
                    <a:pt x="88" y="83"/>
                    <a:pt x="88" y="83"/>
                    <a:pt x="88" y="84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7" y="83"/>
                    <a:pt x="87" y="83"/>
                    <a:pt x="87" y="83"/>
                  </a:cubicBezTo>
                  <a:cubicBezTo>
                    <a:pt x="87" y="83"/>
                    <a:pt x="87" y="83"/>
                    <a:pt x="87" y="83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5" y="85"/>
                    <a:pt x="83" y="83"/>
                    <a:pt x="81" y="82"/>
                  </a:cubicBezTo>
                  <a:cubicBezTo>
                    <a:pt x="81" y="82"/>
                    <a:pt x="81" y="82"/>
                    <a:pt x="81" y="82"/>
                  </a:cubicBezTo>
                  <a:cubicBezTo>
                    <a:pt x="81" y="82"/>
                    <a:pt x="80" y="80"/>
                    <a:pt x="79" y="79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78" y="79"/>
                    <a:pt x="78" y="79"/>
                    <a:pt x="77" y="78"/>
                  </a:cubicBezTo>
                  <a:cubicBezTo>
                    <a:pt x="77" y="79"/>
                    <a:pt x="77" y="79"/>
                    <a:pt x="77" y="79"/>
                  </a:cubicBezTo>
                  <a:cubicBezTo>
                    <a:pt x="77" y="78"/>
                    <a:pt x="77" y="78"/>
                    <a:pt x="77" y="78"/>
                  </a:cubicBezTo>
                  <a:cubicBezTo>
                    <a:pt x="76" y="78"/>
                    <a:pt x="76" y="78"/>
                    <a:pt x="76" y="78"/>
                  </a:cubicBezTo>
                  <a:cubicBezTo>
                    <a:pt x="76" y="77"/>
                    <a:pt x="75" y="77"/>
                    <a:pt x="75" y="77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5" y="76"/>
                    <a:pt x="75" y="76"/>
                    <a:pt x="76" y="76"/>
                  </a:cubicBezTo>
                  <a:cubicBezTo>
                    <a:pt x="74" y="76"/>
                    <a:pt x="73" y="76"/>
                    <a:pt x="72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69" y="75"/>
                    <a:pt x="68" y="75"/>
                    <a:pt x="67" y="75"/>
                  </a:cubicBezTo>
                  <a:cubicBezTo>
                    <a:pt x="64" y="75"/>
                    <a:pt x="64" y="74"/>
                    <a:pt x="62" y="73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0" y="73"/>
                    <a:pt x="59" y="72"/>
                    <a:pt x="59" y="71"/>
                  </a:cubicBezTo>
                  <a:cubicBezTo>
                    <a:pt x="59" y="71"/>
                    <a:pt x="59" y="71"/>
                    <a:pt x="58" y="71"/>
                  </a:cubicBezTo>
                  <a:cubicBezTo>
                    <a:pt x="57" y="72"/>
                    <a:pt x="57" y="72"/>
                    <a:pt x="57" y="72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56" y="70"/>
                    <a:pt x="55" y="70"/>
                    <a:pt x="55" y="69"/>
                  </a:cubicBezTo>
                  <a:cubicBezTo>
                    <a:pt x="55" y="69"/>
                    <a:pt x="55" y="69"/>
                    <a:pt x="55" y="70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4" y="69"/>
                    <a:pt x="53" y="69"/>
                    <a:pt x="53" y="70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6" y="71"/>
                    <a:pt x="56" y="71"/>
                    <a:pt x="56" y="71"/>
                  </a:cubicBezTo>
                  <a:cubicBezTo>
                    <a:pt x="55" y="71"/>
                    <a:pt x="55" y="71"/>
                    <a:pt x="55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53" y="74"/>
                    <a:pt x="53" y="75"/>
                    <a:pt x="50" y="75"/>
                  </a:cubicBezTo>
                  <a:cubicBezTo>
                    <a:pt x="50" y="75"/>
                    <a:pt x="50" y="75"/>
                    <a:pt x="50" y="75"/>
                  </a:cubicBezTo>
                  <a:cubicBezTo>
                    <a:pt x="50" y="75"/>
                    <a:pt x="50" y="75"/>
                    <a:pt x="50" y="76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9" y="76"/>
                    <a:pt x="49" y="76"/>
                    <a:pt x="49" y="77"/>
                  </a:cubicBezTo>
                  <a:cubicBezTo>
                    <a:pt x="49" y="77"/>
                    <a:pt x="48" y="77"/>
                    <a:pt x="48" y="78"/>
                  </a:cubicBezTo>
                  <a:cubicBezTo>
                    <a:pt x="46" y="81"/>
                    <a:pt x="46" y="81"/>
                    <a:pt x="46" y="81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46" y="79"/>
                    <a:pt x="44" y="80"/>
                    <a:pt x="43" y="79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43" y="77"/>
                    <a:pt x="43" y="77"/>
                    <a:pt x="44" y="77"/>
                  </a:cubicBezTo>
                  <a:cubicBezTo>
                    <a:pt x="44" y="77"/>
                    <a:pt x="44" y="77"/>
                    <a:pt x="44" y="76"/>
                  </a:cubicBezTo>
                  <a:cubicBezTo>
                    <a:pt x="43" y="76"/>
                    <a:pt x="44" y="75"/>
                    <a:pt x="44" y="73"/>
                  </a:cubicBezTo>
                  <a:cubicBezTo>
                    <a:pt x="44" y="72"/>
                    <a:pt x="44" y="72"/>
                    <a:pt x="44" y="71"/>
                  </a:cubicBezTo>
                  <a:cubicBezTo>
                    <a:pt x="44" y="70"/>
                    <a:pt x="45" y="68"/>
                    <a:pt x="48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68"/>
                    <a:pt x="47" y="68"/>
                    <a:pt x="47" y="68"/>
                  </a:cubicBezTo>
                  <a:cubicBezTo>
                    <a:pt x="47" y="68"/>
                    <a:pt x="47" y="68"/>
                    <a:pt x="47" y="68"/>
                  </a:cubicBezTo>
                  <a:cubicBezTo>
                    <a:pt x="46" y="68"/>
                    <a:pt x="46" y="68"/>
                    <a:pt x="46" y="69"/>
                  </a:cubicBezTo>
                  <a:cubicBezTo>
                    <a:pt x="45" y="69"/>
                    <a:pt x="44" y="70"/>
                    <a:pt x="44" y="71"/>
                  </a:cubicBezTo>
                  <a:cubicBezTo>
                    <a:pt x="43" y="72"/>
                    <a:pt x="43" y="73"/>
                    <a:pt x="42" y="73"/>
                  </a:cubicBezTo>
                  <a:cubicBezTo>
                    <a:pt x="42" y="73"/>
                    <a:pt x="42" y="74"/>
                    <a:pt x="42" y="74"/>
                  </a:cubicBezTo>
                  <a:cubicBezTo>
                    <a:pt x="42" y="75"/>
                    <a:pt x="41" y="76"/>
                    <a:pt x="40" y="76"/>
                  </a:cubicBezTo>
                  <a:cubicBezTo>
                    <a:pt x="39" y="77"/>
                    <a:pt x="38" y="78"/>
                    <a:pt x="38" y="78"/>
                  </a:cubicBezTo>
                  <a:cubicBezTo>
                    <a:pt x="39" y="79"/>
                    <a:pt x="40" y="79"/>
                    <a:pt x="40" y="8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40" y="81"/>
                    <a:pt x="39" y="82"/>
                    <a:pt x="38" y="82"/>
                  </a:cubicBezTo>
                  <a:cubicBezTo>
                    <a:pt x="37" y="84"/>
                    <a:pt x="36" y="86"/>
                    <a:pt x="34" y="86"/>
                  </a:cubicBezTo>
                  <a:cubicBezTo>
                    <a:pt x="34" y="87"/>
                    <a:pt x="33" y="88"/>
                    <a:pt x="32" y="88"/>
                  </a:cubicBezTo>
                  <a:cubicBezTo>
                    <a:pt x="32" y="88"/>
                    <a:pt x="32" y="88"/>
                    <a:pt x="32" y="88"/>
                  </a:cubicBezTo>
                  <a:cubicBezTo>
                    <a:pt x="32" y="88"/>
                    <a:pt x="32" y="89"/>
                    <a:pt x="32" y="89"/>
                  </a:cubicBezTo>
                  <a:cubicBezTo>
                    <a:pt x="32" y="90"/>
                    <a:pt x="31" y="90"/>
                    <a:pt x="30" y="90"/>
                  </a:cubicBezTo>
                  <a:cubicBezTo>
                    <a:pt x="30" y="90"/>
                    <a:pt x="30" y="90"/>
                    <a:pt x="30" y="90"/>
                  </a:cubicBezTo>
                  <a:cubicBezTo>
                    <a:pt x="30" y="90"/>
                    <a:pt x="29" y="91"/>
                    <a:pt x="29" y="91"/>
                  </a:cubicBezTo>
                  <a:cubicBezTo>
                    <a:pt x="29" y="91"/>
                    <a:pt x="29" y="92"/>
                    <a:pt x="29" y="92"/>
                  </a:cubicBezTo>
                  <a:cubicBezTo>
                    <a:pt x="29" y="92"/>
                    <a:pt x="29" y="92"/>
                    <a:pt x="29" y="92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7" y="93"/>
                    <a:pt x="27" y="93"/>
                    <a:pt x="26" y="93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26" y="94"/>
                    <a:pt x="26" y="94"/>
                    <a:pt x="26" y="94"/>
                  </a:cubicBezTo>
                  <a:cubicBezTo>
                    <a:pt x="24" y="95"/>
                    <a:pt x="24" y="95"/>
                    <a:pt x="24" y="96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24" y="96"/>
                    <a:pt x="24" y="96"/>
                    <a:pt x="24" y="96"/>
                  </a:cubicBezTo>
                  <a:lnTo>
                    <a:pt x="23" y="102"/>
                  </a:lnTo>
                  <a:close/>
                  <a:moveTo>
                    <a:pt x="100" y="97"/>
                  </a:moveTo>
                  <a:cubicBezTo>
                    <a:pt x="100" y="97"/>
                    <a:pt x="101" y="97"/>
                    <a:pt x="101" y="97"/>
                  </a:cubicBezTo>
                  <a:cubicBezTo>
                    <a:pt x="101" y="97"/>
                    <a:pt x="101" y="98"/>
                    <a:pt x="101" y="98"/>
                  </a:cubicBezTo>
                  <a:cubicBezTo>
                    <a:pt x="101" y="97"/>
                    <a:pt x="101" y="97"/>
                    <a:pt x="101" y="96"/>
                  </a:cubicBezTo>
                  <a:cubicBezTo>
                    <a:pt x="101" y="95"/>
                    <a:pt x="101" y="94"/>
                    <a:pt x="100" y="94"/>
                  </a:cubicBezTo>
                  <a:cubicBezTo>
                    <a:pt x="100" y="94"/>
                    <a:pt x="100" y="94"/>
                    <a:pt x="99" y="94"/>
                  </a:cubicBezTo>
                  <a:cubicBezTo>
                    <a:pt x="99" y="94"/>
                    <a:pt x="100" y="94"/>
                    <a:pt x="100" y="94"/>
                  </a:cubicBezTo>
                  <a:cubicBezTo>
                    <a:pt x="100" y="95"/>
                    <a:pt x="100" y="96"/>
                    <a:pt x="100" y="97"/>
                  </a:cubicBezTo>
                  <a:close/>
                  <a:moveTo>
                    <a:pt x="16" y="97"/>
                  </a:moveTo>
                  <a:cubicBezTo>
                    <a:pt x="16" y="98"/>
                    <a:pt x="16" y="98"/>
                    <a:pt x="16" y="98"/>
                  </a:cubicBezTo>
                  <a:cubicBezTo>
                    <a:pt x="16" y="98"/>
                    <a:pt x="17" y="97"/>
                    <a:pt x="17" y="96"/>
                  </a:cubicBezTo>
                  <a:cubicBezTo>
                    <a:pt x="17" y="96"/>
                    <a:pt x="17" y="96"/>
                    <a:pt x="18" y="96"/>
                  </a:cubicBezTo>
                  <a:cubicBezTo>
                    <a:pt x="17" y="96"/>
                    <a:pt x="16" y="96"/>
                    <a:pt x="15" y="97"/>
                  </a:cubicBezTo>
                  <a:cubicBezTo>
                    <a:pt x="15" y="97"/>
                    <a:pt x="15" y="97"/>
                    <a:pt x="15" y="97"/>
                  </a:cubicBezTo>
                  <a:lnTo>
                    <a:pt x="16" y="97"/>
                  </a:lnTo>
                  <a:close/>
                  <a:moveTo>
                    <a:pt x="19" y="95"/>
                  </a:moveTo>
                  <a:cubicBezTo>
                    <a:pt x="19" y="96"/>
                    <a:pt x="19" y="96"/>
                    <a:pt x="19" y="96"/>
                  </a:cubicBezTo>
                  <a:cubicBezTo>
                    <a:pt x="19" y="96"/>
                    <a:pt x="20" y="95"/>
                    <a:pt x="20" y="95"/>
                  </a:cubicBezTo>
                  <a:cubicBezTo>
                    <a:pt x="20" y="95"/>
                    <a:pt x="19" y="95"/>
                    <a:pt x="19" y="95"/>
                  </a:cubicBezTo>
                  <a:close/>
                  <a:moveTo>
                    <a:pt x="25" y="91"/>
                  </a:moveTo>
                  <a:cubicBezTo>
                    <a:pt x="25" y="91"/>
                    <a:pt x="25" y="91"/>
                    <a:pt x="24" y="92"/>
                  </a:cubicBezTo>
                  <a:cubicBezTo>
                    <a:pt x="23" y="92"/>
                    <a:pt x="21" y="93"/>
                    <a:pt x="21" y="94"/>
                  </a:cubicBezTo>
                  <a:cubicBezTo>
                    <a:pt x="21" y="94"/>
                    <a:pt x="21" y="94"/>
                    <a:pt x="22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3" y="94"/>
                    <a:pt x="23" y="94"/>
                    <a:pt x="23" y="94"/>
                  </a:cubicBezTo>
                  <a:cubicBezTo>
                    <a:pt x="23" y="94"/>
                    <a:pt x="23" y="94"/>
                    <a:pt x="23" y="94"/>
                  </a:cubicBezTo>
                  <a:cubicBezTo>
                    <a:pt x="23" y="94"/>
                    <a:pt x="24" y="94"/>
                    <a:pt x="24" y="93"/>
                  </a:cubicBezTo>
                  <a:cubicBezTo>
                    <a:pt x="24" y="93"/>
                    <a:pt x="24" y="93"/>
                    <a:pt x="24" y="93"/>
                  </a:cubicBezTo>
                  <a:cubicBezTo>
                    <a:pt x="24" y="93"/>
                    <a:pt x="24" y="93"/>
                    <a:pt x="24" y="92"/>
                  </a:cubicBezTo>
                  <a:cubicBezTo>
                    <a:pt x="25" y="91"/>
                    <a:pt x="25" y="91"/>
                    <a:pt x="25" y="91"/>
                  </a:cubicBezTo>
                  <a:cubicBezTo>
                    <a:pt x="25" y="92"/>
                    <a:pt x="26" y="92"/>
                    <a:pt x="26" y="92"/>
                  </a:cubicBezTo>
                  <a:lnTo>
                    <a:pt x="25" y="91"/>
                  </a:lnTo>
                  <a:close/>
                  <a:moveTo>
                    <a:pt x="95" y="90"/>
                  </a:moveTo>
                  <a:cubicBezTo>
                    <a:pt x="96" y="91"/>
                    <a:pt x="97" y="92"/>
                    <a:pt x="98" y="93"/>
                  </a:cubicBezTo>
                  <a:cubicBezTo>
                    <a:pt x="98" y="93"/>
                    <a:pt x="98" y="93"/>
                    <a:pt x="98" y="93"/>
                  </a:cubicBezTo>
                  <a:cubicBezTo>
                    <a:pt x="97" y="92"/>
                    <a:pt x="96" y="91"/>
                    <a:pt x="95" y="90"/>
                  </a:cubicBezTo>
                  <a:close/>
                  <a:moveTo>
                    <a:pt x="26" y="91"/>
                  </a:moveTo>
                  <a:cubicBezTo>
                    <a:pt x="27" y="91"/>
                    <a:pt x="27" y="91"/>
                    <a:pt x="27" y="91"/>
                  </a:cubicBezTo>
                  <a:cubicBezTo>
                    <a:pt x="28" y="91"/>
                    <a:pt x="28" y="91"/>
                    <a:pt x="28" y="90"/>
                  </a:cubicBezTo>
                  <a:cubicBezTo>
                    <a:pt x="28" y="90"/>
                    <a:pt x="29" y="89"/>
                    <a:pt x="29" y="89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30" y="89"/>
                    <a:pt x="31" y="89"/>
                    <a:pt x="31" y="88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30" y="88"/>
                    <a:pt x="30" y="88"/>
                    <a:pt x="30" y="88"/>
                  </a:cubicBezTo>
                  <a:cubicBezTo>
                    <a:pt x="31" y="87"/>
                    <a:pt x="31" y="87"/>
                    <a:pt x="31" y="87"/>
                  </a:cubicBezTo>
                  <a:cubicBezTo>
                    <a:pt x="31" y="87"/>
                    <a:pt x="31" y="87"/>
                    <a:pt x="31" y="87"/>
                  </a:cubicBezTo>
                  <a:cubicBezTo>
                    <a:pt x="32" y="86"/>
                    <a:pt x="33" y="86"/>
                    <a:pt x="33" y="85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5" y="85"/>
                    <a:pt x="36" y="83"/>
                    <a:pt x="37" y="82"/>
                  </a:cubicBezTo>
                  <a:cubicBezTo>
                    <a:pt x="38" y="81"/>
                    <a:pt x="38" y="81"/>
                    <a:pt x="39" y="80"/>
                  </a:cubicBezTo>
                  <a:cubicBezTo>
                    <a:pt x="38" y="80"/>
                    <a:pt x="38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7" y="77"/>
                    <a:pt x="38" y="76"/>
                    <a:pt x="39" y="75"/>
                  </a:cubicBezTo>
                  <a:cubicBezTo>
                    <a:pt x="40" y="75"/>
                    <a:pt x="40" y="74"/>
                    <a:pt x="40" y="74"/>
                  </a:cubicBezTo>
                  <a:cubicBezTo>
                    <a:pt x="40" y="74"/>
                    <a:pt x="40" y="73"/>
                    <a:pt x="40" y="73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41" y="72"/>
                    <a:pt x="42" y="71"/>
                    <a:pt x="43" y="70"/>
                  </a:cubicBezTo>
                  <a:cubicBezTo>
                    <a:pt x="43" y="69"/>
                    <a:pt x="44" y="68"/>
                    <a:pt x="45" y="68"/>
                  </a:cubicBezTo>
                  <a:cubicBezTo>
                    <a:pt x="46" y="67"/>
                    <a:pt x="47" y="65"/>
                    <a:pt x="47" y="63"/>
                  </a:cubicBezTo>
                  <a:cubicBezTo>
                    <a:pt x="47" y="63"/>
                    <a:pt x="47" y="62"/>
                    <a:pt x="47" y="61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49" y="64"/>
                    <a:pt x="48" y="65"/>
                    <a:pt x="48" y="67"/>
                  </a:cubicBezTo>
                  <a:cubicBezTo>
                    <a:pt x="48" y="67"/>
                    <a:pt x="49" y="66"/>
                    <a:pt x="49" y="66"/>
                  </a:cubicBezTo>
                  <a:cubicBezTo>
                    <a:pt x="49" y="66"/>
                    <a:pt x="50" y="65"/>
                    <a:pt x="50" y="65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0" y="67"/>
                    <a:pt x="50" y="67"/>
                    <a:pt x="50" y="68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2" y="69"/>
                    <a:pt x="53" y="68"/>
                    <a:pt x="53" y="68"/>
                  </a:cubicBezTo>
                  <a:cubicBezTo>
                    <a:pt x="54" y="67"/>
                    <a:pt x="54" y="67"/>
                    <a:pt x="54" y="67"/>
                  </a:cubicBezTo>
                  <a:cubicBezTo>
                    <a:pt x="54" y="65"/>
                    <a:pt x="54" y="65"/>
                    <a:pt x="54" y="65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56" y="65"/>
                    <a:pt x="56" y="65"/>
                    <a:pt x="56" y="65"/>
                  </a:cubicBezTo>
                  <a:cubicBezTo>
                    <a:pt x="55" y="67"/>
                    <a:pt x="55" y="67"/>
                    <a:pt x="55" y="67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6" y="68"/>
                    <a:pt x="56" y="68"/>
                  </a:cubicBezTo>
                  <a:cubicBezTo>
                    <a:pt x="56" y="68"/>
                    <a:pt x="57" y="68"/>
                    <a:pt x="57" y="68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8" y="69"/>
                    <a:pt x="58" y="69"/>
                    <a:pt x="58" y="69"/>
                  </a:cubicBezTo>
                  <a:cubicBezTo>
                    <a:pt x="58" y="69"/>
                    <a:pt x="58" y="69"/>
                    <a:pt x="58" y="69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9"/>
                    <a:pt x="61" y="69"/>
                    <a:pt x="61" y="69"/>
                  </a:cubicBezTo>
                  <a:cubicBezTo>
                    <a:pt x="61" y="69"/>
                    <a:pt x="61" y="69"/>
                    <a:pt x="61" y="69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71"/>
                    <a:pt x="60" y="71"/>
                    <a:pt x="60" y="71"/>
                  </a:cubicBezTo>
                  <a:cubicBezTo>
                    <a:pt x="60" y="71"/>
                    <a:pt x="61" y="71"/>
                    <a:pt x="61" y="71"/>
                  </a:cubicBezTo>
                  <a:cubicBezTo>
                    <a:pt x="61" y="71"/>
                    <a:pt x="61" y="71"/>
                    <a:pt x="61" y="71"/>
                  </a:cubicBezTo>
                  <a:cubicBezTo>
                    <a:pt x="62" y="71"/>
                    <a:pt x="62" y="71"/>
                    <a:pt x="62" y="71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4" y="73"/>
                    <a:pt x="65" y="73"/>
                    <a:pt x="67" y="73"/>
                  </a:cubicBezTo>
                  <a:cubicBezTo>
                    <a:pt x="68" y="73"/>
                    <a:pt x="69" y="73"/>
                    <a:pt x="70" y="73"/>
                  </a:cubicBezTo>
                  <a:cubicBezTo>
                    <a:pt x="71" y="73"/>
                    <a:pt x="71" y="73"/>
                    <a:pt x="71" y="73"/>
                  </a:cubicBezTo>
                  <a:cubicBezTo>
                    <a:pt x="71" y="73"/>
                    <a:pt x="71" y="73"/>
                    <a:pt x="72" y="74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73" y="74"/>
                    <a:pt x="73" y="75"/>
                    <a:pt x="74" y="75"/>
                  </a:cubicBezTo>
                  <a:cubicBezTo>
                    <a:pt x="74" y="75"/>
                    <a:pt x="75" y="75"/>
                    <a:pt x="75" y="74"/>
                  </a:cubicBezTo>
                  <a:cubicBezTo>
                    <a:pt x="74" y="74"/>
                    <a:pt x="74" y="74"/>
                    <a:pt x="73" y="73"/>
                  </a:cubicBezTo>
                  <a:cubicBezTo>
                    <a:pt x="72" y="72"/>
                    <a:pt x="72" y="70"/>
                    <a:pt x="72" y="68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0" y="14"/>
                    <a:pt x="69" y="12"/>
                    <a:pt x="67" y="11"/>
                  </a:cubicBezTo>
                  <a:cubicBezTo>
                    <a:pt x="67" y="11"/>
                    <a:pt x="67" y="11"/>
                    <a:pt x="66" y="10"/>
                  </a:cubicBezTo>
                  <a:cubicBezTo>
                    <a:pt x="66" y="10"/>
                    <a:pt x="65" y="10"/>
                    <a:pt x="64" y="11"/>
                  </a:cubicBezTo>
                  <a:cubicBezTo>
                    <a:pt x="63" y="11"/>
                    <a:pt x="61" y="11"/>
                    <a:pt x="60" y="11"/>
                  </a:cubicBezTo>
                  <a:cubicBezTo>
                    <a:pt x="54" y="9"/>
                    <a:pt x="50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3" y="7"/>
                    <a:pt x="43" y="6"/>
                    <a:pt x="42" y="6"/>
                  </a:cubicBezTo>
                  <a:cubicBezTo>
                    <a:pt x="42" y="6"/>
                    <a:pt x="42" y="5"/>
                    <a:pt x="42" y="5"/>
                  </a:cubicBezTo>
                  <a:cubicBezTo>
                    <a:pt x="41" y="5"/>
                    <a:pt x="40" y="4"/>
                    <a:pt x="40" y="4"/>
                  </a:cubicBezTo>
                  <a:cubicBezTo>
                    <a:pt x="40" y="4"/>
                    <a:pt x="39" y="4"/>
                    <a:pt x="39" y="4"/>
                  </a:cubicBezTo>
                  <a:cubicBezTo>
                    <a:pt x="39" y="5"/>
                    <a:pt x="38" y="5"/>
                    <a:pt x="38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6" y="4"/>
                    <a:pt x="36" y="3"/>
                  </a:cubicBezTo>
                  <a:cubicBezTo>
                    <a:pt x="36" y="3"/>
                    <a:pt x="35" y="3"/>
                    <a:pt x="35" y="2"/>
                  </a:cubicBezTo>
                  <a:cubicBezTo>
                    <a:pt x="35" y="2"/>
                    <a:pt x="35" y="3"/>
                    <a:pt x="35" y="3"/>
                  </a:cubicBezTo>
                  <a:cubicBezTo>
                    <a:pt x="35" y="3"/>
                    <a:pt x="35" y="4"/>
                    <a:pt x="35" y="5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5"/>
                    <a:pt x="33" y="5"/>
                    <a:pt x="32" y="5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2" y="1"/>
                    <a:pt x="32" y="1"/>
                    <a:pt x="31" y="1"/>
                  </a:cubicBezTo>
                  <a:cubicBezTo>
                    <a:pt x="31" y="1"/>
                    <a:pt x="31" y="1"/>
                    <a:pt x="30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4"/>
                    <a:pt x="27" y="4"/>
                    <a:pt x="26" y="4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7"/>
                    <a:pt x="23" y="8"/>
                    <a:pt x="23" y="9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1" y="9"/>
                    <a:pt x="21" y="8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7"/>
                    <a:pt x="12" y="19"/>
                    <a:pt x="10" y="19"/>
                  </a:cubicBezTo>
                  <a:cubicBezTo>
                    <a:pt x="10" y="19"/>
                    <a:pt x="9" y="19"/>
                    <a:pt x="9" y="19"/>
                  </a:cubicBezTo>
                  <a:cubicBezTo>
                    <a:pt x="8" y="19"/>
                    <a:pt x="6" y="19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3"/>
                    <a:pt x="6" y="23"/>
                    <a:pt x="5" y="23"/>
                  </a:cubicBezTo>
                  <a:cubicBezTo>
                    <a:pt x="6" y="23"/>
                    <a:pt x="6" y="23"/>
                    <a:pt x="6" y="24"/>
                  </a:cubicBezTo>
                  <a:cubicBezTo>
                    <a:pt x="8" y="25"/>
                    <a:pt x="10" y="26"/>
                    <a:pt x="11" y="27"/>
                  </a:cubicBezTo>
                  <a:cubicBezTo>
                    <a:pt x="12" y="28"/>
                    <a:pt x="12" y="28"/>
                    <a:pt x="12" y="29"/>
                  </a:cubicBezTo>
                  <a:cubicBezTo>
                    <a:pt x="13" y="30"/>
                    <a:pt x="14" y="32"/>
                    <a:pt x="14" y="32"/>
                  </a:cubicBezTo>
                  <a:cubicBezTo>
                    <a:pt x="15" y="32"/>
                    <a:pt x="15" y="32"/>
                    <a:pt x="15" y="31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1"/>
                    <a:pt x="16" y="32"/>
                    <a:pt x="16" y="32"/>
                  </a:cubicBezTo>
                  <a:cubicBezTo>
                    <a:pt x="17" y="31"/>
                    <a:pt x="18" y="31"/>
                    <a:pt x="18" y="32"/>
                  </a:cubicBezTo>
                  <a:cubicBezTo>
                    <a:pt x="18" y="32"/>
                    <a:pt x="18" y="33"/>
                    <a:pt x="18" y="33"/>
                  </a:cubicBezTo>
                  <a:cubicBezTo>
                    <a:pt x="18" y="33"/>
                    <a:pt x="18" y="33"/>
                    <a:pt x="18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20" y="34"/>
                    <a:pt x="22" y="34"/>
                    <a:pt x="24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2" y="37"/>
                    <a:pt x="21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8" y="39"/>
                    <a:pt x="18" y="40"/>
                    <a:pt x="17" y="40"/>
                  </a:cubicBezTo>
                  <a:cubicBezTo>
                    <a:pt x="16" y="40"/>
                    <a:pt x="16" y="40"/>
                    <a:pt x="15" y="40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3" y="39"/>
                    <a:pt x="12" y="39"/>
                    <a:pt x="11" y="38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7"/>
                    <a:pt x="12" y="36"/>
                    <a:pt x="12" y="36"/>
                  </a:cubicBezTo>
                  <a:cubicBezTo>
                    <a:pt x="12" y="36"/>
                    <a:pt x="11" y="36"/>
                    <a:pt x="11" y="36"/>
                  </a:cubicBezTo>
                  <a:cubicBezTo>
                    <a:pt x="10" y="36"/>
                    <a:pt x="9" y="36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8"/>
                    <a:pt x="8" y="3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6" y="38"/>
                    <a:pt x="4" y="39"/>
                    <a:pt x="2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3" y="42"/>
                    <a:pt x="4" y="42"/>
                    <a:pt x="6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6" y="44"/>
                    <a:pt x="5" y="44"/>
                    <a:pt x="5" y="44"/>
                  </a:cubicBezTo>
                  <a:cubicBezTo>
                    <a:pt x="5" y="44"/>
                    <a:pt x="5" y="44"/>
                    <a:pt x="5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6" y="47"/>
                    <a:pt x="6" y="47"/>
                    <a:pt x="8" y="48"/>
                  </a:cubicBezTo>
                  <a:cubicBezTo>
                    <a:pt x="9" y="48"/>
                    <a:pt x="10" y="48"/>
                    <a:pt x="10" y="48"/>
                  </a:cubicBezTo>
                  <a:cubicBezTo>
                    <a:pt x="11" y="48"/>
                    <a:pt x="12" y="48"/>
                    <a:pt x="12" y="48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4" y="47"/>
                    <a:pt x="15" y="48"/>
                    <a:pt x="15" y="48"/>
                  </a:cubicBezTo>
                  <a:cubicBezTo>
                    <a:pt x="16" y="47"/>
                    <a:pt x="17" y="46"/>
                    <a:pt x="19" y="46"/>
                  </a:cubicBezTo>
                  <a:cubicBezTo>
                    <a:pt x="19" y="46"/>
                    <a:pt x="20" y="46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8"/>
                    <a:pt x="20" y="49"/>
                    <a:pt x="19" y="49"/>
                  </a:cubicBezTo>
                  <a:cubicBezTo>
                    <a:pt x="20" y="51"/>
                    <a:pt x="22" y="53"/>
                    <a:pt x="20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7" y="55"/>
                    <a:pt x="17" y="55"/>
                    <a:pt x="16" y="55"/>
                  </a:cubicBezTo>
                  <a:cubicBezTo>
                    <a:pt x="16" y="55"/>
                    <a:pt x="16" y="56"/>
                    <a:pt x="16" y="56"/>
                  </a:cubicBezTo>
                  <a:cubicBezTo>
                    <a:pt x="15" y="57"/>
                    <a:pt x="15" y="57"/>
                    <a:pt x="15" y="58"/>
                  </a:cubicBezTo>
                  <a:cubicBezTo>
                    <a:pt x="14" y="58"/>
                    <a:pt x="13" y="58"/>
                    <a:pt x="13" y="58"/>
                  </a:cubicBezTo>
                  <a:cubicBezTo>
                    <a:pt x="13" y="58"/>
                    <a:pt x="12" y="58"/>
                    <a:pt x="12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60"/>
                    <a:pt x="11" y="60"/>
                    <a:pt x="10" y="60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9" y="60"/>
                    <a:pt x="8" y="61"/>
                    <a:pt x="8" y="61"/>
                  </a:cubicBezTo>
                  <a:cubicBezTo>
                    <a:pt x="8" y="62"/>
                    <a:pt x="8" y="62"/>
                    <a:pt x="8" y="63"/>
                  </a:cubicBezTo>
                  <a:cubicBezTo>
                    <a:pt x="7" y="63"/>
                    <a:pt x="7" y="64"/>
                    <a:pt x="6" y="6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8" y="67"/>
                    <a:pt x="8" y="67"/>
                    <a:pt x="8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9" y="68"/>
                    <a:pt x="10" y="68"/>
                    <a:pt x="10" y="68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1" y="69"/>
                    <a:pt x="10" y="69"/>
                  </a:cubicBezTo>
                  <a:cubicBezTo>
                    <a:pt x="11" y="69"/>
                    <a:pt x="12" y="69"/>
                    <a:pt x="12" y="69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11" y="73"/>
                    <a:pt x="11" y="73"/>
                    <a:pt x="11" y="74"/>
                  </a:cubicBezTo>
                  <a:cubicBezTo>
                    <a:pt x="11" y="74"/>
                    <a:pt x="11" y="74"/>
                    <a:pt x="12" y="74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3" y="75"/>
                    <a:pt x="14" y="75"/>
                    <a:pt x="14" y="74"/>
                  </a:cubicBezTo>
                  <a:cubicBezTo>
                    <a:pt x="15" y="73"/>
                    <a:pt x="15" y="73"/>
                    <a:pt x="15" y="72"/>
                  </a:cubicBezTo>
                  <a:cubicBezTo>
                    <a:pt x="15" y="71"/>
                    <a:pt x="16" y="70"/>
                    <a:pt x="18" y="69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8" y="71"/>
                    <a:pt x="18" y="71"/>
                  </a:cubicBezTo>
                  <a:cubicBezTo>
                    <a:pt x="17" y="72"/>
                    <a:pt x="16" y="72"/>
                    <a:pt x="17" y="73"/>
                  </a:cubicBezTo>
                  <a:cubicBezTo>
                    <a:pt x="17" y="73"/>
                    <a:pt x="17" y="74"/>
                    <a:pt x="17" y="74"/>
                  </a:cubicBezTo>
                  <a:cubicBezTo>
                    <a:pt x="18" y="75"/>
                    <a:pt x="18" y="76"/>
                    <a:pt x="18" y="78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9"/>
                    <a:pt x="19" y="80"/>
                    <a:pt x="19" y="80"/>
                  </a:cubicBezTo>
                  <a:cubicBezTo>
                    <a:pt x="19" y="79"/>
                    <a:pt x="20" y="79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79"/>
                    <a:pt x="22" y="79"/>
                    <a:pt x="23" y="79"/>
                  </a:cubicBezTo>
                  <a:cubicBezTo>
                    <a:pt x="23" y="79"/>
                    <a:pt x="24" y="80"/>
                    <a:pt x="24" y="80"/>
                  </a:cubicBezTo>
                  <a:cubicBezTo>
                    <a:pt x="25" y="80"/>
                    <a:pt x="25" y="79"/>
                    <a:pt x="26" y="79"/>
                  </a:cubicBezTo>
                  <a:cubicBezTo>
                    <a:pt x="27" y="78"/>
                    <a:pt x="27" y="78"/>
                    <a:pt x="27" y="78"/>
                  </a:cubicBezTo>
                  <a:cubicBezTo>
                    <a:pt x="27" y="79"/>
                    <a:pt x="27" y="79"/>
                    <a:pt x="27" y="79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8" y="80"/>
                    <a:pt x="29" y="79"/>
                    <a:pt x="30" y="79"/>
                  </a:cubicBezTo>
                  <a:cubicBezTo>
                    <a:pt x="30" y="78"/>
                    <a:pt x="30" y="78"/>
                    <a:pt x="30" y="78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31" y="79"/>
                    <a:pt x="31" y="80"/>
                    <a:pt x="31" y="80"/>
                  </a:cubicBezTo>
                  <a:cubicBezTo>
                    <a:pt x="30" y="81"/>
                    <a:pt x="30" y="81"/>
                    <a:pt x="29" y="82"/>
                  </a:cubicBezTo>
                  <a:cubicBezTo>
                    <a:pt x="30" y="82"/>
                    <a:pt x="30" y="82"/>
                    <a:pt x="30" y="82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9" y="84"/>
                    <a:pt x="29" y="86"/>
                    <a:pt x="28" y="87"/>
                  </a:cubicBezTo>
                  <a:cubicBezTo>
                    <a:pt x="28" y="88"/>
                    <a:pt x="27" y="88"/>
                    <a:pt x="27" y="89"/>
                  </a:cubicBezTo>
                  <a:cubicBezTo>
                    <a:pt x="27" y="89"/>
                    <a:pt x="26" y="89"/>
                    <a:pt x="26" y="90"/>
                  </a:cubicBezTo>
                  <a:cubicBezTo>
                    <a:pt x="26" y="90"/>
                    <a:pt x="26" y="90"/>
                    <a:pt x="26" y="91"/>
                  </a:cubicBezTo>
                  <a:close/>
                  <a:moveTo>
                    <a:pt x="88" y="78"/>
                  </a:moveTo>
                  <a:cubicBezTo>
                    <a:pt x="89" y="81"/>
                    <a:pt x="89" y="81"/>
                    <a:pt x="89" y="81"/>
                  </a:cubicBezTo>
                  <a:cubicBezTo>
                    <a:pt x="90" y="82"/>
                    <a:pt x="90" y="82"/>
                    <a:pt x="90" y="82"/>
                  </a:cubicBezTo>
                  <a:cubicBezTo>
                    <a:pt x="91" y="83"/>
                    <a:pt x="91" y="83"/>
                    <a:pt x="92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1" y="82"/>
                    <a:pt x="91" y="82"/>
                    <a:pt x="90" y="81"/>
                  </a:cubicBezTo>
                  <a:cubicBezTo>
                    <a:pt x="90" y="80"/>
                    <a:pt x="89" y="79"/>
                    <a:pt x="88" y="78"/>
                  </a:cubicBezTo>
                  <a:close/>
                  <a:moveTo>
                    <a:pt x="82" y="81"/>
                  </a:moveTo>
                  <a:cubicBezTo>
                    <a:pt x="82" y="81"/>
                    <a:pt x="82" y="81"/>
                    <a:pt x="82" y="81"/>
                  </a:cubicBezTo>
                  <a:cubicBezTo>
                    <a:pt x="83" y="82"/>
                    <a:pt x="84" y="82"/>
                    <a:pt x="85" y="82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2"/>
                    <a:pt x="84" y="82"/>
                    <a:pt x="84" y="81"/>
                  </a:cubicBezTo>
                  <a:cubicBezTo>
                    <a:pt x="83" y="81"/>
                    <a:pt x="83" y="81"/>
                    <a:pt x="83" y="80"/>
                  </a:cubicBezTo>
                  <a:cubicBezTo>
                    <a:pt x="82" y="80"/>
                    <a:pt x="82" y="80"/>
                    <a:pt x="82" y="80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2" y="81"/>
                    <a:pt x="82" y="81"/>
                    <a:pt x="82" y="81"/>
                  </a:cubicBezTo>
                  <a:close/>
                  <a:moveTo>
                    <a:pt x="85" y="78"/>
                  </a:moveTo>
                  <a:cubicBezTo>
                    <a:pt x="86" y="79"/>
                    <a:pt x="86" y="79"/>
                    <a:pt x="86" y="79"/>
                  </a:cubicBezTo>
                  <a:cubicBezTo>
                    <a:pt x="86" y="80"/>
                    <a:pt x="87" y="81"/>
                    <a:pt x="87" y="81"/>
                  </a:cubicBezTo>
                  <a:cubicBezTo>
                    <a:pt x="87" y="81"/>
                    <a:pt x="87" y="81"/>
                    <a:pt x="87" y="81"/>
                  </a:cubicBezTo>
                  <a:cubicBezTo>
                    <a:pt x="87" y="81"/>
                    <a:pt x="87" y="81"/>
                    <a:pt x="87" y="81"/>
                  </a:cubicBezTo>
                  <a:cubicBezTo>
                    <a:pt x="87" y="81"/>
                    <a:pt x="87" y="81"/>
                    <a:pt x="87" y="80"/>
                  </a:cubicBezTo>
                  <a:cubicBezTo>
                    <a:pt x="87" y="79"/>
                    <a:pt x="86" y="78"/>
                    <a:pt x="87" y="77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6" y="76"/>
                    <a:pt x="85" y="77"/>
                    <a:pt x="85" y="78"/>
                  </a:cubicBezTo>
                  <a:cubicBezTo>
                    <a:pt x="85" y="78"/>
                    <a:pt x="84" y="79"/>
                    <a:pt x="84" y="79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5" y="79"/>
                    <a:pt x="85" y="79"/>
                    <a:pt x="85" y="79"/>
                  </a:cubicBezTo>
                  <a:lnTo>
                    <a:pt x="85" y="78"/>
                  </a:lnTo>
                  <a:close/>
                  <a:moveTo>
                    <a:pt x="77" y="77"/>
                  </a:moveTo>
                  <a:cubicBezTo>
                    <a:pt x="78" y="78"/>
                    <a:pt x="78" y="78"/>
                    <a:pt x="79" y="78"/>
                  </a:cubicBezTo>
                  <a:cubicBezTo>
                    <a:pt x="79" y="78"/>
                    <a:pt x="79" y="78"/>
                    <a:pt x="79" y="77"/>
                  </a:cubicBezTo>
                  <a:cubicBezTo>
                    <a:pt x="79" y="77"/>
                    <a:pt x="79" y="77"/>
                    <a:pt x="79" y="77"/>
                  </a:cubicBezTo>
                  <a:cubicBezTo>
                    <a:pt x="79" y="77"/>
                    <a:pt x="78" y="76"/>
                    <a:pt x="78" y="76"/>
                  </a:cubicBezTo>
                  <a:cubicBezTo>
                    <a:pt x="78" y="76"/>
                    <a:pt x="78" y="77"/>
                    <a:pt x="78" y="77"/>
                  </a:cubicBezTo>
                  <a:lnTo>
                    <a:pt x="77" y="77"/>
                  </a:lnTo>
                  <a:close/>
                  <a:moveTo>
                    <a:pt x="44" y="78"/>
                  </a:moveTo>
                  <a:cubicBezTo>
                    <a:pt x="45" y="78"/>
                    <a:pt x="46" y="77"/>
                    <a:pt x="47" y="76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5"/>
                    <a:pt x="49" y="75"/>
                    <a:pt x="49" y="74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49" y="70"/>
                    <a:pt x="49" y="70"/>
                    <a:pt x="49" y="70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0" y="70"/>
                    <a:pt x="49" y="70"/>
                    <a:pt x="48" y="70"/>
                  </a:cubicBezTo>
                  <a:cubicBezTo>
                    <a:pt x="46" y="70"/>
                    <a:pt x="46" y="70"/>
                    <a:pt x="46" y="71"/>
                  </a:cubicBezTo>
                  <a:cubicBezTo>
                    <a:pt x="46" y="72"/>
                    <a:pt x="46" y="72"/>
                    <a:pt x="45" y="73"/>
                  </a:cubicBezTo>
                  <a:cubicBezTo>
                    <a:pt x="45" y="74"/>
                    <a:pt x="45" y="75"/>
                    <a:pt x="45" y="75"/>
                  </a:cubicBezTo>
                  <a:cubicBezTo>
                    <a:pt x="45" y="75"/>
                    <a:pt x="45" y="75"/>
                    <a:pt x="45" y="75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6" y="76"/>
                    <a:pt x="46" y="77"/>
                    <a:pt x="45" y="77"/>
                  </a:cubicBezTo>
                  <a:cubicBezTo>
                    <a:pt x="45" y="77"/>
                    <a:pt x="44" y="78"/>
                    <a:pt x="44" y="78"/>
                  </a:cubicBezTo>
                  <a:close/>
                  <a:moveTo>
                    <a:pt x="51" y="73"/>
                  </a:moveTo>
                  <a:cubicBezTo>
                    <a:pt x="52" y="74"/>
                    <a:pt x="52" y="74"/>
                    <a:pt x="53" y="72"/>
                  </a:cubicBezTo>
                  <a:cubicBezTo>
                    <a:pt x="53" y="72"/>
                    <a:pt x="53" y="72"/>
                    <a:pt x="52" y="72"/>
                  </a:cubicBezTo>
                  <a:lnTo>
                    <a:pt x="51" y="73"/>
                  </a:lnTo>
                  <a:close/>
                  <a:moveTo>
                    <a:pt x="17" y="54"/>
                  </a:moveTo>
                  <a:cubicBezTo>
                    <a:pt x="17" y="54"/>
                    <a:pt x="18" y="54"/>
                    <a:pt x="18" y="54"/>
                  </a:cubicBezTo>
                  <a:cubicBezTo>
                    <a:pt x="18" y="54"/>
                    <a:pt x="18" y="54"/>
                    <a:pt x="19" y="54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53"/>
                    <a:pt x="19" y="51"/>
                    <a:pt x="18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9"/>
                    <a:pt x="16" y="49"/>
                  </a:cubicBezTo>
                  <a:cubicBezTo>
                    <a:pt x="16" y="50"/>
                    <a:pt x="16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lnTo>
                    <a:pt x="17" y="54"/>
                  </a:lnTo>
                  <a:close/>
                  <a:moveTo>
                    <a:pt x="18" y="48"/>
                  </a:moveTo>
                  <a:cubicBezTo>
                    <a:pt x="18" y="48"/>
                    <a:pt x="18" y="48"/>
                    <a:pt x="18" y="48"/>
                  </a:cubicBezTo>
                  <a:cubicBezTo>
                    <a:pt x="19" y="48"/>
                    <a:pt x="19" y="48"/>
                    <a:pt x="19" y="47"/>
                  </a:cubicBezTo>
                  <a:cubicBezTo>
                    <a:pt x="19" y="47"/>
                    <a:pt x="18" y="47"/>
                    <a:pt x="18" y="48"/>
                  </a:cubicBezTo>
                  <a:close/>
                  <a:moveTo>
                    <a:pt x="19" y="36"/>
                  </a:moveTo>
                  <a:cubicBezTo>
                    <a:pt x="19" y="36"/>
                    <a:pt x="19" y="36"/>
                    <a:pt x="19" y="36"/>
                  </a:cubicBezTo>
                  <a:cubicBezTo>
                    <a:pt x="20" y="36"/>
                    <a:pt x="20" y="36"/>
                    <a:pt x="21" y="35"/>
                  </a:cubicBezTo>
                  <a:cubicBezTo>
                    <a:pt x="21" y="35"/>
                    <a:pt x="20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lnTo>
                    <a:pt x="19" y="36"/>
                  </a:lnTo>
                  <a:close/>
                  <a:moveTo>
                    <a:pt x="23" y="5"/>
                  </a:moveTo>
                  <a:cubicBezTo>
                    <a:pt x="23" y="5"/>
                    <a:pt x="23" y="5"/>
                    <a:pt x="23" y="6"/>
                  </a:cubicBezTo>
                  <a:cubicBezTo>
                    <a:pt x="23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3" name="Freeform 19"/>
            <p:cNvSpPr/>
            <p:nvPr/>
          </p:nvSpPr>
          <p:spPr bwMode="auto">
            <a:xfrm>
              <a:off x="3303" y="2078"/>
              <a:ext cx="10" cy="5"/>
            </a:xfrm>
            <a:custGeom>
              <a:avLst/>
              <a:gdLst>
                <a:gd name="T0" fmla="*/ 4 w 4"/>
                <a:gd name="T1" fmla="*/ 0 h 2"/>
                <a:gd name="T2" fmla="*/ 0 w 4"/>
                <a:gd name="T3" fmla="*/ 2 h 2"/>
                <a:gd name="T4" fmla="*/ 4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4" y="2"/>
                    <a:pt x="1" y="2"/>
                    <a:pt x="0" y="2"/>
                  </a:cubicBezTo>
                  <a:cubicBezTo>
                    <a:pt x="1" y="1"/>
                    <a:pt x="3" y="1"/>
                    <a:pt x="4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4" name="Freeform 20"/>
            <p:cNvSpPr/>
            <p:nvPr/>
          </p:nvSpPr>
          <p:spPr bwMode="auto">
            <a:xfrm>
              <a:off x="3298" y="2076"/>
              <a:ext cx="19" cy="9"/>
            </a:xfrm>
            <a:custGeom>
              <a:avLst/>
              <a:gdLst>
                <a:gd name="T0" fmla="*/ 0 w 8"/>
                <a:gd name="T1" fmla="*/ 4 h 4"/>
                <a:gd name="T2" fmla="*/ 1 w 8"/>
                <a:gd name="T3" fmla="*/ 3 h 4"/>
                <a:gd name="T4" fmla="*/ 5 w 8"/>
                <a:gd name="T5" fmla="*/ 1 h 4"/>
                <a:gd name="T6" fmla="*/ 6 w 8"/>
                <a:gd name="T7" fmla="*/ 0 h 4"/>
                <a:gd name="T8" fmla="*/ 8 w 8"/>
                <a:gd name="T9" fmla="*/ 0 h 4"/>
                <a:gd name="T10" fmla="*/ 7 w 8"/>
                <a:gd name="T11" fmla="*/ 1 h 4"/>
                <a:gd name="T12" fmla="*/ 3 w 8"/>
                <a:gd name="T13" fmla="*/ 4 h 4"/>
                <a:gd name="T14" fmla="*/ 2 w 8"/>
                <a:gd name="T15" fmla="*/ 4 h 4"/>
                <a:gd name="T16" fmla="*/ 0 w 8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0" y="4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2"/>
                    <a:pt x="4" y="1"/>
                    <a:pt x="5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3"/>
                    <a:pt x="5" y="3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5" name="Freeform 21"/>
            <p:cNvSpPr/>
            <p:nvPr/>
          </p:nvSpPr>
          <p:spPr bwMode="auto">
            <a:xfrm>
              <a:off x="3159" y="2178"/>
              <a:ext cx="2" cy="5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0 h 2"/>
                <a:gd name="T4" fmla="*/ 0 w 1"/>
                <a:gd name="T5" fmla="*/ 2 h 2"/>
                <a:gd name="T6" fmla="*/ 0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6" name="Freeform 22"/>
            <p:cNvSpPr/>
            <p:nvPr/>
          </p:nvSpPr>
          <p:spPr bwMode="auto">
            <a:xfrm>
              <a:off x="3156" y="2171"/>
              <a:ext cx="12" cy="16"/>
            </a:xfrm>
            <a:custGeom>
              <a:avLst/>
              <a:gdLst>
                <a:gd name="T0" fmla="*/ 0 w 5"/>
                <a:gd name="T1" fmla="*/ 7 h 7"/>
                <a:gd name="T2" fmla="*/ 0 w 5"/>
                <a:gd name="T3" fmla="*/ 3 h 7"/>
                <a:gd name="T4" fmla="*/ 0 w 5"/>
                <a:gd name="T5" fmla="*/ 3 h 7"/>
                <a:gd name="T6" fmla="*/ 1 w 5"/>
                <a:gd name="T7" fmla="*/ 3 h 7"/>
                <a:gd name="T8" fmla="*/ 5 w 5"/>
                <a:gd name="T9" fmla="*/ 0 h 7"/>
                <a:gd name="T10" fmla="*/ 3 w 5"/>
                <a:gd name="T11" fmla="*/ 3 h 7"/>
                <a:gd name="T12" fmla="*/ 1 w 5"/>
                <a:gd name="T13" fmla="*/ 5 h 7"/>
                <a:gd name="T14" fmla="*/ 0 w 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0" y="7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1" y="5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7" name="Freeform 23"/>
            <p:cNvSpPr/>
            <p:nvPr/>
          </p:nvSpPr>
          <p:spPr bwMode="auto">
            <a:xfrm>
              <a:off x="3014" y="2135"/>
              <a:ext cx="2" cy="2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8" name="Freeform 24"/>
            <p:cNvSpPr/>
            <p:nvPr/>
          </p:nvSpPr>
          <p:spPr bwMode="auto">
            <a:xfrm>
              <a:off x="3002" y="2130"/>
              <a:ext cx="19" cy="7"/>
            </a:xfrm>
            <a:custGeom>
              <a:avLst/>
              <a:gdLst>
                <a:gd name="T0" fmla="*/ 5 w 8"/>
                <a:gd name="T1" fmla="*/ 3 h 3"/>
                <a:gd name="T2" fmla="*/ 5 w 8"/>
                <a:gd name="T3" fmla="*/ 3 h 3"/>
                <a:gd name="T4" fmla="*/ 0 w 8"/>
                <a:gd name="T5" fmla="*/ 0 h 3"/>
                <a:gd name="T6" fmla="*/ 8 w 8"/>
                <a:gd name="T7" fmla="*/ 2 h 3"/>
                <a:gd name="T8" fmla="*/ 6 w 8"/>
                <a:gd name="T9" fmla="*/ 3 h 3"/>
                <a:gd name="T10" fmla="*/ 5 w 8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3">
                  <a:moveTo>
                    <a:pt x="5" y="3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5" y="3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9" name="Freeform 25"/>
            <p:cNvSpPr/>
            <p:nvPr/>
          </p:nvSpPr>
          <p:spPr bwMode="auto">
            <a:xfrm>
              <a:off x="3204" y="2242"/>
              <a:ext cx="14" cy="19"/>
            </a:xfrm>
            <a:custGeom>
              <a:avLst/>
              <a:gdLst>
                <a:gd name="T0" fmla="*/ 2 w 6"/>
                <a:gd name="T1" fmla="*/ 8 h 8"/>
                <a:gd name="T2" fmla="*/ 3 w 6"/>
                <a:gd name="T3" fmla="*/ 1 h 8"/>
                <a:gd name="T4" fmla="*/ 1 w 6"/>
                <a:gd name="T5" fmla="*/ 8 h 8"/>
                <a:gd name="T6" fmla="*/ 2 w 6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2" y="8"/>
                  </a:moveTo>
                  <a:cubicBezTo>
                    <a:pt x="2" y="7"/>
                    <a:pt x="6" y="0"/>
                    <a:pt x="3" y="1"/>
                  </a:cubicBezTo>
                  <a:cubicBezTo>
                    <a:pt x="0" y="2"/>
                    <a:pt x="1" y="6"/>
                    <a:pt x="1" y="8"/>
                  </a:cubicBezTo>
                  <a:cubicBezTo>
                    <a:pt x="1" y="8"/>
                    <a:pt x="2" y="8"/>
                    <a:pt x="2" y="8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0" name="Freeform 26"/>
            <p:cNvSpPr>
              <a:spLocks noEditPoints="1"/>
            </p:cNvSpPr>
            <p:nvPr/>
          </p:nvSpPr>
          <p:spPr bwMode="auto">
            <a:xfrm>
              <a:off x="3204" y="2242"/>
              <a:ext cx="11" cy="21"/>
            </a:xfrm>
            <a:custGeom>
              <a:avLst/>
              <a:gdLst>
                <a:gd name="T0" fmla="*/ 2 w 5"/>
                <a:gd name="T1" fmla="*/ 9 h 9"/>
                <a:gd name="T2" fmla="*/ 0 w 5"/>
                <a:gd name="T3" fmla="*/ 9 h 9"/>
                <a:gd name="T4" fmla="*/ 0 w 5"/>
                <a:gd name="T5" fmla="*/ 8 h 9"/>
                <a:gd name="T6" fmla="*/ 0 w 5"/>
                <a:gd name="T7" fmla="*/ 7 h 9"/>
                <a:gd name="T8" fmla="*/ 3 w 5"/>
                <a:gd name="T9" fmla="*/ 0 h 9"/>
                <a:gd name="T10" fmla="*/ 4 w 5"/>
                <a:gd name="T11" fmla="*/ 1 h 9"/>
                <a:gd name="T12" fmla="*/ 3 w 5"/>
                <a:gd name="T13" fmla="*/ 8 h 9"/>
                <a:gd name="T14" fmla="*/ 2 w 5"/>
                <a:gd name="T15" fmla="*/ 9 h 9"/>
                <a:gd name="T16" fmla="*/ 2 w 5"/>
                <a:gd name="T17" fmla="*/ 7 h 9"/>
                <a:gd name="T18" fmla="*/ 2 w 5"/>
                <a:gd name="T19" fmla="*/ 7 h 9"/>
                <a:gd name="T20" fmla="*/ 3 w 5"/>
                <a:gd name="T21" fmla="*/ 2 h 9"/>
                <a:gd name="T22" fmla="*/ 2 w 5"/>
                <a:gd name="T23" fmla="*/ 7 h 9"/>
                <a:gd name="T24" fmla="*/ 2 w 5"/>
                <a:gd name="T25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9">
                  <a:moveTo>
                    <a:pt x="2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0" y="1"/>
                    <a:pt x="3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5" y="3"/>
                    <a:pt x="3" y="8"/>
                    <a:pt x="3" y="8"/>
                  </a:cubicBezTo>
                  <a:lnTo>
                    <a:pt x="2" y="9"/>
                  </a:lnTo>
                  <a:close/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4" y="2"/>
                    <a:pt x="3" y="2"/>
                  </a:cubicBezTo>
                  <a:cubicBezTo>
                    <a:pt x="2" y="2"/>
                    <a:pt x="2" y="4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1" name="Freeform 27"/>
            <p:cNvSpPr/>
            <p:nvPr/>
          </p:nvSpPr>
          <p:spPr bwMode="auto">
            <a:xfrm>
              <a:off x="3199" y="1660"/>
              <a:ext cx="182" cy="204"/>
            </a:xfrm>
            <a:custGeom>
              <a:avLst/>
              <a:gdLst>
                <a:gd name="T0" fmla="*/ 59 w 77"/>
                <a:gd name="T1" fmla="*/ 77 h 86"/>
                <a:gd name="T2" fmla="*/ 66 w 77"/>
                <a:gd name="T3" fmla="*/ 80 h 86"/>
                <a:gd name="T4" fmla="*/ 69 w 77"/>
                <a:gd name="T5" fmla="*/ 80 h 86"/>
                <a:gd name="T6" fmla="*/ 67 w 77"/>
                <a:gd name="T7" fmla="*/ 73 h 86"/>
                <a:gd name="T8" fmla="*/ 64 w 77"/>
                <a:gd name="T9" fmla="*/ 69 h 86"/>
                <a:gd name="T10" fmla="*/ 61 w 77"/>
                <a:gd name="T11" fmla="*/ 66 h 86"/>
                <a:gd name="T12" fmla="*/ 59 w 77"/>
                <a:gd name="T13" fmla="*/ 58 h 86"/>
                <a:gd name="T14" fmla="*/ 62 w 77"/>
                <a:gd name="T15" fmla="*/ 58 h 86"/>
                <a:gd name="T16" fmla="*/ 68 w 77"/>
                <a:gd name="T17" fmla="*/ 64 h 86"/>
                <a:gd name="T18" fmla="*/ 74 w 77"/>
                <a:gd name="T19" fmla="*/ 64 h 86"/>
                <a:gd name="T20" fmla="*/ 75 w 77"/>
                <a:gd name="T21" fmla="*/ 59 h 86"/>
                <a:gd name="T22" fmla="*/ 76 w 77"/>
                <a:gd name="T23" fmla="*/ 56 h 86"/>
                <a:gd name="T24" fmla="*/ 70 w 77"/>
                <a:gd name="T25" fmla="*/ 53 h 86"/>
                <a:gd name="T26" fmla="*/ 59 w 77"/>
                <a:gd name="T27" fmla="*/ 43 h 86"/>
                <a:gd name="T28" fmla="*/ 58 w 77"/>
                <a:gd name="T29" fmla="*/ 39 h 86"/>
                <a:gd name="T30" fmla="*/ 59 w 77"/>
                <a:gd name="T31" fmla="*/ 30 h 86"/>
                <a:gd name="T32" fmla="*/ 55 w 77"/>
                <a:gd name="T33" fmla="*/ 32 h 86"/>
                <a:gd name="T34" fmla="*/ 54 w 77"/>
                <a:gd name="T35" fmla="*/ 26 h 86"/>
                <a:gd name="T36" fmla="*/ 47 w 77"/>
                <a:gd name="T37" fmla="*/ 19 h 86"/>
                <a:gd name="T38" fmla="*/ 44 w 77"/>
                <a:gd name="T39" fmla="*/ 20 h 86"/>
                <a:gd name="T40" fmla="*/ 41 w 77"/>
                <a:gd name="T41" fmla="*/ 19 h 86"/>
                <a:gd name="T42" fmla="*/ 31 w 77"/>
                <a:gd name="T43" fmla="*/ 12 h 86"/>
                <a:gd name="T44" fmla="*/ 25 w 77"/>
                <a:gd name="T45" fmla="*/ 17 h 86"/>
                <a:gd name="T46" fmla="*/ 25 w 77"/>
                <a:gd name="T47" fmla="*/ 8 h 86"/>
                <a:gd name="T48" fmla="*/ 18 w 77"/>
                <a:gd name="T49" fmla="*/ 5 h 86"/>
                <a:gd name="T50" fmla="*/ 14 w 77"/>
                <a:gd name="T51" fmla="*/ 5 h 86"/>
                <a:gd name="T52" fmla="*/ 17 w 77"/>
                <a:gd name="T53" fmla="*/ 10 h 86"/>
                <a:gd name="T54" fmla="*/ 13 w 77"/>
                <a:gd name="T55" fmla="*/ 19 h 86"/>
                <a:gd name="T56" fmla="*/ 14 w 77"/>
                <a:gd name="T57" fmla="*/ 23 h 86"/>
                <a:gd name="T58" fmla="*/ 11 w 77"/>
                <a:gd name="T59" fmla="*/ 17 h 86"/>
                <a:gd name="T60" fmla="*/ 6 w 77"/>
                <a:gd name="T61" fmla="*/ 3 h 86"/>
                <a:gd name="T62" fmla="*/ 1 w 77"/>
                <a:gd name="T63" fmla="*/ 18 h 86"/>
                <a:gd name="T64" fmla="*/ 2 w 77"/>
                <a:gd name="T65" fmla="*/ 24 h 86"/>
                <a:gd name="T66" fmla="*/ 19 w 77"/>
                <a:gd name="T67" fmla="*/ 33 h 86"/>
                <a:gd name="T68" fmla="*/ 23 w 77"/>
                <a:gd name="T69" fmla="*/ 32 h 86"/>
                <a:gd name="T70" fmla="*/ 34 w 77"/>
                <a:gd name="T71" fmla="*/ 31 h 86"/>
                <a:gd name="T72" fmla="*/ 39 w 77"/>
                <a:gd name="T73" fmla="*/ 38 h 86"/>
                <a:gd name="T74" fmla="*/ 41 w 77"/>
                <a:gd name="T75" fmla="*/ 41 h 86"/>
                <a:gd name="T76" fmla="*/ 44 w 77"/>
                <a:gd name="T77" fmla="*/ 45 h 86"/>
                <a:gd name="T78" fmla="*/ 43 w 77"/>
                <a:gd name="T79" fmla="*/ 59 h 86"/>
                <a:gd name="T80" fmla="*/ 34 w 77"/>
                <a:gd name="T81" fmla="*/ 65 h 86"/>
                <a:gd name="T82" fmla="*/ 37 w 77"/>
                <a:gd name="T83" fmla="*/ 72 h 86"/>
                <a:gd name="T84" fmla="*/ 44 w 77"/>
                <a:gd name="T85" fmla="*/ 70 h 86"/>
                <a:gd name="T86" fmla="*/ 49 w 77"/>
                <a:gd name="T87" fmla="*/ 76 h 86"/>
                <a:gd name="T88" fmla="*/ 57 w 77"/>
                <a:gd name="T89" fmla="*/ 83 h 86"/>
                <a:gd name="T90" fmla="*/ 62 w 77"/>
                <a:gd name="T91" fmla="*/ 8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7" h="86">
                  <a:moveTo>
                    <a:pt x="60" y="79"/>
                  </a:moveTo>
                  <a:cubicBezTo>
                    <a:pt x="59" y="78"/>
                    <a:pt x="58" y="77"/>
                    <a:pt x="57" y="75"/>
                  </a:cubicBezTo>
                  <a:cubicBezTo>
                    <a:pt x="58" y="75"/>
                    <a:pt x="58" y="76"/>
                    <a:pt x="59" y="77"/>
                  </a:cubicBezTo>
                  <a:cubicBezTo>
                    <a:pt x="60" y="77"/>
                    <a:pt x="60" y="76"/>
                    <a:pt x="61" y="76"/>
                  </a:cubicBezTo>
                  <a:cubicBezTo>
                    <a:pt x="61" y="77"/>
                    <a:pt x="62" y="78"/>
                    <a:pt x="62" y="78"/>
                  </a:cubicBezTo>
                  <a:cubicBezTo>
                    <a:pt x="63" y="80"/>
                    <a:pt x="64" y="79"/>
                    <a:pt x="66" y="80"/>
                  </a:cubicBezTo>
                  <a:cubicBezTo>
                    <a:pt x="67" y="80"/>
                    <a:pt x="67" y="81"/>
                    <a:pt x="68" y="82"/>
                  </a:cubicBezTo>
                  <a:cubicBezTo>
                    <a:pt x="68" y="82"/>
                    <a:pt x="68" y="81"/>
                    <a:pt x="67" y="80"/>
                  </a:cubicBezTo>
                  <a:cubicBezTo>
                    <a:pt x="68" y="80"/>
                    <a:pt x="68" y="80"/>
                    <a:pt x="69" y="80"/>
                  </a:cubicBezTo>
                  <a:cubicBezTo>
                    <a:pt x="69" y="79"/>
                    <a:pt x="67" y="78"/>
                    <a:pt x="67" y="77"/>
                  </a:cubicBezTo>
                  <a:cubicBezTo>
                    <a:pt x="68" y="77"/>
                    <a:pt x="68" y="77"/>
                    <a:pt x="69" y="78"/>
                  </a:cubicBezTo>
                  <a:cubicBezTo>
                    <a:pt x="69" y="76"/>
                    <a:pt x="69" y="74"/>
                    <a:pt x="67" y="73"/>
                  </a:cubicBezTo>
                  <a:cubicBezTo>
                    <a:pt x="66" y="72"/>
                    <a:pt x="69" y="68"/>
                    <a:pt x="66" y="70"/>
                  </a:cubicBezTo>
                  <a:cubicBezTo>
                    <a:pt x="66" y="69"/>
                    <a:pt x="66" y="69"/>
                    <a:pt x="66" y="68"/>
                  </a:cubicBezTo>
                  <a:cubicBezTo>
                    <a:pt x="65" y="69"/>
                    <a:pt x="64" y="68"/>
                    <a:pt x="64" y="69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3" y="68"/>
                    <a:pt x="63" y="68"/>
                    <a:pt x="63" y="69"/>
                  </a:cubicBezTo>
                  <a:cubicBezTo>
                    <a:pt x="63" y="68"/>
                    <a:pt x="61" y="66"/>
                    <a:pt x="61" y="66"/>
                  </a:cubicBezTo>
                  <a:cubicBezTo>
                    <a:pt x="61" y="64"/>
                    <a:pt x="62" y="63"/>
                    <a:pt x="60" y="63"/>
                  </a:cubicBezTo>
                  <a:cubicBezTo>
                    <a:pt x="59" y="62"/>
                    <a:pt x="60" y="61"/>
                    <a:pt x="62" y="61"/>
                  </a:cubicBezTo>
                  <a:cubicBezTo>
                    <a:pt x="61" y="60"/>
                    <a:pt x="60" y="59"/>
                    <a:pt x="59" y="58"/>
                  </a:cubicBezTo>
                  <a:cubicBezTo>
                    <a:pt x="60" y="58"/>
                    <a:pt x="61" y="58"/>
                    <a:pt x="62" y="59"/>
                  </a:cubicBezTo>
                  <a:cubicBezTo>
                    <a:pt x="61" y="59"/>
                    <a:pt x="61" y="58"/>
                    <a:pt x="61" y="58"/>
                  </a:cubicBezTo>
                  <a:cubicBezTo>
                    <a:pt x="61" y="57"/>
                    <a:pt x="62" y="57"/>
                    <a:pt x="62" y="58"/>
                  </a:cubicBezTo>
                  <a:cubicBezTo>
                    <a:pt x="62" y="59"/>
                    <a:pt x="65" y="62"/>
                    <a:pt x="67" y="61"/>
                  </a:cubicBezTo>
                  <a:cubicBezTo>
                    <a:pt x="66" y="63"/>
                    <a:pt x="67" y="64"/>
                    <a:pt x="68" y="65"/>
                  </a:cubicBezTo>
                  <a:cubicBezTo>
                    <a:pt x="68" y="65"/>
                    <a:pt x="68" y="64"/>
                    <a:pt x="68" y="64"/>
                  </a:cubicBezTo>
                  <a:cubicBezTo>
                    <a:pt x="68" y="66"/>
                    <a:pt x="70" y="67"/>
                    <a:pt x="71" y="68"/>
                  </a:cubicBezTo>
                  <a:cubicBezTo>
                    <a:pt x="72" y="66"/>
                    <a:pt x="72" y="65"/>
                    <a:pt x="72" y="63"/>
                  </a:cubicBezTo>
                  <a:cubicBezTo>
                    <a:pt x="72" y="63"/>
                    <a:pt x="73" y="63"/>
                    <a:pt x="74" y="64"/>
                  </a:cubicBezTo>
                  <a:cubicBezTo>
                    <a:pt x="74" y="63"/>
                    <a:pt x="74" y="61"/>
                    <a:pt x="75" y="61"/>
                  </a:cubicBezTo>
                  <a:cubicBezTo>
                    <a:pt x="75" y="61"/>
                    <a:pt x="74" y="61"/>
                    <a:pt x="74" y="61"/>
                  </a:cubicBezTo>
                  <a:cubicBezTo>
                    <a:pt x="74" y="60"/>
                    <a:pt x="74" y="60"/>
                    <a:pt x="75" y="59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75" y="59"/>
                    <a:pt x="76" y="60"/>
                    <a:pt x="77" y="59"/>
                  </a:cubicBezTo>
                  <a:cubicBezTo>
                    <a:pt x="76" y="58"/>
                    <a:pt x="77" y="58"/>
                    <a:pt x="76" y="56"/>
                  </a:cubicBezTo>
                  <a:cubicBezTo>
                    <a:pt x="75" y="54"/>
                    <a:pt x="74" y="55"/>
                    <a:pt x="72" y="55"/>
                  </a:cubicBezTo>
                  <a:cubicBezTo>
                    <a:pt x="72" y="54"/>
                    <a:pt x="72" y="53"/>
                    <a:pt x="73" y="53"/>
                  </a:cubicBezTo>
                  <a:cubicBezTo>
                    <a:pt x="72" y="53"/>
                    <a:pt x="71" y="53"/>
                    <a:pt x="70" y="53"/>
                  </a:cubicBezTo>
                  <a:cubicBezTo>
                    <a:pt x="72" y="50"/>
                    <a:pt x="66" y="49"/>
                    <a:pt x="67" y="47"/>
                  </a:cubicBezTo>
                  <a:cubicBezTo>
                    <a:pt x="63" y="49"/>
                    <a:pt x="66" y="45"/>
                    <a:pt x="62" y="46"/>
                  </a:cubicBezTo>
                  <a:cubicBezTo>
                    <a:pt x="64" y="44"/>
                    <a:pt x="60" y="44"/>
                    <a:pt x="59" y="43"/>
                  </a:cubicBezTo>
                  <a:cubicBezTo>
                    <a:pt x="59" y="43"/>
                    <a:pt x="60" y="43"/>
                    <a:pt x="60" y="43"/>
                  </a:cubicBezTo>
                  <a:cubicBezTo>
                    <a:pt x="59" y="42"/>
                    <a:pt x="59" y="41"/>
                    <a:pt x="60" y="40"/>
                  </a:cubicBezTo>
                  <a:cubicBezTo>
                    <a:pt x="59" y="40"/>
                    <a:pt x="59" y="39"/>
                    <a:pt x="58" y="39"/>
                  </a:cubicBezTo>
                  <a:cubicBezTo>
                    <a:pt x="60" y="39"/>
                    <a:pt x="62" y="38"/>
                    <a:pt x="63" y="38"/>
                  </a:cubicBezTo>
                  <a:cubicBezTo>
                    <a:pt x="61" y="38"/>
                    <a:pt x="59" y="37"/>
                    <a:pt x="57" y="36"/>
                  </a:cubicBezTo>
                  <a:cubicBezTo>
                    <a:pt x="62" y="35"/>
                    <a:pt x="62" y="34"/>
                    <a:pt x="59" y="30"/>
                  </a:cubicBezTo>
                  <a:cubicBezTo>
                    <a:pt x="59" y="32"/>
                    <a:pt x="58" y="33"/>
                    <a:pt x="57" y="33"/>
                  </a:cubicBezTo>
                  <a:cubicBezTo>
                    <a:pt x="57" y="33"/>
                    <a:pt x="57" y="32"/>
                    <a:pt x="58" y="31"/>
                  </a:cubicBezTo>
                  <a:cubicBezTo>
                    <a:pt x="57" y="31"/>
                    <a:pt x="56" y="31"/>
                    <a:pt x="55" y="32"/>
                  </a:cubicBezTo>
                  <a:cubicBezTo>
                    <a:pt x="56" y="31"/>
                    <a:pt x="60" y="29"/>
                    <a:pt x="58" y="28"/>
                  </a:cubicBezTo>
                  <a:cubicBezTo>
                    <a:pt x="55" y="27"/>
                    <a:pt x="55" y="27"/>
                    <a:pt x="53" y="29"/>
                  </a:cubicBezTo>
                  <a:cubicBezTo>
                    <a:pt x="53" y="28"/>
                    <a:pt x="54" y="27"/>
                    <a:pt x="54" y="26"/>
                  </a:cubicBezTo>
                  <a:cubicBezTo>
                    <a:pt x="54" y="27"/>
                    <a:pt x="53" y="27"/>
                    <a:pt x="52" y="28"/>
                  </a:cubicBezTo>
                  <a:cubicBezTo>
                    <a:pt x="54" y="24"/>
                    <a:pt x="52" y="24"/>
                    <a:pt x="48" y="24"/>
                  </a:cubicBezTo>
                  <a:cubicBezTo>
                    <a:pt x="53" y="23"/>
                    <a:pt x="50" y="21"/>
                    <a:pt x="47" y="19"/>
                  </a:cubicBezTo>
                  <a:cubicBezTo>
                    <a:pt x="47" y="20"/>
                    <a:pt x="46" y="21"/>
                    <a:pt x="45" y="20"/>
                  </a:cubicBezTo>
                  <a:cubicBezTo>
                    <a:pt x="45" y="21"/>
                    <a:pt x="45" y="22"/>
                    <a:pt x="45" y="22"/>
                  </a:cubicBezTo>
                  <a:cubicBezTo>
                    <a:pt x="45" y="21"/>
                    <a:pt x="45" y="21"/>
                    <a:pt x="44" y="20"/>
                  </a:cubicBezTo>
                  <a:cubicBezTo>
                    <a:pt x="44" y="21"/>
                    <a:pt x="44" y="21"/>
                    <a:pt x="43" y="21"/>
                  </a:cubicBezTo>
                  <a:cubicBezTo>
                    <a:pt x="44" y="20"/>
                    <a:pt x="44" y="19"/>
                    <a:pt x="45" y="18"/>
                  </a:cubicBezTo>
                  <a:cubicBezTo>
                    <a:pt x="43" y="19"/>
                    <a:pt x="42" y="19"/>
                    <a:pt x="41" y="19"/>
                  </a:cubicBezTo>
                  <a:cubicBezTo>
                    <a:pt x="43" y="18"/>
                    <a:pt x="43" y="15"/>
                    <a:pt x="40" y="16"/>
                  </a:cubicBezTo>
                  <a:cubicBezTo>
                    <a:pt x="42" y="13"/>
                    <a:pt x="36" y="9"/>
                    <a:pt x="34" y="10"/>
                  </a:cubicBezTo>
                  <a:cubicBezTo>
                    <a:pt x="33" y="11"/>
                    <a:pt x="32" y="11"/>
                    <a:pt x="31" y="12"/>
                  </a:cubicBezTo>
                  <a:cubicBezTo>
                    <a:pt x="30" y="13"/>
                    <a:pt x="33" y="13"/>
                    <a:pt x="31" y="14"/>
                  </a:cubicBezTo>
                  <a:cubicBezTo>
                    <a:pt x="29" y="15"/>
                    <a:pt x="27" y="14"/>
                    <a:pt x="28" y="12"/>
                  </a:cubicBezTo>
                  <a:cubicBezTo>
                    <a:pt x="27" y="14"/>
                    <a:pt x="27" y="15"/>
                    <a:pt x="25" y="17"/>
                  </a:cubicBezTo>
                  <a:cubicBezTo>
                    <a:pt x="25" y="16"/>
                    <a:pt x="24" y="16"/>
                    <a:pt x="26" y="16"/>
                  </a:cubicBezTo>
                  <a:cubicBezTo>
                    <a:pt x="24" y="14"/>
                    <a:pt x="26" y="12"/>
                    <a:pt x="26" y="10"/>
                  </a:cubicBezTo>
                  <a:cubicBezTo>
                    <a:pt x="26" y="9"/>
                    <a:pt x="25" y="9"/>
                    <a:pt x="25" y="8"/>
                  </a:cubicBezTo>
                  <a:cubicBezTo>
                    <a:pt x="26" y="6"/>
                    <a:pt x="25" y="6"/>
                    <a:pt x="24" y="5"/>
                  </a:cubicBezTo>
                  <a:cubicBezTo>
                    <a:pt x="25" y="4"/>
                    <a:pt x="24" y="1"/>
                    <a:pt x="22" y="1"/>
                  </a:cubicBezTo>
                  <a:cubicBezTo>
                    <a:pt x="19" y="2"/>
                    <a:pt x="17" y="2"/>
                    <a:pt x="18" y="5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6" y="4"/>
                    <a:pt x="16" y="5"/>
                    <a:pt x="16" y="6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4" y="6"/>
                    <a:pt x="16" y="7"/>
                    <a:pt x="17" y="7"/>
                  </a:cubicBezTo>
                  <a:cubicBezTo>
                    <a:pt x="16" y="7"/>
                    <a:pt x="14" y="7"/>
                    <a:pt x="13" y="7"/>
                  </a:cubicBezTo>
                  <a:cubicBezTo>
                    <a:pt x="14" y="8"/>
                    <a:pt x="15" y="9"/>
                    <a:pt x="17" y="10"/>
                  </a:cubicBezTo>
                  <a:cubicBezTo>
                    <a:pt x="15" y="9"/>
                    <a:pt x="14" y="9"/>
                    <a:pt x="12" y="9"/>
                  </a:cubicBezTo>
                  <a:cubicBezTo>
                    <a:pt x="12" y="11"/>
                    <a:pt x="12" y="13"/>
                    <a:pt x="14" y="13"/>
                  </a:cubicBezTo>
                  <a:cubicBezTo>
                    <a:pt x="12" y="16"/>
                    <a:pt x="11" y="16"/>
                    <a:pt x="13" y="19"/>
                  </a:cubicBezTo>
                  <a:cubicBezTo>
                    <a:pt x="14" y="21"/>
                    <a:pt x="15" y="18"/>
                    <a:pt x="15" y="21"/>
                  </a:cubicBezTo>
                  <a:cubicBezTo>
                    <a:pt x="15" y="23"/>
                    <a:pt x="15" y="24"/>
                    <a:pt x="14" y="25"/>
                  </a:cubicBezTo>
                  <a:cubicBezTo>
                    <a:pt x="14" y="25"/>
                    <a:pt x="14" y="24"/>
                    <a:pt x="14" y="23"/>
                  </a:cubicBezTo>
                  <a:cubicBezTo>
                    <a:pt x="12" y="24"/>
                    <a:pt x="11" y="24"/>
                    <a:pt x="10" y="25"/>
                  </a:cubicBezTo>
                  <a:cubicBezTo>
                    <a:pt x="11" y="24"/>
                    <a:pt x="13" y="23"/>
                    <a:pt x="14" y="22"/>
                  </a:cubicBezTo>
                  <a:cubicBezTo>
                    <a:pt x="13" y="21"/>
                    <a:pt x="11" y="19"/>
                    <a:pt x="11" y="17"/>
                  </a:cubicBezTo>
                  <a:cubicBezTo>
                    <a:pt x="10" y="15"/>
                    <a:pt x="11" y="14"/>
                    <a:pt x="10" y="12"/>
                  </a:cubicBezTo>
                  <a:cubicBezTo>
                    <a:pt x="8" y="8"/>
                    <a:pt x="12" y="4"/>
                    <a:pt x="14" y="1"/>
                  </a:cubicBezTo>
                  <a:cubicBezTo>
                    <a:pt x="11" y="1"/>
                    <a:pt x="8" y="0"/>
                    <a:pt x="6" y="3"/>
                  </a:cubicBezTo>
                  <a:cubicBezTo>
                    <a:pt x="5" y="4"/>
                    <a:pt x="1" y="8"/>
                    <a:pt x="3" y="10"/>
                  </a:cubicBezTo>
                  <a:cubicBezTo>
                    <a:pt x="1" y="10"/>
                    <a:pt x="0" y="14"/>
                    <a:pt x="2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1" y="19"/>
                    <a:pt x="0" y="21"/>
                    <a:pt x="1" y="21"/>
                  </a:cubicBezTo>
                  <a:cubicBezTo>
                    <a:pt x="3" y="22"/>
                    <a:pt x="6" y="24"/>
                    <a:pt x="8" y="25"/>
                  </a:cubicBezTo>
                  <a:cubicBezTo>
                    <a:pt x="6" y="25"/>
                    <a:pt x="4" y="24"/>
                    <a:pt x="2" y="24"/>
                  </a:cubicBezTo>
                  <a:cubicBezTo>
                    <a:pt x="2" y="27"/>
                    <a:pt x="7" y="34"/>
                    <a:pt x="10" y="29"/>
                  </a:cubicBezTo>
                  <a:cubicBezTo>
                    <a:pt x="10" y="33"/>
                    <a:pt x="13" y="33"/>
                    <a:pt x="16" y="33"/>
                  </a:cubicBezTo>
                  <a:cubicBezTo>
                    <a:pt x="17" y="33"/>
                    <a:pt x="18" y="32"/>
                    <a:pt x="19" y="33"/>
                  </a:cubicBezTo>
                  <a:cubicBezTo>
                    <a:pt x="21" y="34"/>
                    <a:pt x="22" y="35"/>
                    <a:pt x="23" y="33"/>
                  </a:cubicBezTo>
                  <a:cubicBezTo>
                    <a:pt x="24" y="34"/>
                    <a:pt x="24" y="34"/>
                    <a:pt x="25" y="35"/>
                  </a:cubicBezTo>
                  <a:cubicBezTo>
                    <a:pt x="24" y="34"/>
                    <a:pt x="24" y="33"/>
                    <a:pt x="23" y="32"/>
                  </a:cubicBezTo>
                  <a:cubicBezTo>
                    <a:pt x="25" y="32"/>
                    <a:pt x="28" y="34"/>
                    <a:pt x="29" y="34"/>
                  </a:cubicBezTo>
                  <a:cubicBezTo>
                    <a:pt x="32" y="33"/>
                    <a:pt x="31" y="30"/>
                    <a:pt x="29" y="30"/>
                  </a:cubicBezTo>
                  <a:cubicBezTo>
                    <a:pt x="31" y="29"/>
                    <a:pt x="31" y="32"/>
                    <a:pt x="34" y="31"/>
                  </a:cubicBezTo>
                  <a:cubicBezTo>
                    <a:pt x="34" y="32"/>
                    <a:pt x="33" y="34"/>
                    <a:pt x="34" y="34"/>
                  </a:cubicBezTo>
                  <a:cubicBezTo>
                    <a:pt x="36" y="34"/>
                    <a:pt x="36" y="34"/>
                    <a:pt x="35" y="36"/>
                  </a:cubicBezTo>
                  <a:cubicBezTo>
                    <a:pt x="36" y="36"/>
                    <a:pt x="38" y="37"/>
                    <a:pt x="39" y="38"/>
                  </a:cubicBezTo>
                  <a:cubicBezTo>
                    <a:pt x="39" y="40"/>
                    <a:pt x="38" y="41"/>
                    <a:pt x="36" y="40"/>
                  </a:cubicBezTo>
                  <a:cubicBezTo>
                    <a:pt x="36" y="41"/>
                    <a:pt x="36" y="42"/>
                    <a:pt x="36" y="43"/>
                  </a:cubicBezTo>
                  <a:cubicBezTo>
                    <a:pt x="38" y="42"/>
                    <a:pt x="39" y="40"/>
                    <a:pt x="41" y="41"/>
                  </a:cubicBezTo>
                  <a:cubicBezTo>
                    <a:pt x="41" y="42"/>
                    <a:pt x="42" y="43"/>
                    <a:pt x="43" y="44"/>
                  </a:cubicBezTo>
                  <a:cubicBezTo>
                    <a:pt x="43" y="43"/>
                    <a:pt x="43" y="43"/>
                    <a:pt x="43" y="42"/>
                  </a:cubicBezTo>
                  <a:cubicBezTo>
                    <a:pt x="44" y="43"/>
                    <a:pt x="44" y="43"/>
                    <a:pt x="44" y="45"/>
                  </a:cubicBezTo>
                  <a:cubicBezTo>
                    <a:pt x="44" y="46"/>
                    <a:pt x="45" y="46"/>
                    <a:pt x="46" y="47"/>
                  </a:cubicBezTo>
                  <a:cubicBezTo>
                    <a:pt x="47" y="48"/>
                    <a:pt x="48" y="52"/>
                    <a:pt x="47" y="54"/>
                  </a:cubicBezTo>
                  <a:cubicBezTo>
                    <a:pt x="46" y="55"/>
                    <a:pt x="45" y="57"/>
                    <a:pt x="43" y="59"/>
                  </a:cubicBezTo>
                  <a:cubicBezTo>
                    <a:pt x="41" y="61"/>
                    <a:pt x="45" y="62"/>
                    <a:pt x="45" y="65"/>
                  </a:cubicBezTo>
                  <a:cubicBezTo>
                    <a:pt x="43" y="63"/>
                    <a:pt x="42" y="65"/>
                    <a:pt x="40" y="66"/>
                  </a:cubicBezTo>
                  <a:cubicBezTo>
                    <a:pt x="39" y="66"/>
                    <a:pt x="36" y="65"/>
                    <a:pt x="34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4" y="66"/>
                    <a:pt x="33" y="67"/>
                    <a:pt x="33" y="69"/>
                  </a:cubicBezTo>
                  <a:cubicBezTo>
                    <a:pt x="32" y="71"/>
                    <a:pt x="35" y="73"/>
                    <a:pt x="37" y="72"/>
                  </a:cubicBezTo>
                  <a:cubicBezTo>
                    <a:pt x="39" y="71"/>
                    <a:pt x="38" y="69"/>
                    <a:pt x="41" y="71"/>
                  </a:cubicBezTo>
                  <a:cubicBezTo>
                    <a:pt x="43" y="72"/>
                    <a:pt x="40" y="69"/>
                    <a:pt x="42" y="68"/>
                  </a:cubicBezTo>
                  <a:cubicBezTo>
                    <a:pt x="42" y="70"/>
                    <a:pt x="42" y="69"/>
                    <a:pt x="44" y="70"/>
                  </a:cubicBezTo>
                  <a:cubicBezTo>
                    <a:pt x="45" y="70"/>
                    <a:pt x="45" y="70"/>
                    <a:pt x="45" y="72"/>
                  </a:cubicBezTo>
                  <a:cubicBezTo>
                    <a:pt x="47" y="74"/>
                    <a:pt x="48" y="75"/>
                    <a:pt x="51" y="76"/>
                  </a:cubicBezTo>
                  <a:cubicBezTo>
                    <a:pt x="50" y="77"/>
                    <a:pt x="49" y="77"/>
                    <a:pt x="49" y="76"/>
                  </a:cubicBezTo>
                  <a:cubicBezTo>
                    <a:pt x="50" y="78"/>
                    <a:pt x="52" y="82"/>
                    <a:pt x="54" y="80"/>
                  </a:cubicBezTo>
                  <a:cubicBezTo>
                    <a:pt x="54" y="80"/>
                    <a:pt x="55" y="81"/>
                    <a:pt x="55" y="81"/>
                  </a:cubicBezTo>
                  <a:cubicBezTo>
                    <a:pt x="56" y="80"/>
                    <a:pt x="56" y="81"/>
                    <a:pt x="57" y="83"/>
                  </a:cubicBezTo>
                  <a:cubicBezTo>
                    <a:pt x="57" y="83"/>
                    <a:pt x="57" y="83"/>
                    <a:pt x="57" y="82"/>
                  </a:cubicBezTo>
                  <a:cubicBezTo>
                    <a:pt x="58" y="84"/>
                    <a:pt x="60" y="84"/>
                    <a:pt x="61" y="85"/>
                  </a:cubicBezTo>
                  <a:cubicBezTo>
                    <a:pt x="61" y="85"/>
                    <a:pt x="62" y="85"/>
                    <a:pt x="62" y="85"/>
                  </a:cubicBezTo>
                  <a:cubicBezTo>
                    <a:pt x="63" y="84"/>
                    <a:pt x="63" y="86"/>
                    <a:pt x="64" y="86"/>
                  </a:cubicBezTo>
                  <a:cubicBezTo>
                    <a:pt x="67" y="85"/>
                    <a:pt x="62" y="81"/>
                    <a:pt x="60" y="79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2" name="Freeform 28"/>
            <p:cNvSpPr>
              <a:spLocks noEditPoints="1"/>
            </p:cNvSpPr>
            <p:nvPr/>
          </p:nvSpPr>
          <p:spPr bwMode="auto">
            <a:xfrm>
              <a:off x="3199" y="1660"/>
              <a:ext cx="185" cy="207"/>
            </a:xfrm>
            <a:custGeom>
              <a:avLst/>
              <a:gdLst>
                <a:gd name="T0" fmla="*/ 55 w 78"/>
                <a:gd name="T1" fmla="*/ 81 h 87"/>
                <a:gd name="T2" fmla="*/ 45 w 78"/>
                <a:gd name="T3" fmla="*/ 71 h 87"/>
                <a:gd name="T4" fmla="*/ 32 w 78"/>
                <a:gd name="T5" fmla="*/ 69 h 87"/>
                <a:gd name="T6" fmla="*/ 43 w 78"/>
                <a:gd name="T7" fmla="*/ 62 h 87"/>
                <a:gd name="T8" fmla="*/ 40 w 78"/>
                <a:gd name="T9" fmla="*/ 41 h 87"/>
                <a:gd name="T10" fmla="*/ 36 w 78"/>
                <a:gd name="T11" fmla="*/ 37 h 87"/>
                <a:gd name="T12" fmla="*/ 29 w 78"/>
                <a:gd name="T13" fmla="*/ 34 h 87"/>
                <a:gd name="T14" fmla="*/ 17 w 78"/>
                <a:gd name="T15" fmla="*/ 33 h 87"/>
                <a:gd name="T16" fmla="*/ 1 w 78"/>
                <a:gd name="T17" fmla="*/ 22 h 87"/>
                <a:gd name="T18" fmla="*/ 11 w 78"/>
                <a:gd name="T19" fmla="*/ 0 h 87"/>
                <a:gd name="T20" fmla="*/ 22 w 78"/>
                <a:gd name="T21" fmla="*/ 1 h 87"/>
                <a:gd name="T22" fmla="*/ 28 w 78"/>
                <a:gd name="T23" fmla="*/ 12 h 87"/>
                <a:gd name="T24" fmla="*/ 43 w 78"/>
                <a:gd name="T25" fmla="*/ 16 h 87"/>
                <a:gd name="T26" fmla="*/ 48 w 78"/>
                <a:gd name="T27" fmla="*/ 18 h 87"/>
                <a:gd name="T28" fmla="*/ 59 w 78"/>
                <a:gd name="T29" fmla="*/ 29 h 87"/>
                <a:gd name="T30" fmla="*/ 60 w 78"/>
                <a:gd name="T31" fmla="*/ 41 h 87"/>
                <a:gd name="T32" fmla="*/ 68 w 78"/>
                <a:gd name="T33" fmla="*/ 47 h 87"/>
                <a:gd name="T34" fmla="*/ 77 w 78"/>
                <a:gd name="T35" fmla="*/ 59 h 87"/>
                <a:gd name="T36" fmla="*/ 73 w 78"/>
                <a:gd name="T37" fmla="*/ 64 h 87"/>
                <a:gd name="T38" fmla="*/ 62 w 78"/>
                <a:gd name="T39" fmla="*/ 59 h 87"/>
                <a:gd name="T40" fmla="*/ 62 w 78"/>
                <a:gd name="T41" fmla="*/ 66 h 87"/>
                <a:gd name="T42" fmla="*/ 68 w 78"/>
                <a:gd name="T43" fmla="*/ 69 h 87"/>
                <a:gd name="T44" fmla="*/ 68 w 78"/>
                <a:gd name="T45" fmla="*/ 82 h 87"/>
                <a:gd name="T46" fmla="*/ 61 w 78"/>
                <a:gd name="T47" fmla="*/ 79 h 87"/>
                <a:gd name="T48" fmla="*/ 59 w 78"/>
                <a:gd name="T49" fmla="*/ 79 h 87"/>
                <a:gd name="T50" fmla="*/ 66 w 78"/>
                <a:gd name="T51" fmla="*/ 79 h 87"/>
                <a:gd name="T52" fmla="*/ 67 w 78"/>
                <a:gd name="T53" fmla="*/ 70 h 87"/>
                <a:gd name="T54" fmla="*/ 63 w 78"/>
                <a:gd name="T55" fmla="*/ 70 h 87"/>
                <a:gd name="T56" fmla="*/ 59 w 78"/>
                <a:gd name="T57" fmla="*/ 64 h 87"/>
                <a:gd name="T58" fmla="*/ 63 w 78"/>
                <a:gd name="T59" fmla="*/ 58 h 87"/>
                <a:gd name="T60" fmla="*/ 71 w 78"/>
                <a:gd name="T61" fmla="*/ 63 h 87"/>
                <a:gd name="T62" fmla="*/ 76 w 78"/>
                <a:gd name="T63" fmla="*/ 59 h 87"/>
                <a:gd name="T64" fmla="*/ 69 w 78"/>
                <a:gd name="T65" fmla="*/ 53 h 87"/>
                <a:gd name="T66" fmla="*/ 60 w 78"/>
                <a:gd name="T67" fmla="*/ 44 h 87"/>
                <a:gd name="T68" fmla="*/ 60 w 78"/>
                <a:gd name="T69" fmla="*/ 38 h 87"/>
                <a:gd name="T70" fmla="*/ 55 w 78"/>
                <a:gd name="T71" fmla="*/ 32 h 87"/>
                <a:gd name="T72" fmla="*/ 53 w 78"/>
                <a:gd name="T73" fmla="*/ 28 h 87"/>
                <a:gd name="T74" fmla="*/ 45 w 78"/>
                <a:gd name="T75" fmla="*/ 22 h 87"/>
                <a:gd name="T76" fmla="*/ 39 w 78"/>
                <a:gd name="T77" fmla="*/ 16 h 87"/>
                <a:gd name="T78" fmla="*/ 28 w 78"/>
                <a:gd name="T79" fmla="*/ 14 h 87"/>
                <a:gd name="T80" fmla="*/ 26 w 78"/>
                <a:gd name="T81" fmla="*/ 10 h 87"/>
                <a:gd name="T82" fmla="*/ 18 w 78"/>
                <a:gd name="T83" fmla="*/ 3 h 87"/>
                <a:gd name="T84" fmla="*/ 15 w 78"/>
                <a:gd name="T85" fmla="*/ 8 h 87"/>
                <a:gd name="T86" fmla="*/ 14 w 78"/>
                <a:gd name="T87" fmla="*/ 19 h 87"/>
                <a:gd name="T88" fmla="*/ 9 w 78"/>
                <a:gd name="T89" fmla="*/ 26 h 87"/>
                <a:gd name="T90" fmla="*/ 20 w 78"/>
                <a:gd name="T91" fmla="*/ 32 h 87"/>
                <a:gd name="T92" fmla="*/ 30 w 78"/>
                <a:gd name="T93" fmla="*/ 32 h 87"/>
                <a:gd name="T94" fmla="*/ 34 w 78"/>
                <a:gd name="T95" fmla="*/ 33 h 87"/>
                <a:gd name="T96" fmla="*/ 42 w 78"/>
                <a:gd name="T97" fmla="*/ 42 h 87"/>
                <a:gd name="T98" fmla="*/ 45 w 78"/>
                <a:gd name="T99" fmla="*/ 65 h 87"/>
                <a:gd name="T100" fmla="*/ 36 w 78"/>
                <a:gd name="T101" fmla="*/ 71 h 87"/>
                <a:gd name="T102" fmla="*/ 46 w 78"/>
                <a:gd name="T103" fmla="*/ 71 h 87"/>
                <a:gd name="T104" fmla="*/ 55 w 78"/>
                <a:gd name="T105" fmla="*/ 80 h 87"/>
                <a:gd name="T106" fmla="*/ 37 w 78"/>
                <a:gd name="T107" fmla="*/ 41 h 87"/>
                <a:gd name="T108" fmla="*/ 13 w 78"/>
                <a:gd name="T109" fmla="*/ 22 h 87"/>
                <a:gd name="T110" fmla="*/ 3 w 78"/>
                <a:gd name="T111" fmla="*/ 9 h 87"/>
                <a:gd name="T112" fmla="*/ 2 w 78"/>
                <a:gd name="T113" fmla="*/ 18 h 87"/>
                <a:gd name="T114" fmla="*/ 46 w 78"/>
                <a:gd name="T115" fmla="*/ 21 h 87"/>
                <a:gd name="T116" fmla="*/ 13 w 78"/>
                <a:gd name="T117" fmla="*/ 14 h 87"/>
                <a:gd name="T118" fmla="*/ 13 w 78"/>
                <a:gd name="T119" fmla="*/ 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8" h="87">
                  <a:moveTo>
                    <a:pt x="64" y="87"/>
                  </a:moveTo>
                  <a:cubicBezTo>
                    <a:pt x="63" y="87"/>
                    <a:pt x="63" y="86"/>
                    <a:pt x="63" y="86"/>
                  </a:cubicBezTo>
                  <a:cubicBezTo>
                    <a:pt x="63" y="86"/>
                    <a:pt x="62" y="85"/>
                    <a:pt x="62" y="85"/>
                  </a:cubicBezTo>
                  <a:cubicBezTo>
                    <a:pt x="62" y="85"/>
                    <a:pt x="62" y="85"/>
                    <a:pt x="62" y="85"/>
                  </a:cubicBezTo>
                  <a:cubicBezTo>
                    <a:pt x="62" y="86"/>
                    <a:pt x="61" y="86"/>
                    <a:pt x="61" y="85"/>
                  </a:cubicBezTo>
                  <a:cubicBezTo>
                    <a:pt x="60" y="85"/>
                    <a:pt x="60" y="85"/>
                    <a:pt x="60" y="85"/>
                  </a:cubicBezTo>
                  <a:cubicBezTo>
                    <a:pt x="59" y="85"/>
                    <a:pt x="58" y="84"/>
                    <a:pt x="57" y="83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6" y="82"/>
                    <a:pt x="56" y="81"/>
                    <a:pt x="55" y="81"/>
                  </a:cubicBezTo>
                  <a:cubicBezTo>
                    <a:pt x="55" y="81"/>
                    <a:pt x="55" y="81"/>
                    <a:pt x="55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1"/>
                    <a:pt x="54" y="81"/>
                    <a:pt x="54" y="81"/>
                  </a:cubicBezTo>
                  <a:cubicBezTo>
                    <a:pt x="54" y="81"/>
                    <a:pt x="54" y="81"/>
                    <a:pt x="54" y="81"/>
                  </a:cubicBezTo>
                  <a:cubicBezTo>
                    <a:pt x="54" y="81"/>
                    <a:pt x="53" y="81"/>
                    <a:pt x="53" y="81"/>
                  </a:cubicBezTo>
                  <a:cubicBezTo>
                    <a:pt x="51" y="81"/>
                    <a:pt x="49" y="79"/>
                    <a:pt x="48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7" y="75"/>
                    <a:pt x="46" y="74"/>
                    <a:pt x="45" y="72"/>
                  </a:cubicBezTo>
                  <a:cubicBezTo>
                    <a:pt x="45" y="72"/>
                    <a:pt x="45" y="71"/>
                    <a:pt x="45" y="71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2" y="70"/>
                  </a:cubicBezTo>
                  <a:cubicBezTo>
                    <a:pt x="42" y="70"/>
                    <a:pt x="43" y="71"/>
                    <a:pt x="42" y="71"/>
                  </a:cubicBezTo>
                  <a:cubicBezTo>
                    <a:pt x="42" y="72"/>
                    <a:pt x="42" y="72"/>
                    <a:pt x="40" y="71"/>
                  </a:cubicBezTo>
                  <a:cubicBezTo>
                    <a:pt x="40" y="71"/>
                    <a:pt x="39" y="71"/>
                    <a:pt x="39" y="71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8" y="72"/>
                    <a:pt x="38" y="72"/>
                    <a:pt x="37" y="73"/>
                  </a:cubicBezTo>
                  <a:cubicBezTo>
                    <a:pt x="36" y="73"/>
                    <a:pt x="33" y="72"/>
                    <a:pt x="32" y="71"/>
                  </a:cubicBezTo>
                  <a:cubicBezTo>
                    <a:pt x="32" y="70"/>
                    <a:pt x="32" y="69"/>
                    <a:pt x="32" y="69"/>
                  </a:cubicBezTo>
                  <a:cubicBezTo>
                    <a:pt x="32" y="68"/>
                    <a:pt x="33" y="67"/>
                    <a:pt x="34" y="66"/>
                  </a:cubicBezTo>
                  <a:cubicBezTo>
                    <a:pt x="34" y="66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5" y="64"/>
                    <a:pt x="35" y="64"/>
                    <a:pt x="36" y="64"/>
                  </a:cubicBezTo>
                  <a:cubicBezTo>
                    <a:pt x="37" y="65"/>
                    <a:pt x="38" y="65"/>
                    <a:pt x="39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1" y="65"/>
                  </a:cubicBezTo>
                  <a:cubicBezTo>
                    <a:pt x="41" y="64"/>
                    <a:pt x="43" y="63"/>
                    <a:pt x="44" y="64"/>
                  </a:cubicBezTo>
                  <a:cubicBezTo>
                    <a:pt x="44" y="63"/>
                    <a:pt x="43" y="63"/>
                    <a:pt x="43" y="62"/>
                  </a:cubicBezTo>
                  <a:cubicBezTo>
                    <a:pt x="42" y="61"/>
                    <a:pt x="41" y="60"/>
                    <a:pt x="43" y="58"/>
                  </a:cubicBezTo>
                  <a:cubicBezTo>
                    <a:pt x="44" y="57"/>
                    <a:pt x="45" y="56"/>
                    <a:pt x="45" y="55"/>
                  </a:cubicBezTo>
                  <a:cubicBezTo>
                    <a:pt x="46" y="55"/>
                    <a:pt x="46" y="54"/>
                    <a:pt x="47" y="53"/>
                  </a:cubicBezTo>
                  <a:cubicBezTo>
                    <a:pt x="47" y="52"/>
                    <a:pt x="47" y="48"/>
                    <a:pt x="46" y="47"/>
                  </a:cubicBezTo>
                  <a:cubicBezTo>
                    <a:pt x="45" y="47"/>
                    <a:pt x="45" y="47"/>
                    <a:pt x="45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1" y="43"/>
                    <a:pt x="41" y="42"/>
                    <a:pt x="40" y="41"/>
                  </a:cubicBezTo>
                  <a:cubicBezTo>
                    <a:pt x="39" y="41"/>
                    <a:pt x="39" y="42"/>
                    <a:pt x="38" y="43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6" y="42"/>
                    <a:pt x="36" y="41"/>
                    <a:pt x="36" y="40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40"/>
                    <a:pt x="38" y="40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6" y="37"/>
                    <a:pt x="36" y="37"/>
                  </a:cubicBezTo>
                  <a:cubicBezTo>
                    <a:pt x="35" y="37"/>
                    <a:pt x="35" y="36"/>
                    <a:pt x="35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4" y="35"/>
                  </a:cubicBezTo>
                  <a:cubicBezTo>
                    <a:pt x="34" y="35"/>
                    <a:pt x="34" y="35"/>
                    <a:pt x="33" y="34"/>
                  </a:cubicBezTo>
                  <a:cubicBezTo>
                    <a:pt x="33" y="34"/>
                    <a:pt x="33" y="33"/>
                    <a:pt x="33" y="32"/>
                  </a:cubicBezTo>
                  <a:cubicBezTo>
                    <a:pt x="32" y="32"/>
                    <a:pt x="32" y="32"/>
                    <a:pt x="31" y="31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3"/>
                    <a:pt x="31" y="34"/>
                    <a:pt x="29" y="34"/>
                  </a:cubicBezTo>
                  <a:cubicBezTo>
                    <a:pt x="28" y="35"/>
                    <a:pt x="27" y="34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4" y="35"/>
                    <a:pt x="24" y="35"/>
                    <a:pt x="23" y="34"/>
                  </a:cubicBezTo>
                  <a:cubicBezTo>
                    <a:pt x="23" y="35"/>
                    <a:pt x="22" y="35"/>
                    <a:pt x="22" y="35"/>
                  </a:cubicBezTo>
                  <a:cubicBezTo>
                    <a:pt x="21" y="35"/>
                    <a:pt x="21" y="34"/>
                    <a:pt x="20" y="34"/>
                  </a:cubicBezTo>
                  <a:cubicBezTo>
                    <a:pt x="20" y="34"/>
                    <a:pt x="19" y="34"/>
                    <a:pt x="19" y="33"/>
                  </a:cubicBezTo>
                  <a:cubicBezTo>
                    <a:pt x="19" y="33"/>
                    <a:pt x="18" y="33"/>
                    <a:pt x="17" y="33"/>
                  </a:cubicBezTo>
                  <a:cubicBezTo>
                    <a:pt x="17" y="33"/>
                    <a:pt x="16" y="33"/>
                    <a:pt x="16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3" y="33"/>
                    <a:pt x="10" y="33"/>
                    <a:pt x="9" y="31"/>
                  </a:cubicBezTo>
                  <a:cubicBezTo>
                    <a:pt x="9" y="31"/>
                    <a:pt x="8" y="31"/>
                    <a:pt x="8" y="31"/>
                  </a:cubicBezTo>
                  <a:cubicBezTo>
                    <a:pt x="7" y="31"/>
                    <a:pt x="6" y="31"/>
                    <a:pt x="4" y="30"/>
                  </a:cubicBezTo>
                  <a:cubicBezTo>
                    <a:pt x="3" y="28"/>
                    <a:pt x="2" y="26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3" y="24"/>
                    <a:pt x="4" y="24"/>
                    <a:pt x="5" y="24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1"/>
                    <a:pt x="0" y="20"/>
                    <a:pt x="0" y="19"/>
                  </a:cubicBezTo>
                  <a:cubicBezTo>
                    <a:pt x="0" y="19"/>
                    <a:pt x="1" y="19"/>
                    <a:pt x="1" y="18"/>
                  </a:cubicBezTo>
                  <a:cubicBezTo>
                    <a:pt x="1" y="18"/>
                    <a:pt x="0" y="18"/>
                    <a:pt x="0" y="17"/>
                  </a:cubicBezTo>
                  <a:cubicBezTo>
                    <a:pt x="0" y="16"/>
                    <a:pt x="0" y="16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1" y="11"/>
                    <a:pt x="1" y="10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7"/>
                    <a:pt x="3" y="5"/>
                    <a:pt x="5" y="3"/>
                  </a:cubicBezTo>
                  <a:cubicBezTo>
                    <a:pt x="5" y="2"/>
                    <a:pt x="6" y="2"/>
                    <a:pt x="6" y="2"/>
                  </a:cubicBezTo>
                  <a:cubicBezTo>
                    <a:pt x="7" y="0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4" y="2"/>
                    <a:pt x="14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4"/>
                    <a:pt x="17" y="4"/>
                  </a:cubicBezTo>
                  <a:cubicBezTo>
                    <a:pt x="17" y="3"/>
                    <a:pt x="17" y="3"/>
                    <a:pt x="17" y="2"/>
                  </a:cubicBezTo>
                  <a:cubicBezTo>
                    <a:pt x="18" y="1"/>
                    <a:pt x="19" y="1"/>
                    <a:pt x="20" y="1"/>
                  </a:cubicBezTo>
                  <a:cubicBezTo>
                    <a:pt x="21" y="1"/>
                    <a:pt x="21" y="1"/>
                    <a:pt x="22" y="1"/>
                  </a:cubicBezTo>
                  <a:cubicBezTo>
                    <a:pt x="23" y="0"/>
                    <a:pt x="24" y="1"/>
                    <a:pt x="25" y="2"/>
                  </a:cubicBezTo>
                  <a:cubicBezTo>
                    <a:pt x="25" y="3"/>
                    <a:pt x="25" y="4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6"/>
                    <a:pt x="27" y="6"/>
                    <a:pt x="26" y="8"/>
                  </a:cubicBezTo>
                  <a:cubicBezTo>
                    <a:pt x="26" y="8"/>
                    <a:pt x="26" y="8"/>
                    <a:pt x="26" y="9"/>
                  </a:cubicBezTo>
                  <a:cubicBezTo>
                    <a:pt x="27" y="9"/>
                    <a:pt x="27" y="10"/>
                    <a:pt x="27" y="10"/>
                  </a:cubicBezTo>
                  <a:cubicBezTo>
                    <a:pt x="27" y="11"/>
                    <a:pt x="27" y="12"/>
                    <a:pt x="26" y="13"/>
                  </a:cubicBezTo>
                  <a:cubicBezTo>
                    <a:pt x="26" y="14"/>
                    <a:pt x="26" y="14"/>
                    <a:pt x="26" y="15"/>
                  </a:cubicBezTo>
                  <a:cubicBezTo>
                    <a:pt x="26" y="14"/>
                    <a:pt x="27" y="13"/>
                    <a:pt x="27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2"/>
                    <a:pt x="28" y="13"/>
                    <a:pt x="29" y="13"/>
                  </a:cubicBezTo>
                  <a:cubicBezTo>
                    <a:pt x="29" y="14"/>
                    <a:pt x="30" y="14"/>
                    <a:pt x="30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0" y="12"/>
                    <a:pt x="31" y="11"/>
                  </a:cubicBezTo>
                  <a:cubicBezTo>
                    <a:pt x="31" y="11"/>
                    <a:pt x="32" y="10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9"/>
                    <a:pt x="34" y="9"/>
                    <a:pt x="35" y="9"/>
                  </a:cubicBezTo>
                  <a:cubicBezTo>
                    <a:pt x="37" y="9"/>
                    <a:pt x="40" y="11"/>
                    <a:pt x="41" y="13"/>
                  </a:cubicBezTo>
                  <a:cubicBezTo>
                    <a:pt x="41" y="13"/>
                    <a:pt x="41" y="14"/>
                    <a:pt x="41" y="15"/>
                  </a:cubicBezTo>
                  <a:cubicBezTo>
                    <a:pt x="43" y="15"/>
                    <a:pt x="43" y="16"/>
                    <a:pt x="43" y="16"/>
                  </a:cubicBezTo>
                  <a:cubicBezTo>
                    <a:pt x="43" y="17"/>
                    <a:pt x="43" y="17"/>
                    <a:pt x="43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5" y="20"/>
                    <a:pt x="46" y="20"/>
                    <a:pt x="46" y="20"/>
                  </a:cubicBezTo>
                  <a:cubicBezTo>
                    <a:pt x="46" y="20"/>
                    <a:pt x="46" y="20"/>
                    <a:pt x="47" y="19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0" y="20"/>
                    <a:pt x="52" y="21"/>
                    <a:pt x="52" y="23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2" y="24"/>
                    <a:pt x="53" y="24"/>
                    <a:pt x="53" y="25"/>
                  </a:cubicBezTo>
                  <a:cubicBezTo>
                    <a:pt x="53" y="25"/>
                    <a:pt x="53" y="26"/>
                    <a:pt x="53" y="26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55" y="26"/>
                    <a:pt x="55" y="26"/>
                    <a:pt x="55" y="27"/>
                  </a:cubicBezTo>
                  <a:cubicBezTo>
                    <a:pt x="56" y="26"/>
                    <a:pt x="57" y="27"/>
                    <a:pt x="58" y="27"/>
                  </a:cubicBezTo>
                  <a:cubicBezTo>
                    <a:pt x="59" y="28"/>
                    <a:pt x="59" y="28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61" y="32"/>
                    <a:pt x="62" y="33"/>
                    <a:pt x="62" y="34"/>
                  </a:cubicBezTo>
                  <a:cubicBezTo>
                    <a:pt x="62" y="35"/>
                    <a:pt x="61" y="36"/>
                    <a:pt x="59" y="36"/>
                  </a:cubicBezTo>
                  <a:cubicBezTo>
                    <a:pt x="61" y="37"/>
                    <a:pt x="62" y="37"/>
                    <a:pt x="64" y="38"/>
                  </a:cubicBezTo>
                  <a:cubicBezTo>
                    <a:pt x="66" y="39"/>
                    <a:pt x="66" y="39"/>
                    <a:pt x="66" y="39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60" y="39"/>
                    <a:pt x="60" y="40"/>
                    <a:pt x="60" y="40"/>
                  </a:cubicBezTo>
                  <a:cubicBezTo>
                    <a:pt x="61" y="40"/>
                    <a:pt x="61" y="40"/>
                    <a:pt x="61" y="40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60" y="41"/>
                    <a:pt x="60" y="42"/>
                    <a:pt x="61" y="42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61" y="43"/>
                    <a:pt x="61" y="43"/>
                    <a:pt x="61" y="43"/>
                  </a:cubicBezTo>
                  <a:cubicBezTo>
                    <a:pt x="62" y="43"/>
                    <a:pt x="63" y="44"/>
                    <a:pt x="63" y="45"/>
                  </a:cubicBezTo>
                  <a:cubicBezTo>
                    <a:pt x="63" y="45"/>
                    <a:pt x="63" y="45"/>
                    <a:pt x="63" y="45"/>
                  </a:cubicBezTo>
                  <a:cubicBezTo>
                    <a:pt x="65" y="45"/>
                    <a:pt x="65" y="46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7" y="47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68" y="47"/>
                    <a:pt x="68" y="47"/>
                    <a:pt x="68" y="47"/>
                  </a:cubicBezTo>
                  <a:cubicBezTo>
                    <a:pt x="68" y="48"/>
                    <a:pt x="68" y="48"/>
                    <a:pt x="69" y="49"/>
                  </a:cubicBezTo>
                  <a:cubicBezTo>
                    <a:pt x="70" y="50"/>
                    <a:pt x="71" y="50"/>
                    <a:pt x="71" y="52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3" y="53"/>
                    <a:pt x="73" y="54"/>
                    <a:pt x="73" y="54"/>
                  </a:cubicBezTo>
                  <a:cubicBezTo>
                    <a:pt x="75" y="54"/>
                    <a:pt x="75" y="54"/>
                    <a:pt x="77" y="56"/>
                  </a:cubicBezTo>
                  <a:cubicBezTo>
                    <a:pt x="78" y="57"/>
                    <a:pt x="77" y="57"/>
                    <a:pt x="77" y="58"/>
                  </a:cubicBezTo>
                  <a:cubicBezTo>
                    <a:pt x="77" y="58"/>
                    <a:pt x="77" y="58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6" y="60"/>
                    <a:pt x="76" y="60"/>
                    <a:pt x="75" y="60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5" y="62"/>
                    <a:pt x="75" y="62"/>
                    <a:pt x="75" y="62"/>
                  </a:cubicBezTo>
                  <a:cubicBezTo>
                    <a:pt x="75" y="62"/>
                    <a:pt x="75" y="62"/>
                    <a:pt x="74" y="63"/>
                  </a:cubicBezTo>
                  <a:cubicBezTo>
                    <a:pt x="74" y="64"/>
                    <a:pt x="74" y="64"/>
                    <a:pt x="74" y="64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3" y="66"/>
                    <a:pt x="72" y="66"/>
                    <a:pt x="72" y="68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70" y="68"/>
                    <a:pt x="70" y="68"/>
                    <a:pt x="69" y="67"/>
                  </a:cubicBezTo>
                  <a:cubicBezTo>
                    <a:pt x="69" y="67"/>
                    <a:pt x="68" y="66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66" y="64"/>
                    <a:pt x="66" y="63"/>
                    <a:pt x="66" y="62"/>
                  </a:cubicBezTo>
                  <a:cubicBezTo>
                    <a:pt x="65" y="62"/>
                    <a:pt x="63" y="61"/>
                    <a:pt x="62" y="59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61" y="59"/>
                    <a:pt x="61" y="59"/>
                    <a:pt x="60" y="59"/>
                  </a:cubicBezTo>
                  <a:cubicBezTo>
                    <a:pt x="64" y="62"/>
                    <a:pt x="64" y="62"/>
                    <a:pt x="64" y="62"/>
                  </a:cubicBezTo>
                  <a:cubicBezTo>
                    <a:pt x="62" y="62"/>
                    <a:pt x="62" y="62"/>
                    <a:pt x="62" y="62"/>
                  </a:cubicBezTo>
                  <a:cubicBezTo>
                    <a:pt x="61" y="62"/>
                    <a:pt x="61" y="62"/>
                    <a:pt x="60" y="62"/>
                  </a:cubicBezTo>
                  <a:cubicBezTo>
                    <a:pt x="60" y="62"/>
                    <a:pt x="60" y="63"/>
                    <a:pt x="60" y="63"/>
                  </a:cubicBezTo>
                  <a:cubicBezTo>
                    <a:pt x="61" y="63"/>
                    <a:pt x="61" y="63"/>
                    <a:pt x="62" y="63"/>
                  </a:cubicBezTo>
                  <a:cubicBezTo>
                    <a:pt x="62" y="63"/>
                    <a:pt x="62" y="64"/>
                    <a:pt x="62" y="65"/>
                  </a:cubicBezTo>
                  <a:cubicBezTo>
                    <a:pt x="62" y="65"/>
                    <a:pt x="62" y="65"/>
                    <a:pt x="62" y="66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63" y="67"/>
                    <a:pt x="63" y="67"/>
                    <a:pt x="63" y="67"/>
                  </a:cubicBezTo>
                  <a:cubicBezTo>
                    <a:pt x="63" y="67"/>
                    <a:pt x="63" y="67"/>
                    <a:pt x="64" y="67"/>
                  </a:cubicBezTo>
                  <a:cubicBezTo>
                    <a:pt x="64" y="67"/>
                    <a:pt x="64" y="67"/>
                    <a:pt x="64" y="67"/>
                  </a:cubicBezTo>
                  <a:cubicBezTo>
                    <a:pt x="66" y="67"/>
                    <a:pt x="66" y="67"/>
                    <a:pt x="66" y="67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67"/>
                    <a:pt x="66" y="67"/>
                    <a:pt x="66" y="67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7" y="69"/>
                    <a:pt x="67" y="69"/>
                    <a:pt x="68" y="69"/>
                  </a:cubicBezTo>
                  <a:cubicBezTo>
                    <a:pt x="68" y="70"/>
                    <a:pt x="68" y="70"/>
                    <a:pt x="68" y="71"/>
                  </a:cubicBezTo>
                  <a:cubicBezTo>
                    <a:pt x="68" y="72"/>
                    <a:pt x="67" y="72"/>
                    <a:pt x="68" y="72"/>
                  </a:cubicBezTo>
                  <a:cubicBezTo>
                    <a:pt x="70" y="73"/>
                    <a:pt x="70" y="75"/>
                    <a:pt x="69" y="77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6"/>
                    <a:pt x="69" y="86"/>
                    <a:pt x="69" y="86"/>
                  </a:cubicBezTo>
                  <a:cubicBezTo>
                    <a:pt x="67" y="83"/>
                    <a:pt x="67" y="83"/>
                    <a:pt x="67" y="83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7" y="81"/>
                    <a:pt x="66" y="80"/>
                    <a:pt x="66" y="80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4" y="80"/>
                    <a:pt x="63" y="80"/>
                    <a:pt x="62" y="79"/>
                  </a:cubicBezTo>
                  <a:cubicBezTo>
                    <a:pt x="60" y="77"/>
                    <a:pt x="60" y="77"/>
                    <a:pt x="60" y="77"/>
                  </a:cubicBezTo>
                  <a:cubicBezTo>
                    <a:pt x="60" y="77"/>
                    <a:pt x="60" y="77"/>
                    <a:pt x="60" y="77"/>
                  </a:cubicBezTo>
                  <a:cubicBezTo>
                    <a:pt x="60" y="78"/>
                    <a:pt x="60" y="78"/>
                    <a:pt x="60" y="78"/>
                  </a:cubicBezTo>
                  <a:cubicBezTo>
                    <a:pt x="60" y="78"/>
                    <a:pt x="61" y="79"/>
                    <a:pt x="61" y="79"/>
                  </a:cubicBezTo>
                  <a:cubicBezTo>
                    <a:pt x="61" y="79"/>
                    <a:pt x="61" y="79"/>
                    <a:pt x="62" y="80"/>
                  </a:cubicBezTo>
                  <a:cubicBezTo>
                    <a:pt x="64" y="81"/>
                    <a:pt x="66" y="83"/>
                    <a:pt x="65" y="85"/>
                  </a:cubicBezTo>
                  <a:cubicBezTo>
                    <a:pt x="65" y="86"/>
                    <a:pt x="65" y="86"/>
                    <a:pt x="64" y="87"/>
                  </a:cubicBezTo>
                  <a:close/>
                  <a:moveTo>
                    <a:pt x="62" y="84"/>
                  </a:moveTo>
                  <a:cubicBezTo>
                    <a:pt x="63" y="84"/>
                    <a:pt x="64" y="85"/>
                    <a:pt x="64" y="85"/>
                  </a:cubicBezTo>
                  <a:cubicBezTo>
                    <a:pt x="64" y="85"/>
                    <a:pt x="64" y="85"/>
                    <a:pt x="64" y="85"/>
                  </a:cubicBezTo>
                  <a:cubicBezTo>
                    <a:pt x="64" y="85"/>
                    <a:pt x="64" y="85"/>
                    <a:pt x="64" y="85"/>
                  </a:cubicBezTo>
                  <a:cubicBezTo>
                    <a:pt x="64" y="84"/>
                    <a:pt x="62" y="81"/>
                    <a:pt x="61" y="81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60" y="80"/>
                    <a:pt x="59" y="79"/>
                    <a:pt x="59" y="79"/>
                  </a:cubicBezTo>
                  <a:cubicBezTo>
                    <a:pt x="58" y="78"/>
                    <a:pt x="57" y="77"/>
                    <a:pt x="57" y="76"/>
                  </a:cubicBezTo>
                  <a:cubicBezTo>
                    <a:pt x="56" y="75"/>
                    <a:pt x="56" y="75"/>
                    <a:pt x="56" y="75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58" y="74"/>
                    <a:pt x="59" y="75"/>
                    <a:pt x="59" y="75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60" y="76"/>
                    <a:pt x="60" y="75"/>
                    <a:pt x="60" y="75"/>
                  </a:cubicBezTo>
                  <a:cubicBezTo>
                    <a:pt x="61" y="75"/>
                    <a:pt x="61" y="76"/>
                    <a:pt x="61" y="76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63" y="79"/>
                    <a:pt x="64" y="79"/>
                    <a:pt x="65" y="79"/>
                  </a:cubicBezTo>
                  <a:cubicBezTo>
                    <a:pt x="65" y="79"/>
                    <a:pt x="66" y="79"/>
                    <a:pt x="66" y="79"/>
                  </a:cubicBezTo>
                  <a:cubicBezTo>
                    <a:pt x="66" y="79"/>
                    <a:pt x="66" y="79"/>
                    <a:pt x="67" y="79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7" y="78"/>
                    <a:pt x="67" y="78"/>
                    <a:pt x="67" y="77"/>
                  </a:cubicBezTo>
                  <a:cubicBezTo>
                    <a:pt x="67" y="75"/>
                    <a:pt x="67" y="75"/>
                    <a:pt x="67" y="75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68" y="76"/>
                    <a:pt x="68" y="76"/>
                    <a:pt x="68" y="77"/>
                  </a:cubicBezTo>
                  <a:cubicBezTo>
                    <a:pt x="68" y="75"/>
                    <a:pt x="68" y="74"/>
                    <a:pt x="67" y="74"/>
                  </a:cubicBezTo>
                  <a:cubicBezTo>
                    <a:pt x="66" y="73"/>
                    <a:pt x="66" y="72"/>
                    <a:pt x="66" y="71"/>
                  </a:cubicBezTo>
                  <a:cubicBezTo>
                    <a:pt x="66" y="71"/>
                    <a:pt x="67" y="70"/>
                    <a:pt x="67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5" y="71"/>
                    <a:pt x="65" y="71"/>
                    <a:pt x="65" y="71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5" y="70"/>
                    <a:pt x="65" y="69"/>
                    <a:pt x="65" y="69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5" y="69"/>
                    <a:pt x="64" y="69"/>
                    <a:pt x="64" y="69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2" y="71"/>
                    <a:pt x="62" y="71"/>
                    <a:pt x="62" y="71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68"/>
                    <a:pt x="62" y="68"/>
                    <a:pt x="61" y="67"/>
                  </a:cubicBezTo>
                  <a:cubicBezTo>
                    <a:pt x="61" y="67"/>
                    <a:pt x="61" y="66"/>
                    <a:pt x="61" y="66"/>
                  </a:cubicBezTo>
                  <a:cubicBezTo>
                    <a:pt x="61" y="66"/>
                    <a:pt x="61" y="65"/>
                    <a:pt x="61" y="65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2"/>
                    <a:pt x="59" y="62"/>
                    <a:pt x="59" y="61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9" y="58"/>
                    <a:pt x="60" y="57"/>
                    <a:pt x="60" y="57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57"/>
                    <a:pt x="61" y="57"/>
                    <a:pt x="61" y="57"/>
                  </a:cubicBezTo>
                  <a:cubicBezTo>
                    <a:pt x="61" y="57"/>
                    <a:pt x="62" y="57"/>
                    <a:pt x="63" y="57"/>
                  </a:cubicBezTo>
                  <a:cubicBezTo>
                    <a:pt x="63" y="57"/>
                    <a:pt x="63" y="57"/>
                    <a:pt x="63" y="57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3" y="58"/>
                    <a:pt x="63" y="58"/>
                    <a:pt x="63" y="59"/>
                  </a:cubicBezTo>
                  <a:cubicBezTo>
                    <a:pt x="64" y="60"/>
                    <a:pt x="66" y="61"/>
                    <a:pt x="66" y="61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7" y="62"/>
                    <a:pt x="67" y="63"/>
                    <a:pt x="68" y="64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5"/>
                    <a:pt x="69" y="66"/>
                    <a:pt x="70" y="66"/>
                  </a:cubicBezTo>
                  <a:cubicBezTo>
                    <a:pt x="70" y="66"/>
                    <a:pt x="71" y="67"/>
                    <a:pt x="71" y="67"/>
                  </a:cubicBezTo>
                  <a:cubicBezTo>
                    <a:pt x="71" y="65"/>
                    <a:pt x="71" y="65"/>
                    <a:pt x="71" y="6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3" y="63"/>
                    <a:pt x="73" y="63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73" y="62"/>
                    <a:pt x="73" y="62"/>
                    <a:pt x="74" y="61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4" y="60"/>
                    <a:pt x="74" y="59"/>
                    <a:pt x="74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5" y="59"/>
                    <a:pt x="75" y="59"/>
                    <a:pt x="76" y="59"/>
                  </a:cubicBezTo>
                  <a:cubicBezTo>
                    <a:pt x="76" y="58"/>
                    <a:pt x="76" y="58"/>
                    <a:pt x="76" y="57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5" y="56"/>
                    <a:pt x="75" y="55"/>
                    <a:pt x="74" y="55"/>
                  </a:cubicBezTo>
                  <a:cubicBezTo>
                    <a:pt x="74" y="55"/>
                    <a:pt x="73" y="56"/>
                    <a:pt x="73" y="56"/>
                  </a:cubicBezTo>
                  <a:cubicBezTo>
                    <a:pt x="73" y="56"/>
                    <a:pt x="72" y="56"/>
                    <a:pt x="72" y="56"/>
                  </a:cubicBezTo>
                  <a:cubicBezTo>
                    <a:pt x="71" y="56"/>
                    <a:pt x="71" y="56"/>
                    <a:pt x="71" y="56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55"/>
                    <a:pt x="72" y="54"/>
                    <a:pt x="72" y="53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69" y="52"/>
                    <a:pt x="70" y="52"/>
                    <a:pt x="70" y="52"/>
                  </a:cubicBezTo>
                  <a:cubicBezTo>
                    <a:pt x="70" y="51"/>
                    <a:pt x="69" y="51"/>
                    <a:pt x="68" y="50"/>
                  </a:cubicBezTo>
                  <a:cubicBezTo>
                    <a:pt x="68" y="50"/>
                    <a:pt x="67" y="49"/>
                    <a:pt x="67" y="48"/>
                  </a:cubicBezTo>
                  <a:cubicBezTo>
                    <a:pt x="64" y="49"/>
                    <a:pt x="64" y="48"/>
                    <a:pt x="64" y="47"/>
                  </a:cubicBezTo>
                  <a:cubicBezTo>
                    <a:pt x="64" y="47"/>
                    <a:pt x="64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1" y="47"/>
                    <a:pt x="61" y="47"/>
                    <a:pt x="61" y="47"/>
                  </a:cubicBezTo>
                  <a:cubicBezTo>
                    <a:pt x="62" y="46"/>
                    <a:pt x="62" y="46"/>
                    <a:pt x="62" y="46"/>
                  </a:cubicBezTo>
                  <a:cubicBezTo>
                    <a:pt x="62" y="45"/>
                    <a:pt x="62" y="45"/>
                    <a:pt x="62" y="45"/>
                  </a:cubicBezTo>
                  <a:cubicBezTo>
                    <a:pt x="62" y="45"/>
                    <a:pt x="60" y="44"/>
                    <a:pt x="60" y="44"/>
                  </a:cubicBezTo>
                  <a:cubicBezTo>
                    <a:pt x="59" y="44"/>
                    <a:pt x="59" y="44"/>
                    <a:pt x="58" y="44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59" y="42"/>
                    <a:pt x="59" y="41"/>
                    <a:pt x="59" y="41"/>
                  </a:cubicBezTo>
                  <a:cubicBezTo>
                    <a:pt x="59" y="41"/>
                    <a:pt x="59" y="41"/>
                    <a:pt x="59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8" y="40"/>
                    <a:pt x="58" y="40"/>
                    <a:pt x="58" y="39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59" y="38"/>
                    <a:pt x="58" y="37"/>
                    <a:pt x="57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9" y="35"/>
                    <a:pt x="61" y="34"/>
                    <a:pt x="61" y="34"/>
                  </a:cubicBezTo>
                  <a:cubicBezTo>
                    <a:pt x="61" y="34"/>
                    <a:pt x="60" y="33"/>
                    <a:pt x="59" y="32"/>
                  </a:cubicBezTo>
                  <a:cubicBezTo>
                    <a:pt x="59" y="33"/>
                    <a:pt x="58" y="33"/>
                    <a:pt x="57" y="34"/>
                  </a:cubicBezTo>
                  <a:cubicBezTo>
                    <a:pt x="54" y="35"/>
                    <a:pt x="54" y="35"/>
                    <a:pt x="54" y="35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32"/>
                    <a:pt x="56" y="32"/>
                    <a:pt x="57" y="32"/>
                  </a:cubicBezTo>
                  <a:cubicBezTo>
                    <a:pt x="56" y="32"/>
                    <a:pt x="56" y="32"/>
                    <a:pt x="55" y="32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7" y="28"/>
                    <a:pt x="56" y="28"/>
                    <a:pt x="56" y="28"/>
                  </a:cubicBezTo>
                  <a:cubicBezTo>
                    <a:pt x="55" y="28"/>
                    <a:pt x="55" y="28"/>
                    <a:pt x="54" y="29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2" y="26"/>
                    <a:pt x="52" y="25"/>
                    <a:pt x="52" y="25"/>
                  </a:cubicBezTo>
                  <a:cubicBezTo>
                    <a:pt x="52" y="25"/>
                    <a:pt x="51" y="25"/>
                    <a:pt x="50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4" y="22"/>
                    <a:pt x="44" y="22"/>
                    <a:pt x="44" y="21"/>
                  </a:cubicBezTo>
                  <a:cubicBezTo>
                    <a:pt x="44" y="21"/>
                    <a:pt x="44" y="21"/>
                    <a:pt x="44" y="22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3" y="19"/>
                    <a:pt x="42" y="20"/>
                    <a:pt x="41" y="20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1" y="18"/>
                    <a:pt x="42" y="17"/>
                    <a:pt x="42" y="17"/>
                  </a:cubicBezTo>
                  <a:cubicBezTo>
                    <a:pt x="42" y="16"/>
                    <a:pt x="41" y="16"/>
                    <a:pt x="41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0" y="14"/>
                    <a:pt x="40" y="13"/>
                  </a:cubicBezTo>
                  <a:cubicBezTo>
                    <a:pt x="39" y="12"/>
                    <a:pt x="36" y="11"/>
                    <a:pt x="35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3" y="11"/>
                    <a:pt x="33" y="11"/>
                  </a:cubicBezTo>
                  <a:cubicBezTo>
                    <a:pt x="33" y="11"/>
                    <a:pt x="32" y="12"/>
                    <a:pt x="32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2" y="13"/>
                    <a:pt x="32" y="13"/>
                  </a:cubicBezTo>
                  <a:cubicBezTo>
                    <a:pt x="32" y="14"/>
                    <a:pt x="32" y="14"/>
                    <a:pt x="31" y="14"/>
                  </a:cubicBezTo>
                  <a:cubicBezTo>
                    <a:pt x="30" y="15"/>
                    <a:pt x="29" y="15"/>
                    <a:pt x="28" y="14"/>
                  </a:cubicBezTo>
                  <a:cubicBezTo>
                    <a:pt x="27" y="15"/>
                    <a:pt x="27" y="15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6" y="16"/>
                    <a:pt x="26" y="17"/>
                    <a:pt x="25" y="18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6"/>
                    <a:pt x="24" y="16"/>
                    <a:pt x="25" y="15"/>
                  </a:cubicBezTo>
                  <a:cubicBezTo>
                    <a:pt x="24" y="14"/>
                    <a:pt x="25" y="13"/>
                    <a:pt x="25" y="12"/>
                  </a:cubicBezTo>
                  <a:cubicBezTo>
                    <a:pt x="25" y="11"/>
                    <a:pt x="26" y="11"/>
                    <a:pt x="26" y="10"/>
                  </a:cubicBezTo>
                  <a:cubicBezTo>
                    <a:pt x="26" y="10"/>
                    <a:pt x="25" y="10"/>
                    <a:pt x="25" y="10"/>
                  </a:cubicBezTo>
                  <a:cubicBezTo>
                    <a:pt x="25" y="9"/>
                    <a:pt x="24" y="9"/>
                    <a:pt x="25" y="8"/>
                  </a:cubicBezTo>
                  <a:cubicBezTo>
                    <a:pt x="25" y="7"/>
                    <a:pt x="25" y="7"/>
                    <a:pt x="24" y="7"/>
                  </a:cubicBezTo>
                  <a:cubicBezTo>
                    <a:pt x="24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23" y="2"/>
                    <a:pt x="23" y="2"/>
                    <a:pt x="22" y="2"/>
                  </a:cubicBezTo>
                  <a:cubicBezTo>
                    <a:pt x="22" y="2"/>
                    <a:pt x="21" y="2"/>
                    <a:pt x="21" y="2"/>
                  </a:cubicBezTo>
                  <a:cubicBezTo>
                    <a:pt x="19" y="2"/>
                    <a:pt x="18" y="3"/>
                    <a:pt x="18" y="3"/>
                  </a:cubicBezTo>
                  <a:cubicBezTo>
                    <a:pt x="18" y="3"/>
                    <a:pt x="18" y="4"/>
                    <a:pt x="18" y="5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2"/>
                    <a:pt x="13" y="13"/>
                    <a:pt x="14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4" y="14"/>
                    <a:pt x="14" y="15"/>
                  </a:cubicBezTo>
                  <a:cubicBezTo>
                    <a:pt x="12" y="16"/>
                    <a:pt x="12" y="17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20"/>
                    <a:pt x="15" y="20"/>
                    <a:pt x="15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3"/>
                    <a:pt x="15" y="24"/>
                    <a:pt x="15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3" y="25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5" y="28"/>
                    <a:pt x="5" y="29"/>
                  </a:cubicBezTo>
                  <a:cubicBezTo>
                    <a:pt x="7" y="30"/>
                    <a:pt x="8" y="31"/>
                    <a:pt x="9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32"/>
                    <a:pt x="12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2"/>
                    <a:pt x="16" y="32"/>
                    <a:pt x="17" y="32"/>
                  </a:cubicBezTo>
                  <a:cubicBezTo>
                    <a:pt x="17" y="32"/>
                    <a:pt x="17" y="32"/>
                    <a:pt x="18" y="32"/>
                  </a:cubicBezTo>
                  <a:cubicBezTo>
                    <a:pt x="19" y="32"/>
                    <a:pt x="19" y="32"/>
                    <a:pt x="20" y="32"/>
                  </a:cubicBezTo>
                  <a:cubicBezTo>
                    <a:pt x="20" y="32"/>
                    <a:pt x="20" y="33"/>
                    <a:pt x="21" y="33"/>
                  </a:cubicBezTo>
                  <a:cubicBezTo>
                    <a:pt x="21" y="33"/>
                    <a:pt x="22" y="33"/>
                    <a:pt x="22" y="33"/>
                  </a:cubicBezTo>
                  <a:cubicBezTo>
                    <a:pt x="22" y="33"/>
                    <a:pt x="22" y="33"/>
                    <a:pt x="23" y="33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4" y="31"/>
                    <a:pt x="25" y="32"/>
                    <a:pt x="26" y="32"/>
                  </a:cubicBezTo>
                  <a:cubicBezTo>
                    <a:pt x="27" y="33"/>
                    <a:pt x="28" y="33"/>
                    <a:pt x="29" y="33"/>
                  </a:cubicBezTo>
                  <a:cubicBezTo>
                    <a:pt x="30" y="33"/>
                    <a:pt x="30" y="33"/>
                    <a:pt x="30" y="32"/>
                  </a:cubicBezTo>
                  <a:cubicBezTo>
                    <a:pt x="30" y="32"/>
                    <a:pt x="29" y="31"/>
                    <a:pt x="29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9"/>
                    <a:pt x="30" y="29"/>
                  </a:cubicBezTo>
                  <a:cubicBezTo>
                    <a:pt x="30" y="29"/>
                    <a:pt x="31" y="30"/>
                    <a:pt x="32" y="30"/>
                  </a:cubicBezTo>
                  <a:cubicBezTo>
                    <a:pt x="32" y="31"/>
                    <a:pt x="33" y="31"/>
                    <a:pt x="33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1"/>
                    <a:pt x="34" y="31"/>
                    <a:pt x="34" y="32"/>
                  </a:cubicBezTo>
                  <a:cubicBezTo>
                    <a:pt x="34" y="32"/>
                    <a:pt x="34" y="33"/>
                    <a:pt x="34" y="33"/>
                  </a:cubicBezTo>
                  <a:cubicBezTo>
                    <a:pt x="35" y="33"/>
                    <a:pt x="36" y="33"/>
                    <a:pt x="36" y="34"/>
                  </a:cubicBezTo>
                  <a:cubicBezTo>
                    <a:pt x="37" y="35"/>
                    <a:pt x="36" y="35"/>
                    <a:pt x="36" y="35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8" y="37"/>
                    <a:pt x="39" y="37"/>
                    <a:pt x="39" y="38"/>
                  </a:cubicBezTo>
                  <a:cubicBezTo>
                    <a:pt x="40" y="39"/>
                    <a:pt x="39" y="40"/>
                    <a:pt x="39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0"/>
                    <a:pt x="40" y="40"/>
                    <a:pt x="41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1"/>
                    <a:pt x="42" y="41"/>
                    <a:pt x="42" y="42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5" y="42"/>
                    <a:pt x="45" y="43"/>
                    <a:pt x="45" y="44"/>
                  </a:cubicBezTo>
                  <a:cubicBezTo>
                    <a:pt x="45" y="44"/>
                    <a:pt x="45" y="44"/>
                    <a:pt x="45" y="45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46" y="45"/>
                    <a:pt x="46" y="46"/>
                    <a:pt x="47" y="46"/>
                  </a:cubicBezTo>
                  <a:cubicBezTo>
                    <a:pt x="48" y="48"/>
                    <a:pt x="49" y="52"/>
                    <a:pt x="48" y="54"/>
                  </a:cubicBezTo>
                  <a:cubicBezTo>
                    <a:pt x="47" y="55"/>
                    <a:pt x="47" y="55"/>
                    <a:pt x="46" y="56"/>
                  </a:cubicBezTo>
                  <a:cubicBezTo>
                    <a:pt x="46" y="57"/>
                    <a:pt x="45" y="58"/>
                    <a:pt x="44" y="59"/>
                  </a:cubicBezTo>
                  <a:cubicBezTo>
                    <a:pt x="43" y="60"/>
                    <a:pt x="43" y="61"/>
                    <a:pt x="44" y="61"/>
                  </a:cubicBezTo>
                  <a:cubicBezTo>
                    <a:pt x="45" y="62"/>
                    <a:pt x="45" y="63"/>
                    <a:pt x="45" y="65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4"/>
                    <a:pt x="42" y="65"/>
                    <a:pt x="41" y="66"/>
                  </a:cubicBezTo>
                  <a:cubicBezTo>
                    <a:pt x="41" y="66"/>
                    <a:pt x="41" y="66"/>
                    <a:pt x="40" y="66"/>
                  </a:cubicBezTo>
                  <a:cubicBezTo>
                    <a:pt x="39" y="67"/>
                    <a:pt x="37" y="66"/>
                    <a:pt x="36" y="66"/>
                  </a:cubicBezTo>
                  <a:cubicBezTo>
                    <a:pt x="36" y="66"/>
                    <a:pt x="35" y="66"/>
                    <a:pt x="35" y="66"/>
                  </a:cubicBezTo>
                  <a:cubicBezTo>
                    <a:pt x="35" y="66"/>
                    <a:pt x="35" y="66"/>
                    <a:pt x="35" y="67"/>
                  </a:cubicBezTo>
                  <a:cubicBezTo>
                    <a:pt x="34" y="67"/>
                    <a:pt x="33" y="68"/>
                    <a:pt x="33" y="69"/>
                  </a:cubicBezTo>
                  <a:cubicBezTo>
                    <a:pt x="33" y="70"/>
                    <a:pt x="33" y="70"/>
                    <a:pt x="33" y="70"/>
                  </a:cubicBezTo>
                  <a:cubicBezTo>
                    <a:pt x="34" y="71"/>
                    <a:pt x="35" y="71"/>
                    <a:pt x="36" y="71"/>
                  </a:cubicBezTo>
                  <a:cubicBezTo>
                    <a:pt x="36" y="71"/>
                    <a:pt x="36" y="71"/>
                    <a:pt x="36" y="71"/>
                  </a:cubicBezTo>
                  <a:cubicBezTo>
                    <a:pt x="37" y="71"/>
                    <a:pt x="37" y="71"/>
                    <a:pt x="38" y="70"/>
                  </a:cubicBezTo>
                  <a:cubicBezTo>
                    <a:pt x="38" y="70"/>
                    <a:pt x="39" y="69"/>
                    <a:pt x="41" y="70"/>
                  </a:cubicBezTo>
                  <a:cubicBezTo>
                    <a:pt x="41" y="69"/>
                    <a:pt x="40" y="68"/>
                    <a:pt x="41" y="68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2" y="69"/>
                    <a:pt x="42" y="69"/>
                    <a:pt x="42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4" y="69"/>
                    <a:pt x="44" y="69"/>
                  </a:cubicBezTo>
                  <a:cubicBezTo>
                    <a:pt x="45" y="69"/>
                    <a:pt x="46" y="70"/>
                    <a:pt x="46" y="71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7" y="73"/>
                    <a:pt x="48" y="74"/>
                    <a:pt x="50" y="75"/>
                  </a:cubicBezTo>
                  <a:cubicBezTo>
                    <a:pt x="50" y="75"/>
                    <a:pt x="51" y="75"/>
                    <a:pt x="51" y="75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51" y="76"/>
                    <a:pt x="51" y="76"/>
                    <a:pt x="51" y="76"/>
                  </a:cubicBezTo>
                  <a:cubicBezTo>
                    <a:pt x="51" y="77"/>
                    <a:pt x="50" y="77"/>
                    <a:pt x="50" y="77"/>
                  </a:cubicBezTo>
                  <a:cubicBezTo>
                    <a:pt x="51" y="79"/>
                    <a:pt x="53" y="81"/>
                    <a:pt x="54" y="80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6" y="80"/>
                    <a:pt x="57" y="81"/>
                    <a:pt x="57" y="82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58" y="83"/>
                    <a:pt x="59" y="84"/>
                    <a:pt x="60" y="84"/>
                  </a:cubicBezTo>
                  <a:cubicBezTo>
                    <a:pt x="61" y="84"/>
                    <a:pt x="61" y="84"/>
                    <a:pt x="61" y="84"/>
                  </a:cubicBezTo>
                  <a:cubicBezTo>
                    <a:pt x="61" y="84"/>
                    <a:pt x="61" y="84"/>
                    <a:pt x="62" y="84"/>
                  </a:cubicBezTo>
                  <a:cubicBezTo>
                    <a:pt x="62" y="84"/>
                    <a:pt x="62" y="84"/>
                    <a:pt x="62" y="84"/>
                  </a:cubicBezTo>
                  <a:cubicBezTo>
                    <a:pt x="62" y="84"/>
                    <a:pt x="62" y="84"/>
                    <a:pt x="62" y="84"/>
                  </a:cubicBezTo>
                  <a:close/>
                  <a:moveTo>
                    <a:pt x="37" y="41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7" y="41"/>
                    <a:pt x="38" y="41"/>
                    <a:pt x="38" y="41"/>
                  </a:cubicBezTo>
                  <a:cubicBezTo>
                    <a:pt x="38" y="41"/>
                    <a:pt x="37" y="41"/>
                    <a:pt x="37" y="41"/>
                  </a:cubicBezTo>
                  <a:close/>
                  <a:moveTo>
                    <a:pt x="3" y="25"/>
                  </a:moveTo>
                  <a:cubicBezTo>
                    <a:pt x="3" y="26"/>
                    <a:pt x="3" y="26"/>
                    <a:pt x="4" y="27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5" y="25"/>
                    <a:pt x="4" y="25"/>
                    <a:pt x="3" y="25"/>
                  </a:cubicBezTo>
                  <a:close/>
                  <a:moveTo>
                    <a:pt x="1" y="21"/>
                  </a:moveTo>
                  <a:cubicBezTo>
                    <a:pt x="9" y="24"/>
                    <a:pt x="9" y="24"/>
                    <a:pt x="9" y="24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2" y="21"/>
                  </a:cubicBezTo>
                  <a:cubicBezTo>
                    <a:pt x="11" y="20"/>
                    <a:pt x="11" y="19"/>
                    <a:pt x="10" y="18"/>
                  </a:cubicBezTo>
                  <a:cubicBezTo>
                    <a:pt x="10" y="16"/>
                    <a:pt x="10" y="16"/>
                    <a:pt x="10" y="15"/>
                  </a:cubicBezTo>
                  <a:cubicBezTo>
                    <a:pt x="10" y="14"/>
                    <a:pt x="10" y="13"/>
                    <a:pt x="10" y="12"/>
                  </a:cubicBezTo>
                  <a:cubicBezTo>
                    <a:pt x="8" y="9"/>
                    <a:pt x="11" y="5"/>
                    <a:pt x="13" y="2"/>
                  </a:cubicBezTo>
                  <a:cubicBezTo>
                    <a:pt x="13" y="2"/>
                    <a:pt x="13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0" y="1"/>
                    <a:pt x="8" y="1"/>
                    <a:pt x="7" y="3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5" y="5"/>
                    <a:pt x="3" y="7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1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2" y="17"/>
                    <a:pt x="2" y="18"/>
                    <a:pt x="2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1" y="20"/>
                    <a:pt x="1" y="21"/>
                  </a:cubicBezTo>
                  <a:close/>
                  <a:moveTo>
                    <a:pt x="46" y="21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2"/>
                    <a:pt x="49" y="21"/>
                    <a:pt x="48" y="20"/>
                  </a:cubicBezTo>
                  <a:cubicBezTo>
                    <a:pt x="47" y="21"/>
                    <a:pt x="46" y="21"/>
                    <a:pt x="46" y="21"/>
                  </a:cubicBezTo>
                  <a:close/>
                  <a:moveTo>
                    <a:pt x="13" y="20"/>
                  </a:moveTo>
                  <a:cubicBezTo>
                    <a:pt x="13" y="20"/>
                    <a:pt x="13" y="20"/>
                    <a:pt x="13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0"/>
                  </a:cubicBezTo>
                  <a:cubicBezTo>
                    <a:pt x="14" y="20"/>
                    <a:pt x="13" y="20"/>
                    <a:pt x="13" y="20"/>
                  </a:cubicBezTo>
                  <a:close/>
                  <a:moveTo>
                    <a:pt x="11" y="7"/>
                  </a:moveTo>
                  <a:cubicBezTo>
                    <a:pt x="10" y="9"/>
                    <a:pt x="10" y="10"/>
                    <a:pt x="11" y="12"/>
                  </a:cubicBezTo>
                  <a:cubicBezTo>
                    <a:pt x="11" y="13"/>
                    <a:pt x="11" y="14"/>
                    <a:pt x="11" y="15"/>
                  </a:cubicBezTo>
                  <a:cubicBezTo>
                    <a:pt x="11" y="15"/>
                    <a:pt x="11" y="16"/>
                    <a:pt x="11" y="17"/>
                  </a:cubicBezTo>
                  <a:cubicBezTo>
                    <a:pt x="11" y="16"/>
                    <a:pt x="12" y="15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2" y="13"/>
                    <a:pt x="12" y="11"/>
                    <a:pt x="12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3" y="8"/>
                    <a:pt x="13" y="8"/>
                    <a:pt x="13" y="8"/>
                  </a:cubicBezTo>
                  <a:lnTo>
                    <a:pt x="11" y="7"/>
                  </a:lnTo>
                  <a:close/>
                  <a:moveTo>
                    <a:pt x="11" y="6"/>
                  </a:moveTo>
                  <a:cubicBezTo>
                    <a:pt x="14" y="6"/>
                    <a:pt x="14" y="6"/>
                    <a:pt x="14" y="6"/>
                  </a:cubicBezTo>
                  <a:cubicBezTo>
                    <a:pt x="13" y="6"/>
                    <a:pt x="13" y="5"/>
                    <a:pt x="13" y="5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4"/>
                    <a:pt x="12" y="5"/>
                    <a:pt x="11" y="6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3" name="Freeform 29"/>
            <p:cNvSpPr/>
            <p:nvPr/>
          </p:nvSpPr>
          <p:spPr bwMode="auto">
            <a:xfrm>
              <a:off x="3386" y="1983"/>
              <a:ext cx="50" cy="50"/>
            </a:xfrm>
            <a:custGeom>
              <a:avLst/>
              <a:gdLst>
                <a:gd name="T0" fmla="*/ 12 w 21"/>
                <a:gd name="T1" fmla="*/ 0 h 21"/>
                <a:gd name="T2" fmla="*/ 9 w 21"/>
                <a:gd name="T3" fmla="*/ 4 h 21"/>
                <a:gd name="T4" fmla="*/ 9 w 21"/>
                <a:gd name="T5" fmla="*/ 6 h 21"/>
                <a:gd name="T6" fmla="*/ 7 w 21"/>
                <a:gd name="T7" fmla="*/ 10 h 21"/>
                <a:gd name="T8" fmla="*/ 4 w 21"/>
                <a:gd name="T9" fmla="*/ 13 h 21"/>
                <a:gd name="T10" fmla="*/ 6 w 21"/>
                <a:gd name="T11" fmla="*/ 13 h 21"/>
                <a:gd name="T12" fmla="*/ 13 w 21"/>
                <a:gd name="T13" fmla="*/ 15 h 21"/>
                <a:gd name="T14" fmla="*/ 12 w 21"/>
                <a:gd name="T15" fmla="*/ 17 h 21"/>
                <a:gd name="T16" fmla="*/ 16 w 21"/>
                <a:gd name="T17" fmla="*/ 16 h 21"/>
                <a:gd name="T18" fmla="*/ 13 w 21"/>
                <a:gd name="T19" fmla="*/ 18 h 21"/>
                <a:gd name="T20" fmla="*/ 18 w 21"/>
                <a:gd name="T21" fmla="*/ 15 h 21"/>
                <a:gd name="T22" fmla="*/ 17 w 21"/>
                <a:gd name="T23" fmla="*/ 19 h 21"/>
                <a:gd name="T24" fmla="*/ 19 w 21"/>
                <a:gd name="T25" fmla="*/ 18 h 21"/>
                <a:gd name="T26" fmla="*/ 19 w 21"/>
                <a:gd name="T27" fmla="*/ 20 h 21"/>
                <a:gd name="T28" fmla="*/ 21 w 21"/>
                <a:gd name="T29" fmla="*/ 16 h 21"/>
                <a:gd name="T30" fmla="*/ 20 w 21"/>
                <a:gd name="T31" fmla="*/ 17 h 21"/>
                <a:gd name="T32" fmla="*/ 21 w 21"/>
                <a:gd name="T33" fmla="*/ 14 h 21"/>
                <a:gd name="T34" fmla="*/ 19 w 21"/>
                <a:gd name="T35" fmla="*/ 16 h 21"/>
                <a:gd name="T36" fmla="*/ 18 w 21"/>
                <a:gd name="T37" fmla="*/ 14 h 21"/>
                <a:gd name="T38" fmla="*/ 20 w 21"/>
                <a:gd name="T39" fmla="*/ 12 h 21"/>
                <a:gd name="T40" fmla="*/ 18 w 21"/>
                <a:gd name="T41" fmla="*/ 13 h 21"/>
                <a:gd name="T42" fmla="*/ 19 w 21"/>
                <a:gd name="T43" fmla="*/ 9 h 21"/>
                <a:gd name="T44" fmla="*/ 14 w 21"/>
                <a:gd name="T45" fmla="*/ 10 h 21"/>
                <a:gd name="T46" fmla="*/ 15 w 21"/>
                <a:gd name="T47" fmla="*/ 8 h 21"/>
                <a:gd name="T48" fmla="*/ 12 w 21"/>
                <a:gd name="T49" fmla="*/ 8 h 21"/>
                <a:gd name="T50" fmla="*/ 14 w 21"/>
                <a:gd name="T51" fmla="*/ 7 h 21"/>
                <a:gd name="T52" fmla="*/ 12 w 21"/>
                <a:gd name="T53" fmla="*/ 6 h 21"/>
                <a:gd name="T54" fmla="*/ 10 w 21"/>
                <a:gd name="T55" fmla="*/ 8 h 21"/>
                <a:gd name="T56" fmla="*/ 12 w 21"/>
                <a:gd name="T57" fmla="*/ 4 h 21"/>
                <a:gd name="T58" fmla="*/ 13 w 21"/>
                <a:gd name="T59" fmla="*/ 0 h 21"/>
                <a:gd name="T60" fmla="*/ 12 w 21"/>
                <a:gd name="T6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1" h="21">
                  <a:moveTo>
                    <a:pt x="12" y="0"/>
                  </a:moveTo>
                  <a:cubicBezTo>
                    <a:pt x="10" y="1"/>
                    <a:pt x="10" y="2"/>
                    <a:pt x="9" y="4"/>
                  </a:cubicBezTo>
                  <a:cubicBezTo>
                    <a:pt x="9" y="4"/>
                    <a:pt x="9" y="5"/>
                    <a:pt x="9" y="6"/>
                  </a:cubicBezTo>
                  <a:cubicBezTo>
                    <a:pt x="8" y="6"/>
                    <a:pt x="7" y="9"/>
                    <a:pt x="7" y="10"/>
                  </a:cubicBezTo>
                  <a:cubicBezTo>
                    <a:pt x="5" y="10"/>
                    <a:pt x="6" y="12"/>
                    <a:pt x="4" y="13"/>
                  </a:cubicBezTo>
                  <a:cubicBezTo>
                    <a:pt x="5" y="13"/>
                    <a:pt x="5" y="13"/>
                    <a:pt x="6" y="13"/>
                  </a:cubicBezTo>
                  <a:cubicBezTo>
                    <a:pt x="0" y="18"/>
                    <a:pt x="10" y="17"/>
                    <a:pt x="13" y="15"/>
                  </a:cubicBezTo>
                  <a:cubicBezTo>
                    <a:pt x="13" y="16"/>
                    <a:pt x="13" y="16"/>
                    <a:pt x="12" y="17"/>
                  </a:cubicBezTo>
                  <a:cubicBezTo>
                    <a:pt x="14" y="17"/>
                    <a:pt x="14" y="16"/>
                    <a:pt x="16" y="16"/>
                  </a:cubicBezTo>
                  <a:cubicBezTo>
                    <a:pt x="15" y="17"/>
                    <a:pt x="14" y="18"/>
                    <a:pt x="13" y="18"/>
                  </a:cubicBezTo>
                  <a:cubicBezTo>
                    <a:pt x="14" y="21"/>
                    <a:pt x="17" y="16"/>
                    <a:pt x="18" y="15"/>
                  </a:cubicBezTo>
                  <a:cubicBezTo>
                    <a:pt x="18" y="16"/>
                    <a:pt x="18" y="18"/>
                    <a:pt x="17" y="19"/>
                  </a:cubicBezTo>
                  <a:cubicBezTo>
                    <a:pt x="18" y="19"/>
                    <a:pt x="18" y="18"/>
                    <a:pt x="19" y="18"/>
                  </a:cubicBezTo>
                  <a:cubicBezTo>
                    <a:pt x="19" y="19"/>
                    <a:pt x="19" y="19"/>
                    <a:pt x="19" y="20"/>
                  </a:cubicBezTo>
                  <a:cubicBezTo>
                    <a:pt x="21" y="20"/>
                    <a:pt x="21" y="17"/>
                    <a:pt x="21" y="16"/>
                  </a:cubicBezTo>
                  <a:cubicBezTo>
                    <a:pt x="20" y="16"/>
                    <a:pt x="20" y="16"/>
                    <a:pt x="20" y="17"/>
                  </a:cubicBezTo>
                  <a:cubicBezTo>
                    <a:pt x="20" y="16"/>
                    <a:pt x="20" y="15"/>
                    <a:pt x="21" y="14"/>
                  </a:cubicBezTo>
                  <a:cubicBezTo>
                    <a:pt x="20" y="15"/>
                    <a:pt x="19" y="15"/>
                    <a:pt x="19" y="16"/>
                  </a:cubicBezTo>
                  <a:cubicBezTo>
                    <a:pt x="19" y="15"/>
                    <a:pt x="18" y="15"/>
                    <a:pt x="18" y="14"/>
                  </a:cubicBezTo>
                  <a:cubicBezTo>
                    <a:pt x="19" y="14"/>
                    <a:pt x="20" y="13"/>
                    <a:pt x="20" y="12"/>
                  </a:cubicBezTo>
                  <a:cubicBezTo>
                    <a:pt x="19" y="12"/>
                    <a:pt x="18" y="13"/>
                    <a:pt x="18" y="13"/>
                  </a:cubicBezTo>
                  <a:cubicBezTo>
                    <a:pt x="18" y="12"/>
                    <a:pt x="18" y="10"/>
                    <a:pt x="19" y="9"/>
                  </a:cubicBezTo>
                  <a:cubicBezTo>
                    <a:pt x="17" y="9"/>
                    <a:pt x="16" y="9"/>
                    <a:pt x="14" y="10"/>
                  </a:cubicBezTo>
                  <a:cubicBezTo>
                    <a:pt x="14" y="9"/>
                    <a:pt x="14" y="9"/>
                    <a:pt x="15" y="8"/>
                  </a:cubicBezTo>
                  <a:cubicBezTo>
                    <a:pt x="13" y="9"/>
                    <a:pt x="13" y="9"/>
                    <a:pt x="12" y="8"/>
                  </a:cubicBezTo>
                  <a:cubicBezTo>
                    <a:pt x="13" y="8"/>
                    <a:pt x="13" y="7"/>
                    <a:pt x="14" y="7"/>
                  </a:cubicBezTo>
                  <a:cubicBezTo>
                    <a:pt x="12" y="7"/>
                    <a:pt x="13" y="7"/>
                    <a:pt x="12" y="6"/>
                  </a:cubicBezTo>
                  <a:cubicBezTo>
                    <a:pt x="12" y="7"/>
                    <a:pt x="11" y="8"/>
                    <a:pt x="10" y="8"/>
                  </a:cubicBezTo>
                  <a:cubicBezTo>
                    <a:pt x="10" y="6"/>
                    <a:pt x="12" y="5"/>
                    <a:pt x="12" y="4"/>
                  </a:cubicBezTo>
                  <a:cubicBezTo>
                    <a:pt x="12" y="3"/>
                    <a:pt x="13" y="1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4" name="Freeform 30"/>
            <p:cNvSpPr>
              <a:spLocks noEditPoints="1"/>
            </p:cNvSpPr>
            <p:nvPr/>
          </p:nvSpPr>
          <p:spPr bwMode="auto">
            <a:xfrm>
              <a:off x="3393" y="1981"/>
              <a:ext cx="45" cy="52"/>
            </a:xfrm>
            <a:custGeom>
              <a:avLst/>
              <a:gdLst>
                <a:gd name="T0" fmla="*/ 15 w 19"/>
                <a:gd name="T1" fmla="*/ 21 h 22"/>
                <a:gd name="T2" fmla="*/ 15 w 19"/>
                <a:gd name="T3" fmla="*/ 20 h 22"/>
                <a:gd name="T4" fmla="*/ 14 w 19"/>
                <a:gd name="T5" fmla="*/ 20 h 22"/>
                <a:gd name="T6" fmla="*/ 11 w 19"/>
                <a:gd name="T7" fmla="*/ 21 h 22"/>
                <a:gd name="T8" fmla="*/ 9 w 19"/>
                <a:gd name="T9" fmla="*/ 19 h 22"/>
                <a:gd name="T10" fmla="*/ 9 w 19"/>
                <a:gd name="T11" fmla="*/ 18 h 22"/>
                <a:gd name="T12" fmla="*/ 8 w 19"/>
                <a:gd name="T13" fmla="*/ 18 h 22"/>
                <a:gd name="T14" fmla="*/ 1 w 19"/>
                <a:gd name="T15" fmla="*/ 17 h 22"/>
                <a:gd name="T16" fmla="*/ 1 w 19"/>
                <a:gd name="T17" fmla="*/ 14 h 22"/>
                <a:gd name="T18" fmla="*/ 2 w 19"/>
                <a:gd name="T19" fmla="*/ 12 h 22"/>
                <a:gd name="T20" fmla="*/ 4 w 19"/>
                <a:gd name="T21" fmla="*/ 9 h 22"/>
                <a:gd name="T22" fmla="*/ 5 w 19"/>
                <a:gd name="T23" fmla="*/ 5 h 22"/>
                <a:gd name="T24" fmla="*/ 5 w 19"/>
                <a:gd name="T25" fmla="*/ 4 h 22"/>
                <a:gd name="T26" fmla="*/ 9 w 19"/>
                <a:gd name="T27" fmla="*/ 1 h 22"/>
                <a:gd name="T28" fmla="*/ 10 w 19"/>
                <a:gd name="T29" fmla="*/ 0 h 22"/>
                <a:gd name="T30" fmla="*/ 11 w 19"/>
                <a:gd name="T31" fmla="*/ 2 h 22"/>
                <a:gd name="T32" fmla="*/ 9 w 19"/>
                <a:gd name="T33" fmla="*/ 6 h 22"/>
                <a:gd name="T34" fmla="*/ 10 w 19"/>
                <a:gd name="T35" fmla="*/ 7 h 22"/>
                <a:gd name="T36" fmla="*/ 13 w 19"/>
                <a:gd name="T37" fmla="*/ 8 h 22"/>
                <a:gd name="T38" fmla="*/ 13 w 19"/>
                <a:gd name="T39" fmla="*/ 8 h 22"/>
                <a:gd name="T40" fmla="*/ 13 w 19"/>
                <a:gd name="T41" fmla="*/ 8 h 22"/>
                <a:gd name="T42" fmla="*/ 16 w 19"/>
                <a:gd name="T43" fmla="*/ 10 h 22"/>
                <a:gd name="T44" fmla="*/ 16 w 19"/>
                <a:gd name="T45" fmla="*/ 12 h 22"/>
                <a:gd name="T46" fmla="*/ 17 w 19"/>
                <a:gd name="T47" fmla="*/ 12 h 22"/>
                <a:gd name="T48" fmla="*/ 18 w 19"/>
                <a:gd name="T49" fmla="*/ 13 h 22"/>
                <a:gd name="T50" fmla="*/ 16 w 19"/>
                <a:gd name="T51" fmla="*/ 16 h 22"/>
                <a:gd name="T52" fmla="*/ 18 w 19"/>
                <a:gd name="T53" fmla="*/ 15 h 22"/>
                <a:gd name="T54" fmla="*/ 18 w 19"/>
                <a:gd name="T55" fmla="*/ 16 h 22"/>
                <a:gd name="T56" fmla="*/ 16 w 19"/>
                <a:gd name="T57" fmla="*/ 22 h 22"/>
                <a:gd name="T58" fmla="*/ 16 w 19"/>
                <a:gd name="T59" fmla="*/ 19 h 22"/>
                <a:gd name="T60" fmla="*/ 17 w 19"/>
                <a:gd name="T61" fmla="*/ 20 h 22"/>
                <a:gd name="T62" fmla="*/ 17 w 19"/>
                <a:gd name="T63" fmla="*/ 18 h 22"/>
                <a:gd name="T64" fmla="*/ 3 w 19"/>
                <a:gd name="T65" fmla="*/ 13 h 22"/>
                <a:gd name="T66" fmla="*/ 4 w 19"/>
                <a:gd name="T67" fmla="*/ 14 h 22"/>
                <a:gd name="T68" fmla="*/ 2 w 19"/>
                <a:gd name="T69" fmla="*/ 17 h 22"/>
                <a:gd name="T70" fmla="*/ 10 w 19"/>
                <a:gd name="T71" fmla="*/ 16 h 22"/>
                <a:gd name="T72" fmla="*/ 11 w 19"/>
                <a:gd name="T73" fmla="*/ 17 h 22"/>
                <a:gd name="T74" fmla="*/ 13 w 19"/>
                <a:gd name="T75" fmla="*/ 17 h 22"/>
                <a:gd name="T76" fmla="*/ 13 w 19"/>
                <a:gd name="T77" fmla="*/ 17 h 22"/>
                <a:gd name="T78" fmla="*/ 14 w 19"/>
                <a:gd name="T79" fmla="*/ 15 h 22"/>
                <a:gd name="T80" fmla="*/ 13 w 19"/>
                <a:gd name="T81" fmla="*/ 15 h 22"/>
                <a:gd name="T82" fmla="*/ 15 w 19"/>
                <a:gd name="T83" fmla="*/ 12 h 22"/>
                <a:gd name="T84" fmla="*/ 11 w 19"/>
                <a:gd name="T85" fmla="*/ 11 h 22"/>
                <a:gd name="T86" fmla="*/ 10 w 19"/>
                <a:gd name="T87" fmla="*/ 10 h 22"/>
                <a:gd name="T88" fmla="*/ 8 w 19"/>
                <a:gd name="T89" fmla="*/ 9 h 22"/>
                <a:gd name="T90" fmla="*/ 7 w 19"/>
                <a:gd name="T91" fmla="*/ 9 h 22"/>
                <a:gd name="T92" fmla="*/ 8 w 19"/>
                <a:gd name="T93" fmla="*/ 5 h 22"/>
                <a:gd name="T94" fmla="*/ 9 w 19"/>
                <a:gd name="T95" fmla="*/ 2 h 22"/>
                <a:gd name="T96" fmla="*/ 6 w 19"/>
                <a:gd name="T97" fmla="*/ 5 h 22"/>
                <a:gd name="T98" fmla="*/ 6 w 19"/>
                <a:gd name="T99" fmla="*/ 7 h 22"/>
                <a:gd name="T100" fmla="*/ 5 w 19"/>
                <a:gd name="T101" fmla="*/ 9 h 22"/>
                <a:gd name="T102" fmla="*/ 5 w 19"/>
                <a:gd name="T103" fmla="*/ 12 h 22"/>
                <a:gd name="T104" fmla="*/ 3 w 19"/>
                <a:gd name="T105" fmla="*/ 13 h 22"/>
                <a:gd name="T106" fmla="*/ 10 w 19"/>
                <a:gd name="T107" fmla="*/ 9 h 22"/>
                <a:gd name="T108" fmla="*/ 11 w 19"/>
                <a:gd name="T109" fmla="*/ 9 h 22"/>
                <a:gd name="T110" fmla="*/ 11 w 19"/>
                <a:gd name="T111" fmla="*/ 9 h 22"/>
                <a:gd name="T112" fmla="*/ 10 w 19"/>
                <a:gd name="T113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" h="22">
                  <a:moveTo>
                    <a:pt x="15" y="22"/>
                  </a:move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1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19"/>
                    <a:pt x="14" y="18"/>
                    <a:pt x="14" y="18"/>
                  </a:cubicBezTo>
                  <a:cubicBezTo>
                    <a:pt x="13" y="19"/>
                    <a:pt x="12" y="21"/>
                    <a:pt x="11" y="21"/>
                  </a:cubicBezTo>
                  <a:cubicBezTo>
                    <a:pt x="10" y="21"/>
                    <a:pt x="10" y="21"/>
                    <a:pt x="9" y="20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9" y="19"/>
                    <a:pt x="9" y="19"/>
                    <a:pt x="9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5" y="18"/>
                    <a:pt x="4" y="18"/>
                  </a:cubicBezTo>
                  <a:cubicBezTo>
                    <a:pt x="2" y="18"/>
                    <a:pt x="1" y="18"/>
                    <a:pt x="1" y="17"/>
                  </a:cubicBezTo>
                  <a:cubicBezTo>
                    <a:pt x="0" y="16"/>
                    <a:pt x="1" y="15"/>
                    <a:pt x="2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2" y="13"/>
                    <a:pt x="2" y="12"/>
                  </a:cubicBezTo>
                  <a:cubicBezTo>
                    <a:pt x="2" y="12"/>
                    <a:pt x="3" y="11"/>
                    <a:pt x="3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4" y="8"/>
                    <a:pt x="4" y="7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6" y="3"/>
                  </a:cubicBezTo>
                  <a:cubicBezTo>
                    <a:pt x="6" y="2"/>
                    <a:pt x="7" y="1"/>
                    <a:pt x="9" y="1"/>
                  </a:cubicBezTo>
                  <a:cubicBezTo>
                    <a:pt x="9" y="1"/>
                    <a:pt x="9" y="1"/>
                    <a:pt x="10" y="1"/>
                  </a:cubicBezTo>
                  <a:cubicBezTo>
                    <a:pt x="10" y="1"/>
                    <a:pt x="10" y="0"/>
                    <a:pt x="1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4"/>
                    <a:pt x="10" y="5"/>
                  </a:cubicBezTo>
                  <a:cubicBezTo>
                    <a:pt x="10" y="5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1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5" y="9"/>
                    <a:pt x="16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3"/>
                    <a:pt x="16" y="13"/>
                  </a:cubicBezTo>
                  <a:cubicBezTo>
                    <a:pt x="16" y="13"/>
                    <a:pt x="16" y="13"/>
                    <a:pt x="17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7" y="14"/>
                    <a:pt x="17" y="15"/>
                    <a:pt x="16" y="15"/>
                  </a:cubicBezTo>
                  <a:cubicBezTo>
                    <a:pt x="16" y="15"/>
                    <a:pt x="16" y="16"/>
                    <a:pt x="16" y="16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7"/>
                    <a:pt x="19" y="19"/>
                    <a:pt x="18" y="20"/>
                  </a:cubicBezTo>
                  <a:cubicBezTo>
                    <a:pt x="18" y="21"/>
                    <a:pt x="17" y="22"/>
                    <a:pt x="16" y="22"/>
                  </a:cubicBezTo>
                  <a:lnTo>
                    <a:pt x="15" y="22"/>
                  </a:lnTo>
                  <a:close/>
                  <a:moveTo>
                    <a:pt x="16" y="19"/>
                  </a:moveTo>
                  <a:cubicBezTo>
                    <a:pt x="16" y="20"/>
                    <a:pt x="16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19"/>
                  </a:cubicBezTo>
                  <a:cubicBezTo>
                    <a:pt x="17" y="19"/>
                    <a:pt x="17" y="19"/>
                    <a:pt x="17" y="18"/>
                  </a:cubicBezTo>
                  <a:lnTo>
                    <a:pt x="16" y="19"/>
                  </a:lnTo>
                  <a:close/>
                  <a:moveTo>
                    <a:pt x="3" y="13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6"/>
                    <a:pt x="2" y="17"/>
                    <a:pt x="2" y="17"/>
                  </a:cubicBezTo>
                  <a:cubicBezTo>
                    <a:pt x="2" y="17"/>
                    <a:pt x="2" y="17"/>
                    <a:pt x="4" y="17"/>
                  </a:cubicBezTo>
                  <a:cubicBezTo>
                    <a:pt x="6" y="17"/>
                    <a:pt x="8" y="16"/>
                    <a:pt x="10" y="16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0" y="17"/>
                  </a:cubicBezTo>
                  <a:cubicBezTo>
                    <a:pt x="11" y="17"/>
                    <a:pt x="12" y="16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4" y="16"/>
                    <a:pt x="14" y="16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0"/>
                    <a:pt x="13" y="11"/>
                    <a:pt x="11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9" y="10"/>
                    <a:pt x="9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8"/>
                    <a:pt x="7" y="7"/>
                    <a:pt x="8" y="6"/>
                  </a:cubicBezTo>
                  <a:cubicBezTo>
                    <a:pt x="8" y="6"/>
                    <a:pt x="8" y="5"/>
                    <a:pt x="8" y="5"/>
                  </a:cubicBezTo>
                  <a:cubicBezTo>
                    <a:pt x="8" y="4"/>
                    <a:pt x="9" y="3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7" y="3"/>
                    <a:pt x="7" y="4"/>
                  </a:cubicBezTo>
                  <a:cubicBezTo>
                    <a:pt x="7" y="4"/>
                    <a:pt x="7" y="5"/>
                    <a:pt x="6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5" y="8"/>
                    <a:pt x="5" y="9"/>
                  </a:cubicBezTo>
                  <a:cubicBezTo>
                    <a:pt x="5" y="10"/>
                    <a:pt x="5" y="11"/>
                    <a:pt x="5" y="11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3" y="12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lose/>
                  <a:moveTo>
                    <a:pt x="10" y="9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5" name="Freeform 31"/>
            <p:cNvSpPr/>
            <p:nvPr/>
          </p:nvSpPr>
          <p:spPr bwMode="auto">
            <a:xfrm>
              <a:off x="3227" y="2292"/>
              <a:ext cx="22" cy="17"/>
            </a:xfrm>
            <a:custGeom>
              <a:avLst/>
              <a:gdLst>
                <a:gd name="T0" fmla="*/ 9 w 9"/>
                <a:gd name="T1" fmla="*/ 4 h 7"/>
                <a:gd name="T2" fmla="*/ 3 w 9"/>
                <a:gd name="T3" fmla="*/ 0 h 7"/>
                <a:gd name="T4" fmla="*/ 0 w 9"/>
                <a:gd name="T5" fmla="*/ 1 h 7"/>
                <a:gd name="T6" fmla="*/ 2 w 9"/>
                <a:gd name="T7" fmla="*/ 4 h 7"/>
                <a:gd name="T8" fmla="*/ 2 w 9"/>
                <a:gd name="T9" fmla="*/ 3 h 7"/>
                <a:gd name="T10" fmla="*/ 7 w 9"/>
                <a:gd name="T11" fmla="*/ 7 h 7"/>
                <a:gd name="T12" fmla="*/ 7 w 9"/>
                <a:gd name="T13" fmla="*/ 7 h 7"/>
                <a:gd name="T14" fmla="*/ 8 w 9"/>
                <a:gd name="T15" fmla="*/ 7 h 7"/>
                <a:gd name="T16" fmla="*/ 9 w 9"/>
                <a:gd name="T1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7">
                  <a:moveTo>
                    <a:pt x="9" y="4"/>
                  </a:moveTo>
                  <a:cubicBezTo>
                    <a:pt x="6" y="2"/>
                    <a:pt x="6" y="1"/>
                    <a:pt x="3" y="0"/>
                  </a:cubicBezTo>
                  <a:cubicBezTo>
                    <a:pt x="3" y="0"/>
                    <a:pt x="0" y="0"/>
                    <a:pt x="0" y="1"/>
                  </a:cubicBezTo>
                  <a:cubicBezTo>
                    <a:pt x="0" y="2"/>
                    <a:pt x="0" y="3"/>
                    <a:pt x="2" y="4"/>
                  </a:cubicBezTo>
                  <a:cubicBezTo>
                    <a:pt x="2" y="3"/>
                    <a:pt x="2" y="4"/>
                    <a:pt x="2" y="3"/>
                  </a:cubicBezTo>
                  <a:cubicBezTo>
                    <a:pt x="4" y="3"/>
                    <a:pt x="5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8" y="7"/>
                  </a:cubicBezTo>
                  <a:cubicBezTo>
                    <a:pt x="9" y="6"/>
                    <a:pt x="7" y="5"/>
                    <a:pt x="9" y="4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6" name="Freeform 32"/>
            <p:cNvSpPr>
              <a:spLocks noEditPoints="1"/>
            </p:cNvSpPr>
            <p:nvPr/>
          </p:nvSpPr>
          <p:spPr bwMode="auto">
            <a:xfrm>
              <a:off x="3225" y="2290"/>
              <a:ext cx="26" cy="23"/>
            </a:xfrm>
            <a:custGeom>
              <a:avLst/>
              <a:gdLst>
                <a:gd name="T0" fmla="*/ 9 w 11"/>
                <a:gd name="T1" fmla="*/ 10 h 10"/>
                <a:gd name="T2" fmla="*/ 8 w 11"/>
                <a:gd name="T3" fmla="*/ 9 h 10"/>
                <a:gd name="T4" fmla="*/ 8 w 11"/>
                <a:gd name="T5" fmla="*/ 9 h 10"/>
                <a:gd name="T6" fmla="*/ 7 w 11"/>
                <a:gd name="T7" fmla="*/ 9 h 10"/>
                <a:gd name="T8" fmla="*/ 5 w 11"/>
                <a:gd name="T9" fmla="*/ 7 h 10"/>
                <a:gd name="T10" fmla="*/ 4 w 11"/>
                <a:gd name="T11" fmla="*/ 5 h 10"/>
                <a:gd name="T12" fmla="*/ 4 w 11"/>
                <a:gd name="T13" fmla="*/ 6 h 10"/>
                <a:gd name="T14" fmla="*/ 3 w 11"/>
                <a:gd name="T15" fmla="*/ 6 h 10"/>
                <a:gd name="T16" fmla="*/ 1 w 11"/>
                <a:gd name="T17" fmla="*/ 2 h 10"/>
                <a:gd name="T18" fmla="*/ 2 w 11"/>
                <a:gd name="T19" fmla="*/ 0 h 10"/>
                <a:gd name="T20" fmla="*/ 4 w 11"/>
                <a:gd name="T21" fmla="*/ 1 h 10"/>
                <a:gd name="T22" fmla="*/ 5 w 11"/>
                <a:gd name="T23" fmla="*/ 1 h 10"/>
                <a:gd name="T24" fmla="*/ 8 w 11"/>
                <a:gd name="T25" fmla="*/ 3 h 10"/>
                <a:gd name="T26" fmla="*/ 10 w 11"/>
                <a:gd name="T27" fmla="*/ 5 h 10"/>
                <a:gd name="T28" fmla="*/ 11 w 11"/>
                <a:gd name="T29" fmla="*/ 5 h 10"/>
                <a:gd name="T30" fmla="*/ 10 w 11"/>
                <a:gd name="T31" fmla="*/ 6 h 10"/>
                <a:gd name="T32" fmla="*/ 10 w 11"/>
                <a:gd name="T33" fmla="*/ 6 h 10"/>
                <a:gd name="T34" fmla="*/ 9 w 11"/>
                <a:gd name="T35" fmla="*/ 9 h 10"/>
                <a:gd name="T36" fmla="*/ 9 w 11"/>
                <a:gd name="T37" fmla="*/ 10 h 10"/>
                <a:gd name="T38" fmla="*/ 7 w 11"/>
                <a:gd name="T39" fmla="*/ 6 h 10"/>
                <a:gd name="T40" fmla="*/ 8 w 11"/>
                <a:gd name="T41" fmla="*/ 7 h 10"/>
                <a:gd name="T42" fmla="*/ 8 w 11"/>
                <a:gd name="T43" fmla="*/ 7 h 10"/>
                <a:gd name="T44" fmla="*/ 8 w 11"/>
                <a:gd name="T45" fmla="*/ 7 h 10"/>
                <a:gd name="T46" fmla="*/ 9 w 11"/>
                <a:gd name="T47" fmla="*/ 5 h 10"/>
                <a:gd name="T48" fmla="*/ 7 w 11"/>
                <a:gd name="T49" fmla="*/ 4 h 10"/>
                <a:gd name="T50" fmla="*/ 4 w 11"/>
                <a:gd name="T51" fmla="*/ 2 h 10"/>
                <a:gd name="T52" fmla="*/ 4 w 11"/>
                <a:gd name="T53" fmla="*/ 2 h 10"/>
                <a:gd name="T54" fmla="*/ 2 w 11"/>
                <a:gd name="T55" fmla="*/ 2 h 10"/>
                <a:gd name="T56" fmla="*/ 2 w 11"/>
                <a:gd name="T57" fmla="*/ 2 h 10"/>
                <a:gd name="T58" fmla="*/ 2 w 11"/>
                <a:gd name="T59" fmla="*/ 3 h 10"/>
                <a:gd name="T60" fmla="*/ 3 w 11"/>
                <a:gd name="T61" fmla="*/ 3 h 10"/>
                <a:gd name="T62" fmla="*/ 7 w 11"/>
                <a:gd name="T63" fmla="*/ 6 h 10"/>
                <a:gd name="T64" fmla="*/ 7 w 11"/>
                <a:gd name="T65" fmla="*/ 7 h 10"/>
                <a:gd name="T66" fmla="*/ 7 w 11"/>
                <a:gd name="T6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" h="10">
                  <a:moveTo>
                    <a:pt x="9" y="10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6" y="8"/>
                    <a:pt x="5" y="7"/>
                  </a:cubicBezTo>
                  <a:cubicBezTo>
                    <a:pt x="5" y="6"/>
                    <a:pt x="4" y="6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5"/>
                    <a:pt x="0" y="4"/>
                    <a:pt x="1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3" y="0"/>
                    <a:pt x="3" y="1"/>
                    <a:pt x="4" y="1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7" y="1"/>
                    <a:pt x="7" y="2"/>
                    <a:pt x="8" y="3"/>
                  </a:cubicBezTo>
                  <a:cubicBezTo>
                    <a:pt x="9" y="3"/>
                    <a:pt x="9" y="4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0" y="8"/>
                    <a:pt x="9" y="9"/>
                  </a:cubicBezTo>
                  <a:lnTo>
                    <a:pt x="9" y="10"/>
                  </a:lnTo>
                  <a:close/>
                  <a:moveTo>
                    <a:pt x="7" y="6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5"/>
                  </a:cubicBezTo>
                  <a:cubicBezTo>
                    <a:pt x="8" y="5"/>
                    <a:pt x="7" y="4"/>
                    <a:pt x="7" y="4"/>
                  </a:cubicBezTo>
                  <a:cubicBezTo>
                    <a:pt x="6" y="3"/>
                    <a:pt x="6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6" y="5"/>
                    <a:pt x="7" y="6"/>
                  </a:cubicBezTo>
                  <a:cubicBezTo>
                    <a:pt x="7" y="6"/>
                    <a:pt x="7" y="7"/>
                    <a:pt x="7" y="7"/>
                  </a:cubicBezTo>
                  <a:lnTo>
                    <a:pt x="7" y="6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7" name="Freeform 33"/>
            <p:cNvSpPr/>
            <p:nvPr/>
          </p:nvSpPr>
          <p:spPr bwMode="auto">
            <a:xfrm>
              <a:off x="3234" y="2211"/>
              <a:ext cx="67" cy="26"/>
            </a:xfrm>
            <a:custGeom>
              <a:avLst/>
              <a:gdLst>
                <a:gd name="T0" fmla="*/ 20 w 28"/>
                <a:gd name="T1" fmla="*/ 5 h 11"/>
                <a:gd name="T2" fmla="*/ 28 w 28"/>
                <a:gd name="T3" fmla="*/ 9 h 11"/>
                <a:gd name="T4" fmla="*/ 19 w 28"/>
                <a:gd name="T5" fmla="*/ 10 h 11"/>
                <a:gd name="T6" fmla="*/ 20 w 28"/>
                <a:gd name="T7" fmla="*/ 8 h 11"/>
                <a:gd name="T8" fmla="*/ 13 w 28"/>
                <a:gd name="T9" fmla="*/ 5 h 11"/>
                <a:gd name="T10" fmla="*/ 11 w 28"/>
                <a:gd name="T11" fmla="*/ 4 h 11"/>
                <a:gd name="T12" fmla="*/ 7 w 28"/>
                <a:gd name="T13" fmla="*/ 3 h 11"/>
                <a:gd name="T14" fmla="*/ 8 w 28"/>
                <a:gd name="T15" fmla="*/ 3 h 11"/>
                <a:gd name="T16" fmla="*/ 0 w 28"/>
                <a:gd name="T17" fmla="*/ 4 h 11"/>
                <a:gd name="T18" fmla="*/ 3 w 28"/>
                <a:gd name="T19" fmla="*/ 2 h 11"/>
                <a:gd name="T20" fmla="*/ 8 w 28"/>
                <a:gd name="T21" fmla="*/ 1 h 11"/>
                <a:gd name="T22" fmla="*/ 20 w 28"/>
                <a:gd name="T2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11">
                  <a:moveTo>
                    <a:pt x="20" y="5"/>
                  </a:moveTo>
                  <a:cubicBezTo>
                    <a:pt x="23" y="7"/>
                    <a:pt x="25" y="7"/>
                    <a:pt x="28" y="9"/>
                  </a:cubicBezTo>
                  <a:cubicBezTo>
                    <a:pt x="25" y="10"/>
                    <a:pt x="22" y="11"/>
                    <a:pt x="19" y="10"/>
                  </a:cubicBezTo>
                  <a:cubicBezTo>
                    <a:pt x="19" y="10"/>
                    <a:pt x="20" y="9"/>
                    <a:pt x="20" y="8"/>
                  </a:cubicBezTo>
                  <a:cubicBezTo>
                    <a:pt x="17" y="8"/>
                    <a:pt x="16" y="6"/>
                    <a:pt x="13" y="5"/>
                  </a:cubicBezTo>
                  <a:cubicBezTo>
                    <a:pt x="12" y="5"/>
                    <a:pt x="12" y="4"/>
                    <a:pt x="11" y="4"/>
                  </a:cubicBezTo>
                  <a:cubicBezTo>
                    <a:pt x="9" y="4"/>
                    <a:pt x="8" y="4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5" y="1"/>
                    <a:pt x="2" y="5"/>
                    <a:pt x="0" y="4"/>
                  </a:cubicBezTo>
                  <a:cubicBezTo>
                    <a:pt x="1" y="4"/>
                    <a:pt x="1" y="2"/>
                    <a:pt x="3" y="2"/>
                  </a:cubicBezTo>
                  <a:cubicBezTo>
                    <a:pt x="5" y="1"/>
                    <a:pt x="6" y="0"/>
                    <a:pt x="8" y="1"/>
                  </a:cubicBezTo>
                  <a:cubicBezTo>
                    <a:pt x="13" y="1"/>
                    <a:pt x="16" y="4"/>
                    <a:pt x="20" y="5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8" name="Freeform 34"/>
            <p:cNvSpPr>
              <a:spLocks noEditPoints="1"/>
            </p:cNvSpPr>
            <p:nvPr/>
          </p:nvSpPr>
          <p:spPr bwMode="auto">
            <a:xfrm>
              <a:off x="3227" y="2211"/>
              <a:ext cx="76" cy="26"/>
            </a:xfrm>
            <a:custGeom>
              <a:avLst/>
              <a:gdLst>
                <a:gd name="T0" fmla="*/ 24 w 32"/>
                <a:gd name="T1" fmla="*/ 11 h 11"/>
                <a:gd name="T2" fmla="*/ 21 w 32"/>
                <a:gd name="T3" fmla="*/ 11 h 11"/>
                <a:gd name="T4" fmla="*/ 20 w 32"/>
                <a:gd name="T5" fmla="*/ 10 h 11"/>
                <a:gd name="T6" fmla="*/ 21 w 32"/>
                <a:gd name="T7" fmla="*/ 9 h 11"/>
                <a:gd name="T8" fmla="*/ 22 w 32"/>
                <a:gd name="T9" fmla="*/ 9 h 11"/>
                <a:gd name="T10" fmla="*/ 22 w 32"/>
                <a:gd name="T11" fmla="*/ 9 h 11"/>
                <a:gd name="T12" fmla="*/ 19 w 32"/>
                <a:gd name="T13" fmla="*/ 7 h 11"/>
                <a:gd name="T14" fmla="*/ 16 w 32"/>
                <a:gd name="T15" fmla="*/ 6 h 11"/>
                <a:gd name="T16" fmla="*/ 14 w 32"/>
                <a:gd name="T17" fmla="*/ 5 h 11"/>
                <a:gd name="T18" fmla="*/ 14 w 32"/>
                <a:gd name="T19" fmla="*/ 5 h 11"/>
                <a:gd name="T20" fmla="*/ 13 w 32"/>
                <a:gd name="T21" fmla="*/ 5 h 11"/>
                <a:gd name="T22" fmla="*/ 12 w 32"/>
                <a:gd name="T23" fmla="*/ 5 h 11"/>
                <a:gd name="T24" fmla="*/ 9 w 32"/>
                <a:gd name="T25" fmla="*/ 3 h 11"/>
                <a:gd name="T26" fmla="*/ 9 w 32"/>
                <a:gd name="T27" fmla="*/ 3 h 11"/>
                <a:gd name="T28" fmla="*/ 7 w 32"/>
                <a:gd name="T29" fmla="*/ 4 h 11"/>
                <a:gd name="T30" fmla="*/ 2 w 32"/>
                <a:gd name="T31" fmla="*/ 5 h 11"/>
                <a:gd name="T32" fmla="*/ 0 w 32"/>
                <a:gd name="T33" fmla="*/ 4 h 11"/>
                <a:gd name="T34" fmla="*/ 3 w 32"/>
                <a:gd name="T35" fmla="*/ 4 h 11"/>
                <a:gd name="T36" fmla="*/ 3 w 32"/>
                <a:gd name="T37" fmla="*/ 3 h 11"/>
                <a:gd name="T38" fmla="*/ 5 w 32"/>
                <a:gd name="T39" fmla="*/ 1 h 11"/>
                <a:gd name="T40" fmla="*/ 6 w 32"/>
                <a:gd name="T41" fmla="*/ 1 h 11"/>
                <a:gd name="T42" fmla="*/ 11 w 32"/>
                <a:gd name="T43" fmla="*/ 0 h 11"/>
                <a:gd name="T44" fmla="*/ 18 w 32"/>
                <a:gd name="T45" fmla="*/ 2 h 11"/>
                <a:gd name="T46" fmla="*/ 23 w 32"/>
                <a:gd name="T47" fmla="*/ 4 h 11"/>
                <a:gd name="T48" fmla="*/ 23 w 32"/>
                <a:gd name="T49" fmla="*/ 4 h 11"/>
                <a:gd name="T50" fmla="*/ 23 w 32"/>
                <a:gd name="T51" fmla="*/ 4 h 11"/>
                <a:gd name="T52" fmla="*/ 27 w 32"/>
                <a:gd name="T53" fmla="*/ 6 h 11"/>
                <a:gd name="T54" fmla="*/ 31 w 32"/>
                <a:gd name="T55" fmla="*/ 9 h 11"/>
                <a:gd name="T56" fmla="*/ 32 w 32"/>
                <a:gd name="T57" fmla="*/ 9 h 11"/>
                <a:gd name="T58" fmla="*/ 31 w 32"/>
                <a:gd name="T59" fmla="*/ 10 h 11"/>
                <a:gd name="T60" fmla="*/ 24 w 32"/>
                <a:gd name="T61" fmla="*/ 11 h 11"/>
                <a:gd name="T62" fmla="*/ 23 w 32"/>
                <a:gd name="T63" fmla="*/ 9 h 11"/>
                <a:gd name="T64" fmla="*/ 29 w 32"/>
                <a:gd name="T65" fmla="*/ 9 h 11"/>
                <a:gd name="T66" fmla="*/ 27 w 32"/>
                <a:gd name="T67" fmla="*/ 8 h 11"/>
                <a:gd name="T68" fmla="*/ 23 w 32"/>
                <a:gd name="T69" fmla="*/ 6 h 11"/>
                <a:gd name="T70" fmla="*/ 17 w 32"/>
                <a:gd name="T71" fmla="*/ 3 h 11"/>
                <a:gd name="T72" fmla="*/ 11 w 32"/>
                <a:gd name="T73" fmla="*/ 1 h 11"/>
                <a:gd name="T74" fmla="*/ 6 w 32"/>
                <a:gd name="T75" fmla="*/ 2 h 11"/>
                <a:gd name="T76" fmla="*/ 6 w 32"/>
                <a:gd name="T77" fmla="*/ 2 h 11"/>
                <a:gd name="T78" fmla="*/ 5 w 32"/>
                <a:gd name="T79" fmla="*/ 3 h 11"/>
                <a:gd name="T80" fmla="*/ 5 w 32"/>
                <a:gd name="T81" fmla="*/ 4 h 11"/>
                <a:gd name="T82" fmla="*/ 6 w 32"/>
                <a:gd name="T83" fmla="*/ 3 h 11"/>
                <a:gd name="T84" fmla="*/ 10 w 32"/>
                <a:gd name="T85" fmla="*/ 2 h 11"/>
                <a:gd name="T86" fmla="*/ 11 w 32"/>
                <a:gd name="T87" fmla="*/ 2 h 11"/>
                <a:gd name="T88" fmla="*/ 13 w 32"/>
                <a:gd name="T89" fmla="*/ 2 h 11"/>
                <a:gd name="T90" fmla="*/ 11 w 32"/>
                <a:gd name="T91" fmla="*/ 3 h 11"/>
                <a:gd name="T92" fmla="*/ 12 w 32"/>
                <a:gd name="T93" fmla="*/ 3 h 11"/>
                <a:gd name="T94" fmla="*/ 13 w 32"/>
                <a:gd name="T95" fmla="*/ 3 h 11"/>
                <a:gd name="T96" fmla="*/ 14 w 32"/>
                <a:gd name="T97" fmla="*/ 3 h 11"/>
                <a:gd name="T98" fmla="*/ 15 w 32"/>
                <a:gd name="T99" fmla="*/ 4 h 11"/>
                <a:gd name="T100" fmla="*/ 16 w 32"/>
                <a:gd name="T101" fmla="*/ 4 h 11"/>
                <a:gd name="T102" fmla="*/ 20 w 32"/>
                <a:gd name="T103" fmla="*/ 6 h 11"/>
                <a:gd name="T104" fmla="*/ 23 w 32"/>
                <a:gd name="T105" fmla="*/ 8 h 11"/>
                <a:gd name="T106" fmla="*/ 25 w 32"/>
                <a:gd name="T107" fmla="*/ 8 h 11"/>
                <a:gd name="T108" fmla="*/ 24 w 32"/>
                <a:gd name="T109" fmla="*/ 9 h 11"/>
                <a:gd name="T110" fmla="*/ 23 w 32"/>
                <a:gd name="T111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" h="11">
                  <a:moveTo>
                    <a:pt x="24" y="11"/>
                  </a:moveTo>
                  <a:cubicBezTo>
                    <a:pt x="23" y="11"/>
                    <a:pt x="22" y="11"/>
                    <a:pt x="21" y="1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2" y="9"/>
                    <a:pt x="22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1" y="8"/>
                    <a:pt x="20" y="8"/>
                    <a:pt x="19" y="7"/>
                  </a:cubicBezTo>
                  <a:cubicBezTo>
                    <a:pt x="18" y="7"/>
                    <a:pt x="18" y="6"/>
                    <a:pt x="16" y="6"/>
                  </a:cubicBezTo>
                  <a:cubicBezTo>
                    <a:pt x="15" y="6"/>
                    <a:pt x="15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10" y="4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4"/>
                    <a:pt x="7" y="4"/>
                  </a:cubicBezTo>
                  <a:cubicBezTo>
                    <a:pt x="5" y="5"/>
                    <a:pt x="4" y="6"/>
                    <a:pt x="2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4" y="2"/>
                    <a:pt x="4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9" y="0"/>
                    <a:pt x="11" y="0"/>
                  </a:cubicBezTo>
                  <a:cubicBezTo>
                    <a:pt x="14" y="0"/>
                    <a:pt x="16" y="1"/>
                    <a:pt x="18" y="2"/>
                  </a:cubicBezTo>
                  <a:cubicBezTo>
                    <a:pt x="19" y="3"/>
                    <a:pt x="21" y="4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5" y="6"/>
                    <a:pt x="26" y="6"/>
                    <a:pt x="27" y="6"/>
                  </a:cubicBezTo>
                  <a:cubicBezTo>
                    <a:pt x="29" y="7"/>
                    <a:pt x="30" y="7"/>
                    <a:pt x="31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9" y="11"/>
                    <a:pt x="26" y="11"/>
                    <a:pt x="24" y="11"/>
                  </a:cubicBezTo>
                  <a:close/>
                  <a:moveTo>
                    <a:pt x="23" y="9"/>
                  </a:moveTo>
                  <a:cubicBezTo>
                    <a:pt x="25" y="10"/>
                    <a:pt x="27" y="9"/>
                    <a:pt x="29" y="9"/>
                  </a:cubicBezTo>
                  <a:cubicBezTo>
                    <a:pt x="29" y="8"/>
                    <a:pt x="28" y="8"/>
                    <a:pt x="27" y="8"/>
                  </a:cubicBezTo>
                  <a:cubicBezTo>
                    <a:pt x="25" y="7"/>
                    <a:pt x="24" y="7"/>
                    <a:pt x="23" y="6"/>
                  </a:cubicBezTo>
                  <a:cubicBezTo>
                    <a:pt x="21" y="5"/>
                    <a:pt x="19" y="4"/>
                    <a:pt x="17" y="3"/>
                  </a:cubicBezTo>
                  <a:cubicBezTo>
                    <a:pt x="15" y="3"/>
                    <a:pt x="13" y="2"/>
                    <a:pt x="11" y="1"/>
                  </a:cubicBezTo>
                  <a:cubicBezTo>
                    <a:pt x="10" y="1"/>
                    <a:pt x="8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7" y="2"/>
                    <a:pt x="8" y="2"/>
                    <a:pt x="10" y="2"/>
                  </a:cubicBezTo>
                  <a:cubicBezTo>
                    <a:pt x="10" y="2"/>
                    <a:pt x="11" y="2"/>
                    <a:pt x="11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4" y="3"/>
                    <a:pt x="14" y="3"/>
                  </a:cubicBezTo>
                  <a:cubicBezTo>
                    <a:pt x="14" y="3"/>
                    <a:pt x="15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5"/>
                    <a:pt x="19" y="5"/>
                    <a:pt x="20" y="6"/>
                  </a:cubicBezTo>
                  <a:cubicBezTo>
                    <a:pt x="21" y="7"/>
                    <a:pt x="22" y="7"/>
                    <a:pt x="23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9"/>
                    <a:pt x="23" y="9"/>
                    <a:pt x="23" y="9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9" name="Freeform 35"/>
            <p:cNvSpPr/>
            <p:nvPr/>
          </p:nvSpPr>
          <p:spPr bwMode="auto">
            <a:xfrm>
              <a:off x="3272" y="2218"/>
              <a:ext cx="7" cy="3"/>
            </a:xfrm>
            <a:custGeom>
              <a:avLst/>
              <a:gdLst>
                <a:gd name="T0" fmla="*/ 2 w 3"/>
                <a:gd name="T1" fmla="*/ 0 h 1"/>
                <a:gd name="T2" fmla="*/ 3 w 3"/>
                <a:gd name="T3" fmla="*/ 1 h 1"/>
                <a:gd name="T4" fmla="*/ 0 w 3"/>
                <a:gd name="T5" fmla="*/ 0 h 1"/>
                <a:gd name="T6" fmla="*/ 2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2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40" name="Freeform 36"/>
            <p:cNvSpPr/>
            <p:nvPr/>
          </p:nvSpPr>
          <p:spPr bwMode="auto">
            <a:xfrm>
              <a:off x="3263" y="2211"/>
              <a:ext cx="16" cy="12"/>
            </a:xfrm>
            <a:custGeom>
              <a:avLst/>
              <a:gdLst>
                <a:gd name="T0" fmla="*/ 7 w 7"/>
                <a:gd name="T1" fmla="*/ 5 h 5"/>
                <a:gd name="T2" fmla="*/ 6 w 7"/>
                <a:gd name="T3" fmla="*/ 5 h 5"/>
                <a:gd name="T4" fmla="*/ 4 w 7"/>
                <a:gd name="T5" fmla="*/ 3 h 5"/>
                <a:gd name="T6" fmla="*/ 0 w 7"/>
                <a:gd name="T7" fmla="*/ 0 h 5"/>
                <a:gd name="T8" fmla="*/ 5 w 7"/>
                <a:gd name="T9" fmla="*/ 2 h 5"/>
                <a:gd name="T10" fmla="*/ 6 w 7"/>
                <a:gd name="T11" fmla="*/ 3 h 5"/>
                <a:gd name="T12" fmla="*/ 6 w 7"/>
                <a:gd name="T13" fmla="*/ 3 h 5"/>
                <a:gd name="T14" fmla="*/ 7 w 7"/>
                <a:gd name="T15" fmla="*/ 3 h 5"/>
                <a:gd name="T16" fmla="*/ 7 w 7"/>
                <a:gd name="T17" fmla="*/ 4 h 5"/>
                <a:gd name="T18" fmla="*/ 7 w 7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5">
                  <a:moveTo>
                    <a:pt x="7" y="5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5" y="4"/>
                    <a:pt x="4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2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7" y="3"/>
                    <a:pt x="7" y="3"/>
                    <a:pt x="7" y="4"/>
                  </a:cubicBezTo>
                  <a:lnTo>
                    <a:pt x="7" y="5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41" name="Freeform 37"/>
            <p:cNvSpPr/>
            <p:nvPr/>
          </p:nvSpPr>
          <p:spPr bwMode="auto">
            <a:xfrm>
              <a:off x="3244" y="2221"/>
              <a:ext cx="2" cy="4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0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42" name="Freeform 38"/>
            <p:cNvSpPr/>
            <p:nvPr/>
          </p:nvSpPr>
          <p:spPr bwMode="auto">
            <a:xfrm>
              <a:off x="3242" y="2218"/>
              <a:ext cx="7" cy="7"/>
            </a:xfrm>
            <a:custGeom>
              <a:avLst/>
              <a:gdLst>
                <a:gd name="T0" fmla="*/ 0 w 3"/>
                <a:gd name="T1" fmla="*/ 3 h 3"/>
                <a:gd name="T2" fmla="*/ 0 w 3"/>
                <a:gd name="T3" fmla="*/ 3 h 3"/>
                <a:gd name="T4" fmla="*/ 1 w 3"/>
                <a:gd name="T5" fmla="*/ 1 h 3"/>
                <a:gd name="T6" fmla="*/ 2 w 3"/>
                <a:gd name="T7" fmla="*/ 1 h 3"/>
                <a:gd name="T8" fmla="*/ 2 w 3"/>
                <a:gd name="T9" fmla="*/ 0 h 3"/>
                <a:gd name="T10" fmla="*/ 3 w 3"/>
                <a:gd name="T11" fmla="*/ 1 h 3"/>
                <a:gd name="T12" fmla="*/ 3 w 3"/>
                <a:gd name="T13" fmla="*/ 2 h 3"/>
                <a:gd name="T14" fmla="*/ 3 w 3"/>
                <a:gd name="T15" fmla="*/ 3 h 3"/>
                <a:gd name="T16" fmla="*/ 2 w 3"/>
                <a:gd name="T17" fmla="*/ 3 h 3"/>
                <a:gd name="T18" fmla="*/ 1 w 3"/>
                <a:gd name="T19" fmla="*/ 3 h 3"/>
                <a:gd name="T20" fmla="*/ 0 w 3"/>
                <a:gd name="T2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1" y="3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43" name="Freeform 39"/>
            <p:cNvSpPr/>
            <p:nvPr/>
          </p:nvSpPr>
          <p:spPr bwMode="auto">
            <a:xfrm>
              <a:off x="3313" y="2235"/>
              <a:ext cx="26" cy="14"/>
            </a:xfrm>
            <a:custGeom>
              <a:avLst/>
              <a:gdLst>
                <a:gd name="T0" fmla="*/ 1 w 11"/>
                <a:gd name="T1" fmla="*/ 0 h 6"/>
                <a:gd name="T2" fmla="*/ 2 w 11"/>
                <a:gd name="T3" fmla="*/ 6 h 6"/>
                <a:gd name="T4" fmla="*/ 4 w 11"/>
                <a:gd name="T5" fmla="*/ 4 h 6"/>
                <a:gd name="T6" fmla="*/ 9 w 11"/>
                <a:gd name="T7" fmla="*/ 4 h 6"/>
                <a:gd name="T8" fmla="*/ 7 w 11"/>
                <a:gd name="T9" fmla="*/ 2 h 6"/>
                <a:gd name="T10" fmla="*/ 8 w 11"/>
                <a:gd name="T11" fmla="*/ 2 h 6"/>
                <a:gd name="T12" fmla="*/ 5 w 11"/>
                <a:gd name="T13" fmla="*/ 0 h 6"/>
                <a:gd name="T14" fmla="*/ 1 w 11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6">
                  <a:moveTo>
                    <a:pt x="1" y="0"/>
                  </a:moveTo>
                  <a:cubicBezTo>
                    <a:pt x="2" y="2"/>
                    <a:pt x="0" y="4"/>
                    <a:pt x="2" y="6"/>
                  </a:cubicBezTo>
                  <a:cubicBezTo>
                    <a:pt x="3" y="6"/>
                    <a:pt x="3" y="5"/>
                    <a:pt x="4" y="4"/>
                  </a:cubicBezTo>
                  <a:cubicBezTo>
                    <a:pt x="5" y="5"/>
                    <a:pt x="8" y="4"/>
                    <a:pt x="9" y="4"/>
                  </a:cubicBezTo>
                  <a:cubicBezTo>
                    <a:pt x="11" y="5"/>
                    <a:pt x="9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6" y="1"/>
                    <a:pt x="5" y="0"/>
                  </a:cubicBezTo>
                  <a:cubicBezTo>
                    <a:pt x="4" y="0"/>
                    <a:pt x="3" y="0"/>
                    <a:pt x="1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44" name="Freeform 40"/>
            <p:cNvSpPr>
              <a:spLocks noEditPoints="1"/>
            </p:cNvSpPr>
            <p:nvPr/>
          </p:nvSpPr>
          <p:spPr bwMode="auto">
            <a:xfrm>
              <a:off x="3313" y="2233"/>
              <a:ext cx="26" cy="19"/>
            </a:xfrm>
            <a:custGeom>
              <a:avLst/>
              <a:gdLst>
                <a:gd name="T0" fmla="*/ 2 w 11"/>
                <a:gd name="T1" fmla="*/ 8 h 8"/>
                <a:gd name="T2" fmla="*/ 2 w 11"/>
                <a:gd name="T3" fmla="*/ 8 h 8"/>
                <a:gd name="T4" fmla="*/ 1 w 11"/>
                <a:gd name="T5" fmla="*/ 4 h 8"/>
                <a:gd name="T6" fmla="*/ 1 w 11"/>
                <a:gd name="T7" fmla="*/ 1 h 8"/>
                <a:gd name="T8" fmla="*/ 0 w 11"/>
                <a:gd name="T9" fmla="*/ 0 h 8"/>
                <a:gd name="T10" fmla="*/ 2 w 11"/>
                <a:gd name="T11" fmla="*/ 0 h 8"/>
                <a:gd name="T12" fmla="*/ 5 w 11"/>
                <a:gd name="T13" fmla="*/ 1 h 8"/>
                <a:gd name="T14" fmla="*/ 7 w 11"/>
                <a:gd name="T15" fmla="*/ 1 h 8"/>
                <a:gd name="T16" fmla="*/ 8 w 11"/>
                <a:gd name="T17" fmla="*/ 2 h 8"/>
                <a:gd name="T18" fmla="*/ 10 w 11"/>
                <a:gd name="T19" fmla="*/ 2 h 8"/>
                <a:gd name="T20" fmla="*/ 9 w 11"/>
                <a:gd name="T21" fmla="*/ 3 h 8"/>
                <a:gd name="T22" fmla="*/ 11 w 11"/>
                <a:gd name="T23" fmla="*/ 5 h 8"/>
                <a:gd name="T24" fmla="*/ 10 w 11"/>
                <a:gd name="T25" fmla="*/ 6 h 8"/>
                <a:gd name="T26" fmla="*/ 9 w 11"/>
                <a:gd name="T27" fmla="*/ 6 h 8"/>
                <a:gd name="T28" fmla="*/ 7 w 11"/>
                <a:gd name="T29" fmla="*/ 6 h 8"/>
                <a:gd name="T30" fmla="*/ 5 w 11"/>
                <a:gd name="T31" fmla="*/ 6 h 8"/>
                <a:gd name="T32" fmla="*/ 4 w 11"/>
                <a:gd name="T33" fmla="*/ 6 h 8"/>
                <a:gd name="T34" fmla="*/ 2 w 11"/>
                <a:gd name="T35" fmla="*/ 8 h 8"/>
                <a:gd name="T36" fmla="*/ 2 w 11"/>
                <a:gd name="T37" fmla="*/ 2 h 8"/>
                <a:gd name="T38" fmla="*/ 2 w 11"/>
                <a:gd name="T39" fmla="*/ 4 h 8"/>
                <a:gd name="T40" fmla="*/ 2 w 11"/>
                <a:gd name="T41" fmla="*/ 6 h 8"/>
                <a:gd name="T42" fmla="*/ 4 w 11"/>
                <a:gd name="T43" fmla="*/ 4 h 8"/>
                <a:gd name="T44" fmla="*/ 4 w 11"/>
                <a:gd name="T45" fmla="*/ 5 h 8"/>
                <a:gd name="T46" fmla="*/ 7 w 11"/>
                <a:gd name="T47" fmla="*/ 5 h 8"/>
                <a:gd name="T48" fmla="*/ 9 w 11"/>
                <a:gd name="T49" fmla="*/ 5 h 8"/>
                <a:gd name="T50" fmla="*/ 7 w 11"/>
                <a:gd name="T51" fmla="*/ 4 h 8"/>
                <a:gd name="T52" fmla="*/ 5 w 11"/>
                <a:gd name="T53" fmla="*/ 4 h 8"/>
                <a:gd name="T54" fmla="*/ 7 w 11"/>
                <a:gd name="T55" fmla="*/ 3 h 8"/>
                <a:gd name="T56" fmla="*/ 6 w 11"/>
                <a:gd name="T57" fmla="*/ 3 h 8"/>
                <a:gd name="T58" fmla="*/ 5 w 11"/>
                <a:gd name="T59" fmla="*/ 2 h 8"/>
                <a:gd name="T60" fmla="*/ 2 w 11"/>
                <a:gd name="T6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" h="8"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0" y="6"/>
                    <a:pt x="1" y="5"/>
                    <a:pt x="1" y="4"/>
                  </a:cubicBezTo>
                  <a:cubicBezTo>
                    <a:pt x="1" y="3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0"/>
                    <a:pt x="5" y="1"/>
                  </a:cubicBezTo>
                  <a:cubicBezTo>
                    <a:pt x="6" y="1"/>
                    <a:pt x="6" y="1"/>
                    <a:pt x="7" y="1"/>
                  </a:cubicBezTo>
                  <a:cubicBezTo>
                    <a:pt x="7" y="2"/>
                    <a:pt x="7" y="2"/>
                    <a:pt x="8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1" y="4"/>
                    <a:pt x="11" y="5"/>
                  </a:cubicBezTo>
                  <a:cubicBezTo>
                    <a:pt x="11" y="5"/>
                    <a:pt x="11" y="6"/>
                    <a:pt x="10" y="6"/>
                  </a:cubicBezTo>
                  <a:cubicBezTo>
                    <a:pt x="10" y="6"/>
                    <a:pt x="10" y="6"/>
                    <a:pt x="9" y="6"/>
                  </a:cubicBezTo>
                  <a:cubicBezTo>
                    <a:pt x="9" y="6"/>
                    <a:pt x="8" y="6"/>
                    <a:pt x="7" y="6"/>
                  </a:cubicBezTo>
                  <a:cubicBezTo>
                    <a:pt x="7" y="6"/>
                    <a:pt x="6" y="6"/>
                    <a:pt x="5" y="6"/>
                  </a:cubicBezTo>
                  <a:cubicBezTo>
                    <a:pt x="5" y="6"/>
                    <a:pt x="5" y="6"/>
                    <a:pt x="4" y="6"/>
                  </a:cubicBezTo>
                  <a:lnTo>
                    <a:pt x="2" y="8"/>
                  </a:lnTo>
                  <a:close/>
                  <a:moveTo>
                    <a:pt x="2" y="2"/>
                  </a:moveTo>
                  <a:cubicBezTo>
                    <a:pt x="2" y="3"/>
                    <a:pt x="2" y="3"/>
                    <a:pt x="2" y="4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6" y="5"/>
                    <a:pt x="7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9" y="4"/>
                    <a:pt x="8" y="4"/>
                    <a:pt x="7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2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45" name="Freeform 41"/>
            <p:cNvSpPr/>
            <p:nvPr/>
          </p:nvSpPr>
          <p:spPr bwMode="auto">
            <a:xfrm>
              <a:off x="3201" y="2271"/>
              <a:ext cx="19" cy="11"/>
            </a:xfrm>
            <a:custGeom>
              <a:avLst/>
              <a:gdLst>
                <a:gd name="T0" fmla="*/ 0 w 8"/>
                <a:gd name="T1" fmla="*/ 2 h 5"/>
                <a:gd name="T2" fmla="*/ 6 w 8"/>
                <a:gd name="T3" fmla="*/ 2 h 5"/>
                <a:gd name="T4" fmla="*/ 2 w 8"/>
                <a:gd name="T5" fmla="*/ 1 h 5"/>
                <a:gd name="T6" fmla="*/ 0 w 8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5">
                  <a:moveTo>
                    <a:pt x="0" y="2"/>
                  </a:moveTo>
                  <a:cubicBezTo>
                    <a:pt x="0" y="2"/>
                    <a:pt x="8" y="5"/>
                    <a:pt x="6" y="2"/>
                  </a:cubicBezTo>
                  <a:cubicBezTo>
                    <a:pt x="6" y="2"/>
                    <a:pt x="3" y="1"/>
                    <a:pt x="2" y="1"/>
                  </a:cubicBezTo>
                  <a:cubicBezTo>
                    <a:pt x="1" y="0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46" name="Freeform 42"/>
            <p:cNvSpPr>
              <a:spLocks noEditPoints="1"/>
            </p:cNvSpPr>
            <p:nvPr/>
          </p:nvSpPr>
          <p:spPr bwMode="auto">
            <a:xfrm>
              <a:off x="3199" y="2271"/>
              <a:ext cx="19" cy="9"/>
            </a:xfrm>
            <a:custGeom>
              <a:avLst/>
              <a:gdLst>
                <a:gd name="T0" fmla="*/ 6 w 8"/>
                <a:gd name="T1" fmla="*/ 4 h 4"/>
                <a:gd name="T2" fmla="*/ 1 w 8"/>
                <a:gd name="T3" fmla="*/ 3 h 4"/>
                <a:gd name="T4" fmla="*/ 0 w 8"/>
                <a:gd name="T5" fmla="*/ 2 h 4"/>
                <a:gd name="T6" fmla="*/ 0 w 8"/>
                <a:gd name="T7" fmla="*/ 2 h 4"/>
                <a:gd name="T8" fmla="*/ 1 w 8"/>
                <a:gd name="T9" fmla="*/ 1 h 4"/>
                <a:gd name="T10" fmla="*/ 3 w 8"/>
                <a:gd name="T11" fmla="*/ 0 h 4"/>
                <a:gd name="T12" fmla="*/ 4 w 8"/>
                <a:gd name="T13" fmla="*/ 0 h 4"/>
                <a:gd name="T14" fmla="*/ 7 w 8"/>
                <a:gd name="T15" fmla="*/ 1 h 4"/>
                <a:gd name="T16" fmla="*/ 7 w 8"/>
                <a:gd name="T17" fmla="*/ 2 h 4"/>
                <a:gd name="T18" fmla="*/ 7 w 8"/>
                <a:gd name="T19" fmla="*/ 2 h 4"/>
                <a:gd name="T20" fmla="*/ 7 w 8"/>
                <a:gd name="T21" fmla="*/ 1 h 4"/>
                <a:gd name="T22" fmla="*/ 7 w 8"/>
                <a:gd name="T23" fmla="*/ 1 h 4"/>
                <a:gd name="T24" fmla="*/ 7 w 8"/>
                <a:gd name="T25" fmla="*/ 2 h 4"/>
                <a:gd name="T26" fmla="*/ 7 w 8"/>
                <a:gd name="T27" fmla="*/ 2 h 4"/>
                <a:gd name="T28" fmla="*/ 8 w 8"/>
                <a:gd name="T29" fmla="*/ 3 h 4"/>
                <a:gd name="T30" fmla="*/ 6 w 8"/>
                <a:gd name="T31" fmla="*/ 4 h 4"/>
                <a:gd name="T32" fmla="*/ 2 w 8"/>
                <a:gd name="T33" fmla="*/ 2 h 4"/>
                <a:gd name="T34" fmla="*/ 6 w 8"/>
                <a:gd name="T35" fmla="*/ 3 h 4"/>
                <a:gd name="T36" fmla="*/ 6 w 8"/>
                <a:gd name="T37" fmla="*/ 3 h 4"/>
                <a:gd name="T38" fmla="*/ 6 w 8"/>
                <a:gd name="T39" fmla="*/ 2 h 4"/>
                <a:gd name="T40" fmla="*/ 3 w 8"/>
                <a:gd name="T41" fmla="*/ 1 h 4"/>
                <a:gd name="T42" fmla="*/ 3 w 8"/>
                <a:gd name="T43" fmla="*/ 1 h 4"/>
                <a:gd name="T44" fmla="*/ 2 w 8"/>
                <a:gd name="T4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" h="4">
                  <a:moveTo>
                    <a:pt x="6" y="4"/>
                  </a:moveTo>
                  <a:cubicBezTo>
                    <a:pt x="4" y="4"/>
                    <a:pt x="1" y="3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6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3"/>
                    <a:pt x="8" y="3"/>
                  </a:cubicBezTo>
                  <a:cubicBezTo>
                    <a:pt x="7" y="4"/>
                    <a:pt x="7" y="4"/>
                    <a:pt x="6" y="4"/>
                  </a:cubicBezTo>
                  <a:close/>
                  <a:moveTo>
                    <a:pt x="2" y="2"/>
                  </a:moveTo>
                  <a:cubicBezTo>
                    <a:pt x="3" y="2"/>
                    <a:pt x="5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2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47" name="Freeform 43"/>
            <p:cNvSpPr/>
            <p:nvPr/>
          </p:nvSpPr>
          <p:spPr bwMode="auto">
            <a:xfrm>
              <a:off x="3182" y="2247"/>
              <a:ext cx="29" cy="28"/>
            </a:xfrm>
            <a:custGeom>
              <a:avLst/>
              <a:gdLst>
                <a:gd name="T0" fmla="*/ 12 w 12"/>
                <a:gd name="T1" fmla="*/ 6 h 12"/>
                <a:gd name="T2" fmla="*/ 10 w 12"/>
                <a:gd name="T3" fmla="*/ 6 h 12"/>
                <a:gd name="T4" fmla="*/ 10 w 12"/>
                <a:gd name="T5" fmla="*/ 1 h 12"/>
                <a:gd name="T6" fmla="*/ 6 w 12"/>
                <a:gd name="T7" fmla="*/ 2 h 12"/>
                <a:gd name="T8" fmla="*/ 4 w 12"/>
                <a:gd name="T9" fmla="*/ 2 h 12"/>
                <a:gd name="T10" fmla="*/ 7 w 12"/>
                <a:gd name="T11" fmla="*/ 5 h 12"/>
                <a:gd name="T12" fmla="*/ 5 w 12"/>
                <a:gd name="T13" fmla="*/ 12 h 12"/>
                <a:gd name="T14" fmla="*/ 10 w 12"/>
                <a:gd name="T15" fmla="*/ 10 h 12"/>
                <a:gd name="T16" fmla="*/ 10 w 12"/>
                <a:gd name="T17" fmla="*/ 8 h 12"/>
                <a:gd name="T18" fmla="*/ 12 w 12"/>
                <a:gd name="T1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6"/>
                    <a:pt x="11" y="6"/>
                    <a:pt x="10" y="6"/>
                  </a:cubicBezTo>
                  <a:cubicBezTo>
                    <a:pt x="10" y="4"/>
                    <a:pt x="10" y="2"/>
                    <a:pt x="10" y="1"/>
                  </a:cubicBezTo>
                  <a:cubicBezTo>
                    <a:pt x="8" y="1"/>
                    <a:pt x="5" y="0"/>
                    <a:pt x="6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5" y="3"/>
                    <a:pt x="6" y="4"/>
                    <a:pt x="7" y="5"/>
                  </a:cubicBezTo>
                  <a:cubicBezTo>
                    <a:pt x="3" y="5"/>
                    <a:pt x="0" y="11"/>
                    <a:pt x="5" y="12"/>
                  </a:cubicBezTo>
                  <a:cubicBezTo>
                    <a:pt x="8" y="12"/>
                    <a:pt x="8" y="12"/>
                    <a:pt x="10" y="10"/>
                  </a:cubicBezTo>
                  <a:cubicBezTo>
                    <a:pt x="10" y="9"/>
                    <a:pt x="10" y="9"/>
                    <a:pt x="10" y="8"/>
                  </a:cubicBezTo>
                  <a:cubicBezTo>
                    <a:pt x="11" y="8"/>
                    <a:pt x="12" y="7"/>
                    <a:pt x="12" y="6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48" name="Freeform 44"/>
            <p:cNvSpPr>
              <a:spLocks noEditPoints="1"/>
            </p:cNvSpPr>
            <p:nvPr/>
          </p:nvSpPr>
          <p:spPr bwMode="auto">
            <a:xfrm>
              <a:off x="3185" y="2247"/>
              <a:ext cx="28" cy="28"/>
            </a:xfrm>
            <a:custGeom>
              <a:avLst/>
              <a:gdLst>
                <a:gd name="T0" fmla="*/ 6 w 12"/>
                <a:gd name="T1" fmla="*/ 12 h 12"/>
                <a:gd name="T2" fmla="*/ 4 w 12"/>
                <a:gd name="T3" fmla="*/ 12 h 12"/>
                <a:gd name="T4" fmla="*/ 1 w 12"/>
                <a:gd name="T5" fmla="*/ 9 h 12"/>
                <a:gd name="T6" fmla="*/ 5 w 12"/>
                <a:gd name="T7" fmla="*/ 5 h 12"/>
                <a:gd name="T8" fmla="*/ 3 w 12"/>
                <a:gd name="T9" fmla="*/ 3 h 12"/>
                <a:gd name="T10" fmla="*/ 0 w 12"/>
                <a:gd name="T11" fmla="*/ 0 h 12"/>
                <a:gd name="T12" fmla="*/ 3 w 12"/>
                <a:gd name="T13" fmla="*/ 1 h 12"/>
                <a:gd name="T14" fmla="*/ 4 w 12"/>
                <a:gd name="T15" fmla="*/ 1 h 12"/>
                <a:gd name="T16" fmla="*/ 4 w 12"/>
                <a:gd name="T17" fmla="*/ 1 h 12"/>
                <a:gd name="T18" fmla="*/ 4 w 12"/>
                <a:gd name="T19" fmla="*/ 1 h 12"/>
                <a:gd name="T20" fmla="*/ 6 w 12"/>
                <a:gd name="T21" fmla="*/ 0 h 12"/>
                <a:gd name="T22" fmla="*/ 8 w 12"/>
                <a:gd name="T23" fmla="*/ 0 h 12"/>
                <a:gd name="T24" fmla="*/ 9 w 12"/>
                <a:gd name="T25" fmla="*/ 0 h 12"/>
                <a:gd name="T26" fmla="*/ 10 w 12"/>
                <a:gd name="T27" fmla="*/ 0 h 12"/>
                <a:gd name="T28" fmla="*/ 10 w 12"/>
                <a:gd name="T29" fmla="*/ 1 h 12"/>
                <a:gd name="T30" fmla="*/ 10 w 12"/>
                <a:gd name="T31" fmla="*/ 4 h 12"/>
                <a:gd name="T32" fmla="*/ 10 w 12"/>
                <a:gd name="T33" fmla="*/ 5 h 12"/>
                <a:gd name="T34" fmla="*/ 11 w 12"/>
                <a:gd name="T35" fmla="*/ 6 h 12"/>
                <a:gd name="T36" fmla="*/ 12 w 12"/>
                <a:gd name="T37" fmla="*/ 6 h 12"/>
                <a:gd name="T38" fmla="*/ 12 w 12"/>
                <a:gd name="T39" fmla="*/ 7 h 12"/>
                <a:gd name="T40" fmla="*/ 10 w 12"/>
                <a:gd name="T41" fmla="*/ 9 h 12"/>
                <a:gd name="T42" fmla="*/ 10 w 12"/>
                <a:gd name="T43" fmla="*/ 9 h 12"/>
                <a:gd name="T44" fmla="*/ 9 w 12"/>
                <a:gd name="T45" fmla="*/ 10 h 12"/>
                <a:gd name="T46" fmla="*/ 6 w 12"/>
                <a:gd name="T47" fmla="*/ 12 h 12"/>
                <a:gd name="T48" fmla="*/ 5 w 12"/>
                <a:gd name="T49" fmla="*/ 6 h 12"/>
                <a:gd name="T50" fmla="*/ 2 w 12"/>
                <a:gd name="T51" fmla="*/ 9 h 12"/>
                <a:gd name="T52" fmla="*/ 4 w 12"/>
                <a:gd name="T53" fmla="*/ 11 h 12"/>
                <a:gd name="T54" fmla="*/ 6 w 12"/>
                <a:gd name="T55" fmla="*/ 11 h 12"/>
                <a:gd name="T56" fmla="*/ 8 w 12"/>
                <a:gd name="T57" fmla="*/ 9 h 12"/>
                <a:gd name="T58" fmla="*/ 8 w 12"/>
                <a:gd name="T59" fmla="*/ 9 h 12"/>
                <a:gd name="T60" fmla="*/ 9 w 12"/>
                <a:gd name="T61" fmla="*/ 8 h 12"/>
                <a:gd name="T62" fmla="*/ 9 w 12"/>
                <a:gd name="T63" fmla="*/ 8 h 12"/>
                <a:gd name="T64" fmla="*/ 10 w 12"/>
                <a:gd name="T65" fmla="*/ 7 h 12"/>
                <a:gd name="T66" fmla="*/ 9 w 12"/>
                <a:gd name="T67" fmla="*/ 7 h 12"/>
                <a:gd name="T68" fmla="*/ 8 w 12"/>
                <a:gd name="T69" fmla="*/ 7 h 12"/>
                <a:gd name="T70" fmla="*/ 8 w 12"/>
                <a:gd name="T71" fmla="*/ 4 h 12"/>
                <a:gd name="T72" fmla="*/ 8 w 12"/>
                <a:gd name="T73" fmla="*/ 1 h 12"/>
                <a:gd name="T74" fmla="*/ 8 w 12"/>
                <a:gd name="T75" fmla="*/ 1 h 12"/>
                <a:gd name="T76" fmla="*/ 6 w 12"/>
                <a:gd name="T77" fmla="*/ 1 h 12"/>
                <a:gd name="T78" fmla="*/ 5 w 12"/>
                <a:gd name="T79" fmla="*/ 1 h 12"/>
                <a:gd name="T80" fmla="*/ 5 w 12"/>
                <a:gd name="T81" fmla="*/ 2 h 12"/>
                <a:gd name="T82" fmla="*/ 5 w 12"/>
                <a:gd name="T83" fmla="*/ 3 h 12"/>
                <a:gd name="T84" fmla="*/ 5 w 12"/>
                <a:gd name="T85" fmla="*/ 3 h 12"/>
                <a:gd name="T86" fmla="*/ 6 w 12"/>
                <a:gd name="T87" fmla="*/ 5 h 12"/>
                <a:gd name="T88" fmla="*/ 6 w 12"/>
                <a:gd name="T89" fmla="*/ 6 h 12"/>
                <a:gd name="T90" fmla="*/ 6 w 12"/>
                <a:gd name="T91" fmla="*/ 6 h 12"/>
                <a:gd name="T92" fmla="*/ 5 w 12"/>
                <a:gd name="T9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" h="12">
                  <a:moveTo>
                    <a:pt x="6" y="12"/>
                  </a:moveTo>
                  <a:cubicBezTo>
                    <a:pt x="5" y="12"/>
                    <a:pt x="5" y="12"/>
                    <a:pt x="4" y="12"/>
                  </a:cubicBezTo>
                  <a:cubicBezTo>
                    <a:pt x="1" y="12"/>
                    <a:pt x="1" y="10"/>
                    <a:pt x="1" y="9"/>
                  </a:cubicBezTo>
                  <a:cubicBezTo>
                    <a:pt x="1" y="7"/>
                    <a:pt x="2" y="5"/>
                    <a:pt x="5" y="5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2"/>
                    <a:pt x="10" y="3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1" y="5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8"/>
                    <a:pt x="11" y="8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10"/>
                    <a:pt x="9" y="10"/>
                  </a:cubicBezTo>
                  <a:cubicBezTo>
                    <a:pt x="8" y="12"/>
                    <a:pt x="7" y="12"/>
                    <a:pt x="6" y="12"/>
                  </a:cubicBezTo>
                  <a:close/>
                  <a:moveTo>
                    <a:pt x="5" y="6"/>
                  </a:moveTo>
                  <a:cubicBezTo>
                    <a:pt x="4" y="6"/>
                    <a:pt x="2" y="8"/>
                    <a:pt x="2" y="9"/>
                  </a:cubicBezTo>
                  <a:cubicBezTo>
                    <a:pt x="2" y="10"/>
                    <a:pt x="3" y="11"/>
                    <a:pt x="4" y="11"/>
                  </a:cubicBezTo>
                  <a:cubicBezTo>
                    <a:pt x="5" y="11"/>
                    <a:pt x="5" y="11"/>
                    <a:pt x="6" y="11"/>
                  </a:cubicBezTo>
                  <a:cubicBezTo>
                    <a:pt x="7" y="11"/>
                    <a:pt x="7" y="11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6"/>
                    <a:pt x="9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2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4"/>
                    <a:pt x="6" y="4"/>
                    <a:pt x="6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6"/>
                    <a:pt x="5" y="6"/>
                    <a:pt x="5" y="6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49" name="Freeform 45"/>
            <p:cNvSpPr/>
            <p:nvPr/>
          </p:nvSpPr>
          <p:spPr bwMode="auto">
            <a:xfrm>
              <a:off x="3305" y="2242"/>
              <a:ext cx="5" cy="0"/>
            </a:xfrm>
            <a:custGeom>
              <a:avLst/>
              <a:gdLst>
                <a:gd name="T0" fmla="*/ 1 w 2"/>
                <a:gd name="T1" fmla="*/ 2 w 2"/>
                <a:gd name="T2" fmla="*/ 0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50" name="Freeform 46"/>
            <p:cNvSpPr/>
            <p:nvPr/>
          </p:nvSpPr>
          <p:spPr bwMode="auto">
            <a:xfrm>
              <a:off x="3303" y="2240"/>
              <a:ext cx="10" cy="4"/>
            </a:xfrm>
            <a:custGeom>
              <a:avLst/>
              <a:gdLst>
                <a:gd name="T0" fmla="*/ 4 w 4"/>
                <a:gd name="T1" fmla="*/ 2 h 2"/>
                <a:gd name="T2" fmla="*/ 2 w 4"/>
                <a:gd name="T3" fmla="*/ 2 h 2"/>
                <a:gd name="T4" fmla="*/ 1 w 4"/>
                <a:gd name="T5" fmla="*/ 1 h 2"/>
                <a:gd name="T6" fmla="*/ 0 w 4"/>
                <a:gd name="T7" fmla="*/ 0 h 2"/>
                <a:gd name="T8" fmla="*/ 2 w 4"/>
                <a:gd name="T9" fmla="*/ 0 h 2"/>
                <a:gd name="T10" fmla="*/ 3 w 4"/>
                <a:gd name="T11" fmla="*/ 0 h 2"/>
                <a:gd name="T12" fmla="*/ 3 w 4"/>
                <a:gd name="T13" fmla="*/ 1 h 2"/>
                <a:gd name="T14" fmla="*/ 4 w 4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51" name="Rectangle 47"/>
            <p:cNvSpPr>
              <a:spLocks noChangeArrowheads="1"/>
            </p:cNvSpPr>
            <p:nvPr/>
          </p:nvSpPr>
          <p:spPr bwMode="auto">
            <a:xfrm>
              <a:off x="3310" y="2235"/>
              <a:ext cx="1" cy="1"/>
            </a:xfrm>
            <a:prstGeom prst="rect">
              <a:avLst/>
            </a:pr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52" name="Freeform 48"/>
            <p:cNvSpPr/>
            <p:nvPr/>
          </p:nvSpPr>
          <p:spPr bwMode="auto">
            <a:xfrm>
              <a:off x="3303" y="2230"/>
              <a:ext cx="10" cy="7"/>
            </a:xfrm>
            <a:custGeom>
              <a:avLst/>
              <a:gdLst>
                <a:gd name="T0" fmla="*/ 3 w 4"/>
                <a:gd name="T1" fmla="*/ 3 h 3"/>
                <a:gd name="T2" fmla="*/ 3 w 4"/>
                <a:gd name="T3" fmla="*/ 2 h 3"/>
                <a:gd name="T4" fmla="*/ 2 w 4"/>
                <a:gd name="T5" fmla="*/ 2 h 3"/>
                <a:gd name="T6" fmla="*/ 2 w 4"/>
                <a:gd name="T7" fmla="*/ 2 h 3"/>
                <a:gd name="T8" fmla="*/ 2 w 4"/>
                <a:gd name="T9" fmla="*/ 2 h 3"/>
                <a:gd name="T10" fmla="*/ 2 w 4"/>
                <a:gd name="T11" fmla="*/ 2 h 3"/>
                <a:gd name="T12" fmla="*/ 0 w 4"/>
                <a:gd name="T13" fmla="*/ 0 h 3"/>
                <a:gd name="T14" fmla="*/ 3 w 4"/>
                <a:gd name="T15" fmla="*/ 1 h 3"/>
                <a:gd name="T16" fmla="*/ 3 w 4"/>
                <a:gd name="T17" fmla="*/ 1 h 3"/>
                <a:gd name="T18" fmla="*/ 3 w 4"/>
                <a:gd name="T19" fmla="*/ 1 h 3"/>
                <a:gd name="T20" fmla="*/ 4 w 4"/>
                <a:gd name="T21" fmla="*/ 2 h 3"/>
                <a:gd name="T22" fmla="*/ 3 w 4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2"/>
                    <a:pt x="4" y="2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53" name="Freeform 49"/>
            <p:cNvSpPr/>
            <p:nvPr/>
          </p:nvSpPr>
          <p:spPr bwMode="auto">
            <a:xfrm>
              <a:off x="3301" y="2233"/>
              <a:ext cx="16" cy="16"/>
            </a:xfrm>
            <a:custGeom>
              <a:avLst/>
              <a:gdLst>
                <a:gd name="T0" fmla="*/ 6 w 7"/>
                <a:gd name="T1" fmla="*/ 1 h 7"/>
                <a:gd name="T2" fmla="*/ 6 w 7"/>
                <a:gd name="T3" fmla="*/ 6 h 7"/>
                <a:gd name="T4" fmla="*/ 0 w 7"/>
                <a:gd name="T5" fmla="*/ 5 h 7"/>
                <a:gd name="T6" fmla="*/ 5 w 7"/>
                <a:gd name="T7" fmla="*/ 5 h 7"/>
                <a:gd name="T8" fmla="*/ 2 w 7"/>
                <a:gd name="T9" fmla="*/ 1 h 7"/>
                <a:gd name="T10" fmla="*/ 6 w 7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7" y="3"/>
                    <a:pt x="6" y="4"/>
                    <a:pt x="6" y="6"/>
                  </a:cubicBezTo>
                  <a:cubicBezTo>
                    <a:pt x="4" y="5"/>
                    <a:pt x="1" y="7"/>
                    <a:pt x="0" y="5"/>
                  </a:cubicBezTo>
                  <a:cubicBezTo>
                    <a:pt x="1" y="5"/>
                    <a:pt x="3" y="5"/>
                    <a:pt x="5" y="5"/>
                  </a:cubicBezTo>
                  <a:cubicBezTo>
                    <a:pt x="4" y="4"/>
                    <a:pt x="4" y="2"/>
                    <a:pt x="2" y="1"/>
                  </a:cubicBezTo>
                  <a:cubicBezTo>
                    <a:pt x="4" y="0"/>
                    <a:pt x="5" y="2"/>
                    <a:pt x="6" y="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54" name="Freeform 50"/>
            <p:cNvSpPr>
              <a:spLocks noEditPoints="1"/>
            </p:cNvSpPr>
            <p:nvPr/>
          </p:nvSpPr>
          <p:spPr bwMode="auto">
            <a:xfrm>
              <a:off x="3298" y="2233"/>
              <a:ext cx="22" cy="19"/>
            </a:xfrm>
            <a:custGeom>
              <a:avLst/>
              <a:gdLst>
                <a:gd name="T0" fmla="*/ 8 w 9"/>
                <a:gd name="T1" fmla="*/ 8 h 8"/>
                <a:gd name="T2" fmla="*/ 7 w 9"/>
                <a:gd name="T3" fmla="*/ 7 h 8"/>
                <a:gd name="T4" fmla="*/ 4 w 9"/>
                <a:gd name="T5" fmla="*/ 6 h 8"/>
                <a:gd name="T6" fmla="*/ 3 w 9"/>
                <a:gd name="T7" fmla="*/ 7 h 8"/>
                <a:gd name="T8" fmla="*/ 0 w 9"/>
                <a:gd name="T9" fmla="*/ 5 h 8"/>
                <a:gd name="T10" fmla="*/ 0 w 9"/>
                <a:gd name="T11" fmla="*/ 4 h 8"/>
                <a:gd name="T12" fmla="*/ 1 w 9"/>
                <a:gd name="T13" fmla="*/ 4 h 8"/>
                <a:gd name="T14" fmla="*/ 5 w 9"/>
                <a:gd name="T15" fmla="*/ 4 h 8"/>
                <a:gd name="T16" fmla="*/ 5 w 9"/>
                <a:gd name="T17" fmla="*/ 4 h 8"/>
                <a:gd name="T18" fmla="*/ 3 w 9"/>
                <a:gd name="T19" fmla="*/ 2 h 8"/>
                <a:gd name="T20" fmla="*/ 1 w 9"/>
                <a:gd name="T21" fmla="*/ 2 h 8"/>
                <a:gd name="T22" fmla="*/ 3 w 9"/>
                <a:gd name="T23" fmla="*/ 1 h 8"/>
                <a:gd name="T24" fmla="*/ 5 w 9"/>
                <a:gd name="T25" fmla="*/ 1 h 8"/>
                <a:gd name="T26" fmla="*/ 7 w 9"/>
                <a:gd name="T27" fmla="*/ 0 h 8"/>
                <a:gd name="T28" fmla="*/ 8 w 9"/>
                <a:gd name="T29" fmla="*/ 0 h 8"/>
                <a:gd name="T30" fmla="*/ 8 w 9"/>
                <a:gd name="T31" fmla="*/ 1 h 8"/>
                <a:gd name="T32" fmla="*/ 8 w 9"/>
                <a:gd name="T33" fmla="*/ 4 h 8"/>
                <a:gd name="T34" fmla="*/ 8 w 9"/>
                <a:gd name="T35" fmla="*/ 6 h 8"/>
                <a:gd name="T36" fmla="*/ 8 w 9"/>
                <a:gd name="T37" fmla="*/ 8 h 8"/>
                <a:gd name="T38" fmla="*/ 5 w 9"/>
                <a:gd name="T39" fmla="*/ 2 h 8"/>
                <a:gd name="T40" fmla="*/ 6 w 9"/>
                <a:gd name="T41" fmla="*/ 4 h 8"/>
                <a:gd name="T42" fmla="*/ 6 w 9"/>
                <a:gd name="T43" fmla="*/ 4 h 8"/>
                <a:gd name="T44" fmla="*/ 7 w 9"/>
                <a:gd name="T45" fmla="*/ 5 h 8"/>
                <a:gd name="T46" fmla="*/ 7 w 9"/>
                <a:gd name="T47" fmla="*/ 4 h 8"/>
                <a:gd name="T48" fmla="*/ 7 w 9"/>
                <a:gd name="T49" fmla="*/ 2 h 8"/>
                <a:gd name="T50" fmla="*/ 5 w 9"/>
                <a:gd name="T51" fmla="*/ 2 h 8"/>
                <a:gd name="T52" fmla="*/ 5 w 9"/>
                <a:gd name="T5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" h="8">
                  <a:moveTo>
                    <a:pt x="8" y="8"/>
                  </a:moveTo>
                  <a:cubicBezTo>
                    <a:pt x="7" y="7"/>
                    <a:pt x="7" y="7"/>
                    <a:pt x="7" y="7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1" y="7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3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3"/>
                    <a:pt x="4" y="2"/>
                    <a:pt x="3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4" y="0"/>
                    <a:pt x="5" y="1"/>
                  </a:cubicBezTo>
                  <a:cubicBezTo>
                    <a:pt x="6" y="1"/>
                    <a:pt x="6" y="1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2"/>
                    <a:pt x="8" y="3"/>
                    <a:pt x="8" y="4"/>
                  </a:cubicBezTo>
                  <a:cubicBezTo>
                    <a:pt x="8" y="5"/>
                    <a:pt x="8" y="5"/>
                    <a:pt x="8" y="6"/>
                  </a:cubicBezTo>
                  <a:lnTo>
                    <a:pt x="8" y="8"/>
                  </a:lnTo>
                  <a:close/>
                  <a:moveTo>
                    <a:pt x="5" y="2"/>
                  </a:moveTo>
                  <a:cubicBezTo>
                    <a:pt x="5" y="2"/>
                    <a:pt x="6" y="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7" y="4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55" name="Freeform 51"/>
            <p:cNvSpPr/>
            <p:nvPr/>
          </p:nvSpPr>
          <p:spPr bwMode="auto">
            <a:xfrm>
              <a:off x="3206" y="2256"/>
              <a:ext cx="38" cy="24"/>
            </a:xfrm>
            <a:custGeom>
              <a:avLst/>
              <a:gdLst>
                <a:gd name="T0" fmla="*/ 16 w 16"/>
                <a:gd name="T1" fmla="*/ 5 h 10"/>
                <a:gd name="T2" fmla="*/ 0 w 16"/>
                <a:gd name="T3" fmla="*/ 6 h 10"/>
                <a:gd name="T4" fmla="*/ 2 w 16"/>
                <a:gd name="T5" fmla="*/ 8 h 10"/>
                <a:gd name="T6" fmla="*/ 3 w 16"/>
                <a:gd name="T7" fmla="*/ 8 h 10"/>
                <a:gd name="T8" fmla="*/ 4 w 16"/>
                <a:gd name="T9" fmla="*/ 9 h 10"/>
                <a:gd name="T10" fmla="*/ 5 w 16"/>
                <a:gd name="T11" fmla="*/ 10 h 10"/>
                <a:gd name="T12" fmla="*/ 7 w 16"/>
                <a:gd name="T13" fmla="*/ 8 h 10"/>
                <a:gd name="T14" fmla="*/ 11 w 16"/>
                <a:gd name="T15" fmla="*/ 6 h 10"/>
                <a:gd name="T16" fmla="*/ 16 w 16"/>
                <a:gd name="T17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0">
                  <a:moveTo>
                    <a:pt x="16" y="5"/>
                  </a:moveTo>
                  <a:cubicBezTo>
                    <a:pt x="12" y="1"/>
                    <a:pt x="1" y="0"/>
                    <a:pt x="0" y="6"/>
                  </a:cubicBezTo>
                  <a:cubicBezTo>
                    <a:pt x="0" y="7"/>
                    <a:pt x="1" y="7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3" y="9"/>
                    <a:pt x="4" y="9"/>
                  </a:cubicBezTo>
                  <a:cubicBezTo>
                    <a:pt x="4" y="9"/>
                    <a:pt x="5" y="10"/>
                    <a:pt x="5" y="10"/>
                  </a:cubicBezTo>
                  <a:cubicBezTo>
                    <a:pt x="7" y="10"/>
                    <a:pt x="6" y="8"/>
                    <a:pt x="7" y="8"/>
                  </a:cubicBezTo>
                  <a:cubicBezTo>
                    <a:pt x="8" y="7"/>
                    <a:pt x="10" y="8"/>
                    <a:pt x="11" y="6"/>
                  </a:cubicBezTo>
                  <a:cubicBezTo>
                    <a:pt x="12" y="5"/>
                    <a:pt x="14" y="5"/>
                    <a:pt x="16" y="5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56" name="Freeform 52"/>
            <p:cNvSpPr>
              <a:spLocks noEditPoints="1"/>
            </p:cNvSpPr>
            <p:nvPr/>
          </p:nvSpPr>
          <p:spPr bwMode="auto">
            <a:xfrm>
              <a:off x="3204" y="2259"/>
              <a:ext cx="42" cy="23"/>
            </a:xfrm>
            <a:custGeom>
              <a:avLst/>
              <a:gdLst>
                <a:gd name="T0" fmla="*/ 6 w 18"/>
                <a:gd name="T1" fmla="*/ 10 h 10"/>
                <a:gd name="T2" fmla="*/ 5 w 18"/>
                <a:gd name="T3" fmla="*/ 9 h 10"/>
                <a:gd name="T4" fmla="*/ 5 w 18"/>
                <a:gd name="T5" fmla="*/ 9 h 10"/>
                <a:gd name="T6" fmla="*/ 4 w 18"/>
                <a:gd name="T7" fmla="*/ 7 h 10"/>
                <a:gd name="T8" fmla="*/ 3 w 18"/>
                <a:gd name="T9" fmla="*/ 7 h 10"/>
                <a:gd name="T10" fmla="*/ 3 w 18"/>
                <a:gd name="T11" fmla="*/ 7 h 10"/>
                <a:gd name="T12" fmla="*/ 0 w 18"/>
                <a:gd name="T13" fmla="*/ 6 h 10"/>
                <a:gd name="T14" fmla="*/ 0 w 18"/>
                <a:gd name="T15" fmla="*/ 5 h 10"/>
                <a:gd name="T16" fmla="*/ 0 w 18"/>
                <a:gd name="T17" fmla="*/ 5 h 10"/>
                <a:gd name="T18" fmla="*/ 8 w 18"/>
                <a:gd name="T19" fmla="*/ 0 h 10"/>
                <a:gd name="T20" fmla="*/ 17 w 18"/>
                <a:gd name="T21" fmla="*/ 3 h 10"/>
                <a:gd name="T22" fmla="*/ 18 w 18"/>
                <a:gd name="T23" fmla="*/ 4 h 10"/>
                <a:gd name="T24" fmla="*/ 17 w 18"/>
                <a:gd name="T25" fmla="*/ 4 h 10"/>
                <a:gd name="T26" fmla="*/ 15 w 18"/>
                <a:gd name="T27" fmla="*/ 5 h 10"/>
                <a:gd name="T28" fmla="*/ 13 w 18"/>
                <a:gd name="T29" fmla="*/ 5 h 10"/>
                <a:gd name="T30" fmla="*/ 10 w 18"/>
                <a:gd name="T31" fmla="*/ 7 h 10"/>
                <a:gd name="T32" fmla="*/ 8 w 18"/>
                <a:gd name="T33" fmla="*/ 8 h 10"/>
                <a:gd name="T34" fmla="*/ 8 w 18"/>
                <a:gd name="T35" fmla="*/ 8 h 10"/>
                <a:gd name="T36" fmla="*/ 7 w 18"/>
                <a:gd name="T37" fmla="*/ 10 h 10"/>
                <a:gd name="T38" fmla="*/ 6 w 18"/>
                <a:gd name="T39" fmla="*/ 10 h 10"/>
                <a:gd name="T40" fmla="*/ 5 w 18"/>
                <a:gd name="T41" fmla="*/ 7 h 10"/>
                <a:gd name="T42" fmla="*/ 6 w 18"/>
                <a:gd name="T43" fmla="*/ 8 h 10"/>
                <a:gd name="T44" fmla="*/ 6 w 18"/>
                <a:gd name="T45" fmla="*/ 8 h 10"/>
                <a:gd name="T46" fmla="*/ 7 w 18"/>
                <a:gd name="T47" fmla="*/ 8 h 10"/>
                <a:gd name="T48" fmla="*/ 7 w 18"/>
                <a:gd name="T49" fmla="*/ 7 h 10"/>
                <a:gd name="T50" fmla="*/ 9 w 18"/>
                <a:gd name="T51" fmla="*/ 6 h 10"/>
                <a:gd name="T52" fmla="*/ 12 w 18"/>
                <a:gd name="T53" fmla="*/ 5 h 10"/>
                <a:gd name="T54" fmla="*/ 15 w 18"/>
                <a:gd name="T55" fmla="*/ 3 h 10"/>
                <a:gd name="T56" fmla="*/ 15 w 18"/>
                <a:gd name="T57" fmla="*/ 3 h 10"/>
                <a:gd name="T58" fmla="*/ 8 w 18"/>
                <a:gd name="T59" fmla="*/ 1 h 10"/>
                <a:gd name="T60" fmla="*/ 1 w 18"/>
                <a:gd name="T61" fmla="*/ 5 h 10"/>
                <a:gd name="T62" fmla="*/ 3 w 18"/>
                <a:gd name="T63" fmla="*/ 6 h 10"/>
                <a:gd name="T64" fmla="*/ 4 w 18"/>
                <a:gd name="T65" fmla="*/ 6 h 10"/>
                <a:gd name="T66" fmla="*/ 5 w 18"/>
                <a:gd name="T67" fmla="*/ 6 h 10"/>
                <a:gd name="T68" fmla="*/ 5 w 18"/>
                <a:gd name="T69" fmla="*/ 7 h 10"/>
                <a:gd name="T70" fmla="*/ 5 w 18"/>
                <a:gd name="T7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" h="10">
                  <a:moveTo>
                    <a:pt x="6" y="10"/>
                  </a:moveTo>
                  <a:cubicBezTo>
                    <a:pt x="6" y="10"/>
                    <a:pt x="6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1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2"/>
                    <a:pt x="4" y="0"/>
                    <a:pt x="8" y="0"/>
                  </a:cubicBezTo>
                  <a:cubicBezTo>
                    <a:pt x="11" y="0"/>
                    <a:pt x="15" y="1"/>
                    <a:pt x="17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5"/>
                    <a:pt x="16" y="5"/>
                    <a:pt x="15" y="5"/>
                  </a:cubicBezTo>
                  <a:cubicBezTo>
                    <a:pt x="14" y="5"/>
                    <a:pt x="13" y="5"/>
                    <a:pt x="13" y="5"/>
                  </a:cubicBezTo>
                  <a:cubicBezTo>
                    <a:pt x="12" y="7"/>
                    <a:pt x="11" y="7"/>
                    <a:pt x="10" y="7"/>
                  </a:cubicBezTo>
                  <a:cubicBezTo>
                    <a:pt x="9" y="7"/>
                    <a:pt x="8" y="7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9"/>
                    <a:pt x="7" y="10"/>
                  </a:cubicBezTo>
                  <a:lnTo>
                    <a:pt x="6" y="10"/>
                  </a:lnTo>
                  <a:close/>
                  <a:moveTo>
                    <a:pt x="5" y="7"/>
                  </a:move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6"/>
                    <a:pt x="9" y="6"/>
                    <a:pt x="9" y="6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2" y="4"/>
                    <a:pt x="13" y="4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2"/>
                    <a:pt x="10" y="1"/>
                    <a:pt x="8" y="1"/>
                  </a:cubicBezTo>
                  <a:cubicBezTo>
                    <a:pt x="6" y="1"/>
                    <a:pt x="2" y="2"/>
                    <a:pt x="1" y="5"/>
                  </a:cubicBezTo>
                  <a:cubicBezTo>
                    <a:pt x="2" y="5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5" y="6"/>
                    <a:pt x="5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57" name="Freeform 53"/>
            <p:cNvSpPr/>
            <p:nvPr/>
          </p:nvSpPr>
          <p:spPr bwMode="auto">
            <a:xfrm>
              <a:off x="3275" y="2244"/>
              <a:ext cx="14" cy="8"/>
            </a:xfrm>
            <a:custGeom>
              <a:avLst/>
              <a:gdLst>
                <a:gd name="T0" fmla="*/ 3 w 6"/>
                <a:gd name="T1" fmla="*/ 0 h 3"/>
                <a:gd name="T2" fmla="*/ 6 w 6"/>
                <a:gd name="T3" fmla="*/ 1 h 3"/>
                <a:gd name="T4" fmla="*/ 0 w 6"/>
                <a:gd name="T5" fmla="*/ 0 h 3"/>
                <a:gd name="T6" fmla="*/ 3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3" y="0"/>
                  </a:moveTo>
                  <a:cubicBezTo>
                    <a:pt x="4" y="0"/>
                    <a:pt x="5" y="0"/>
                    <a:pt x="6" y="1"/>
                  </a:cubicBezTo>
                  <a:cubicBezTo>
                    <a:pt x="3" y="1"/>
                    <a:pt x="2" y="3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58" name="Freeform 54"/>
            <p:cNvSpPr>
              <a:spLocks noEditPoints="1"/>
            </p:cNvSpPr>
            <p:nvPr/>
          </p:nvSpPr>
          <p:spPr bwMode="auto">
            <a:xfrm>
              <a:off x="3272" y="2242"/>
              <a:ext cx="19" cy="7"/>
            </a:xfrm>
            <a:custGeom>
              <a:avLst/>
              <a:gdLst>
                <a:gd name="T0" fmla="*/ 8 w 8"/>
                <a:gd name="T1" fmla="*/ 3 h 3"/>
                <a:gd name="T2" fmla="*/ 6 w 8"/>
                <a:gd name="T3" fmla="*/ 3 h 3"/>
                <a:gd name="T4" fmla="*/ 4 w 8"/>
                <a:gd name="T5" fmla="*/ 3 h 3"/>
                <a:gd name="T6" fmla="*/ 0 w 8"/>
                <a:gd name="T7" fmla="*/ 2 h 3"/>
                <a:gd name="T8" fmla="*/ 0 w 8"/>
                <a:gd name="T9" fmla="*/ 1 h 3"/>
                <a:gd name="T10" fmla="*/ 0 w 8"/>
                <a:gd name="T11" fmla="*/ 1 h 3"/>
                <a:gd name="T12" fmla="*/ 4 w 8"/>
                <a:gd name="T13" fmla="*/ 0 h 3"/>
                <a:gd name="T14" fmla="*/ 7 w 8"/>
                <a:gd name="T15" fmla="*/ 2 h 3"/>
                <a:gd name="T16" fmla="*/ 8 w 8"/>
                <a:gd name="T17" fmla="*/ 3 h 3"/>
                <a:gd name="T18" fmla="*/ 2 w 8"/>
                <a:gd name="T19" fmla="*/ 2 h 3"/>
                <a:gd name="T20" fmla="*/ 4 w 8"/>
                <a:gd name="T21" fmla="*/ 2 h 3"/>
                <a:gd name="T22" fmla="*/ 5 w 8"/>
                <a:gd name="T23" fmla="*/ 2 h 3"/>
                <a:gd name="T24" fmla="*/ 4 w 8"/>
                <a:gd name="T25" fmla="*/ 2 h 3"/>
                <a:gd name="T26" fmla="*/ 2 w 8"/>
                <a:gd name="T2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3">
                  <a:moveTo>
                    <a:pt x="8" y="3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5" y="3"/>
                    <a:pt x="4" y="3"/>
                  </a:cubicBezTo>
                  <a:cubicBezTo>
                    <a:pt x="3" y="3"/>
                    <a:pt x="2" y="3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6" y="1"/>
                    <a:pt x="7" y="1"/>
                    <a:pt x="7" y="2"/>
                  </a:cubicBezTo>
                  <a:lnTo>
                    <a:pt x="8" y="3"/>
                  </a:lnTo>
                  <a:close/>
                  <a:moveTo>
                    <a:pt x="2" y="2"/>
                  </a:moveTo>
                  <a:cubicBezTo>
                    <a:pt x="3" y="2"/>
                    <a:pt x="3" y="2"/>
                    <a:pt x="4" y="2"/>
                  </a:cubicBezTo>
                  <a:cubicBezTo>
                    <a:pt x="4" y="2"/>
                    <a:pt x="4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1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59" name="Freeform 55"/>
            <p:cNvSpPr/>
            <p:nvPr/>
          </p:nvSpPr>
          <p:spPr bwMode="auto">
            <a:xfrm>
              <a:off x="3031" y="2145"/>
              <a:ext cx="192" cy="126"/>
            </a:xfrm>
            <a:custGeom>
              <a:avLst/>
              <a:gdLst>
                <a:gd name="T0" fmla="*/ 53 w 81"/>
                <a:gd name="T1" fmla="*/ 21 h 53"/>
                <a:gd name="T2" fmla="*/ 48 w 81"/>
                <a:gd name="T3" fmla="*/ 19 h 53"/>
                <a:gd name="T4" fmla="*/ 45 w 81"/>
                <a:gd name="T5" fmla="*/ 14 h 53"/>
                <a:gd name="T6" fmla="*/ 41 w 81"/>
                <a:gd name="T7" fmla="*/ 9 h 53"/>
                <a:gd name="T8" fmla="*/ 37 w 81"/>
                <a:gd name="T9" fmla="*/ 12 h 53"/>
                <a:gd name="T10" fmla="*/ 30 w 81"/>
                <a:gd name="T11" fmla="*/ 4 h 53"/>
                <a:gd name="T12" fmla="*/ 24 w 81"/>
                <a:gd name="T13" fmla="*/ 3 h 53"/>
                <a:gd name="T14" fmla="*/ 23 w 81"/>
                <a:gd name="T15" fmla="*/ 4 h 53"/>
                <a:gd name="T16" fmla="*/ 21 w 81"/>
                <a:gd name="T17" fmla="*/ 5 h 53"/>
                <a:gd name="T18" fmla="*/ 10 w 81"/>
                <a:gd name="T19" fmla="*/ 2 h 53"/>
                <a:gd name="T20" fmla="*/ 0 w 81"/>
                <a:gd name="T21" fmla="*/ 1 h 53"/>
                <a:gd name="T22" fmla="*/ 4 w 81"/>
                <a:gd name="T23" fmla="*/ 8 h 53"/>
                <a:gd name="T24" fmla="*/ 8 w 81"/>
                <a:gd name="T25" fmla="*/ 15 h 53"/>
                <a:gd name="T26" fmla="*/ 6 w 81"/>
                <a:gd name="T27" fmla="*/ 15 h 53"/>
                <a:gd name="T28" fmla="*/ 11 w 81"/>
                <a:gd name="T29" fmla="*/ 18 h 53"/>
                <a:gd name="T30" fmla="*/ 13 w 81"/>
                <a:gd name="T31" fmla="*/ 20 h 53"/>
                <a:gd name="T32" fmla="*/ 13 w 81"/>
                <a:gd name="T33" fmla="*/ 24 h 53"/>
                <a:gd name="T34" fmla="*/ 19 w 81"/>
                <a:gd name="T35" fmla="*/ 30 h 53"/>
                <a:gd name="T36" fmla="*/ 18 w 81"/>
                <a:gd name="T37" fmla="*/ 26 h 53"/>
                <a:gd name="T38" fmla="*/ 14 w 81"/>
                <a:gd name="T39" fmla="*/ 18 h 53"/>
                <a:gd name="T40" fmla="*/ 15 w 81"/>
                <a:gd name="T41" fmla="*/ 19 h 53"/>
                <a:gd name="T42" fmla="*/ 10 w 81"/>
                <a:gd name="T43" fmla="*/ 11 h 53"/>
                <a:gd name="T44" fmla="*/ 7 w 81"/>
                <a:gd name="T45" fmla="*/ 8 h 53"/>
                <a:gd name="T46" fmla="*/ 6 w 81"/>
                <a:gd name="T47" fmla="*/ 3 h 53"/>
                <a:gd name="T48" fmla="*/ 11 w 81"/>
                <a:gd name="T49" fmla="*/ 6 h 53"/>
                <a:gd name="T50" fmla="*/ 14 w 81"/>
                <a:gd name="T51" fmla="*/ 13 h 53"/>
                <a:gd name="T52" fmla="*/ 17 w 81"/>
                <a:gd name="T53" fmla="*/ 15 h 53"/>
                <a:gd name="T54" fmla="*/ 19 w 81"/>
                <a:gd name="T55" fmla="*/ 17 h 53"/>
                <a:gd name="T56" fmla="*/ 21 w 81"/>
                <a:gd name="T57" fmla="*/ 20 h 53"/>
                <a:gd name="T58" fmla="*/ 22 w 81"/>
                <a:gd name="T59" fmla="*/ 22 h 53"/>
                <a:gd name="T60" fmla="*/ 25 w 81"/>
                <a:gd name="T61" fmla="*/ 24 h 53"/>
                <a:gd name="T62" fmla="*/ 28 w 81"/>
                <a:gd name="T63" fmla="*/ 28 h 53"/>
                <a:gd name="T64" fmla="*/ 31 w 81"/>
                <a:gd name="T65" fmla="*/ 32 h 53"/>
                <a:gd name="T66" fmla="*/ 32 w 81"/>
                <a:gd name="T67" fmla="*/ 36 h 53"/>
                <a:gd name="T68" fmla="*/ 37 w 81"/>
                <a:gd name="T69" fmla="*/ 43 h 53"/>
                <a:gd name="T70" fmla="*/ 42 w 81"/>
                <a:gd name="T71" fmla="*/ 44 h 53"/>
                <a:gd name="T72" fmla="*/ 48 w 81"/>
                <a:gd name="T73" fmla="*/ 47 h 53"/>
                <a:gd name="T74" fmla="*/ 57 w 81"/>
                <a:gd name="T75" fmla="*/ 49 h 53"/>
                <a:gd name="T76" fmla="*/ 66 w 81"/>
                <a:gd name="T77" fmla="*/ 53 h 53"/>
                <a:gd name="T78" fmla="*/ 71 w 81"/>
                <a:gd name="T79" fmla="*/ 48 h 53"/>
                <a:gd name="T80" fmla="*/ 68 w 81"/>
                <a:gd name="T81" fmla="*/ 45 h 53"/>
                <a:gd name="T82" fmla="*/ 70 w 81"/>
                <a:gd name="T83" fmla="*/ 45 h 53"/>
                <a:gd name="T84" fmla="*/ 75 w 81"/>
                <a:gd name="T85" fmla="*/ 44 h 53"/>
                <a:gd name="T86" fmla="*/ 77 w 81"/>
                <a:gd name="T87" fmla="*/ 41 h 53"/>
                <a:gd name="T88" fmla="*/ 78 w 81"/>
                <a:gd name="T89" fmla="*/ 43 h 53"/>
                <a:gd name="T90" fmla="*/ 78 w 81"/>
                <a:gd name="T91" fmla="*/ 38 h 53"/>
                <a:gd name="T92" fmla="*/ 80 w 81"/>
                <a:gd name="T93" fmla="*/ 34 h 53"/>
                <a:gd name="T94" fmla="*/ 78 w 81"/>
                <a:gd name="T95" fmla="*/ 34 h 53"/>
                <a:gd name="T96" fmla="*/ 73 w 81"/>
                <a:gd name="T97" fmla="*/ 34 h 53"/>
                <a:gd name="T98" fmla="*/ 70 w 81"/>
                <a:gd name="T99" fmla="*/ 40 h 53"/>
                <a:gd name="T100" fmla="*/ 66 w 81"/>
                <a:gd name="T101" fmla="*/ 41 h 53"/>
                <a:gd name="T102" fmla="*/ 59 w 81"/>
                <a:gd name="T103" fmla="*/ 42 h 53"/>
                <a:gd name="T104" fmla="*/ 55 w 81"/>
                <a:gd name="T105" fmla="*/ 38 h 53"/>
                <a:gd name="T106" fmla="*/ 53 w 81"/>
                <a:gd name="T107" fmla="*/ 35 h 53"/>
                <a:gd name="T108" fmla="*/ 52 w 81"/>
                <a:gd name="T109" fmla="*/ 33 h 53"/>
                <a:gd name="T110" fmla="*/ 52 w 81"/>
                <a:gd name="T111" fmla="*/ 26 h 53"/>
                <a:gd name="T112" fmla="*/ 53 w 81"/>
                <a:gd name="T113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1" h="53">
                  <a:moveTo>
                    <a:pt x="53" y="21"/>
                  </a:moveTo>
                  <a:cubicBezTo>
                    <a:pt x="52" y="21"/>
                    <a:pt x="49" y="20"/>
                    <a:pt x="48" y="19"/>
                  </a:cubicBezTo>
                  <a:cubicBezTo>
                    <a:pt x="47" y="18"/>
                    <a:pt x="46" y="15"/>
                    <a:pt x="45" y="14"/>
                  </a:cubicBezTo>
                  <a:cubicBezTo>
                    <a:pt x="43" y="12"/>
                    <a:pt x="44" y="10"/>
                    <a:pt x="41" y="9"/>
                  </a:cubicBezTo>
                  <a:cubicBezTo>
                    <a:pt x="39" y="8"/>
                    <a:pt x="38" y="10"/>
                    <a:pt x="37" y="12"/>
                  </a:cubicBezTo>
                  <a:cubicBezTo>
                    <a:pt x="33" y="10"/>
                    <a:pt x="32" y="7"/>
                    <a:pt x="30" y="4"/>
                  </a:cubicBezTo>
                  <a:cubicBezTo>
                    <a:pt x="28" y="3"/>
                    <a:pt x="27" y="3"/>
                    <a:pt x="24" y="3"/>
                  </a:cubicBezTo>
                  <a:cubicBezTo>
                    <a:pt x="23" y="3"/>
                    <a:pt x="24" y="4"/>
                    <a:pt x="23" y="4"/>
                  </a:cubicBezTo>
                  <a:cubicBezTo>
                    <a:pt x="23" y="5"/>
                    <a:pt x="22" y="4"/>
                    <a:pt x="21" y="5"/>
                  </a:cubicBezTo>
                  <a:cubicBezTo>
                    <a:pt x="17" y="5"/>
                    <a:pt x="15" y="4"/>
                    <a:pt x="10" y="2"/>
                  </a:cubicBezTo>
                  <a:cubicBezTo>
                    <a:pt x="6" y="0"/>
                    <a:pt x="5" y="0"/>
                    <a:pt x="0" y="1"/>
                  </a:cubicBezTo>
                  <a:cubicBezTo>
                    <a:pt x="1" y="3"/>
                    <a:pt x="3" y="6"/>
                    <a:pt x="4" y="8"/>
                  </a:cubicBezTo>
                  <a:cubicBezTo>
                    <a:pt x="4" y="11"/>
                    <a:pt x="10" y="12"/>
                    <a:pt x="8" y="15"/>
                  </a:cubicBezTo>
                  <a:cubicBezTo>
                    <a:pt x="7" y="15"/>
                    <a:pt x="7" y="15"/>
                    <a:pt x="6" y="15"/>
                  </a:cubicBezTo>
                  <a:cubicBezTo>
                    <a:pt x="7" y="16"/>
                    <a:pt x="10" y="19"/>
                    <a:pt x="11" y="18"/>
                  </a:cubicBezTo>
                  <a:cubicBezTo>
                    <a:pt x="11" y="19"/>
                    <a:pt x="13" y="19"/>
                    <a:pt x="13" y="20"/>
                  </a:cubicBezTo>
                  <a:cubicBezTo>
                    <a:pt x="14" y="22"/>
                    <a:pt x="13" y="23"/>
                    <a:pt x="13" y="24"/>
                  </a:cubicBezTo>
                  <a:cubicBezTo>
                    <a:pt x="16" y="24"/>
                    <a:pt x="18" y="28"/>
                    <a:pt x="19" y="30"/>
                  </a:cubicBezTo>
                  <a:cubicBezTo>
                    <a:pt x="23" y="28"/>
                    <a:pt x="19" y="26"/>
                    <a:pt x="18" y="26"/>
                  </a:cubicBezTo>
                  <a:cubicBezTo>
                    <a:pt x="16" y="25"/>
                    <a:pt x="17" y="20"/>
                    <a:pt x="14" y="1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3" y="17"/>
                    <a:pt x="11" y="14"/>
                    <a:pt x="10" y="11"/>
                  </a:cubicBezTo>
                  <a:cubicBezTo>
                    <a:pt x="9" y="10"/>
                    <a:pt x="8" y="10"/>
                    <a:pt x="7" y="8"/>
                  </a:cubicBezTo>
                  <a:cubicBezTo>
                    <a:pt x="7" y="6"/>
                    <a:pt x="6" y="4"/>
                    <a:pt x="6" y="3"/>
                  </a:cubicBezTo>
                  <a:cubicBezTo>
                    <a:pt x="8" y="4"/>
                    <a:pt x="10" y="4"/>
                    <a:pt x="11" y="6"/>
                  </a:cubicBezTo>
                  <a:cubicBezTo>
                    <a:pt x="12" y="9"/>
                    <a:pt x="13" y="11"/>
                    <a:pt x="14" y="13"/>
                  </a:cubicBezTo>
                  <a:cubicBezTo>
                    <a:pt x="15" y="14"/>
                    <a:pt x="16" y="15"/>
                    <a:pt x="17" y="15"/>
                  </a:cubicBezTo>
                  <a:cubicBezTo>
                    <a:pt x="18" y="15"/>
                    <a:pt x="18" y="17"/>
                    <a:pt x="19" y="17"/>
                  </a:cubicBezTo>
                  <a:cubicBezTo>
                    <a:pt x="19" y="18"/>
                    <a:pt x="22" y="19"/>
                    <a:pt x="21" y="20"/>
                  </a:cubicBezTo>
                  <a:cubicBezTo>
                    <a:pt x="21" y="21"/>
                    <a:pt x="21" y="22"/>
                    <a:pt x="22" y="22"/>
                  </a:cubicBezTo>
                  <a:cubicBezTo>
                    <a:pt x="22" y="23"/>
                    <a:pt x="25" y="22"/>
                    <a:pt x="25" y="24"/>
                  </a:cubicBezTo>
                  <a:cubicBezTo>
                    <a:pt x="25" y="26"/>
                    <a:pt x="27" y="27"/>
                    <a:pt x="28" y="28"/>
                  </a:cubicBezTo>
                  <a:cubicBezTo>
                    <a:pt x="29" y="29"/>
                    <a:pt x="31" y="30"/>
                    <a:pt x="31" y="32"/>
                  </a:cubicBezTo>
                  <a:cubicBezTo>
                    <a:pt x="32" y="33"/>
                    <a:pt x="31" y="35"/>
                    <a:pt x="32" y="36"/>
                  </a:cubicBezTo>
                  <a:cubicBezTo>
                    <a:pt x="29" y="37"/>
                    <a:pt x="36" y="42"/>
                    <a:pt x="37" y="43"/>
                  </a:cubicBezTo>
                  <a:cubicBezTo>
                    <a:pt x="38" y="43"/>
                    <a:pt x="40" y="43"/>
                    <a:pt x="42" y="44"/>
                  </a:cubicBezTo>
                  <a:cubicBezTo>
                    <a:pt x="43" y="46"/>
                    <a:pt x="45" y="46"/>
                    <a:pt x="48" y="47"/>
                  </a:cubicBezTo>
                  <a:cubicBezTo>
                    <a:pt x="50" y="48"/>
                    <a:pt x="54" y="51"/>
                    <a:pt x="57" y="49"/>
                  </a:cubicBezTo>
                  <a:cubicBezTo>
                    <a:pt x="61" y="47"/>
                    <a:pt x="63" y="50"/>
                    <a:pt x="66" y="53"/>
                  </a:cubicBezTo>
                  <a:cubicBezTo>
                    <a:pt x="66" y="50"/>
                    <a:pt x="68" y="48"/>
                    <a:pt x="71" y="48"/>
                  </a:cubicBezTo>
                  <a:cubicBezTo>
                    <a:pt x="70" y="47"/>
                    <a:pt x="69" y="46"/>
                    <a:pt x="68" y="45"/>
                  </a:cubicBezTo>
                  <a:cubicBezTo>
                    <a:pt x="68" y="45"/>
                    <a:pt x="69" y="45"/>
                    <a:pt x="70" y="45"/>
                  </a:cubicBezTo>
                  <a:cubicBezTo>
                    <a:pt x="69" y="43"/>
                    <a:pt x="73" y="44"/>
                    <a:pt x="75" y="44"/>
                  </a:cubicBezTo>
                  <a:cubicBezTo>
                    <a:pt x="76" y="43"/>
                    <a:pt x="76" y="42"/>
                    <a:pt x="77" y="41"/>
                  </a:cubicBezTo>
                  <a:cubicBezTo>
                    <a:pt x="77" y="42"/>
                    <a:pt x="77" y="42"/>
                    <a:pt x="78" y="43"/>
                  </a:cubicBezTo>
                  <a:cubicBezTo>
                    <a:pt x="78" y="42"/>
                    <a:pt x="78" y="39"/>
                    <a:pt x="78" y="38"/>
                  </a:cubicBezTo>
                  <a:cubicBezTo>
                    <a:pt x="79" y="38"/>
                    <a:pt x="81" y="35"/>
                    <a:pt x="80" y="34"/>
                  </a:cubicBezTo>
                  <a:cubicBezTo>
                    <a:pt x="80" y="33"/>
                    <a:pt x="79" y="33"/>
                    <a:pt x="78" y="34"/>
                  </a:cubicBezTo>
                  <a:cubicBezTo>
                    <a:pt x="77" y="32"/>
                    <a:pt x="74" y="34"/>
                    <a:pt x="73" y="34"/>
                  </a:cubicBezTo>
                  <a:cubicBezTo>
                    <a:pt x="70" y="35"/>
                    <a:pt x="71" y="37"/>
                    <a:pt x="70" y="40"/>
                  </a:cubicBezTo>
                  <a:cubicBezTo>
                    <a:pt x="69" y="41"/>
                    <a:pt x="68" y="42"/>
                    <a:pt x="66" y="41"/>
                  </a:cubicBezTo>
                  <a:cubicBezTo>
                    <a:pt x="64" y="41"/>
                    <a:pt x="61" y="44"/>
                    <a:pt x="59" y="42"/>
                  </a:cubicBezTo>
                  <a:cubicBezTo>
                    <a:pt x="57" y="40"/>
                    <a:pt x="56" y="41"/>
                    <a:pt x="55" y="38"/>
                  </a:cubicBezTo>
                  <a:cubicBezTo>
                    <a:pt x="55" y="37"/>
                    <a:pt x="54" y="36"/>
                    <a:pt x="53" y="35"/>
                  </a:cubicBezTo>
                  <a:cubicBezTo>
                    <a:pt x="52" y="34"/>
                    <a:pt x="53" y="34"/>
                    <a:pt x="52" y="33"/>
                  </a:cubicBezTo>
                  <a:cubicBezTo>
                    <a:pt x="51" y="31"/>
                    <a:pt x="52" y="28"/>
                    <a:pt x="52" y="26"/>
                  </a:cubicBezTo>
                  <a:cubicBezTo>
                    <a:pt x="51" y="23"/>
                    <a:pt x="53" y="23"/>
                    <a:pt x="53" y="2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60" name="Freeform 56"/>
            <p:cNvSpPr>
              <a:spLocks noEditPoints="1"/>
            </p:cNvSpPr>
            <p:nvPr/>
          </p:nvSpPr>
          <p:spPr bwMode="auto">
            <a:xfrm>
              <a:off x="3028" y="2145"/>
              <a:ext cx="195" cy="128"/>
            </a:xfrm>
            <a:custGeom>
              <a:avLst/>
              <a:gdLst>
                <a:gd name="T0" fmla="*/ 58 w 82"/>
                <a:gd name="T1" fmla="*/ 50 h 54"/>
                <a:gd name="T2" fmla="*/ 48 w 82"/>
                <a:gd name="T3" fmla="*/ 47 h 54"/>
                <a:gd name="T4" fmla="*/ 31 w 82"/>
                <a:gd name="T5" fmla="*/ 37 h 54"/>
                <a:gd name="T6" fmla="*/ 30 w 82"/>
                <a:gd name="T7" fmla="*/ 30 h 54"/>
                <a:gd name="T8" fmla="*/ 24 w 82"/>
                <a:gd name="T9" fmla="*/ 23 h 54"/>
                <a:gd name="T10" fmla="*/ 20 w 82"/>
                <a:gd name="T11" fmla="*/ 18 h 54"/>
                <a:gd name="T12" fmla="*/ 15 w 82"/>
                <a:gd name="T13" fmla="*/ 13 h 54"/>
                <a:gd name="T14" fmla="*/ 9 w 82"/>
                <a:gd name="T15" fmla="*/ 8 h 54"/>
                <a:gd name="T16" fmla="*/ 16 w 82"/>
                <a:gd name="T17" fmla="*/ 18 h 54"/>
                <a:gd name="T18" fmla="*/ 21 w 82"/>
                <a:gd name="T19" fmla="*/ 30 h 54"/>
                <a:gd name="T20" fmla="*/ 14 w 82"/>
                <a:gd name="T21" fmla="*/ 25 h 54"/>
                <a:gd name="T22" fmla="*/ 13 w 82"/>
                <a:gd name="T23" fmla="*/ 20 h 54"/>
                <a:gd name="T24" fmla="*/ 7 w 82"/>
                <a:gd name="T25" fmla="*/ 15 h 54"/>
                <a:gd name="T26" fmla="*/ 1 w 82"/>
                <a:gd name="T27" fmla="*/ 1 h 54"/>
                <a:gd name="T28" fmla="*/ 12 w 82"/>
                <a:gd name="T29" fmla="*/ 1 h 54"/>
                <a:gd name="T30" fmla="*/ 24 w 82"/>
                <a:gd name="T31" fmla="*/ 3 h 54"/>
                <a:gd name="T32" fmla="*/ 34 w 82"/>
                <a:gd name="T33" fmla="*/ 7 h 54"/>
                <a:gd name="T34" fmla="*/ 45 w 82"/>
                <a:gd name="T35" fmla="*/ 12 h 54"/>
                <a:gd name="T36" fmla="*/ 53 w 82"/>
                <a:gd name="T37" fmla="*/ 20 h 54"/>
                <a:gd name="T38" fmla="*/ 54 w 82"/>
                <a:gd name="T39" fmla="*/ 23 h 54"/>
                <a:gd name="T40" fmla="*/ 54 w 82"/>
                <a:gd name="T41" fmla="*/ 34 h 54"/>
                <a:gd name="T42" fmla="*/ 59 w 82"/>
                <a:gd name="T43" fmla="*/ 40 h 54"/>
                <a:gd name="T44" fmla="*/ 68 w 82"/>
                <a:gd name="T45" fmla="*/ 41 h 54"/>
                <a:gd name="T46" fmla="*/ 74 w 82"/>
                <a:gd name="T47" fmla="*/ 33 h 54"/>
                <a:gd name="T48" fmla="*/ 80 w 82"/>
                <a:gd name="T49" fmla="*/ 38 h 54"/>
                <a:gd name="T50" fmla="*/ 79 w 82"/>
                <a:gd name="T51" fmla="*/ 45 h 54"/>
                <a:gd name="T52" fmla="*/ 78 w 82"/>
                <a:gd name="T53" fmla="*/ 43 h 54"/>
                <a:gd name="T54" fmla="*/ 71 w 82"/>
                <a:gd name="T55" fmla="*/ 44 h 54"/>
                <a:gd name="T56" fmla="*/ 72 w 82"/>
                <a:gd name="T57" fmla="*/ 48 h 54"/>
                <a:gd name="T58" fmla="*/ 67 w 82"/>
                <a:gd name="T59" fmla="*/ 54 h 54"/>
                <a:gd name="T60" fmla="*/ 69 w 82"/>
                <a:gd name="T61" fmla="*/ 46 h 54"/>
                <a:gd name="T62" fmla="*/ 70 w 82"/>
                <a:gd name="T63" fmla="*/ 44 h 54"/>
                <a:gd name="T64" fmla="*/ 75 w 82"/>
                <a:gd name="T65" fmla="*/ 43 h 54"/>
                <a:gd name="T66" fmla="*/ 79 w 82"/>
                <a:gd name="T67" fmla="*/ 38 h 54"/>
                <a:gd name="T68" fmla="*/ 79 w 82"/>
                <a:gd name="T69" fmla="*/ 34 h 54"/>
                <a:gd name="T70" fmla="*/ 75 w 82"/>
                <a:gd name="T71" fmla="*/ 34 h 54"/>
                <a:gd name="T72" fmla="*/ 67 w 82"/>
                <a:gd name="T73" fmla="*/ 42 h 54"/>
                <a:gd name="T74" fmla="*/ 55 w 82"/>
                <a:gd name="T75" fmla="*/ 38 h 54"/>
                <a:gd name="T76" fmla="*/ 53 w 82"/>
                <a:gd name="T77" fmla="*/ 33 h 54"/>
                <a:gd name="T78" fmla="*/ 54 w 82"/>
                <a:gd name="T79" fmla="*/ 21 h 54"/>
                <a:gd name="T80" fmla="*/ 45 w 82"/>
                <a:gd name="T81" fmla="*/ 14 h 54"/>
                <a:gd name="T82" fmla="*/ 38 w 82"/>
                <a:gd name="T83" fmla="*/ 13 h 54"/>
                <a:gd name="T84" fmla="*/ 27 w 82"/>
                <a:gd name="T85" fmla="*/ 4 h 54"/>
                <a:gd name="T86" fmla="*/ 23 w 82"/>
                <a:gd name="T87" fmla="*/ 5 h 54"/>
                <a:gd name="T88" fmla="*/ 7 w 82"/>
                <a:gd name="T89" fmla="*/ 1 h 54"/>
                <a:gd name="T90" fmla="*/ 16 w 82"/>
                <a:gd name="T91" fmla="*/ 12 h 54"/>
                <a:gd name="T92" fmla="*/ 21 w 82"/>
                <a:gd name="T93" fmla="*/ 17 h 54"/>
                <a:gd name="T94" fmla="*/ 24 w 82"/>
                <a:gd name="T95" fmla="*/ 21 h 54"/>
                <a:gd name="T96" fmla="*/ 28 w 82"/>
                <a:gd name="T97" fmla="*/ 26 h 54"/>
                <a:gd name="T98" fmla="*/ 33 w 82"/>
                <a:gd name="T99" fmla="*/ 34 h 54"/>
                <a:gd name="T100" fmla="*/ 33 w 82"/>
                <a:gd name="T101" fmla="*/ 37 h 54"/>
                <a:gd name="T102" fmla="*/ 48 w 82"/>
                <a:gd name="T103" fmla="*/ 46 h 54"/>
                <a:gd name="T104" fmla="*/ 61 w 82"/>
                <a:gd name="T105" fmla="*/ 48 h 54"/>
                <a:gd name="T106" fmla="*/ 19 w 82"/>
                <a:gd name="T107" fmla="*/ 27 h 54"/>
                <a:gd name="T108" fmla="*/ 16 w 82"/>
                <a:gd name="T109" fmla="*/ 21 h 54"/>
                <a:gd name="T110" fmla="*/ 8 w 82"/>
                <a:gd name="T111" fmla="*/ 8 h 54"/>
                <a:gd name="T112" fmla="*/ 7 w 82"/>
                <a:gd name="T113" fmla="*/ 10 h 54"/>
                <a:gd name="T114" fmla="*/ 8 w 82"/>
                <a:gd name="T115" fmla="*/ 16 h 54"/>
                <a:gd name="T116" fmla="*/ 12 w 82"/>
                <a:gd name="T117" fmla="*/ 1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2" h="54">
                  <a:moveTo>
                    <a:pt x="67" y="54"/>
                  </a:moveTo>
                  <a:cubicBezTo>
                    <a:pt x="66" y="53"/>
                    <a:pt x="66" y="53"/>
                    <a:pt x="66" y="53"/>
                  </a:cubicBezTo>
                  <a:cubicBezTo>
                    <a:pt x="64" y="51"/>
                    <a:pt x="63" y="49"/>
                    <a:pt x="61" y="49"/>
                  </a:cubicBezTo>
                  <a:cubicBezTo>
                    <a:pt x="60" y="49"/>
                    <a:pt x="59" y="50"/>
                    <a:pt x="58" y="50"/>
                  </a:cubicBezTo>
                  <a:cubicBezTo>
                    <a:pt x="57" y="50"/>
                    <a:pt x="57" y="50"/>
                    <a:pt x="56" y="50"/>
                  </a:cubicBezTo>
                  <a:cubicBezTo>
                    <a:pt x="54" y="50"/>
                    <a:pt x="53" y="50"/>
                    <a:pt x="51" y="49"/>
                  </a:cubicBezTo>
                  <a:cubicBezTo>
                    <a:pt x="50" y="48"/>
                    <a:pt x="49" y="48"/>
                    <a:pt x="48" y="48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5" y="47"/>
                    <a:pt x="44" y="46"/>
                    <a:pt x="42" y="45"/>
                  </a:cubicBezTo>
                  <a:cubicBezTo>
                    <a:pt x="41" y="44"/>
                    <a:pt x="41" y="44"/>
                    <a:pt x="40" y="44"/>
                  </a:cubicBezTo>
                  <a:cubicBezTo>
                    <a:pt x="39" y="44"/>
                    <a:pt x="38" y="43"/>
                    <a:pt x="38" y="43"/>
                  </a:cubicBezTo>
                  <a:cubicBezTo>
                    <a:pt x="37" y="43"/>
                    <a:pt x="31" y="39"/>
                    <a:pt x="31" y="37"/>
                  </a:cubicBezTo>
                  <a:cubicBezTo>
                    <a:pt x="32" y="37"/>
                    <a:pt x="32" y="36"/>
                    <a:pt x="32" y="36"/>
                  </a:cubicBezTo>
                  <a:cubicBezTo>
                    <a:pt x="32" y="35"/>
                    <a:pt x="32" y="35"/>
                    <a:pt x="32" y="34"/>
                  </a:cubicBezTo>
                  <a:cubicBezTo>
                    <a:pt x="32" y="33"/>
                    <a:pt x="32" y="32"/>
                    <a:pt x="31" y="32"/>
                  </a:cubicBezTo>
                  <a:cubicBezTo>
                    <a:pt x="31" y="31"/>
                    <a:pt x="31" y="30"/>
                    <a:pt x="30" y="30"/>
                  </a:cubicBezTo>
                  <a:cubicBezTo>
                    <a:pt x="30" y="29"/>
                    <a:pt x="29" y="29"/>
                    <a:pt x="29" y="28"/>
                  </a:cubicBezTo>
                  <a:cubicBezTo>
                    <a:pt x="28" y="28"/>
                    <a:pt x="28" y="28"/>
                    <a:pt x="27" y="27"/>
                  </a:cubicBezTo>
                  <a:cubicBezTo>
                    <a:pt x="26" y="26"/>
                    <a:pt x="25" y="25"/>
                    <a:pt x="25" y="24"/>
                  </a:cubicBezTo>
                  <a:cubicBezTo>
                    <a:pt x="25" y="24"/>
                    <a:pt x="25" y="24"/>
                    <a:pt x="24" y="23"/>
                  </a:cubicBezTo>
                  <a:cubicBezTo>
                    <a:pt x="23" y="23"/>
                    <a:pt x="23" y="23"/>
                    <a:pt x="22" y="22"/>
                  </a:cubicBezTo>
                  <a:cubicBezTo>
                    <a:pt x="22" y="22"/>
                    <a:pt x="22" y="22"/>
                    <a:pt x="21" y="22"/>
                  </a:cubicBezTo>
                  <a:cubicBezTo>
                    <a:pt x="21" y="21"/>
                    <a:pt x="21" y="20"/>
                    <a:pt x="22" y="20"/>
                  </a:cubicBezTo>
                  <a:cubicBezTo>
                    <a:pt x="22" y="19"/>
                    <a:pt x="20" y="19"/>
                    <a:pt x="20" y="18"/>
                  </a:cubicBezTo>
                  <a:cubicBezTo>
                    <a:pt x="20" y="18"/>
                    <a:pt x="19" y="18"/>
                    <a:pt x="19" y="18"/>
                  </a:cubicBezTo>
                  <a:cubicBezTo>
                    <a:pt x="19" y="17"/>
                    <a:pt x="18" y="17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6" y="15"/>
                    <a:pt x="16" y="14"/>
                    <a:pt x="15" y="13"/>
                  </a:cubicBezTo>
                  <a:cubicBezTo>
                    <a:pt x="13" y="11"/>
                    <a:pt x="12" y="9"/>
                    <a:pt x="11" y="6"/>
                  </a:cubicBezTo>
                  <a:cubicBezTo>
                    <a:pt x="11" y="5"/>
                    <a:pt x="10" y="5"/>
                    <a:pt x="9" y="5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10" y="10"/>
                  </a:cubicBezTo>
                  <a:cubicBezTo>
                    <a:pt x="10" y="10"/>
                    <a:pt x="11" y="10"/>
                    <a:pt x="11" y="11"/>
                  </a:cubicBezTo>
                  <a:cubicBezTo>
                    <a:pt x="12" y="13"/>
                    <a:pt x="14" y="15"/>
                    <a:pt x="15" y="17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7" y="19"/>
                    <a:pt x="17" y="20"/>
                    <a:pt x="18" y="22"/>
                  </a:cubicBezTo>
                  <a:cubicBezTo>
                    <a:pt x="18" y="23"/>
                    <a:pt x="18" y="25"/>
                    <a:pt x="19" y="25"/>
                  </a:cubicBezTo>
                  <a:cubicBezTo>
                    <a:pt x="20" y="26"/>
                    <a:pt x="22" y="27"/>
                    <a:pt x="22" y="29"/>
                  </a:cubicBezTo>
                  <a:cubicBezTo>
                    <a:pt x="22" y="29"/>
                    <a:pt x="22" y="30"/>
                    <a:pt x="21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9" y="29"/>
                    <a:pt x="17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3"/>
                    <a:pt x="14" y="22"/>
                    <a:pt x="14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20"/>
                    <a:pt x="12" y="19"/>
                    <a:pt x="12" y="19"/>
                  </a:cubicBezTo>
                  <a:cubicBezTo>
                    <a:pt x="10" y="19"/>
                    <a:pt x="7" y="17"/>
                    <a:pt x="6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5"/>
                    <a:pt x="8" y="15"/>
                    <a:pt x="9" y="15"/>
                  </a:cubicBezTo>
                  <a:cubicBezTo>
                    <a:pt x="9" y="13"/>
                    <a:pt x="8" y="12"/>
                    <a:pt x="7" y="11"/>
                  </a:cubicBezTo>
                  <a:cubicBezTo>
                    <a:pt x="6" y="10"/>
                    <a:pt x="4" y="9"/>
                    <a:pt x="4" y="8"/>
                  </a:cubicBezTo>
                  <a:cubicBezTo>
                    <a:pt x="4" y="7"/>
                    <a:pt x="2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7" y="0"/>
                    <a:pt x="9" y="0"/>
                    <a:pt x="12" y="1"/>
                  </a:cubicBezTo>
                  <a:cubicBezTo>
                    <a:pt x="16" y="3"/>
                    <a:pt x="18" y="4"/>
                    <a:pt x="22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4" y="4"/>
                    <a:pt x="24" y="4"/>
                  </a:cubicBezTo>
                  <a:cubicBezTo>
                    <a:pt x="24" y="4"/>
                    <a:pt x="24" y="3"/>
                    <a:pt x="24" y="3"/>
                  </a:cubicBezTo>
                  <a:cubicBezTo>
                    <a:pt x="24" y="2"/>
                    <a:pt x="25" y="2"/>
                    <a:pt x="25" y="2"/>
                  </a:cubicBezTo>
                  <a:cubicBezTo>
                    <a:pt x="26" y="2"/>
                    <a:pt x="26" y="2"/>
                    <a:pt x="27" y="2"/>
                  </a:cubicBezTo>
                  <a:cubicBezTo>
                    <a:pt x="28" y="2"/>
                    <a:pt x="30" y="2"/>
                    <a:pt x="31" y="4"/>
                  </a:cubicBezTo>
                  <a:cubicBezTo>
                    <a:pt x="32" y="5"/>
                    <a:pt x="33" y="6"/>
                    <a:pt x="34" y="7"/>
                  </a:cubicBezTo>
                  <a:cubicBezTo>
                    <a:pt x="35" y="8"/>
                    <a:pt x="36" y="10"/>
                    <a:pt x="37" y="11"/>
                  </a:cubicBezTo>
                  <a:cubicBezTo>
                    <a:pt x="38" y="9"/>
                    <a:pt x="39" y="8"/>
                    <a:pt x="41" y="8"/>
                  </a:cubicBezTo>
                  <a:cubicBezTo>
                    <a:pt x="42" y="8"/>
                    <a:pt x="42" y="8"/>
                    <a:pt x="43" y="8"/>
                  </a:cubicBezTo>
                  <a:cubicBezTo>
                    <a:pt x="44" y="9"/>
                    <a:pt x="45" y="10"/>
                    <a:pt x="45" y="12"/>
                  </a:cubicBezTo>
                  <a:cubicBezTo>
                    <a:pt x="45" y="12"/>
                    <a:pt x="46" y="13"/>
                    <a:pt x="46" y="13"/>
                  </a:cubicBezTo>
                  <a:cubicBezTo>
                    <a:pt x="47" y="14"/>
                    <a:pt x="47" y="15"/>
                    <a:pt x="48" y="16"/>
                  </a:cubicBezTo>
                  <a:cubicBezTo>
                    <a:pt x="48" y="17"/>
                    <a:pt x="49" y="18"/>
                    <a:pt x="49" y="19"/>
                  </a:cubicBezTo>
                  <a:cubicBezTo>
                    <a:pt x="50" y="19"/>
                    <a:pt x="52" y="20"/>
                    <a:pt x="53" y="20"/>
                  </a:cubicBezTo>
                  <a:cubicBezTo>
                    <a:pt x="54" y="20"/>
                    <a:pt x="54" y="20"/>
                    <a:pt x="55" y="20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2"/>
                    <a:pt x="54" y="23"/>
                    <a:pt x="54" y="23"/>
                  </a:cubicBezTo>
                  <a:cubicBezTo>
                    <a:pt x="53" y="24"/>
                    <a:pt x="53" y="25"/>
                    <a:pt x="53" y="26"/>
                  </a:cubicBezTo>
                  <a:cubicBezTo>
                    <a:pt x="53" y="27"/>
                    <a:pt x="53" y="28"/>
                    <a:pt x="53" y="28"/>
                  </a:cubicBezTo>
                  <a:cubicBezTo>
                    <a:pt x="53" y="30"/>
                    <a:pt x="53" y="31"/>
                    <a:pt x="54" y="32"/>
                  </a:cubicBezTo>
                  <a:cubicBezTo>
                    <a:pt x="54" y="33"/>
                    <a:pt x="54" y="33"/>
                    <a:pt x="54" y="34"/>
                  </a:cubicBezTo>
                  <a:cubicBezTo>
                    <a:pt x="54" y="34"/>
                    <a:pt x="54" y="35"/>
                    <a:pt x="55" y="35"/>
                  </a:cubicBezTo>
                  <a:cubicBezTo>
                    <a:pt x="55" y="35"/>
                    <a:pt x="55" y="35"/>
                    <a:pt x="55" y="36"/>
                  </a:cubicBezTo>
                  <a:cubicBezTo>
                    <a:pt x="56" y="36"/>
                    <a:pt x="56" y="37"/>
                    <a:pt x="57" y="38"/>
                  </a:cubicBezTo>
                  <a:cubicBezTo>
                    <a:pt x="57" y="39"/>
                    <a:pt x="58" y="40"/>
                    <a:pt x="59" y="40"/>
                  </a:cubicBezTo>
                  <a:cubicBezTo>
                    <a:pt x="59" y="41"/>
                    <a:pt x="60" y="41"/>
                    <a:pt x="61" y="41"/>
                  </a:cubicBezTo>
                  <a:cubicBezTo>
                    <a:pt x="61" y="42"/>
                    <a:pt x="62" y="42"/>
                    <a:pt x="64" y="41"/>
                  </a:cubicBezTo>
                  <a:cubicBezTo>
                    <a:pt x="65" y="41"/>
                    <a:pt x="66" y="40"/>
                    <a:pt x="67" y="41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9" y="41"/>
                    <a:pt x="70" y="41"/>
                    <a:pt x="70" y="39"/>
                  </a:cubicBezTo>
                  <a:cubicBezTo>
                    <a:pt x="71" y="39"/>
                    <a:pt x="71" y="38"/>
                    <a:pt x="71" y="37"/>
                  </a:cubicBezTo>
                  <a:cubicBezTo>
                    <a:pt x="71" y="36"/>
                    <a:pt x="71" y="34"/>
                    <a:pt x="73" y="34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76" y="33"/>
                    <a:pt x="77" y="32"/>
                    <a:pt x="78" y="32"/>
                  </a:cubicBezTo>
                  <a:cubicBezTo>
                    <a:pt x="78" y="32"/>
                    <a:pt x="79" y="33"/>
                    <a:pt x="79" y="33"/>
                  </a:cubicBezTo>
                  <a:cubicBezTo>
                    <a:pt x="80" y="32"/>
                    <a:pt x="82" y="33"/>
                    <a:pt x="82" y="34"/>
                  </a:cubicBezTo>
                  <a:cubicBezTo>
                    <a:pt x="82" y="35"/>
                    <a:pt x="82" y="36"/>
                    <a:pt x="80" y="38"/>
                  </a:cubicBezTo>
                  <a:cubicBezTo>
                    <a:pt x="80" y="38"/>
                    <a:pt x="80" y="39"/>
                    <a:pt x="80" y="39"/>
                  </a:cubicBezTo>
                  <a:cubicBezTo>
                    <a:pt x="80" y="39"/>
                    <a:pt x="80" y="40"/>
                    <a:pt x="80" y="40"/>
                  </a:cubicBezTo>
                  <a:cubicBezTo>
                    <a:pt x="80" y="41"/>
                    <a:pt x="80" y="42"/>
                    <a:pt x="79" y="43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78" y="43"/>
                    <a:pt x="78" y="43"/>
                    <a:pt x="78" y="42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77" y="43"/>
                    <a:pt x="77" y="44"/>
                    <a:pt x="76" y="44"/>
                  </a:cubicBezTo>
                  <a:cubicBezTo>
                    <a:pt x="75" y="44"/>
                    <a:pt x="74" y="44"/>
                    <a:pt x="73" y="44"/>
                  </a:cubicBezTo>
                  <a:cubicBezTo>
                    <a:pt x="73" y="44"/>
                    <a:pt x="73" y="44"/>
                    <a:pt x="72" y="44"/>
                  </a:cubicBezTo>
                  <a:cubicBezTo>
                    <a:pt x="72" y="44"/>
                    <a:pt x="71" y="44"/>
                    <a:pt x="71" y="44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2" y="47"/>
                    <a:pt x="72" y="47"/>
                    <a:pt x="72" y="48"/>
                  </a:cubicBezTo>
                  <a:cubicBezTo>
                    <a:pt x="72" y="49"/>
                    <a:pt x="72" y="49"/>
                    <a:pt x="72" y="49"/>
                  </a:cubicBezTo>
                  <a:cubicBezTo>
                    <a:pt x="72" y="49"/>
                    <a:pt x="72" y="49"/>
                    <a:pt x="72" y="49"/>
                  </a:cubicBezTo>
                  <a:cubicBezTo>
                    <a:pt x="69" y="49"/>
                    <a:pt x="68" y="52"/>
                    <a:pt x="68" y="53"/>
                  </a:cubicBezTo>
                  <a:lnTo>
                    <a:pt x="67" y="54"/>
                  </a:lnTo>
                  <a:close/>
                  <a:moveTo>
                    <a:pt x="61" y="48"/>
                  </a:moveTo>
                  <a:cubicBezTo>
                    <a:pt x="63" y="48"/>
                    <a:pt x="65" y="49"/>
                    <a:pt x="67" y="51"/>
                  </a:cubicBezTo>
                  <a:cubicBezTo>
                    <a:pt x="67" y="49"/>
                    <a:pt x="69" y="48"/>
                    <a:pt x="71" y="48"/>
                  </a:cubicBezTo>
                  <a:cubicBezTo>
                    <a:pt x="70" y="47"/>
                    <a:pt x="70" y="46"/>
                    <a:pt x="69" y="46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69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1" y="43"/>
                    <a:pt x="72" y="43"/>
                    <a:pt x="72" y="43"/>
                  </a:cubicBezTo>
                  <a:cubicBezTo>
                    <a:pt x="73" y="43"/>
                    <a:pt x="73" y="43"/>
                    <a:pt x="74" y="43"/>
                  </a:cubicBezTo>
                  <a:cubicBezTo>
                    <a:pt x="74" y="43"/>
                    <a:pt x="75" y="43"/>
                    <a:pt x="75" y="43"/>
                  </a:cubicBezTo>
                  <a:cubicBezTo>
                    <a:pt x="76" y="43"/>
                    <a:pt x="76" y="42"/>
                    <a:pt x="77" y="42"/>
                  </a:cubicBezTo>
                  <a:cubicBezTo>
                    <a:pt x="77" y="41"/>
                    <a:pt x="77" y="41"/>
                    <a:pt x="78" y="40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8" y="39"/>
                    <a:pt x="79" y="38"/>
                    <a:pt x="79" y="38"/>
                  </a:cubicBezTo>
                  <a:cubicBezTo>
                    <a:pt x="79" y="38"/>
                    <a:pt x="79" y="38"/>
                    <a:pt x="79" y="37"/>
                  </a:cubicBezTo>
                  <a:cubicBezTo>
                    <a:pt x="80" y="37"/>
                    <a:pt x="81" y="35"/>
                    <a:pt x="81" y="34"/>
                  </a:cubicBezTo>
                  <a:cubicBezTo>
                    <a:pt x="81" y="34"/>
                    <a:pt x="80" y="34"/>
                    <a:pt x="80" y="34"/>
                  </a:cubicBezTo>
                  <a:cubicBezTo>
                    <a:pt x="80" y="34"/>
                    <a:pt x="80" y="34"/>
                    <a:pt x="79" y="34"/>
                  </a:cubicBezTo>
                  <a:cubicBezTo>
                    <a:pt x="79" y="35"/>
                    <a:pt x="79" y="35"/>
                    <a:pt x="79" y="35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34"/>
                    <a:pt x="76" y="34"/>
                    <a:pt x="75" y="34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72" y="35"/>
                    <a:pt x="72" y="36"/>
                    <a:pt x="72" y="37"/>
                  </a:cubicBezTo>
                  <a:cubicBezTo>
                    <a:pt x="72" y="38"/>
                    <a:pt x="72" y="39"/>
                    <a:pt x="71" y="40"/>
                  </a:cubicBezTo>
                  <a:cubicBezTo>
                    <a:pt x="70" y="42"/>
                    <a:pt x="69" y="43"/>
                    <a:pt x="67" y="42"/>
                  </a:cubicBezTo>
                  <a:cubicBezTo>
                    <a:pt x="66" y="42"/>
                    <a:pt x="65" y="42"/>
                    <a:pt x="64" y="42"/>
                  </a:cubicBezTo>
                  <a:cubicBezTo>
                    <a:pt x="63" y="43"/>
                    <a:pt x="61" y="43"/>
                    <a:pt x="60" y="42"/>
                  </a:cubicBezTo>
                  <a:cubicBezTo>
                    <a:pt x="59" y="42"/>
                    <a:pt x="59" y="42"/>
                    <a:pt x="58" y="41"/>
                  </a:cubicBezTo>
                  <a:cubicBezTo>
                    <a:pt x="57" y="41"/>
                    <a:pt x="56" y="40"/>
                    <a:pt x="55" y="38"/>
                  </a:cubicBezTo>
                  <a:cubicBezTo>
                    <a:pt x="55" y="38"/>
                    <a:pt x="55" y="37"/>
                    <a:pt x="54" y="36"/>
                  </a:cubicBezTo>
                  <a:cubicBezTo>
                    <a:pt x="54" y="36"/>
                    <a:pt x="54" y="36"/>
                    <a:pt x="54" y="36"/>
                  </a:cubicBezTo>
                  <a:cubicBezTo>
                    <a:pt x="53" y="35"/>
                    <a:pt x="53" y="35"/>
                    <a:pt x="53" y="34"/>
                  </a:cubicBezTo>
                  <a:cubicBezTo>
                    <a:pt x="53" y="34"/>
                    <a:pt x="53" y="33"/>
                    <a:pt x="53" y="33"/>
                  </a:cubicBezTo>
                  <a:cubicBezTo>
                    <a:pt x="52" y="32"/>
                    <a:pt x="52" y="30"/>
                    <a:pt x="52" y="28"/>
                  </a:cubicBezTo>
                  <a:cubicBezTo>
                    <a:pt x="52" y="28"/>
                    <a:pt x="52" y="27"/>
                    <a:pt x="52" y="26"/>
                  </a:cubicBezTo>
                  <a:cubicBezTo>
                    <a:pt x="52" y="24"/>
                    <a:pt x="52" y="23"/>
                    <a:pt x="53" y="22"/>
                  </a:cubicBezTo>
                  <a:cubicBezTo>
                    <a:pt x="53" y="22"/>
                    <a:pt x="53" y="22"/>
                    <a:pt x="54" y="21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1" y="21"/>
                    <a:pt x="49" y="21"/>
                    <a:pt x="49" y="20"/>
                  </a:cubicBezTo>
                  <a:cubicBezTo>
                    <a:pt x="48" y="19"/>
                    <a:pt x="47" y="18"/>
                    <a:pt x="47" y="17"/>
                  </a:cubicBezTo>
                  <a:cubicBezTo>
                    <a:pt x="46" y="16"/>
                    <a:pt x="46" y="15"/>
                    <a:pt x="45" y="14"/>
                  </a:cubicBezTo>
                  <a:cubicBezTo>
                    <a:pt x="45" y="14"/>
                    <a:pt x="44" y="13"/>
                    <a:pt x="44" y="12"/>
                  </a:cubicBezTo>
                  <a:cubicBezTo>
                    <a:pt x="44" y="11"/>
                    <a:pt x="43" y="10"/>
                    <a:pt x="42" y="10"/>
                  </a:cubicBezTo>
                  <a:cubicBezTo>
                    <a:pt x="40" y="9"/>
                    <a:pt x="39" y="10"/>
                    <a:pt x="38" y="12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5" y="11"/>
                    <a:pt x="34" y="9"/>
                    <a:pt x="33" y="8"/>
                  </a:cubicBezTo>
                  <a:cubicBezTo>
                    <a:pt x="32" y="7"/>
                    <a:pt x="31" y="6"/>
                    <a:pt x="30" y="5"/>
                  </a:cubicBezTo>
                  <a:cubicBezTo>
                    <a:pt x="29" y="4"/>
                    <a:pt x="28" y="4"/>
                    <a:pt x="27" y="4"/>
                  </a:cubicBezTo>
                  <a:cubicBezTo>
                    <a:pt x="26" y="4"/>
                    <a:pt x="26" y="4"/>
                    <a:pt x="25" y="4"/>
                  </a:cubicBezTo>
                  <a:cubicBezTo>
                    <a:pt x="25" y="4"/>
                    <a:pt x="25" y="4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4" y="5"/>
                    <a:pt x="24" y="5"/>
                    <a:pt x="23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1" y="5"/>
                    <a:pt x="21" y="5"/>
                  </a:cubicBezTo>
                  <a:cubicBezTo>
                    <a:pt x="17" y="5"/>
                    <a:pt x="15" y="4"/>
                    <a:pt x="11" y="3"/>
                  </a:cubicBezTo>
                  <a:cubicBezTo>
                    <a:pt x="9" y="2"/>
                    <a:pt x="8" y="2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1" y="4"/>
                    <a:pt x="12" y="4"/>
                    <a:pt x="13" y="6"/>
                  </a:cubicBezTo>
                  <a:cubicBezTo>
                    <a:pt x="14" y="9"/>
                    <a:pt x="15" y="11"/>
                    <a:pt x="16" y="12"/>
                  </a:cubicBezTo>
                  <a:cubicBezTo>
                    <a:pt x="16" y="13"/>
                    <a:pt x="17" y="14"/>
                    <a:pt x="18" y="14"/>
                  </a:cubicBezTo>
                  <a:cubicBezTo>
                    <a:pt x="19" y="14"/>
                    <a:pt x="19" y="15"/>
                    <a:pt x="20" y="16"/>
                  </a:cubicBezTo>
                  <a:cubicBezTo>
                    <a:pt x="20" y="16"/>
                    <a:pt x="20" y="17"/>
                    <a:pt x="20" y="17"/>
                  </a:cubicBezTo>
                  <a:cubicBezTo>
                    <a:pt x="20" y="17"/>
                    <a:pt x="20" y="17"/>
                    <a:pt x="21" y="17"/>
                  </a:cubicBezTo>
                  <a:cubicBezTo>
                    <a:pt x="22" y="18"/>
                    <a:pt x="23" y="19"/>
                    <a:pt x="23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2"/>
                    <a:pt x="26" y="23"/>
                    <a:pt x="26" y="24"/>
                  </a:cubicBezTo>
                  <a:cubicBezTo>
                    <a:pt x="26" y="25"/>
                    <a:pt x="27" y="25"/>
                    <a:pt x="28" y="26"/>
                  </a:cubicBezTo>
                  <a:cubicBezTo>
                    <a:pt x="29" y="27"/>
                    <a:pt x="29" y="27"/>
                    <a:pt x="30" y="28"/>
                  </a:cubicBezTo>
                  <a:cubicBezTo>
                    <a:pt x="30" y="28"/>
                    <a:pt x="30" y="29"/>
                    <a:pt x="31" y="29"/>
                  </a:cubicBezTo>
                  <a:cubicBezTo>
                    <a:pt x="32" y="30"/>
                    <a:pt x="32" y="30"/>
                    <a:pt x="33" y="31"/>
                  </a:cubicBezTo>
                  <a:cubicBezTo>
                    <a:pt x="33" y="32"/>
                    <a:pt x="33" y="33"/>
                    <a:pt x="33" y="34"/>
                  </a:cubicBezTo>
                  <a:cubicBezTo>
                    <a:pt x="33" y="35"/>
                    <a:pt x="33" y="36"/>
                    <a:pt x="34" y="36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8"/>
                    <a:pt x="37" y="41"/>
                    <a:pt x="38" y="42"/>
                  </a:cubicBezTo>
                  <a:cubicBezTo>
                    <a:pt x="39" y="42"/>
                    <a:pt x="39" y="42"/>
                    <a:pt x="40" y="42"/>
                  </a:cubicBezTo>
                  <a:cubicBezTo>
                    <a:pt x="41" y="43"/>
                    <a:pt x="42" y="43"/>
                    <a:pt x="43" y="44"/>
                  </a:cubicBezTo>
                  <a:cubicBezTo>
                    <a:pt x="45" y="45"/>
                    <a:pt x="46" y="45"/>
                    <a:pt x="48" y="46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50" y="47"/>
                    <a:pt x="51" y="47"/>
                    <a:pt x="52" y="48"/>
                  </a:cubicBezTo>
                  <a:cubicBezTo>
                    <a:pt x="54" y="49"/>
                    <a:pt x="56" y="50"/>
                    <a:pt x="57" y="49"/>
                  </a:cubicBezTo>
                  <a:cubicBezTo>
                    <a:pt x="59" y="48"/>
                    <a:pt x="60" y="48"/>
                    <a:pt x="61" y="48"/>
                  </a:cubicBezTo>
                  <a:close/>
                  <a:moveTo>
                    <a:pt x="19" y="27"/>
                  </a:moveTo>
                  <a:cubicBezTo>
                    <a:pt x="20" y="27"/>
                    <a:pt x="20" y="28"/>
                    <a:pt x="21" y="29"/>
                  </a:cubicBezTo>
                  <a:cubicBezTo>
                    <a:pt x="21" y="29"/>
                    <a:pt x="21" y="29"/>
                    <a:pt x="21" y="28"/>
                  </a:cubicBezTo>
                  <a:cubicBezTo>
                    <a:pt x="21" y="28"/>
                    <a:pt x="20" y="27"/>
                    <a:pt x="19" y="27"/>
                  </a:cubicBezTo>
                  <a:close/>
                  <a:moveTo>
                    <a:pt x="15" y="24"/>
                  </a:moveTo>
                  <a:cubicBezTo>
                    <a:pt x="16" y="24"/>
                    <a:pt x="16" y="24"/>
                    <a:pt x="17" y="25"/>
                  </a:cubicBezTo>
                  <a:cubicBezTo>
                    <a:pt x="17" y="24"/>
                    <a:pt x="17" y="23"/>
                    <a:pt x="17" y="22"/>
                  </a:cubicBezTo>
                  <a:cubicBezTo>
                    <a:pt x="16" y="22"/>
                    <a:pt x="16" y="21"/>
                    <a:pt x="16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3" y="17"/>
                    <a:pt x="11" y="14"/>
                    <a:pt x="10" y="12"/>
                  </a:cubicBezTo>
                  <a:cubicBezTo>
                    <a:pt x="10" y="11"/>
                    <a:pt x="10" y="11"/>
                    <a:pt x="9" y="11"/>
                  </a:cubicBezTo>
                  <a:cubicBezTo>
                    <a:pt x="8" y="10"/>
                    <a:pt x="8" y="9"/>
                    <a:pt x="8" y="8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4" y="1"/>
                    <a:pt x="2" y="1"/>
                  </a:cubicBezTo>
                  <a:cubicBezTo>
                    <a:pt x="4" y="3"/>
                    <a:pt x="5" y="6"/>
                    <a:pt x="5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9" y="11"/>
                    <a:pt x="11" y="13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8" y="16"/>
                  </a:cubicBezTo>
                  <a:cubicBezTo>
                    <a:pt x="9" y="17"/>
                    <a:pt x="10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3" y="18"/>
                    <a:pt x="13" y="19"/>
                  </a:cubicBezTo>
                  <a:cubicBezTo>
                    <a:pt x="14" y="19"/>
                    <a:pt x="14" y="19"/>
                    <a:pt x="15" y="20"/>
                  </a:cubicBezTo>
                  <a:cubicBezTo>
                    <a:pt x="15" y="21"/>
                    <a:pt x="15" y="23"/>
                    <a:pt x="15" y="24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61" name="Freeform 57"/>
            <p:cNvSpPr/>
            <p:nvPr/>
          </p:nvSpPr>
          <p:spPr bwMode="auto">
            <a:xfrm>
              <a:off x="3042" y="2178"/>
              <a:ext cx="0" cy="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62" name="Freeform 58"/>
            <p:cNvSpPr/>
            <p:nvPr/>
          </p:nvSpPr>
          <p:spPr bwMode="auto">
            <a:xfrm>
              <a:off x="3040" y="2173"/>
              <a:ext cx="5" cy="7"/>
            </a:xfrm>
            <a:custGeom>
              <a:avLst/>
              <a:gdLst>
                <a:gd name="T0" fmla="*/ 1 w 2"/>
                <a:gd name="T1" fmla="*/ 3 h 3"/>
                <a:gd name="T2" fmla="*/ 1 w 2"/>
                <a:gd name="T3" fmla="*/ 1 h 3"/>
                <a:gd name="T4" fmla="*/ 2 w 2"/>
                <a:gd name="T5" fmla="*/ 0 h 3"/>
                <a:gd name="T6" fmla="*/ 2 w 2"/>
                <a:gd name="T7" fmla="*/ 3 h 3"/>
                <a:gd name="T8" fmla="*/ 1 w 2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1" y="2"/>
                    <a:pt x="0" y="2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3"/>
                    <a:pt x="2" y="3"/>
                    <a:pt x="2" y="3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63" name="Freeform 59"/>
            <p:cNvSpPr/>
            <p:nvPr/>
          </p:nvSpPr>
          <p:spPr bwMode="auto">
            <a:xfrm>
              <a:off x="3023" y="2171"/>
              <a:ext cx="3" cy="4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0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64" name="Freeform 60"/>
            <p:cNvSpPr/>
            <p:nvPr/>
          </p:nvSpPr>
          <p:spPr bwMode="auto">
            <a:xfrm>
              <a:off x="3021" y="2171"/>
              <a:ext cx="5" cy="4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1 h 2"/>
                <a:gd name="T4" fmla="*/ 1 w 2"/>
                <a:gd name="T5" fmla="*/ 1 h 2"/>
                <a:gd name="T6" fmla="*/ 1 w 2"/>
                <a:gd name="T7" fmla="*/ 0 h 2"/>
                <a:gd name="T8" fmla="*/ 1 w 2"/>
                <a:gd name="T9" fmla="*/ 0 h 2"/>
                <a:gd name="T10" fmla="*/ 2 w 2"/>
                <a:gd name="T11" fmla="*/ 0 h 2"/>
                <a:gd name="T12" fmla="*/ 2 w 2"/>
                <a:gd name="T13" fmla="*/ 1 h 2"/>
                <a:gd name="T14" fmla="*/ 1 w 2"/>
                <a:gd name="T15" fmla="*/ 1 h 2"/>
                <a:gd name="T16" fmla="*/ 1 w 2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65" name="Freeform 61"/>
            <p:cNvSpPr/>
            <p:nvPr/>
          </p:nvSpPr>
          <p:spPr bwMode="auto">
            <a:xfrm>
              <a:off x="3059" y="2171"/>
              <a:ext cx="2" cy="2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66" name="Freeform 62"/>
            <p:cNvSpPr/>
            <p:nvPr/>
          </p:nvSpPr>
          <p:spPr bwMode="auto">
            <a:xfrm>
              <a:off x="3059" y="2168"/>
              <a:ext cx="5" cy="7"/>
            </a:xfrm>
            <a:custGeom>
              <a:avLst/>
              <a:gdLst>
                <a:gd name="T0" fmla="*/ 1 w 2"/>
                <a:gd name="T1" fmla="*/ 3 h 3"/>
                <a:gd name="T2" fmla="*/ 0 w 2"/>
                <a:gd name="T3" fmla="*/ 2 h 3"/>
                <a:gd name="T4" fmla="*/ 0 w 2"/>
                <a:gd name="T5" fmla="*/ 2 h 3"/>
                <a:gd name="T6" fmla="*/ 0 w 2"/>
                <a:gd name="T7" fmla="*/ 1 h 3"/>
                <a:gd name="T8" fmla="*/ 1 w 2"/>
                <a:gd name="T9" fmla="*/ 1 h 3"/>
                <a:gd name="T10" fmla="*/ 2 w 2"/>
                <a:gd name="T11" fmla="*/ 0 h 3"/>
                <a:gd name="T12" fmla="*/ 2 w 2"/>
                <a:gd name="T13" fmla="*/ 1 h 3"/>
                <a:gd name="T14" fmla="*/ 2 w 2"/>
                <a:gd name="T15" fmla="*/ 2 h 3"/>
                <a:gd name="T16" fmla="*/ 2 w 2"/>
                <a:gd name="T17" fmla="*/ 3 h 3"/>
                <a:gd name="T18" fmla="*/ 1 w 2"/>
                <a:gd name="T19" fmla="*/ 3 h 3"/>
                <a:gd name="T20" fmla="*/ 1 w 2"/>
                <a:gd name="T2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67" name="Freeform 63"/>
            <p:cNvSpPr/>
            <p:nvPr/>
          </p:nvSpPr>
          <p:spPr bwMode="auto">
            <a:xfrm>
              <a:off x="3218" y="2268"/>
              <a:ext cx="26" cy="26"/>
            </a:xfrm>
            <a:custGeom>
              <a:avLst/>
              <a:gdLst>
                <a:gd name="T0" fmla="*/ 10 w 11"/>
                <a:gd name="T1" fmla="*/ 11 h 11"/>
                <a:gd name="T2" fmla="*/ 11 w 11"/>
                <a:gd name="T3" fmla="*/ 0 h 11"/>
                <a:gd name="T4" fmla="*/ 7 w 11"/>
                <a:gd name="T5" fmla="*/ 0 h 11"/>
                <a:gd name="T6" fmla="*/ 4 w 11"/>
                <a:gd name="T7" fmla="*/ 3 h 11"/>
                <a:gd name="T8" fmla="*/ 2 w 11"/>
                <a:gd name="T9" fmla="*/ 4 h 11"/>
                <a:gd name="T10" fmla="*/ 0 w 11"/>
                <a:gd name="T11" fmla="*/ 5 h 11"/>
                <a:gd name="T12" fmla="*/ 4 w 11"/>
                <a:gd name="T13" fmla="*/ 10 h 11"/>
                <a:gd name="T14" fmla="*/ 10 w 11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1">
                  <a:moveTo>
                    <a:pt x="10" y="11"/>
                  </a:moveTo>
                  <a:cubicBezTo>
                    <a:pt x="8" y="8"/>
                    <a:pt x="10" y="3"/>
                    <a:pt x="11" y="0"/>
                  </a:cubicBezTo>
                  <a:cubicBezTo>
                    <a:pt x="9" y="0"/>
                    <a:pt x="9" y="1"/>
                    <a:pt x="7" y="0"/>
                  </a:cubicBezTo>
                  <a:cubicBezTo>
                    <a:pt x="7" y="0"/>
                    <a:pt x="5" y="2"/>
                    <a:pt x="4" y="3"/>
                  </a:cubicBezTo>
                  <a:cubicBezTo>
                    <a:pt x="4" y="3"/>
                    <a:pt x="2" y="2"/>
                    <a:pt x="2" y="4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7"/>
                    <a:pt x="3" y="9"/>
                    <a:pt x="4" y="10"/>
                  </a:cubicBezTo>
                  <a:cubicBezTo>
                    <a:pt x="5" y="11"/>
                    <a:pt x="9" y="11"/>
                    <a:pt x="10" y="1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68" name="Freeform 64"/>
            <p:cNvSpPr>
              <a:spLocks noEditPoints="1"/>
            </p:cNvSpPr>
            <p:nvPr/>
          </p:nvSpPr>
          <p:spPr bwMode="auto">
            <a:xfrm>
              <a:off x="3213" y="2266"/>
              <a:ext cx="33" cy="28"/>
            </a:xfrm>
            <a:custGeom>
              <a:avLst/>
              <a:gdLst>
                <a:gd name="T0" fmla="*/ 10 w 14"/>
                <a:gd name="T1" fmla="*/ 12 h 12"/>
                <a:gd name="T2" fmla="*/ 10 w 14"/>
                <a:gd name="T3" fmla="*/ 12 h 12"/>
                <a:gd name="T4" fmla="*/ 6 w 14"/>
                <a:gd name="T5" fmla="*/ 12 h 12"/>
                <a:gd name="T6" fmla="*/ 4 w 14"/>
                <a:gd name="T7" fmla="*/ 10 h 12"/>
                <a:gd name="T8" fmla="*/ 1 w 14"/>
                <a:gd name="T9" fmla="*/ 6 h 12"/>
                <a:gd name="T10" fmla="*/ 0 w 14"/>
                <a:gd name="T11" fmla="*/ 5 h 12"/>
                <a:gd name="T12" fmla="*/ 2 w 14"/>
                <a:gd name="T13" fmla="*/ 5 h 12"/>
                <a:gd name="T14" fmla="*/ 3 w 14"/>
                <a:gd name="T15" fmla="*/ 4 h 12"/>
                <a:gd name="T16" fmla="*/ 5 w 14"/>
                <a:gd name="T17" fmla="*/ 3 h 12"/>
                <a:gd name="T18" fmla="*/ 6 w 14"/>
                <a:gd name="T19" fmla="*/ 3 h 12"/>
                <a:gd name="T20" fmla="*/ 7 w 14"/>
                <a:gd name="T21" fmla="*/ 2 h 12"/>
                <a:gd name="T22" fmla="*/ 9 w 14"/>
                <a:gd name="T23" fmla="*/ 1 h 12"/>
                <a:gd name="T24" fmla="*/ 9 w 14"/>
                <a:gd name="T25" fmla="*/ 1 h 12"/>
                <a:gd name="T26" fmla="*/ 12 w 14"/>
                <a:gd name="T27" fmla="*/ 0 h 12"/>
                <a:gd name="T28" fmla="*/ 13 w 14"/>
                <a:gd name="T29" fmla="*/ 0 h 12"/>
                <a:gd name="T30" fmla="*/ 14 w 14"/>
                <a:gd name="T31" fmla="*/ 0 h 12"/>
                <a:gd name="T32" fmla="*/ 14 w 14"/>
                <a:gd name="T33" fmla="*/ 1 h 12"/>
                <a:gd name="T34" fmla="*/ 13 w 14"/>
                <a:gd name="T35" fmla="*/ 4 h 12"/>
                <a:gd name="T36" fmla="*/ 12 w 14"/>
                <a:gd name="T37" fmla="*/ 11 h 12"/>
                <a:gd name="T38" fmla="*/ 13 w 14"/>
                <a:gd name="T39" fmla="*/ 12 h 12"/>
                <a:gd name="T40" fmla="*/ 12 w 14"/>
                <a:gd name="T41" fmla="*/ 12 h 12"/>
                <a:gd name="T42" fmla="*/ 10 w 14"/>
                <a:gd name="T43" fmla="*/ 12 h 12"/>
                <a:gd name="T44" fmla="*/ 3 w 14"/>
                <a:gd name="T45" fmla="*/ 7 h 12"/>
                <a:gd name="T46" fmla="*/ 5 w 14"/>
                <a:gd name="T47" fmla="*/ 9 h 12"/>
                <a:gd name="T48" fmla="*/ 7 w 14"/>
                <a:gd name="T49" fmla="*/ 11 h 12"/>
                <a:gd name="T50" fmla="*/ 10 w 14"/>
                <a:gd name="T51" fmla="*/ 11 h 12"/>
                <a:gd name="T52" fmla="*/ 10 w 14"/>
                <a:gd name="T53" fmla="*/ 11 h 12"/>
                <a:gd name="T54" fmla="*/ 11 w 14"/>
                <a:gd name="T55" fmla="*/ 11 h 12"/>
                <a:gd name="T56" fmla="*/ 12 w 14"/>
                <a:gd name="T57" fmla="*/ 3 h 12"/>
                <a:gd name="T58" fmla="*/ 12 w 14"/>
                <a:gd name="T59" fmla="*/ 2 h 12"/>
                <a:gd name="T60" fmla="*/ 9 w 14"/>
                <a:gd name="T61" fmla="*/ 2 h 12"/>
                <a:gd name="T62" fmla="*/ 8 w 14"/>
                <a:gd name="T63" fmla="*/ 3 h 12"/>
                <a:gd name="T64" fmla="*/ 7 w 14"/>
                <a:gd name="T65" fmla="*/ 4 h 12"/>
                <a:gd name="T66" fmla="*/ 5 w 14"/>
                <a:gd name="T67" fmla="*/ 4 h 12"/>
                <a:gd name="T68" fmla="*/ 4 w 14"/>
                <a:gd name="T69" fmla="*/ 5 h 12"/>
                <a:gd name="T70" fmla="*/ 3 w 14"/>
                <a:gd name="T71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" h="12">
                  <a:moveTo>
                    <a:pt x="10" y="12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6" y="12"/>
                    <a:pt x="6" y="12"/>
                  </a:cubicBezTo>
                  <a:cubicBezTo>
                    <a:pt x="5" y="11"/>
                    <a:pt x="5" y="11"/>
                    <a:pt x="4" y="10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3" y="5"/>
                    <a:pt x="3" y="4"/>
                  </a:cubicBezTo>
                  <a:cubicBezTo>
                    <a:pt x="3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7" y="2"/>
                  </a:cubicBezTo>
                  <a:cubicBezTo>
                    <a:pt x="8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1" y="1"/>
                    <a:pt x="12" y="0"/>
                  </a:cubicBezTo>
                  <a:cubicBezTo>
                    <a:pt x="12" y="0"/>
                    <a:pt x="12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2"/>
                    <a:pt x="13" y="3"/>
                    <a:pt x="13" y="4"/>
                  </a:cubicBezTo>
                  <a:cubicBezTo>
                    <a:pt x="12" y="6"/>
                    <a:pt x="11" y="9"/>
                    <a:pt x="12" y="1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0" y="12"/>
                  </a:cubicBezTo>
                  <a:close/>
                  <a:moveTo>
                    <a:pt x="3" y="7"/>
                  </a:moveTo>
                  <a:cubicBezTo>
                    <a:pt x="3" y="7"/>
                    <a:pt x="4" y="8"/>
                    <a:pt x="5" y="9"/>
                  </a:cubicBezTo>
                  <a:cubicBezTo>
                    <a:pt x="6" y="10"/>
                    <a:pt x="6" y="10"/>
                    <a:pt x="7" y="11"/>
                  </a:cubicBezTo>
                  <a:cubicBezTo>
                    <a:pt x="7" y="11"/>
                    <a:pt x="9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9"/>
                    <a:pt x="11" y="6"/>
                    <a:pt x="12" y="3"/>
                  </a:cubicBezTo>
                  <a:cubicBezTo>
                    <a:pt x="12" y="3"/>
                    <a:pt x="12" y="2"/>
                    <a:pt x="12" y="2"/>
                  </a:cubicBezTo>
                  <a:cubicBezTo>
                    <a:pt x="11" y="2"/>
                    <a:pt x="10" y="2"/>
                    <a:pt x="9" y="2"/>
                  </a:cubicBezTo>
                  <a:cubicBezTo>
                    <a:pt x="9" y="2"/>
                    <a:pt x="8" y="3"/>
                    <a:pt x="8" y="3"/>
                  </a:cubicBezTo>
                  <a:cubicBezTo>
                    <a:pt x="7" y="3"/>
                    <a:pt x="7" y="4"/>
                    <a:pt x="7" y="4"/>
                  </a:cubicBezTo>
                  <a:cubicBezTo>
                    <a:pt x="6" y="4"/>
                    <a:pt x="6" y="4"/>
                    <a:pt x="5" y="4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4" y="6"/>
                    <a:pt x="4" y="6"/>
                    <a:pt x="3" y="7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69" name="Freeform 65"/>
            <p:cNvSpPr/>
            <p:nvPr/>
          </p:nvSpPr>
          <p:spPr bwMode="auto">
            <a:xfrm>
              <a:off x="3251" y="2313"/>
              <a:ext cx="2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70" name="Freeform 66"/>
            <p:cNvSpPr/>
            <p:nvPr/>
          </p:nvSpPr>
          <p:spPr bwMode="auto">
            <a:xfrm>
              <a:off x="3251" y="2309"/>
              <a:ext cx="5" cy="9"/>
            </a:xfrm>
            <a:custGeom>
              <a:avLst/>
              <a:gdLst>
                <a:gd name="T0" fmla="*/ 2 w 2"/>
                <a:gd name="T1" fmla="*/ 4 h 4"/>
                <a:gd name="T2" fmla="*/ 1 w 2"/>
                <a:gd name="T3" fmla="*/ 4 h 4"/>
                <a:gd name="T4" fmla="*/ 0 w 2"/>
                <a:gd name="T5" fmla="*/ 4 h 4"/>
                <a:gd name="T6" fmla="*/ 0 w 2"/>
                <a:gd name="T7" fmla="*/ 3 h 4"/>
                <a:gd name="T8" fmla="*/ 1 w 2"/>
                <a:gd name="T9" fmla="*/ 0 h 4"/>
                <a:gd name="T10" fmla="*/ 2 w 2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71" name="Freeform 67"/>
            <p:cNvSpPr/>
            <p:nvPr/>
          </p:nvSpPr>
          <p:spPr bwMode="auto">
            <a:xfrm>
              <a:off x="3244" y="2297"/>
              <a:ext cx="38" cy="21"/>
            </a:xfrm>
            <a:custGeom>
              <a:avLst/>
              <a:gdLst>
                <a:gd name="T0" fmla="*/ 15 w 16"/>
                <a:gd name="T1" fmla="*/ 5 h 9"/>
                <a:gd name="T2" fmla="*/ 14 w 16"/>
                <a:gd name="T3" fmla="*/ 8 h 9"/>
                <a:gd name="T4" fmla="*/ 14 w 16"/>
                <a:gd name="T5" fmla="*/ 5 h 9"/>
                <a:gd name="T6" fmla="*/ 10 w 16"/>
                <a:gd name="T7" fmla="*/ 4 h 9"/>
                <a:gd name="T8" fmla="*/ 8 w 16"/>
                <a:gd name="T9" fmla="*/ 8 h 9"/>
                <a:gd name="T10" fmla="*/ 6 w 16"/>
                <a:gd name="T11" fmla="*/ 7 h 9"/>
                <a:gd name="T12" fmla="*/ 1 w 16"/>
                <a:gd name="T13" fmla="*/ 6 h 9"/>
                <a:gd name="T14" fmla="*/ 2 w 16"/>
                <a:gd name="T15" fmla="*/ 3 h 9"/>
                <a:gd name="T16" fmla="*/ 3 w 16"/>
                <a:gd name="T17" fmla="*/ 4 h 9"/>
                <a:gd name="T18" fmla="*/ 5 w 16"/>
                <a:gd name="T19" fmla="*/ 4 h 9"/>
                <a:gd name="T20" fmla="*/ 9 w 16"/>
                <a:gd name="T21" fmla="*/ 4 h 9"/>
                <a:gd name="T22" fmla="*/ 15 w 16"/>
                <a:gd name="T2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9">
                  <a:moveTo>
                    <a:pt x="15" y="5"/>
                  </a:moveTo>
                  <a:cubicBezTo>
                    <a:pt x="16" y="7"/>
                    <a:pt x="15" y="7"/>
                    <a:pt x="14" y="8"/>
                  </a:cubicBezTo>
                  <a:cubicBezTo>
                    <a:pt x="13" y="7"/>
                    <a:pt x="13" y="6"/>
                    <a:pt x="14" y="5"/>
                  </a:cubicBezTo>
                  <a:cubicBezTo>
                    <a:pt x="12" y="5"/>
                    <a:pt x="11" y="3"/>
                    <a:pt x="10" y="4"/>
                  </a:cubicBezTo>
                  <a:cubicBezTo>
                    <a:pt x="8" y="5"/>
                    <a:pt x="6" y="6"/>
                    <a:pt x="8" y="8"/>
                  </a:cubicBezTo>
                  <a:cubicBezTo>
                    <a:pt x="7" y="9"/>
                    <a:pt x="6" y="9"/>
                    <a:pt x="6" y="7"/>
                  </a:cubicBezTo>
                  <a:cubicBezTo>
                    <a:pt x="4" y="8"/>
                    <a:pt x="3" y="4"/>
                    <a:pt x="1" y="6"/>
                  </a:cubicBezTo>
                  <a:cubicBezTo>
                    <a:pt x="0" y="4"/>
                    <a:pt x="1" y="2"/>
                    <a:pt x="2" y="3"/>
                  </a:cubicBezTo>
                  <a:cubicBezTo>
                    <a:pt x="3" y="3"/>
                    <a:pt x="2" y="4"/>
                    <a:pt x="3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7" y="4"/>
                    <a:pt x="7" y="3"/>
                    <a:pt x="9" y="4"/>
                  </a:cubicBezTo>
                  <a:cubicBezTo>
                    <a:pt x="9" y="0"/>
                    <a:pt x="14" y="4"/>
                    <a:pt x="15" y="5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72" name="Freeform 68"/>
            <p:cNvSpPr>
              <a:spLocks noEditPoints="1"/>
            </p:cNvSpPr>
            <p:nvPr/>
          </p:nvSpPr>
          <p:spPr bwMode="auto">
            <a:xfrm>
              <a:off x="3244" y="2299"/>
              <a:ext cx="40" cy="19"/>
            </a:xfrm>
            <a:custGeom>
              <a:avLst/>
              <a:gdLst>
                <a:gd name="T0" fmla="*/ 6 w 17"/>
                <a:gd name="T1" fmla="*/ 8 h 8"/>
                <a:gd name="T2" fmla="*/ 4 w 17"/>
                <a:gd name="T3" fmla="*/ 6 h 8"/>
                <a:gd name="T4" fmla="*/ 1 w 17"/>
                <a:gd name="T5" fmla="*/ 6 h 8"/>
                <a:gd name="T6" fmla="*/ 0 w 17"/>
                <a:gd name="T7" fmla="*/ 5 h 8"/>
                <a:gd name="T8" fmla="*/ 3 w 17"/>
                <a:gd name="T9" fmla="*/ 1 h 8"/>
                <a:gd name="T10" fmla="*/ 3 w 17"/>
                <a:gd name="T11" fmla="*/ 2 h 8"/>
                <a:gd name="T12" fmla="*/ 5 w 17"/>
                <a:gd name="T13" fmla="*/ 3 h 8"/>
                <a:gd name="T14" fmla="*/ 8 w 17"/>
                <a:gd name="T15" fmla="*/ 2 h 8"/>
                <a:gd name="T16" fmla="*/ 16 w 17"/>
                <a:gd name="T17" fmla="*/ 3 h 8"/>
                <a:gd name="T18" fmla="*/ 16 w 17"/>
                <a:gd name="T19" fmla="*/ 4 h 8"/>
                <a:gd name="T20" fmla="*/ 15 w 17"/>
                <a:gd name="T21" fmla="*/ 8 h 8"/>
                <a:gd name="T22" fmla="*/ 14 w 17"/>
                <a:gd name="T23" fmla="*/ 8 h 8"/>
                <a:gd name="T24" fmla="*/ 13 w 17"/>
                <a:gd name="T25" fmla="*/ 5 h 8"/>
                <a:gd name="T26" fmla="*/ 10 w 17"/>
                <a:gd name="T27" fmla="*/ 4 h 8"/>
                <a:gd name="T28" fmla="*/ 8 w 17"/>
                <a:gd name="T29" fmla="*/ 6 h 8"/>
                <a:gd name="T30" fmla="*/ 9 w 17"/>
                <a:gd name="T31" fmla="*/ 7 h 8"/>
                <a:gd name="T32" fmla="*/ 7 w 17"/>
                <a:gd name="T33" fmla="*/ 8 h 8"/>
                <a:gd name="T34" fmla="*/ 7 w 17"/>
                <a:gd name="T35" fmla="*/ 6 h 8"/>
                <a:gd name="T36" fmla="*/ 7 w 17"/>
                <a:gd name="T37" fmla="*/ 7 h 8"/>
                <a:gd name="T38" fmla="*/ 7 w 17"/>
                <a:gd name="T39" fmla="*/ 5 h 8"/>
                <a:gd name="T40" fmla="*/ 8 w 17"/>
                <a:gd name="T41" fmla="*/ 3 h 8"/>
                <a:gd name="T42" fmla="*/ 7 w 17"/>
                <a:gd name="T43" fmla="*/ 3 h 8"/>
                <a:gd name="T44" fmla="*/ 4 w 17"/>
                <a:gd name="T45" fmla="*/ 4 h 8"/>
                <a:gd name="T46" fmla="*/ 2 w 17"/>
                <a:gd name="T47" fmla="*/ 2 h 8"/>
                <a:gd name="T48" fmla="*/ 1 w 17"/>
                <a:gd name="T49" fmla="*/ 3 h 8"/>
                <a:gd name="T50" fmla="*/ 4 w 17"/>
                <a:gd name="T51" fmla="*/ 5 h 8"/>
                <a:gd name="T52" fmla="*/ 7 w 17"/>
                <a:gd name="T53" fmla="*/ 5 h 8"/>
                <a:gd name="T54" fmla="*/ 14 w 17"/>
                <a:gd name="T55" fmla="*/ 5 h 8"/>
                <a:gd name="T56" fmla="*/ 14 w 17"/>
                <a:gd name="T57" fmla="*/ 6 h 8"/>
                <a:gd name="T58" fmla="*/ 15 w 17"/>
                <a:gd name="T59" fmla="*/ 4 h 8"/>
                <a:gd name="T60" fmla="*/ 12 w 17"/>
                <a:gd name="T61" fmla="*/ 3 h 8"/>
                <a:gd name="T62" fmla="*/ 15 w 17"/>
                <a:gd name="T63" fmla="*/ 4 h 8"/>
                <a:gd name="T64" fmla="*/ 9 w 17"/>
                <a:gd name="T65" fmla="*/ 3 h 8"/>
                <a:gd name="T66" fmla="*/ 9 w 17"/>
                <a:gd name="T6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" h="8">
                  <a:moveTo>
                    <a:pt x="7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5" y="7"/>
                    <a:pt x="4" y="6"/>
                    <a:pt x="4" y="6"/>
                  </a:cubicBezTo>
                  <a:cubicBezTo>
                    <a:pt x="3" y="6"/>
                    <a:pt x="2" y="5"/>
                    <a:pt x="2" y="5"/>
                  </a:cubicBezTo>
                  <a:cubicBezTo>
                    <a:pt x="2" y="5"/>
                    <a:pt x="2" y="5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9" y="1"/>
                    <a:pt x="9" y="0"/>
                    <a:pt x="10" y="0"/>
                  </a:cubicBezTo>
                  <a:cubicBezTo>
                    <a:pt x="12" y="0"/>
                    <a:pt x="15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5"/>
                    <a:pt x="16" y="6"/>
                    <a:pt x="15" y="7"/>
                  </a:cubicBezTo>
                  <a:cubicBezTo>
                    <a:pt x="15" y="7"/>
                    <a:pt x="15" y="7"/>
                    <a:pt x="15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2" y="7"/>
                    <a:pt x="12" y="6"/>
                  </a:cubicBezTo>
                  <a:cubicBezTo>
                    <a:pt x="12" y="6"/>
                    <a:pt x="12" y="5"/>
                    <a:pt x="13" y="5"/>
                  </a:cubicBezTo>
                  <a:cubicBezTo>
                    <a:pt x="12" y="5"/>
                    <a:pt x="12" y="4"/>
                    <a:pt x="12" y="4"/>
                  </a:cubicBezTo>
                  <a:cubicBezTo>
                    <a:pt x="11" y="4"/>
                    <a:pt x="11" y="4"/>
                    <a:pt x="10" y="4"/>
                  </a:cubicBezTo>
                  <a:cubicBezTo>
                    <a:pt x="10" y="4"/>
                    <a:pt x="10" y="4"/>
                    <a:pt x="9" y="4"/>
                  </a:cubicBezTo>
                  <a:cubicBezTo>
                    <a:pt x="9" y="5"/>
                    <a:pt x="8" y="5"/>
                    <a:pt x="8" y="6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8"/>
                    <a:pt x="7" y="8"/>
                    <a:pt x="7" y="8"/>
                  </a:cubicBezTo>
                  <a:close/>
                  <a:moveTo>
                    <a:pt x="7" y="5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5"/>
                  </a:cubicBezTo>
                  <a:cubicBezTo>
                    <a:pt x="7" y="4"/>
                    <a:pt x="8" y="4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7" y="3"/>
                    <a:pt x="7" y="3"/>
                  </a:cubicBezTo>
                  <a:cubicBezTo>
                    <a:pt x="7" y="4"/>
                    <a:pt x="6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1" y="3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2" y="4"/>
                    <a:pt x="3" y="4"/>
                    <a:pt x="4" y="5"/>
                  </a:cubicBezTo>
                  <a:cubicBezTo>
                    <a:pt x="5" y="5"/>
                    <a:pt x="5" y="6"/>
                    <a:pt x="6" y="6"/>
                  </a:cubicBezTo>
                  <a:lnTo>
                    <a:pt x="7" y="5"/>
                  </a:lnTo>
                  <a:close/>
                  <a:moveTo>
                    <a:pt x="15" y="4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5"/>
                    <a:pt x="15" y="5"/>
                    <a:pt x="15" y="4"/>
                  </a:cubicBezTo>
                  <a:close/>
                  <a:moveTo>
                    <a:pt x="11" y="2"/>
                  </a:moveTo>
                  <a:cubicBezTo>
                    <a:pt x="11" y="2"/>
                    <a:pt x="12" y="3"/>
                    <a:pt x="12" y="3"/>
                  </a:cubicBezTo>
                  <a:cubicBezTo>
                    <a:pt x="13" y="3"/>
                    <a:pt x="13" y="4"/>
                    <a:pt x="14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2" y="2"/>
                    <a:pt x="10" y="2"/>
                  </a:cubicBezTo>
                  <a:cubicBezTo>
                    <a:pt x="10" y="2"/>
                    <a:pt x="10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2"/>
                    <a:pt x="11" y="2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73" name="Freeform 69"/>
            <p:cNvSpPr/>
            <p:nvPr/>
          </p:nvSpPr>
          <p:spPr bwMode="auto">
            <a:xfrm>
              <a:off x="3270" y="2187"/>
              <a:ext cx="7" cy="3"/>
            </a:xfrm>
            <a:custGeom>
              <a:avLst/>
              <a:gdLst>
                <a:gd name="T0" fmla="*/ 3 w 3"/>
                <a:gd name="T1" fmla="*/ 0 h 1"/>
                <a:gd name="T2" fmla="*/ 3 w 3"/>
                <a:gd name="T3" fmla="*/ 1 h 1"/>
                <a:gd name="T4" fmla="*/ 0 w 3"/>
                <a:gd name="T5" fmla="*/ 0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74" name="Freeform 70"/>
            <p:cNvSpPr/>
            <p:nvPr/>
          </p:nvSpPr>
          <p:spPr bwMode="auto">
            <a:xfrm>
              <a:off x="3258" y="2185"/>
              <a:ext cx="21" cy="7"/>
            </a:xfrm>
            <a:custGeom>
              <a:avLst/>
              <a:gdLst>
                <a:gd name="T0" fmla="*/ 9 w 9"/>
                <a:gd name="T1" fmla="*/ 3 h 3"/>
                <a:gd name="T2" fmla="*/ 0 w 9"/>
                <a:gd name="T3" fmla="*/ 1 h 3"/>
                <a:gd name="T4" fmla="*/ 6 w 9"/>
                <a:gd name="T5" fmla="*/ 1 h 3"/>
                <a:gd name="T6" fmla="*/ 8 w 9"/>
                <a:gd name="T7" fmla="*/ 0 h 3"/>
                <a:gd name="T8" fmla="*/ 8 w 9"/>
                <a:gd name="T9" fmla="*/ 0 h 3"/>
                <a:gd name="T10" fmla="*/ 9 w 9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3">
                  <a:moveTo>
                    <a:pt x="9" y="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75" name="Freeform 71"/>
            <p:cNvSpPr/>
            <p:nvPr/>
          </p:nvSpPr>
          <p:spPr bwMode="auto">
            <a:xfrm>
              <a:off x="3303" y="2225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76" name="Freeform 72"/>
            <p:cNvSpPr/>
            <p:nvPr/>
          </p:nvSpPr>
          <p:spPr bwMode="auto">
            <a:xfrm>
              <a:off x="3303" y="2223"/>
              <a:ext cx="7" cy="7"/>
            </a:xfrm>
            <a:custGeom>
              <a:avLst/>
              <a:gdLst>
                <a:gd name="T0" fmla="*/ 1 w 3"/>
                <a:gd name="T1" fmla="*/ 3 h 3"/>
                <a:gd name="T2" fmla="*/ 0 w 3"/>
                <a:gd name="T3" fmla="*/ 3 h 3"/>
                <a:gd name="T4" fmla="*/ 0 w 3"/>
                <a:gd name="T5" fmla="*/ 2 h 3"/>
                <a:gd name="T6" fmla="*/ 2 w 3"/>
                <a:gd name="T7" fmla="*/ 0 h 3"/>
                <a:gd name="T8" fmla="*/ 3 w 3"/>
                <a:gd name="T9" fmla="*/ 0 h 3"/>
                <a:gd name="T10" fmla="*/ 3 w 3"/>
                <a:gd name="T11" fmla="*/ 1 h 3"/>
                <a:gd name="T12" fmla="*/ 1 w 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77" name="Freeform 73"/>
            <p:cNvSpPr/>
            <p:nvPr/>
          </p:nvSpPr>
          <p:spPr bwMode="auto">
            <a:xfrm>
              <a:off x="3291" y="2202"/>
              <a:ext cx="3" cy="7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3"/>
                    <a:pt x="0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78" name="Freeform 74"/>
            <p:cNvSpPr/>
            <p:nvPr/>
          </p:nvSpPr>
          <p:spPr bwMode="auto">
            <a:xfrm>
              <a:off x="3282" y="2190"/>
              <a:ext cx="12" cy="16"/>
            </a:xfrm>
            <a:custGeom>
              <a:avLst/>
              <a:gdLst>
                <a:gd name="T0" fmla="*/ 5 w 5"/>
                <a:gd name="T1" fmla="*/ 7 h 7"/>
                <a:gd name="T2" fmla="*/ 3 w 5"/>
                <a:gd name="T3" fmla="*/ 6 h 7"/>
                <a:gd name="T4" fmla="*/ 0 w 5"/>
                <a:gd name="T5" fmla="*/ 0 h 7"/>
                <a:gd name="T6" fmla="*/ 5 w 5"/>
                <a:gd name="T7" fmla="*/ 5 h 7"/>
                <a:gd name="T8" fmla="*/ 5 w 5"/>
                <a:gd name="T9" fmla="*/ 6 h 7"/>
                <a:gd name="T10" fmla="*/ 5 w 5"/>
                <a:gd name="T11" fmla="*/ 6 h 7"/>
                <a:gd name="T12" fmla="*/ 5 w 5"/>
                <a:gd name="T13" fmla="*/ 6 h 7"/>
                <a:gd name="T14" fmla="*/ 5 w 5"/>
                <a:gd name="T15" fmla="*/ 7 h 7"/>
                <a:gd name="T16" fmla="*/ 5 w 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cubicBezTo>
                    <a:pt x="4" y="7"/>
                    <a:pt x="4" y="7"/>
                    <a:pt x="3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79" name="Freeform 75"/>
            <p:cNvSpPr/>
            <p:nvPr/>
          </p:nvSpPr>
          <p:spPr bwMode="auto">
            <a:xfrm>
              <a:off x="3287" y="2199"/>
              <a:ext cx="2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80" name="Freeform 76"/>
            <p:cNvSpPr/>
            <p:nvPr/>
          </p:nvSpPr>
          <p:spPr bwMode="auto">
            <a:xfrm>
              <a:off x="3284" y="2199"/>
              <a:ext cx="7" cy="7"/>
            </a:xfrm>
            <a:custGeom>
              <a:avLst/>
              <a:gdLst>
                <a:gd name="T0" fmla="*/ 3 w 3"/>
                <a:gd name="T1" fmla="*/ 3 h 3"/>
                <a:gd name="T2" fmla="*/ 1 w 3"/>
                <a:gd name="T3" fmla="*/ 2 h 3"/>
                <a:gd name="T4" fmla="*/ 1 w 3"/>
                <a:gd name="T5" fmla="*/ 0 h 3"/>
                <a:gd name="T6" fmla="*/ 1 w 3"/>
                <a:gd name="T7" fmla="*/ 0 h 3"/>
                <a:gd name="T8" fmla="*/ 2 w 3"/>
                <a:gd name="T9" fmla="*/ 0 h 3"/>
                <a:gd name="T10" fmla="*/ 2 w 3"/>
                <a:gd name="T11" fmla="*/ 1 h 3"/>
                <a:gd name="T12" fmla="*/ 3 w 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81" name="Freeform 77"/>
            <p:cNvSpPr/>
            <p:nvPr/>
          </p:nvSpPr>
          <p:spPr bwMode="auto">
            <a:xfrm>
              <a:off x="3277" y="2206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82" name="Freeform 78"/>
            <p:cNvSpPr/>
            <p:nvPr/>
          </p:nvSpPr>
          <p:spPr bwMode="auto">
            <a:xfrm>
              <a:off x="3275" y="2202"/>
              <a:ext cx="4" cy="12"/>
            </a:xfrm>
            <a:custGeom>
              <a:avLst/>
              <a:gdLst>
                <a:gd name="T0" fmla="*/ 4 w 4"/>
                <a:gd name="T1" fmla="*/ 12 h 12"/>
                <a:gd name="T2" fmla="*/ 0 w 4"/>
                <a:gd name="T3" fmla="*/ 4 h 12"/>
                <a:gd name="T4" fmla="*/ 4 w 4"/>
                <a:gd name="T5" fmla="*/ 0 h 12"/>
                <a:gd name="T6" fmla="*/ 4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4" y="12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83" name="Freeform 79"/>
            <p:cNvSpPr/>
            <p:nvPr/>
          </p:nvSpPr>
          <p:spPr bwMode="auto">
            <a:xfrm>
              <a:off x="3275" y="2199"/>
              <a:ext cx="2" cy="5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84" name="Freeform 80"/>
            <p:cNvSpPr/>
            <p:nvPr/>
          </p:nvSpPr>
          <p:spPr bwMode="auto">
            <a:xfrm>
              <a:off x="3272" y="2197"/>
              <a:ext cx="7" cy="9"/>
            </a:xfrm>
            <a:custGeom>
              <a:avLst/>
              <a:gdLst>
                <a:gd name="T0" fmla="*/ 2 w 3"/>
                <a:gd name="T1" fmla="*/ 4 h 4"/>
                <a:gd name="T2" fmla="*/ 2 w 3"/>
                <a:gd name="T3" fmla="*/ 4 h 4"/>
                <a:gd name="T4" fmla="*/ 0 w 3"/>
                <a:gd name="T5" fmla="*/ 2 h 4"/>
                <a:gd name="T6" fmla="*/ 1 w 3"/>
                <a:gd name="T7" fmla="*/ 0 h 4"/>
                <a:gd name="T8" fmla="*/ 2 w 3"/>
                <a:gd name="T9" fmla="*/ 0 h 4"/>
                <a:gd name="T10" fmla="*/ 2 w 3"/>
                <a:gd name="T11" fmla="*/ 1 h 4"/>
                <a:gd name="T12" fmla="*/ 3 w 3"/>
                <a:gd name="T13" fmla="*/ 3 h 4"/>
                <a:gd name="T14" fmla="*/ 2 w 3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2"/>
                    <a:pt x="3" y="3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85" name="Freeform 81"/>
            <p:cNvSpPr/>
            <p:nvPr/>
          </p:nvSpPr>
          <p:spPr bwMode="auto">
            <a:xfrm>
              <a:off x="3282" y="2190"/>
              <a:ext cx="0" cy="5"/>
            </a:xfrm>
            <a:custGeom>
              <a:avLst/>
              <a:gdLst>
                <a:gd name="T0" fmla="*/ 1 h 2"/>
                <a:gd name="T1" fmla="*/ 2 h 2"/>
                <a:gd name="T2" fmla="*/ 0 h 2"/>
                <a:gd name="T3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86" name="Freeform 82"/>
            <p:cNvSpPr/>
            <p:nvPr/>
          </p:nvSpPr>
          <p:spPr bwMode="auto">
            <a:xfrm>
              <a:off x="3279" y="2183"/>
              <a:ext cx="5" cy="21"/>
            </a:xfrm>
            <a:custGeom>
              <a:avLst/>
              <a:gdLst>
                <a:gd name="T0" fmla="*/ 1 w 2"/>
                <a:gd name="T1" fmla="*/ 9 h 9"/>
                <a:gd name="T2" fmla="*/ 0 w 2"/>
                <a:gd name="T3" fmla="*/ 5 h 9"/>
                <a:gd name="T4" fmla="*/ 0 w 2"/>
                <a:gd name="T5" fmla="*/ 3 h 9"/>
                <a:gd name="T6" fmla="*/ 1 w 2"/>
                <a:gd name="T7" fmla="*/ 0 h 9"/>
                <a:gd name="T8" fmla="*/ 2 w 2"/>
                <a:gd name="T9" fmla="*/ 3 h 9"/>
                <a:gd name="T10" fmla="*/ 2 w 2"/>
                <a:gd name="T11" fmla="*/ 3 h 9"/>
                <a:gd name="T12" fmla="*/ 2 w 2"/>
                <a:gd name="T13" fmla="*/ 3 h 9"/>
                <a:gd name="T14" fmla="*/ 2 w 2"/>
                <a:gd name="T15" fmla="*/ 4 h 9"/>
                <a:gd name="T16" fmla="*/ 2 w 2"/>
                <a:gd name="T17" fmla="*/ 5 h 9"/>
                <a:gd name="T18" fmla="*/ 1 w 2"/>
                <a:gd name="T1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9">
                  <a:moveTo>
                    <a:pt x="1" y="9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5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87" name="Freeform 83"/>
            <p:cNvSpPr/>
            <p:nvPr/>
          </p:nvSpPr>
          <p:spPr bwMode="auto">
            <a:xfrm>
              <a:off x="3298" y="2216"/>
              <a:ext cx="5" cy="2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1 h 1"/>
                <a:gd name="T4" fmla="*/ 2 w 2"/>
                <a:gd name="T5" fmla="*/ 0 h 1"/>
                <a:gd name="T6" fmla="*/ 0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88" name="Freeform 84"/>
            <p:cNvSpPr/>
            <p:nvPr/>
          </p:nvSpPr>
          <p:spPr bwMode="auto">
            <a:xfrm>
              <a:off x="3294" y="2214"/>
              <a:ext cx="11" cy="11"/>
            </a:xfrm>
            <a:custGeom>
              <a:avLst/>
              <a:gdLst>
                <a:gd name="T0" fmla="*/ 3 w 5"/>
                <a:gd name="T1" fmla="*/ 5 h 5"/>
                <a:gd name="T2" fmla="*/ 3 w 5"/>
                <a:gd name="T3" fmla="*/ 2 h 5"/>
                <a:gd name="T4" fmla="*/ 2 w 5"/>
                <a:gd name="T5" fmla="*/ 1 h 5"/>
                <a:gd name="T6" fmla="*/ 0 w 5"/>
                <a:gd name="T7" fmla="*/ 0 h 5"/>
                <a:gd name="T8" fmla="*/ 3 w 5"/>
                <a:gd name="T9" fmla="*/ 0 h 5"/>
                <a:gd name="T10" fmla="*/ 4 w 5"/>
                <a:gd name="T11" fmla="*/ 0 h 5"/>
                <a:gd name="T12" fmla="*/ 5 w 5"/>
                <a:gd name="T13" fmla="*/ 1 h 5"/>
                <a:gd name="T14" fmla="*/ 4 w 5"/>
                <a:gd name="T15" fmla="*/ 1 h 5"/>
                <a:gd name="T16" fmla="*/ 4 w 5"/>
                <a:gd name="T17" fmla="*/ 2 h 5"/>
                <a:gd name="T18" fmla="*/ 3 w 5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3" y="5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lnTo>
                    <a:pt x="3" y="5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89" name="Freeform 85"/>
            <p:cNvSpPr/>
            <p:nvPr/>
          </p:nvSpPr>
          <p:spPr bwMode="auto">
            <a:xfrm>
              <a:off x="3305" y="2496"/>
              <a:ext cx="126" cy="252"/>
            </a:xfrm>
            <a:custGeom>
              <a:avLst/>
              <a:gdLst>
                <a:gd name="T0" fmla="*/ 50 w 53"/>
                <a:gd name="T1" fmla="*/ 14 h 106"/>
                <a:gd name="T2" fmla="*/ 51 w 53"/>
                <a:gd name="T3" fmla="*/ 19 h 106"/>
                <a:gd name="T4" fmla="*/ 45 w 53"/>
                <a:gd name="T5" fmla="*/ 24 h 106"/>
                <a:gd name="T6" fmla="*/ 41 w 53"/>
                <a:gd name="T7" fmla="*/ 30 h 106"/>
                <a:gd name="T8" fmla="*/ 40 w 53"/>
                <a:gd name="T9" fmla="*/ 39 h 106"/>
                <a:gd name="T10" fmla="*/ 43 w 53"/>
                <a:gd name="T11" fmla="*/ 45 h 106"/>
                <a:gd name="T12" fmla="*/ 44 w 53"/>
                <a:gd name="T13" fmla="*/ 47 h 106"/>
                <a:gd name="T14" fmla="*/ 43 w 53"/>
                <a:gd name="T15" fmla="*/ 51 h 106"/>
                <a:gd name="T16" fmla="*/ 38 w 53"/>
                <a:gd name="T17" fmla="*/ 54 h 106"/>
                <a:gd name="T18" fmla="*/ 30 w 53"/>
                <a:gd name="T19" fmla="*/ 55 h 106"/>
                <a:gd name="T20" fmla="*/ 30 w 53"/>
                <a:gd name="T21" fmla="*/ 57 h 106"/>
                <a:gd name="T22" fmla="*/ 29 w 53"/>
                <a:gd name="T23" fmla="*/ 60 h 106"/>
                <a:gd name="T24" fmla="*/ 26 w 53"/>
                <a:gd name="T25" fmla="*/ 63 h 106"/>
                <a:gd name="T26" fmla="*/ 22 w 53"/>
                <a:gd name="T27" fmla="*/ 62 h 106"/>
                <a:gd name="T28" fmla="*/ 25 w 53"/>
                <a:gd name="T29" fmla="*/ 67 h 106"/>
                <a:gd name="T30" fmla="*/ 24 w 53"/>
                <a:gd name="T31" fmla="*/ 67 h 106"/>
                <a:gd name="T32" fmla="*/ 26 w 53"/>
                <a:gd name="T33" fmla="*/ 68 h 106"/>
                <a:gd name="T34" fmla="*/ 22 w 53"/>
                <a:gd name="T35" fmla="*/ 69 h 106"/>
                <a:gd name="T36" fmla="*/ 24 w 53"/>
                <a:gd name="T37" fmla="*/ 70 h 106"/>
                <a:gd name="T38" fmla="*/ 22 w 53"/>
                <a:gd name="T39" fmla="*/ 73 h 106"/>
                <a:gd name="T40" fmla="*/ 21 w 53"/>
                <a:gd name="T41" fmla="*/ 77 h 106"/>
                <a:gd name="T42" fmla="*/ 16 w 53"/>
                <a:gd name="T43" fmla="*/ 81 h 106"/>
                <a:gd name="T44" fmla="*/ 20 w 53"/>
                <a:gd name="T45" fmla="*/ 86 h 106"/>
                <a:gd name="T46" fmla="*/ 16 w 53"/>
                <a:gd name="T47" fmla="*/ 93 h 106"/>
                <a:gd name="T48" fmla="*/ 13 w 53"/>
                <a:gd name="T49" fmla="*/ 96 h 106"/>
                <a:gd name="T50" fmla="*/ 11 w 53"/>
                <a:gd name="T51" fmla="*/ 101 h 106"/>
                <a:gd name="T52" fmla="*/ 11 w 53"/>
                <a:gd name="T53" fmla="*/ 101 h 106"/>
                <a:gd name="T54" fmla="*/ 11 w 53"/>
                <a:gd name="T55" fmla="*/ 103 h 106"/>
                <a:gd name="T56" fmla="*/ 14 w 53"/>
                <a:gd name="T57" fmla="*/ 106 h 106"/>
                <a:gd name="T58" fmla="*/ 5 w 53"/>
                <a:gd name="T59" fmla="*/ 105 h 106"/>
                <a:gd name="T60" fmla="*/ 3 w 53"/>
                <a:gd name="T61" fmla="*/ 100 h 106"/>
                <a:gd name="T62" fmla="*/ 0 w 53"/>
                <a:gd name="T63" fmla="*/ 100 h 106"/>
                <a:gd name="T64" fmla="*/ 1 w 53"/>
                <a:gd name="T65" fmla="*/ 94 h 106"/>
                <a:gd name="T66" fmla="*/ 3 w 53"/>
                <a:gd name="T67" fmla="*/ 87 h 106"/>
                <a:gd name="T68" fmla="*/ 4 w 53"/>
                <a:gd name="T69" fmla="*/ 76 h 106"/>
                <a:gd name="T70" fmla="*/ 6 w 53"/>
                <a:gd name="T71" fmla="*/ 76 h 106"/>
                <a:gd name="T72" fmla="*/ 4 w 53"/>
                <a:gd name="T73" fmla="*/ 68 h 106"/>
                <a:gd name="T74" fmla="*/ 5 w 53"/>
                <a:gd name="T75" fmla="*/ 58 h 106"/>
                <a:gd name="T76" fmla="*/ 6 w 53"/>
                <a:gd name="T77" fmla="*/ 53 h 106"/>
                <a:gd name="T78" fmla="*/ 6 w 53"/>
                <a:gd name="T79" fmla="*/ 48 h 106"/>
                <a:gd name="T80" fmla="*/ 8 w 53"/>
                <a:gd name="T81" fmla="*/ 46 h 106"/>
                <a:gd name="T82" fmla="*/ 8 w 53"/>
                <a:gd name="T83" fmla="*/ 43 h 106"/>
                <a:gd name="T84" fmla="*/ 9 w 53"/>
                <a:gd name="T85" fmla="*/ 38 h 106"/>
                <a:gd name="T86" fmla="*/ 8 w 53"/>
                <a:gd name="T87" fmla="*/ 32 h 106"/>
                <a:gd name="T88" fmla="*/ 9 w 53"/>
                <a:gd name="T89" fmla="*/ 28 h 106"/>
                <a:gd name="T90" fmla="*/ 10 w 53"/>
                <a:gd name="T91" fmla="*/ 23 h 106"/>
                <a:gd name="T92" fmla="*/ 12 w 53"/>
                <a:gd name="T93" fmla="*/ 19 h 106"/>
                <a:gd name="T94" fmla="*/ 14 w 53"/>
                <a:gd name="T95" fmla="*/ 17 h 106"/>
                <a:gd name="T96" fmla="*/ 13 w 53"/>
                <a:gd name="T97" fmla="*/ 14 h 106"/>
                <a:gd name="T98" fmla="*/ 13 w 53"/>
                <a:gd name="T99" fmla="*/ 10 h 106"/>
                <a:gd name="T100" fmla="*/ 17 w 53"/>
                <a:gd name="T101" fmla="*/ 7 h 106"/>
                <a:gd name="T102" fmla="*/ 17 w 53"/>
                <a:gd name="T103" fmla="*/ 5 h 106"/>
                <a:gd name="T104" fmla="*/ 19 w 53"/>
                <a:gd name="T105" fmla="*/ 3 h 106"/>
                <a:gd name="T106" fmla="*/ 24 w 53"/>
                <a:gd name="T107" fmla="*/ 5 h 106"/>
                <a:gd name="T108" fmla="*/ 32 w 53"/>
                <a:gd name="T109" fmla="*/ 7 h 106"/>
                <a:gd name="T110" fmla="*/ 36 w 53"/>
                <a:gd name="T111" fmla="*/ 9 h 106"/>
                <a:gd name="T112" fmla="*/ 41 w 53"/>
                <a:gd name="T113" fmla="*/ 13 h 106"/>
                <a:gd name="T114" fmla="*/ 40 w 53"/>
                <a:gd name="T115" fmla="*/ 17 h 106"/>
                <a:gd name="T116" fmla="*/ 43 w 53"/>
                <a:gd name="T117" fmla="*/ 19 h 106"/>
                <a:gd name="T118" fmla="*/ 50 w 53"/>
                <a:gd name="T119" fmla="*/ 1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" h="106">
                  <a:moveTo>
                    <a:pt x="50" y="14"/>
                  </a:moveTo>
                  <a:cubicBezTo>
                    <a:pt x="53" y="13"/>
                    <a:pt x="53" y="17"/>
                    <a:pt x="51" y="19"/>
                  </a:cubicBezTo>
                  <a:cubicBezTo>
                    <a:pt x="49" y="20"/>
                    <a:pt x="47" y="22"/>
                    <a:pt x="45" y="24"/>
                  </a:cubicBezTo>
                  <a:cubicBezTo>
                    <a:pt x="43" y="26"/>
                    <a:pt x="41" y="27"/>
                    <a:pt x="41" y="30"/>
                  </a:cubicBezTo>
                  <a:cubicBezTo>
                    <a:pt x="41" y="33"/>
                    <a:pt x="41" y="36"/>
                    <a:pt x="40" y="39"/>
                  </a:cubicBezTo>
                  <a:cubicBezTo>
                    <a:pt x="39" y="42"/>
                    <a:pt x="44" y="42"/>
                    <a:pt x="43" y="45"/>
                  </a:cubicBezTo>
                  <a:cubicBezTo>
                    <a:pt x="42" y="46"/>
                    <a:pt x="44" y="46"/>
                    <a:pt x="44" y="47"/>
                  </a:cubicBezTo>
                  <a:cubicBezTo>
                    <a:pt x="45" y="48"/>
                    <a:pt x="44" y="50"/>
                    <a:pt x="43" y="51"/>
                  </a:cubicBezTo>
                  <a:cubicBezTo>
                    <a:pt x="41" y="53"/>
                    <a:pt x="41" y="54"/>
                    <a:pt x="38" y="54"/>
                  </a:cubicBezTo>
                  <a:cubicBezTo>
                    <a:pt x="35" y="55"/>
                    <a:pt x="32" y="56"/>
                    <a:pt x="30" y="55"/>
                  </a:cubicBezTo>
                  <a:cubicBezTo>
                    <a:pt x="29" y="56"/>
                    <a:pt x="30" y="57"/>
                    <a:pt x="30" y="57"/>
                  </a:cubicBezTo>
                  <a:cubicBezTo>
                    <a:pt x="30" y="58"/>
                    <a:pt x="29" y="59"/>
                    <a:pt x="29" y="60"/>
                  </a:cubicBezTo>
                  <a:cubicBezTo>
                    <a:pt x="30" y="62"/>
                    <a:pt x="29" y="63"/>
                    <a:pt x="26" y="63"/>
                  </a:cubicBezTo>
                  <a:cubicBezTo>
                    <a:pt x="25" y="63"/>
                    <a:pt x="22" y="60"/>
                    <a:pt x="22" y="62"/>
                  </a:cubicBezTo>
                  <a:cubicBezTo>
                    <a:pt x="22" y="64"/>
                    <a:pt x="22" y="68"/>
                    <a:pt x="25" y="67"/>
                  </a:cubicBezTo>
                  <a:cubicBezTo>
                    <a:pt x="25" y="67"/>
                    <a:pt x="25" y="67"/>
                    <a:pt x="24" y="67"/>
                  </a:cubicBezTo>
                  <a:cubicBezTo>
                    <a:pt x="25" y="66"/>
                    <a:pt x="27" y="67"/>
                    <a:pt x="26" y="68"/>
                  </a:cubicBezTo>
                  <a:cubicBezTo>
                    <a:pt x="25" y="70"/>
                    <a:pt x="24" y="67"/>
                    <a:pt x="22" y="69"/>
                  </a:cubicBezTo>
                  <a:cubicBezTo>
                    <a:pt x="23" y="69"/>
                    <a:pt x="24" y="70"/>
                    <a:pt x="24" y="70"/>
                  </a:cubicBezTo>
                  <a:cubicBezTo>
                    <a:pt x="23" y="70"/>
                    <a:pt x="22" y="71"/>
                    <a:pt x="22" y="73"/>
                  </a:cubicBezTo>
                  <a:cubicBezTo>
                    <a:pt x="22" y="74"/>
                    <a:pt x="21" y="76"/>
                    <a:pt x="21" y="77"/>
                  </a:cubicBezTo>
                  <a:cubicBezTo>
                    <a:pt x="19" y="77"/>
                    <a:pt x="16" y="79"/>
                    <a:pt x="16" y="81"/>
                  </a:cubicBezTo>
                  <a:cubicBezTo>
                    <a:pt x="15" y="85"/>
                    <a:pt x="20" y="84"/>
                    <a:pt x="20" y="86"/>
                  </a:cubicBezTo>
                  <a:cubicBezTo>
                    <a:pt x="21" y="89"/>
                    <a:pt x="18" y="91"/>
                    <a:pt x="16" y="93"/>
                  </a:cubicBezTo>
                  <a:cubicBezTo>
                    <a:pt x="16" y="93"/>
                    <a:pt x="14" y="100"/>
                    <a:pt x="13" y="96"/>
                  </a:cubicBezTo>
                  <a:cubicBezTo>
                    <a:pt x="14" y="97"/>
                    <a:pt x="11" y="99"/>
                    <a:pt x="11" y="101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2" y="102"/>
                    <a:pt x="12" y="103"/>
                    <a:pt x="11" y="103"/>
                  </a:cubicBezTo>
                  <a:cubicBezTo>
                    <a:pt x="12" y="104"/>
                    <a:pt x="13" y="105"/>
                    <a:pt x="14" y="106"/>
                  </a:cubicBezTo>
                  <a:cubicBezTo>
                    <a:pt x="11" y="106"/>
                    <a:pt x="8" y="105"/>
                    <a:pt x="5" y="105"/>
                  </a:cubicBezTo>
                  <a:cubicBezTo>
                    <a:pt x="2" y="105"/>
                    <a:pt x="3" y="102"/>
                    <a:pt x="3" y="100"/>
                  </a:cubicBezTo>
                  <a:cubicBezTo>
                    <a:pt x="2" y="100"/>
                    <a:pt x="1" y="100"/>
                    <a:pt x="0" y="100"/>
                  </a:cubicBezTo>
                  <a:cubicBezTo>
                    <a:pt x="0" y="98"/>
                    <a:pt x="0" y="96"/>
                    <a:pt x="1" y="94"/>
                  </a:cubicBezTo>
                  <a:cubicBezTo>
                    <a:pt x="3" y="91"/>
                    <a:pt x="2" y="90"/>
                    <a:pt x="3" y="87"/>
                  </a:cubicBezTo>
                  <a:cubicBezTo>
                    <a:pt x="3" y="85"/>
                    <a:pt x="7" y="78"/>
                    <a:pt x="4" y="76"/>
                  </a:cubicBezTo>
                  <a:cubicBezTo>
                    <a:pt x="5" y="76"/>
                    <a:pt x="5" y="76"/>
                    <a:pt x="6" y="76"/>
                  </a:cubicBezTo>
                  <a:cubicBezTo>
                    <a:pt x="4" y="75"/>
                    <a:pt x="3" y="70"/>
                    <a:pt x="4" y="68"/>
                  </a:cubicBezTo>
                  <a:cubicBezTo>
                    <a:pt x="5" y="65"/>
                    <a:pt x="4" y="61"/>
                    <a:pt x="5" y="58"/>
                  </a:cubicBezTo>
                  <a:cubicBezTo>
                    <a:pt x="5" y="56"/>
                    <a:pt x="6" y="55"/>
                    <a:pt x="6" y="53"/>
                  </a:cubicBezTo>
                  <a:cubicBezTo>
                    <a:pt x="6" y="51"/>
                    <a:pt x="6" y="49"/>
                    <a:pt x="6" y="48"/>
                  </a:cubicBezTo>
                  <a:cubicBezTo>
                    <a:pt x="6" y="47"/>
                    <a:pt x="8" y="47"/>
                    <a:pt x="8" y="46"/>
                  </a:cubicBezTo>
                  <a:cubicBezTo>
                    <a:pt x="8" y="45"/>
                    <a:pt x="7" y="44"/>
                    <a:pt x="8" y="43"/>
                  </a:cubicBezTo>
                  <a:cubicBezTo>
                    <a:pt x="8" y="41"/>
                    <a:pt x="10" y="40"/>
                    <a:pt x="9" y="38"/>
                  </a:cubicBezTo>
                  <a:cubicBezTo>
                    <a:pt x="9" y="36"/>
                    <a:pt x="8" y="34"/>
                    <a:pt x="8" y="32"/>
                  </a:cubicBezTo>
                  <a:cubicBezTo>
                    <a:pt x="7" y="31"/>
                    <a:pt x="9" y="29"/>
                    <a:pt x="9" y="28"/>
                  </a:cubicBezTo>
                  <a:cubicBezTo>
                    <a:pt x="10" y="26"/>
                    <a:pt x="9" y="24"/>
                    <a:pt x="10" y="23"/>
                  </a:cubicBezTo>
                  <a:cubicBezTo>
                    <a:pt x="10" y="21"/>
                    <a:pt x="11" y="20"/>
                    <a:pt x="12" y="19"/>
                  </a:cubicBezTo>
                  <a:cubicBezTo>
                    <a:pt x="12" y="18"/>
                    <a:pt x="13" y="18"/>
                    <a:pt x="14" y="17"/>
                  </a:cubicBezTo>
                  <a:cubicBezTo>
                    <a:pt x="14" y="17"/>
                    <a:pt x="13" y="15"/>
                    <a:pt x="13" y="14"/>
                  </a:cubicBezTo>
                  <a:cubicBezTo>
                    <a:pt x="13" y="14"/>
                    <a:pt x="13" y="11"/>
                    <a:pt x="13" y="10"/>
                  </a:cubicBezTo>
                  <a:cubicBezTo>
                    <a:pt x="16" y="9"/>
                    <a:pt x="16" y="9"/>
                    <a:pt x="17" y="7"/>
                  </a:cubicBezTo>
                  <a:cubicBezTo>
                    <a:pt x="17" y="6"/>
                    <a:pt x="16" y="6"/>
                    <a:pt x="17" y="5"/>
                  </a:cubicBezTo>
                  <a:cubicBezTo>
                    <a:pt x="18" y="4"/>
                    <a:pt x="18" y="4"/>
                    <a:pt x="19" y="3"/>
                  </a:cubicBezTo>
                  <a:cubicBezTo>
                    <a:pt x="21" y="4"/>
                    <a:pt x="23" y="3"/>
                    <a:pt x="24" y="5"/>
                  </a:cubicBezTo>
                  <a:cubicBezTo>
                    <a:pt x="25" y="0"/>
                    <a:pt x="31" y="6"/>
                    <a:pt x="32" y="7"/>
                  </a:cubicBezTo>
                  <a:cubicBezTo>
                    <a:pt x="33" y="9"/>
                    <a:pt x="34" y="9"/>
                    <a:pt x="36" y="9"/>
                  </a:cubicBezTo>
                  <a:cubicBezTo>
                    <a:pt x="38" y="10"/>
                    <a:pt x="40" y="12"/>
                    <a:pt x="41" y="13"/>
                  </a:cubicBezTo>
                  <a:cubicBezTo>
                    <a:pt x="42" y="14"/>
                    <a:pt x="41" y="16"/>
                    <a:pt x="40" y="17"/>
                  </a:cubicBezTo>
                  <a:cubicBezTo>
                    <a:pt x="39" y="19"/>
                    <a:pt x="42" y="18"/>
                    <a:pt x="43" y="19"/>
                  </a:cubicBezTo>
                  <a:cubicBezTo>
                    <a:pt x="47" y="21"/>
                    <a:pt x="50" y="17"/>
                    <a:pt x="50" y="14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90" name="Freeform 86"/>
            <p:cNvSpPr>
              <a:spLocks noEditPoints="1"/>
            </p:cNvSpPr>
            <p:nvPr/>
          </p:nvSpPr>
          <p:spPr bwMode="auto">
            <a:xfrm>
              <a:off x="3303" y="2501"/>
              <a:ext cx="128" cy="252"/>
            </a:xfrm>
            <a:custGeom>
              <a:avLst/>
              <a:gdLst>
                <a:gd name="T0" fmla="*/ 3 w 54"/>
                <a:gd name="T1" fmla="*/ 99 h 106"/>
                <a:gd name="T2" fmla="*/ 2 w 54"/>
                <a:gd name="T3" fmla="*/ 92 h 106"/>
                <a:gd name="T4" fmla="*/ 5 w 54"/>
                <a:gd name="T5" fmla="*/ 75 h 106"/>
                <a:gd name="T6" fmla="*/ 4 w 54"/>
                <a:gd name="T7" fmla="*/ 65 h 106"/>
                <a:gd name="T8" fmla="*/ 6 w 54"/>
                <a:gd name="T9" fmla="*/ 51 h 106"/>
                <a:gd name="T10" fmla="*/ 8 w 54"/>
                <a:gd name="T11" fmla="*/ 44 h 106"/>
                <a:gd name="T12" fmla="*/ 10 w 54"/>
                <a:gd name="T13" fmla="*/ 36 h 106"/>
                <a:gd name="T14" fmla="*/ 9 w 54"/>
                <a:gd name="T15" fmla="*/ 25 h 106"/>
                <a:gd name="T16" fmla="*/ 12 w 54"/>
                <a:gd name="T17" fmla="*/ 16 h 106"/>
                <a:gd name="T18" fmla="*/ 13 w 54"/>
                <a:gd name="T19" fmla="*/ 13 h 106"/>
                <a:gd name="T20" fmla="*/ 17 w 54"/>
                <a:gd name="T21" fmla="*/ 5 h 106"/>
                <a:gd name="T22" fmla="*/ 23 w 54"/>
                <a:gd name="T23" fmla="*/ 1 h 106"/>
                <a:gd name="T24" fmla="*/ 37 w 54"/>
                <a:gd name="T25" fmla="*/ 7 h 106"/>
                <a:gd name="T26" fmla="*/ 42 w 54"/>
                <a:gd name="T27" fmla="*/ 15 h 106"/>
                <a:gd name="T28" fmla="*/ 46 w 54"/>
                <a:gd name="T29" fmla="*/ 16 h 106"/>
                <a:gd name="T30" fmla="*/ 54 w 54"/>
                <a:gd name="T31" fmla="*/ 13 h 106"/>
                <a:gd name="T32" fmla="*/ 45 w 54"/>
                <a:gd name="T33" fmla="*/ 24 h 106"/>
                <a:gd name="T34" fmla="*/ 44 w 54"/>
                <a:gd name="T35" fmla="*/ 43 h 106"/>
                <a:gd name="T36" fmla="*/ 44 w 54"/>
                <a:gd name="T37" fmla="*/ 50 h 106"/>
                <a:gd name="T38" fmla="*/ 32 w 54"/>
                <a:gd name="T39" fmla="*/ 54 h 106"/>
                <a:gd name="T40" fmla="*/ 30 w 54"/>
                <a:gd name="T41" fmla="*/ 61 h 106"/>
                <a:gd name="T42" fmla="*/ 24 w 54"/>
                <a:gd name="T43" fmla="*/ 60 h 106"/>
                <a:gd name="T44" fmla="*/ 28 w 54"/>
                <a:gd name="T45" fmla="*/ 65 h 106"/>
                <a:gd name="T46" fmla="*/ 25 w 54"/>
                <a:gd name="T47" fmla="*/ 69 h 106"/>
                <a:gd name="T48" fmla="*/ 23 w 54"/>
                <a:gd name="T49" fmla="*/ 76 h 106"/>
                <a:gd name="T50" fmla="*/ 22 w 54"/>
                <a:gd name="T51" fmla="*/ 84 h 106"/>
                <a:gd name="T52" fmla="*/ 15 w 54"/>
                <a:gd name="T53" fmla="*/ 96 h 106"/>
                <a:gd name="T54" fmla="*/ 13 w 54"/>
                <a:gd name="T55" fmla="*/ 98 h 106"/>
                <a:gd name="T56" fmla="*/ 15 w 54"/>
                <a:gd name="T57" fmla="*/ 103 h 106"/>
                <a:gd name="T58" fmla="*/ 5 w 54"/>
                <a:gd name="T59" fmla="*/ 98 h 106"/>
                <a:gd name="T60" fmla="*/ 12 w 54"/>
                <a:gd name="T61" fmla="*/ 102 h 106"/>
                <a:gd name="T62" fmla="*/ 12 w 54"/>
                <a:gd name="T63" fmla="*/ 100 h 106"/>
                <a:gd name="T64" fmla="*/ 13 w 54"/>
                <a:gd name="T65" fmla="*/ 95 h 106"/>
                <a:gd name="T66" fmla="*/ 15 w 54"/>
                <a:gd name="T67" fmla="*/ 94 h 106"/>
                <a:gd name="T68" fmla="*/ 18 w 54"/>
                <a:gd name="T69" fmla="*/ 89 h 106"/>
                <a:gd name="T70" fmla="*/ 21 w 54"/>
                <a:gd name="T71" fmla="*/ 74 h 106"/>
                <a:gd name="T72" fmla="*/ 23 w 54"/>
                <a:gd name="T73" fmla="*/ 67 h 106"/>
                <a:gd name="T74" fmla="*/ 22 w 54"/>
                <a:gd name="T75" fmla="*/ 61 h 106"/>
                <a:gd name="T76" fmla="*/ 26 w 54"/>
                <a:gd name="T77" fmla="*/ 60 h 106"/>
                <a:gd name="T78" fmla="*/ 30 w 54"/>
                <a:gd name="T79" fmla="*/ 56 h 106"/>
                <a:gd name="T80" fmla="*/ 30 w 54"/>
                <a:gd name="T81" fmla="*/ 52 h 106"/>
                <a:gd name="T82" fmla="*/ 39 w 54"/>
                <a:gd name="T83" fmla="*/ 52 h 106"/>
                <a:gd name="T84" fmla="*/ 45 w 54"/>
                <a:gd name="T85" fmla="*/ 45 h 106"/>
                <a:gd name="T86" fmla="*/ 41 w 54"/>
                <a:gd name="T87" fmla="*/ 28 h 106"/>
                <a:gd name="T88" fmla="*/ 52 w 54"/>
                <a:gd name="T89" fmla="*/ 16 h 106"/>
                <a:gd name="T90" fmla="*/ 46 w 54"/>
                <a:gd name="T91" fmla="*/ 18 h 106"/>
                <a:gd name="T92" fmla="*/ 40 w 54"/>
                <a:gd name="T93" fmla="*/ 14 h 106"/>
                <a:gd name="T94" fmla="*/ 37 w 54"/>
                <a:gd name="T95" fmla="*/ 8 h 106"/>
                <a:gd name="T96" fmla="*/ 26 w 54"/>
                <a:gd name="T97" fmla="*/ 5 h 106"/>
                <a:gd name="T98" fmla="*/ 18 w 54"/>
                <a:gd name="T99" fmla="*/ 4 h 106"/>
                <a:gd name="T100" fmla="*/ 15 w 54"/>
                <a:gd name="T101" fmla="*/ 9 h 106"/>
                <a:gd name="T102" fmla="*/ 14 w 54"/>
                <a:gd name="T103" fmla="*/ 17 h 106"/>
                <a:gd name="T104" fmla="*/ 11 w 54"/>
                <a:gd name="T105" fmla="*/ 23 h 106"/>
                <a:gd name="T106" fmla="*/ 10 w 54"/>
                <a:gd name="T107" fmla="*/ 32 h 106"/>
                <a:gd name="T108" fmla="*/ 9 w 54"/>
                <a:gd name="T109" fmla="*/ 42 h 106"/>
                <a:gd name="T110" fmla="*/ 8 w 54"/>
                <a:gd name="T111" fmla="*/ 50 h 106"/>
                <a:gd name="T112" fmla="*/ 6 w 54"/>
                <a:gd name="T113" fmla="*/ 60 h 106"/>
                <a:gd name="T114" fmla="*/ 7 w 54"/>
                <a:gd name="T115" fmla="*/ 74 h 106"/>
                <a:gd name="T116" fmla="*/ 4 w 54"/>
                <a:gd name="T117" fmla="*/ 8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4" h="106">
                  <a:moveTo>
                    <a:pt x="16" y="106"/>
                  </a:moveTo>
                  <a:cubicBezTo>
                    <a:pt x="14" y="105"/>
                    <a:pt x="14" y="105"/>
                    <a:pt x="14" y="105"/>
                  </a:cubicBezTo>
                  <a:cubicBezTo>
                    <a:pt x="11" y="104"/>
                    <a:pt x="9" y="104"/>
                    <a:pt x="6" y="104"/>
                  </a:cubicBezTo>
                  <a:cubicBezTo>
                    <a:pt x="3" y="104"/>
                    <a:pt x="3" y="101"/>
                    <a:pt x="3" y="99"/>
                  </a:cubicBezTo>
                  <a:cubicBezTo>
                    <a:pt x="3" y="99"/>
                    <a:pt x="3" y="99"/>
                    <a:pt x="3" y="98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1" y="98"/>
                    <a:pt x="1" y="98"/>
                    <a:pt x="1" y="98"/>
                  </a:cubicBezTo>
                  <a:cubicBezTo>
                    <a:pt x="1" y="96"/>
                    <a:pt x="0" y="94"/>
                    <a:pt x="2" y="92"/>
                  </a:cubicBezTo>
                  <a:cubicBezTo>
                    <a:pt x="3" y="90"/>
                    <a:pt x="3" y="89"/>
                    <a:pt x="3" y="88"/>
                  </a:cubicBezTo>
                  <a:cubicBezTo>
                    <a:pt x="3" y="87"/>
                    <a:pt x="3" y="86"/>
                    <a:pt x="3" y="85"/>
                  </a:cubicBezTo>
                  <a:cubicBezTo>
                    <a:pt x="3" y="85"/>
                    <a:pt x="4" y="84"/>
                    <a:pt x="4" y="82"/>
                  </a:cubicBezTo>
                  <a:cubicBezTo>
                    <a:pt x="5" y="80"/>
                    <a:pt x="7" y="76"/>
                    <a:pt x="5" y="75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4"/>
                    <a:pt x="5" y="73"/>
                    <a:pt x="5" y="73"/>
                  </a:cubicBezTo>
                  <a:cubicBezTo>
                    <a:pt x="4" y="71"/>
                    <a:pt x="3" y="67"/>
                    <a:pt x="4" y="65"/>
                  </a:cubicBezTo>
                  <a:cubicBezTo>
                    <a:pt x="5" y="64"/>
                    <a:pt x="5" y="62"/>
                    <a:pt x="5" y="60"/>
                  </a:cubicBezTo>
                  <a:cubicBezTo>
                    <a:pt x="5" y="59"/>
                    <a:pt x="5" y="57"/>
                    <a:pt x="5" y="55"/>
                  </a:cubicBezTo>
                  <a:cubicBezTo>
                    <a:pt x="5" y="55"/>
                    <a:pt x="6" y="54"/>
                    <a:pt x="6" y="54"/>
                  </a:cubicBezTo>
                  <a:cubicBezTo>
                    <a:pt x="6" y="53"/>
                    <a:pt x="7" y="52"/>
                    <a:pt x="6" y="51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49"/>
                    <a:pt x="6" y="47"/>
                    <a:pt x="7" y="46"/>
                  </a:cubicBezTo>
                  <a:cubicBezTo>
                    <a:pt x="7" y="45"/>
                    <a:pt x="7" y="45"/>
                    <a:pt x="7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2"/>
                    <a:pt x="8" y="42"/>
                    <a:pt x="8" y="41"/>
                  </a:cubicBezTo>
                  <a:cubicBezTo>
                    <a:pt x="8" y="40"/>
                    <a:pt x="9" y="39"/>
                    <a:pt x="9" y="39"/>
                  </a:cubicBezTo>
                  <a:cubicBezTo>
                    <a:pt x="9" y="38"/>
                    <a:pt x="10" y="37"/>
                    <a:pt x="10" y="36"/>
                  </a:cubicBezTo>
                  <a:cubicBezTo>
                    <a:pt x="9" y="34"/>
                    <a:pt x="9" y="33"/>
                    <a:pt x="9" y="32"/>
                  </a:cubicBezTo>
                  <a:cubicBezTo>
                    <a:pt x="8" y="31"/>
                    <a:pt x="8" y="31"/>
                    <a:pt x="8" y="30"/>
                  </a:cubicBezTo>
                  <a:cubicBezTo>
                    <a:pt x="8" y="29"/>
                    <a:pt x="8" y="28"/>
                    <a:pt x="9" y="27"/>
                  </a:cubicBezTo>
                  <a:cubicBezTo>
                    <a:pt x="9" y="26"/>
                    <a:pt x="9" y="26"/>
                    <a:pt x="9" y="25"/>
                  </a:cubicBezTo>
                  <a:cubicBezTo>
                    <a:pt x="10" y="25"/>
                    <a:pt x="10" y="24"/>
                    <a:pt x="10" y="23"/>
                  </a:cubicBezTo>
                  <a:cubicBezTo>
                    <a:pt x="10" y="22"/>
                    <a:pt x="10" y="22"/>
                    <a:pt x="10" y="21"/>
                  </a:cubicBezTo>
                  <a:cubicBezTo>
                    <a:pt x="10" y="20"/>
                    <a:pt x="11" y="19"/>
                    <a:pt x="11" y="18"/>
                  </a:cubicBezTo>
                  <a:cubicBezTo>
                    <a:pt x="12" y="18"/>
                    <a:pt x="12" y="17"/>
                    <a:pt x="12" y="16"/>
                  </a:cubicBezTo>
                  <a:cubicBezTo>
                    <a:pt x="13" y="16"/>
                    <a:pt x="13" y="16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4"/>
                    <a:pt x="14" y="13"/>
                  </a:cubicBezTo>
                  <a:cubicBezTo>
                    <a:pt x="14" y="13"/>
                    <a:pt x="13" y="13"/>
                    <a:pt x="13" y="13"/>
                  </a:cubicBezTo>
                  <a:cubicBezTo>
                    <a:pt x="13" y="11"/>
                    <a:pt x="13" y="8"/>
                    <a:pt x="14" y="8"/>
                  </a:cubicBezTo>
                  <a:cubicBezTo>
                    <a:pt x="14" y="8"/>
                    <a:pt x="15" y="7"/>
                    <a:pt x="15" y="7"/>
                  </a:cubicBezTo>
                  <a:cubicBezTo>
                    <a:pt x="16" y="7"/>
                    <a:pt x="17" y="7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1"/>
                    <a:pt x="22" y="1"/>
                    <a:pt x="23" y="1"/>
                  </a:cubicBezTo>
                  <a:cubicBezTo>
                    <a:pt x="23" y="1"/>
                    <a:pt x="24" y="1"/>
                    <a:pt x="25" y="2"/>
                  </a:cubicBezTo>
                  <a:cubicBezTo>
                    <a:pt x="25" y="1"/>
                    <a:pt x="26" y="0"/>
                    <a:pt x="27" y="0"/>
                  </a:cubicBezTo>
                  <a:cubicBezTo>
                    <a:pt x="29" y="0"/>
                    <a:pt x="32" y="4"/>
                    <a:pt x="33" y="4"/>
                  </a:cubicBezTo>
                  <a:cubicBezTo>
                    <a:pt x="35" y="6"/>
                    <a:pt x="35" y="6"/>
                    <a:pt x="37" y="7"/>
                  </a:cubicBezTo>
                  <a:cubicBezTo>
                    <a:pt x="39" y="7"/>
                    <a:pt x="40" y="8"/>
                    <a:pt x="41" y="9"/>
                  </a:cubicBezTo>
                  <a:cubicBezTo>
                    <a:pt x="42" y="10"/>
                    <a:pt x="42" y="10"/>
                    <a:pt x="43" y="10"/>
                  </a:cubicBezTo>
                  <a:cubicBezTo>
                    <a:pt x="44" y="11"/>
                    <a:pt x="43" y="13"/>
                    <a:pt x="42" y="14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1" y="15"/>
                    <a:pt x="42" y="15"/>
                    <a:pt x="42" y="15"/>
                  </a:cubicBezTo>
                  <a:cubicBezTo>
                    <a:pt x="42" y="15"/>
                    <a:pt x="42" y="16"/>
                    <a:pt x="43" y="16"/>
                  </a:cubicBezTo>
                  <a:cubicBezTo>
                    <a:pt x="43" y="16"/>
                    <a:pt x="44" y="16"/>
                    <a:pt x="44" y="16"/>
                  </a:cubicBezTo>
                  <a:cubicBezTo>
                    <a:pt x="45" y="16"/>
                    <a:pt x="46" y="16"/>
                    <a:pt x="46" y="16"/>
                  </a:cubicBezTo>
                  <a:cubicBezTo>
                    <a:pt x="49" y="16"/>
                    <a:pt x="50" y="14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3" y="11"/>
                    <a:pt x="54" y="11"/>
                    <a:pt x="54" y="13"/>
                  </a:cubicBezTo>
                  <a:cubicBezTo>
                    <a:pt x="54" y="14"/>
                    <a:pt x="54" y="16"/>
                    <a:pt x="52" y="17"/>
                  </a:cubicBezTo>
                  <a:cubicBezTo>
                    <a:pt x="51" y="18"/>
                    <a:pt x="49" y="20"/>
                    <a:pt x="48" y="21"/>
                  </a:cubicBezTo>
                  <a:cubicBezTo>
                    <a:pt x="47" y="22"/>
                    <a:pt x="47" y="22"/>
                    <a:pt x="46" y="23"/>
                  </a:cubicBezTo>
                  <a:cubicBezTo>
                    <a:pt x="46" y="23"/>
                    <a:pt x="46" y="23"/>
                    <a:pt x="45" y="24"/>
                  </a:cubicBezTo>
                  <a:cubicBezTo>
                    <a:pt x="44" y="25"/>
                    <a:pt x="43" y="26"/>
                    <a:pt x="43" y="28"/>
                  </a:cubicBezTo>
                  <a:cubicBezTo>
                    <a:pt x="43" y="31"/>
                    <a:pt x="42" y="34"/>
                    <a:pt x="42" y="37"/>
                  </a:cubicBezTo>
                  <a:cubicBezTo>
                    <a:pt x="41" y="38"/>
                    <a:pt x="42" y="39"/>
                    <a:pt x="43" y="40"/>
                  </a:cubicBezTo>
                  <a:cubicBezTo>
                    <a:pt x="44" y="40"/>
                    <a:pt x="45" y="41"/>
                    <a:pt x="44" y="43"/>
                  </a:cubicBezTo>
                  <a:cubicBezTo>
                    <a:pt x="44" y="43"/>
                    <a:pt x="44" y="43"/>
                    <a:pt x="45" y="44"/>
                  </a:cubicBezTo>
                  <a:cubicBezTo>
                    <a:pt x="45" y="44"/>
                    <a:pt x="46" y="44"/>
                    <a:pt x="46" y="44"/>
                  </a:cubicBezTo>
                  <a:cubicBezTo>
                    <a:pt x="47" y="46"/>
                    <a:pt x="45" y="48"/>
                    <a:pt x="45" y="49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3" y="52"/>
                    <a:pt x="42" y="52"/>
                    <a:pt x="39" y="53"/>
                  </a:cubicBezTo>
                  <a:cubicBezTo>
                    <a:pt x="39" y="53"/>
                    <a:pt x="38" y="53"/>
                    <a:pt x="38" y="53"/>
                  </a:cubicBezTo>
                  <a:cubicBezTo>
                    <a:pt x="36" y="54"/>
                    <a:pt x="33" y="55"/>
                    <a:pt x="31" y="54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4"/>
                    <a:pt x="32" y="55"/>
                    <a:pt x="32" y="55"/>
                  </a:cubicBezTo>
                  <a:cubicBezTo>
                    <a:pt x="32" y="56"/>
                    <a:pt x="32" y="56"/>
                    <a:pt x="31" y="57"/>
                  </a:cubicBezTo>
                  <a:cubicBezTo>
                    <a:pt x="31" y="57"/>
                    <a:pt x="31" y="57"/>
                    <a:pt x="31" y="58"/>
                  </a:cubicBezTo>
                  <a:cubicBezTo>
                    <a:pt x="31" y="59"/>
                    <a:pt x="31" y="60"/>
                    <a:pt x="30" y="61"/>
                  </a:cubicBezTo>
                  <a:cubicBezTo>
                    <a:pt x="30" y="62"/>
                    <a:pt x="29" y="62"/>
                    <a:pt x="27" y="62"/>
                  </a:cubicBezTo>
                  <a:cubicBezTo>
                    <a:pt x="27" y="62"/>
                    <a:pt x="26" y="62"/>
                    <a:pt x="25" y="61"/>
                  </a:cubicBezTo>
                  <a:cubicBezTo>
                    <a:pt x="25" y="61"/>
                    <a:pt x="24" y="60"/>
                    <a:pt x="24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63"/>
                    <a:pt x="24" y="64"/>
                    <a:pt x="25" y="65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6" y="64"/>
                    <a:pt x="27" y="64"/>
                    <a:pt x="28" y="65"/>
                  </a:cubicBezTo>
                  <a:cubicBezTo>
                    <a:pt x="28" y="65"/>
                    <a:pt x="28" y="66"/>
                    <a:pt x="28" y="66"/>
                  </a:cubicBezTo>
                  <a:cubicBezTo>
                    <a:pt x="27" y="67"/>
                    <a:pt x="27" y="68"/>
                    <a:pt x="26" y="68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4" y="69"/>
                    <a:pt x="24" y="70"/>
                    <a:pt x="24" y="71"/>
                  </a:cubicBezTo>
                  <a:cubicBezTo>
                    <a:pt x="24" y="72"/>
                    <a:pt x="23" y="72"/>
                    <a:pt x="23" y="73"/>
                  </a:cubicBezTo>
                  <a:cubicBezTo>
                    <a:pt x="23" y="74"/>
                    <a:pt x="22" y="74"/>
                    <a:pt x="23" y="75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6"/>
                    <a:pt x="22" y="76"/>
                    <a:pt x="22" y="76"/>
                  </a:cubicBezTo>
                  <a:cubicBezTo>
                    <a:pt x="20" y="75"/>
                    <a:pt x="18" y="77"/>
                    <a:pt x="17" y="79"/>
                  </a:cubicBezTo>
                  <a:cubicBezTo>
                    <a:pt x="17" y="81"/>
                    <a:pt x="18" y="81"/>
                    <a:pt x="20" y="82"/>
                  </a:cubicBezTo>
                  <a:cubicBezTo>
                    <a:pt x="21" y="82"/>
                    <a:pt x="22" y="83"/>
                    <a:pt x="22" y="84"/>
                  </a:cubicBezTo>
                  <a:cubicBezTo>
                    <a:pt x="23" y="87"/>
                    <a:pt x="20" y="89"/>
                    <a:pt x="18" y="90"/>
                  </a:cubicBezTo>
                  <a:cubicBezTo>
                    <a:pt x="18" y="91"/>
                    <a:pt x="18" y="91"/>
                    <a:pt x="17" y="91"/>
                  </a:cubicBezTo>
                  <a:cubicBezTo>
                    <a:pt x="17" y="91"/>
                    <a:pt x="17" y="91"/>
                    <a:pt x="17" y="92"/>
                  </a:cubicBezTo>
                  <a:cubicBezTo>
                    <a:pt x="16" y="94"/>
                    <a:pt x="16" y="96"/>
                    <a:pt x="15" y="96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96"/>
                    <a:pt x="14" y="96"/>
                    <a:pt x="14" y="96"/>
                  </a:cubicBezTo>
                  <a:cubicBezTo>
                    <a:pt x="14" y="96"/>
                    <a:pt x="14" y="97"/>
                    <a:pt x="13" y="98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13" y="99"/>
                    <a:pt x="13" y="99"/>
                    <a:pt x="13" y="99"/>
                  </a:cubicBezTo>
                  <a:cubicBezTo>
                    <a:pt x="13" y="99"/>
                    <a:pt x="14" y="100"/>
                    <a:pt x="13" y="101"/>
                  </a:cubicBezTo>
                  <a:cubicBezTo>
                    <a:pt x="13" y="101"/>
                    <a:pt x="13" y="101"/>
                    <a:pt x="13" y="101"/>
                  </a:cubicBezTo>
                  <a:cubicBezTo>
                    <a:pt x="14" y="102"/>
                    <a:pt x="14" y="103"/>
                    <a:pt x="15" y="103"/>
                  </a:cubicBezTo>
                  <a:cubicBezTo>
                    <a:pt x="15" y="103"/>
                    <a:pt x="15" y="104"/>
                    <a:pt x="15" y="104"/>
                  </a:cubicBezTo>
                  <a:lnTo>
                    <a:pt x="16" y="106"/>
                  </a:lnTo>
                  <a:close/>
                  <a:moveTo>
                    <a:pt x="5" y="97"/>
                  </a:move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9"/>
                    <a:pt x="5" y="99"/>
                  </a:cubicBezTo>
                  <a:cubicBezTo>
                    <a:pt x="4" y="102"/>
                    <a:pt x="5" y="102"/>
                    <a:pt x="6" y="102"/>
                  </a:cubicBezTo>
                  <a:cubicBezTo>
                    <a:pt x="9" y="103"/>
                    <a:pt x="11" y="103"/>
                    <a:pt x="13" y="103"/>
                  </a:cubicBezTo>
                  <a:cubicBezTo>
                    <a:pt x="13" y="103"/>
                    <a:pt x="12" y="102"/>
                    <a:pt x="12" y="102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2" y="101"/>
                    <a:pt x="12" y="101"/>
                    <a:pt x="12" y="100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1" y="99"/>
                    <a:pt x="11" y="99"/>
                    <a:pt x="11" y="99"/>
                  </a:cubicBezTo>
                  <a:cubicBezTo>
                    <a:pt x="11" y="98"/>
                    <a:pt x="12" y="98"/>
                    <a:pt x="12" y="97"/>
                  </a:cubicBezTo>
                  <a:cubicBezTo>
                    <a:pt x="13" y="96"/>
                    <a:pt x="13" y="95"/>
                    <a:pt x="13" y="95"/>
                  </a:cubicBezTo>
                  <a:cubicBezTo>
                    <a:pt x="13" y="94"/>
                    <a:pt x="13" y="94"/>
                    <a:pt x="13" y="94"/>
                  </a:cubicBezTo>
                  <a:cubicBezTo>
                    <a:pt x="12" y="89"/>
                    <a:pt x="12" y="89"/>
                    <a:pt x="12" y="89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4"/>
                    <a:pt x="15" y="94"/>
                    <a:pt x="15" y="94"/>
                  </a:cubicBezTo>
                  <a:cubicBezTo>
                    <a:pt x="15" y="94"/>
                    <a:pt x="15" y="94"/>
                    <a:pt x="15" y="94"/>
                  </a:cubicBezTo>
                  <a:cubicBezTo>
                    <a:pt x="15" y="94"/>
                    <a:pt x="15" y="93"/>
                    <a:pt x="16" y="91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7" y="90"/>
                    <a:pt x="17" y="90"/>
                    <a:pt x="18" y="89"/>
                  </a:cubicBezTo>
                  <a:cubicBezTo>
                    <a:pt x="19" y="88"/>
                    <a:pt x="21" y="86"/>
                    <a:pt x="21" y="85"/>
                  </a:cubicBezTo>
                  <a:cubicBezTo>
                    <a:pt x="21" y="84"/>
                    <a:pt x="20" y="84"/>
                    <a:pt x="19" y="83"/>
                  </a:cubicBezTo>
                  <a:cubicBezTo>
                    <a:pt x="18" y="82"/>
                    <a:pt x="16" y="82"/>
                    <a:pt x="16" y="79"/>
                  </a:cubicBezTo>
                  <a:cubicBezTo>
                    <a:pt x="16" y="77"/>
                    <a:pt x="19" y="75"/>
                    <a:pt x="21" y="74"/>
                  </a:cubicBezTo>
                  <a:cubicBezTo>
                    <a:pt x="21" y="74"/>
                    <a:pt x="22" y="73"/>
                    <a:pt x="22" y="73"/>
                  </a:cubicBezTo>
                  <a:cubicBezTo>
                    <a:pt x="22" y="72"/>
                    <a:pt x="22" y="71"/>
                    <a:pt x="22" y="71"/>
                  </a:cubicBezTo>
                  <a:cubicBezTo>
                    <a:pt x="22" y="69"/>
                    <a:pt x="23" y="68"/>
                    <a:pt x="24" y="68"/>
                  </a:cubicBezTo>
                  <a:cubicBezTo>
                    <a:pt x="24" y="68"/>
                    <a:pt x="23" y="67"/>
                    <a:pt x="23" y="67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3" y="66"/>
                    <a:pt x="23" y="66"/>
                    <a:pt x="24" y="66"/>
                  </a:cubicBezTo>
                  <a:cubicBezTo>
                    <a:pt x="23" y="65"/>
                    <a:pt x="22" y="63"/>
                    <a:pt x="22" y="61"/>
                  </a:cubicBezTo>
                  <a:cubicBezTo>
                    <a:pt x="22" y="61"/>
                    <a:pt x="22" y="61"/>
                    <a:pt x="22" y="60"/>
                  </a:cubicBezTo>
                  <a:cubicBezTo>
                    <a:pt x="22" y="60"/>
                    <a:pt x="22" y="60"/>
                    <a:pt x="23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4" y="59"/>
                    <a:pt x="25" y="59"/>
                    <a:pt x="26" y="60"/>
                  </a:cubicBezTo>
                  <a:cubicBezTo>
                    <a:pt x="26" y="60"/>
                    <a:pt x="27" y="60"/>
                    <a:pt x="27" y="61"/>
                  </a:cubicBezTo>
                  <a:cubicBezTo>
                    <a:pt x="28" y="61"/>
                    <a:pt x="29" y="60"/>
                    <a:pt x="29" y="60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30" y="57"/>
                    <a:pt x="30" y="56"/>
                    <a:pt x="30" y="56"/>
                  </a:cubicBezTo>
                  <a:cubicBezTo>
                    <a:pt x="30" y="56"/>
                    <a:pt x="31" y="55"/>
                    <a:pt x="31" y="55"/>
                  </a:cubicBezTo>
                  <a:cubicBezTo>
                    <a:pt x="31" y="55"/>
                    <a:pt x="30" y="55"/>
                    <a:pt x="30" y="55"/>
                  </a:cubicBezTo>
                  <a:cubicBezTo>
                    <a:pt x="30" y="54"/>
                    <a:pt x="30" y="54"/>
                    <a:pt x="30" y="53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3"/>
                    <a:pt x="32" y="53"/>
                    <a:pt x="33" y="53"/>
                  </a:cubicBezTo>
                  <a:cubicBezTo>
                    <a:pt x="34" y="53"/>
                    <a:pt x="36" y="52"/>
                    <a:pt x="37" y="52"/>
                  </a:cubicBezTo>
                  <a:cubicBezTo>
                    <a:pt x="38" y="52"/>
                    <a:pt x="38" y="52"/>
                    <a:pt x="39" y="52"/>
                  </a:cubicBezTo>
                  <a:cubicBezTo>
                    <a:pt x="41" y="51"/>
                    <a:pt x="42" y="51"/>
                    <a:pt x="43" y="49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4" y="48"/>
                    <a:pt x="45" y="46"/>
                    <a:pt x="45" y="45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44" y="45"/>
                    <a:pt x="42" y="44"/>
                    <a:pt x="43" y="42"/>
                  </a:cubicBezTo>
                  <a:cubicBezTo>
                    <a:pt x="43" y="42"/>
                    <a:pt x="43" y="41"/>
                    <a:pt x="42" y="41"/>
                  </a:cubicBezTo>
                  <a:cubicBezTo>
                    <a:pt x="41" y="40"/>
                    <a:pt x="40" y="39"/>
                    <a:pt x="40" y="37"/>
                  </a:cubicBezTo>
                  <a:cubicBezTo>
                    <a:pt x="41" y="34"/>
                    <a:pt x="41" y="30"/>
                    <a:pt x="41" y="28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5" y="23"/>
                    <a:pt x="45" y="22"/>
                    <a:pt x="45" y="22"/>
                  </a:cubicBezTo>
                  <a:cubicBezTo>
                    <a:pt x="46" y="21"/>
                    <a:pt x="46" y="21"/>
                    <a:pt x="47" y="20"/>
                  </a:cubicBezTo>
                  <a:cubicBezTo>
                    <a:pt x="48" y="19"/>
                    <a:pt x="50" y="17"/>
                    <a:pt x="52" y="16"/>
                  </a:cubicBezTo>
                  <a:cubicBezTo>
                    <a:pt x="53" y="15"/>
                    <a:pt x="53" y="14"/>
                    <a:pt x="53" y="13"/>
                  </a:cubicBezTo>
                  <a:cubicBezTo>
                    <a:pt x="53" y="13"/>
                    <a:pt x="52" y="12"/>
                    <a:pt x="52" y="12"/>
                  </a:cubicBezTo>
                  <a:cubicBezTo>
                    <a:pt x="51" y="15"/>
                    <a:pt x="49" y="18"/>
                    <a:pt x="46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5" y="18"/>
                    <a:pt x="44" y="18"/>
                    <a:pt x="44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2" y="17"/>
                    <a:pt x="41" y="17"/>
                    <a:pt x="40" y="16"/>
                  </a:cubicBezTo>
                  <a:cubicBezTo>
                    <a:pt x="40" y="15"/>
                    <a:pt x="40" y="15"/>
                    <a:pt x="40" y="14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1" y="13"/>
                    <a:pt x="42" y="12"/>
                    <a:pt x="42" y="11"/>
                  </a:cubicBezTo>
                  <a:cubicBezTo>
                    <a:pt x="41" y="11"/>
                    <a:pt x="41" y="11"/>
                    <a:pt x="40" y="10"/>
                  </a:cubicBezTo>
                  <a:cubicBezTo>
                    <a:pt x="39" y="9"/>
                    <a:pt x="38" y="8"/>
                    <a:pt x="37" y="8"/>
                  </a:cubicBezTo>
                  <a:cubicBezTo>
                    <a:pt x="35" y="8"/>
                    <a:pt x="34" y="7"/>
                    <a:pt x="32" y="5"/>
                  </a:cubicBezTo>
                  <a:cubicBezTo>
                    <a:pt x="31" y="4"/>
                    <a:pt x="28" y="2"/>
                    <a:pt x="27" y="2"/>
                  </a:cubicBezTo>
                  <a:cubicBezTo>
                    <a:pt x="26" y="2"/>
                    <a:pt x="26" y="2"/>
                    <a:pt x="26" y="3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4" y="3"/>
                    <a:pt x="23" y="2"/>
                  </a:cubicBezTo>
                  <a:cubicBezTo>
                    <a:pt x="22" y="2"/>
                    <a:pt x="21" y="2"/>
                    <a:pt x="20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9" y="5"/>
                    <a:pt x="18" y="5"/>
                  </a:cubicBezTo>
                  <a:cubicBezTo>
                    <a:pt x="18" y="7"/>
                    <a:pt x="17" y="8"/>
                    <a:pt x="16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9"/>
                    <a:pt x="14" y="11"/>
                    <a:pt x="15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5" y="15"/>
                    <a:pt x="15" y="16"/>
                  </a:cubicBezTo>
                  <a:cubicBezTo>
                    <a:pt x="15" y="16"/>
                    <a:pt x="15" y="16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8"/>
                    <a:pt x="13" y="18"/>
                    <a:pt x="13" y="19"/>
                  </a:cubicBezTo>
                  <a:cubicBezTo>
                    <a:pt x="12" y="20"/>
                    <a:pt x="12" y="20"/>
                    <a:pt x="11" y="21"/>
                  </a:cubicBezTo>
                  <a:cubicBezTo>
                    <a:pt x="11" y="22"/>
                    <a:pt x="11" y="23"/>
                    <a:pt x="11" y="23"/>
                  </a:cubicBezTo>
                  <a:cubicBezTo>
                    <a:pt x="11" y="24"/>
                    <a:pt x="11" y="25"/>
                    <a:pt x="11" y="26"/>
                  </a:cubicBezTo>
                  <a:cubicBezTo>
                    <a:pt x="11" y="26"/>
                    <a:pt x="10" y="27"/>
                    <a:pt x="10" y="28"/>
                  </a:cubicBezTo>
                  <a:cubicBezTo>
                    <a:pt x="10" y="28"/>
                    <a:pt x="9" y="29"/>
                    <a:pt x="9" y="30"/>
                  </a:cubicBezTo>
                  <a:cubicBezTo>
                    <a:pt x="9" y="31"/>
                    <a:pt x="10" y="31"/>
                    <a:pt x="10" y="32"/>
                  </a:cubicBezTo>
                  <a:cubicBezTo>
                    <a:pt x="10" y="33"/>
                    <a:pt x="11" y="34"/>
                    <a:pt x="11" y="35"/>
                  </a:cubicBezTo>
                  <a:cubicBezTo>
                    <a:pt x="11" y="37"/>
                    <a:pt x="11" y="38"/>
                    <a:pt x="10" y="39"/>
                  </a:cubicBezTo>
                  <a:cubicBezTo>
                    <a:pt x="10" y="40"/>
                    <a:pt x="9" y="40"/>
                    <a:pt x="9" y="41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10" y="44"/>
                    <a:pt x="9" y="44"/>
                  </a:cubicBezTo>
                  <a:cubicBezTo>
                    <a:pt x="9" y="45"/>
                    <a:pt x="9" y="45"/>
                    <a:pt x="8" y="45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7" y="47"/>
                    <a:pt x="8" y="49"/>
                    <a:pt x="8" y="50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8" y="52"/>
                    <a:pt x="8" y="53"/>
                    <a:pt x="7" y="54"/>
                  </a:cubicBezTo>
                  <a:cubicBezTo>
                    <a:pt x="7" y="55"/>
                    <a:pt x="7" y="55"/>
                    <a:pt x="7" y="56"/>
                  </a:cubicBezTo>
                  <a:cubicBezTo>
                    <a:pt x="6" y="57"/>
                    <a:pt x="6" y="59"/>
                    <a:pt x="6" y="60"/>
                  </a:cubicBezTo>
                  <a:cubicBezTo>
                    <a:pt x="6" y="62"/>
                    <a:pt x="6" y="64"/>
                    <a:pt x="5" y="66"/>
                  </a:cubicBezTo>
                  <a:cubicBezTo>
                    <a:pt x="5" y="68"/>
                    <a:pt x="6" y="73"/>
                    <a:pt x="7" y="73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7" y="74"/>
                    <a:pt x="6" y="74"/>
                    <a:pt x="6" y="74"/>
                  </a:cubicBezTo>
                  <a:cubicBezTo>
                    <a:pt x="8" y="76"/>
                    <a:pt x="6" y="80"/>
                    <a:pt x="5" y="83"/>
                  </a:cubicBezTo>
                  <a:cubicBezTo>
                    <a:pt x="5" y="84"/>
                    <a:pt x="5" y="85"/>
                    <a:pt x="4" y="86"/>
                  </a:cubicBezTo>
                  <a:cubicBezTo>
                    <a:pt x="4" y="86"/>
                    <a:pt x="4" y="87"/>
                    <a:pt x="4" y="88"/>
                  </a:cubicBezTo>
                  <a:cubicBezTo>
                    <a:pt x="4" y="89"/>
                    <a:pt x="4" y="90"/>
                    <a:pt x="3" y="92"/>
                  </a:cubicBezTo>
                  <a:cubicBezTo>
                    <a:pt x="2" y="94"/>
                    <a:pt x="2" y="95"/>
                    <a:pt x="2" y="97"/>
                  </a:cubicBezTo>
                  <a:lnTo>
                    <a:pt x="5" y="97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91" name="Freeform 87"/>
            <p:cNvSpPr/>
            <p:nvPr/>
          </p:nvSpPr>
          <p:spPr bwMode="auto">
            <a:xfrm>
              <a:off x="3362" y="2774"/>
              <a:ext cx="5" cy="3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92" name="Freeform 88"/>
            <p:cNvSpPr/>
            <p:nvPr/>
          </p:nvSpPr>
          <p:spPr bwMode="auto">
            <a:xfrm>
              <a:off x="3358" y="2772"/>
              <a:ext cx="16" cy="7"/>
            </a:xfrm>
            <a:custGeom>
              <a:avLst/>
              <a:gdLst>
                <a:gd name="T0" fmla="*/ 0 w 7"/>
                <a:gd name="T1" fmla="*/ 3 h 3"/>
                <a:gd name="T2" fmla="*/ 1 w 7"/>
                <a:gd name="T3" fmla="*/ 1 h 3"/>
                <a:gd name="T4" fmla="*/ 1 w 7"/>
                <a:gd name="T5" fmla="*/ 1 h 3"/>
                <a:gd name="T6" fmla="*/ 2 w 7"/>
                <a:gd name="T7" fmla="*/ 1 h 3"/>
                <a:gd name="T8" fmla="*/ 2 w 7"/>
                <a:gd name="T9" fmla="*/ 1 h 3"/>
                <a:gd name="T10" fmla="*/ 3 w 7"/>
                <a:gd name="T11" fmla="*/ 1 h 3"/>
                <a:gd name="T12" fmla="*/ 4 w 7"/>
                <a:gd name="T13" fmla="*/ 1 h 3"/>
                <a:gd name="T14" fmla="*/ 7 w 7"/>
                <a:gd name="T15" fmla="*/ 0 h 3"/>
                <a:gd name="T16" fmla="*/ 4 w 7"/>
                <a:gd name="T17" fmla="*/ 2 h 3"/>
                <a:gd name="T18" fmla="*/ 2 w 7"/>
                <a:gd name="T19" fmla="*/ 3 h 3"/>
                <a:gd name="T20" fmla="*/ 0 w 7"/>
                <a:gd name="T2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2" y="3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93" name="Freeform 89"/>
            <p:cNvSpPr/>
            <p:nvPr/>
          </p:nvSpPr>
          <p:spPr bwMode="auto">
            <a:xfrm>
              <a:off x="3336" y="2753"/>
              <a:ext cx="22" cy="31"/>
            </a:xfrm>
            <a:custGeom>
              <a:avLst/>
              <a:gdLst>
                <a:gd name="T0" fmla="*/ 0 w 9"/>
                <a:gd name="T1" fmla="*/ 0 h 13"/>
                <a:gd name="T2" fmla="*/ 0 w 9"/>
                <a:gd name="T3" fmla="*/ 10 h 13"/>
                <a:gd name="T4" fmla="*/ 9 w 9"/>
                <a:gd name="T5" fmla="*/ 9 h 13"/>
                <a:gd name="T6" fmla="*/ 0 w 9"/>
                <a:gd name="T7" fmla="*/ 2 h 13"/>
                <a:gd name="T8" fmla="*/ 1 w 9"/>
                <a:gd name="T9" fmla="*/ 2 h 13"/>
                <a:gd name="T10" fmla="*/ 0 w 9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3">
                  <a:moveTo>
                    <a:pt x="0" y="0"/>
                  </a:moveTo>
                  <a:cubicBezTo>
                    <a:pt x="0" y="3"/>
                    <a:pt x="0" y="7"/>
                    <a:pt x="0" y="10"/>
                  </a:cubicBezTo>
                  <a:cubicBezTo>
                    <a:pt x="3" y="8"/>
                    <a:pt x="7" y="13"/>
                    <a:pt x="9" y="9"/>
                  </a:cubicBezTo>
                  <a:cubicBezTo>
                    <a:pt x="5" y="8"/>
                    <a:pt x="2" y="5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94" name="Freeform 90"/>
            <p:cNvSpPr>
              <a:spLocks noEditPoints="1"/>
            </p:cNvSpPr>
            <p:nvPr/>
          </p:nvSpPr>
          <p:spPr bwMode="auto">
            <a:xfrm>
              <a:off x="3334" y="2748"/>
              <a:ext cx="26" cy="31"/>
            </a:xfrm>
            <a:custGeom>
              <a:avLst/>
              <a:gdLst>
                <a:gd name="T0" fmla="*/ 8 w 11"/>
                <a:gd name="T1" fmla="*/ 13 h 13"/>
                <a:gd name="T2" fmla="*/ 8 w 11"/>
                <a:gd name="T3" fmla="*/ 13 h 13"/>
                <a:gd name="T4" fmla="*/ 5 w 11"/>
                <a:gd name="T5" fmla="*/ 13 h 13"/>
                <a:gd name="T6" fmla="*/ 1 w 11"/>
                <a:gd name="T7" fmla="*/ 13 h 13"/>
                <a:gd name="T8" fmla="*/ 0 w 11"/>
                <a:gd name="T9" fmla="*/ 13 h 13"/>
                <a:gd name="T10" fmla="*/ 0 w 11"/>
                <a:gd name="T11" fmla="*/ 12 h 13"/>
                <a:gd name="T12" fmla="*/ 0 w 11"/>
                <a:gd name="T13" fmla="*/ 4 h 13"/>
                <a:gd name="T14" fmla="*/ 0 w 11"/>
                <a:gd name="T15" fmla="*/ 4 h 13"/>
                <a:gd name="T16" fmla="*/ 0 w 11"/>
                <a:gd name="T17" fmla="*/ 4 h 13"/>
                <a:gd name="T18" fmla="*/ 0 w 11"/>
                <a:gd name="T19" fmla="*/ 2 h 13"/>
                <a:gd name="T20" fmla="*/ 0 w 11"/>
                <a:gd name="T21" fmla="*/ 0 h 13"/>
                <a:gd name="T22" fmla="*/ 1 w 11"/>
                <a:gd name="T23" fmla="*/ 1 h 13"/>
                <a:gd name="T24" fmla="*/ 2 w 11"/>
                <a:gd name="T25" fmla="*/ 3 h 13"/>
                <a:gd name="T26" fmla="*/ 3 w 11"/>
                <a:gd name="T27" fmla="*/ 4 h 13"/>
                <a:gd name="T28" fmla="*/ 3 w 11"/>
                <a:gd name="T29" fmla="*/ 4 h 13"/>
                <a:gd name="T30" fmla="*/ 2 w 11"/>
                <a:gd name="T31" fmla="*/ 5 h 13"/>
                <a:gd name="T32" fmla="*/ 2 w 11"/>
                <a:gd name="T33" fmla="*/ 5 h 13"/>
                <a:gd name="T34" fmla="*/ 10 w 11"/>
                <a:gd name="T35" fmla="*/ 11 h 13"/>
                <a:gd name="T36" fmla="*/ 11 w 11"/>
                <a:gd name="T37" fmla="*/ 11 h 13"/>
                <a:gd name="T38" fmla="*/ 11 w 11"/>
                <a:gd name="T39" fmla="*/ 12 h 13"/>
                <a:gd name="T40" fmla="*/ 8 w 11"/>
                <a:gd name="T41" fmla="*/ 13 h 13"/>
                <a:gd name="T42" fmla="*/ 2 w 11"/>
                <a:gd name="T43" fmla="*/ 11 h 13"/>
                <a:gd name="T44" fmla="*/ 5 w 11"/>
                <a:gd name="T45" fmla="*/ 11 h 13"/>
                <a:gd name="T46" fmla="*/ 8 w 11"/>
                <a:gd name="T47" fmla="*/ 12 h 13"/>
                <a:gd name="T48" fmla="*/ 8 w 11"/>
                <a:gd name="T49" fmla="*/ 12 h 13"/>
                <a:gd name="T50" fmla="*/ 9 w 11"/>
                <a:gd name="T51" fmla="*/ 11 h 13"/>
                <a:gd name="T52" fmla="*/ 1 w 11"/>
                <a:gd name="T53" fmla="*/ 6 h 13"/>
                <a:gd name="T54" fmla="*/ 2 w 11"/>
                <a:gd name="T55" fmla="*/ 11 h 13"/>
                <a:gd name="T56" fmla="*/ 2 w 11"/>
                <a:gd name="T57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" h="13">
                  <a:moveTo>
                    <a:pt x="8" y="13"/>
                  </a:moveTo>
                  <a:cubicBezTo>
                    <a:pt x="8" y="13"/>
                    <a:pt x="8" y="13"/>
                    <a:pt x="8" y="13"/>
                  </a:cubicBezTo>
                  <a:cubicBezTo>
                    <a:pt x="7" y="13"/>
                    <a:pt x="6" y="13"/>
                    <a:pt x="5" y="13"/>
                  </a:cubicBezTo>
                  <a:cubicBezTo>
                    <a:pt x="3" y="12"/>
                    <a:pt x="2" y="12"/>
                    <a:pt x="1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9"/>
                    <a:pt x="0" y="7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3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5" y="8"/>
                    <a:pt x="7" y="10"/>
                    <a:pt x="1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3"/>
                    <a:pt x="9" y="13"/>
                    <a:pt x="8" y="13"/>
                  </a:cubicBezTo>
                  <a:close/>
                  <a:moveTo>
                    <a:pt x="2" y="11"/>
                  </a:moveTo>
                  <a:cubicBezTo>
                    <a:pt x="3" y="11"/>
                    <a:pt x="4" y="11"/>
                    <a:pt x="5" y="11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9" y="12"/>
                    <a:pt x="9" y="11"/>
                  </a:cubicBezTo>
                  <a:cubicBezTo>
                    <a:pt x="6" y="11"/>
                    <a:pt x="4" y="9"/>
                    <a:pt x="1" y="6"/>
                  </a:cubicBezTo>
                  <a:cubicBezTo>
                    <a:pt x="1" y="8"/>
                    <a:pt x="2" y="9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95" name="Freeform 91"/>
            <p:cNvSpPr/>
            <p:nvPr/>
          </p:nvSpPr>
          <p:spPr bwMode="auto">
            <a:xfrm>
              <a:off x="3329" y="2423"/>
              <a:ext cx="76" cy="92"/>
            </a:xfrm>
            <a:custGeom>
              <a:avLst/>
              <a:gdLst>
                <a:gd name="T0" fmla="*/ 0 w 32"/>
                <a:gd name="T1" fmla="*/ 22 h 39"/>
                <a:gd name="T2" fmla="*/ 3 w 32"/>
                <a:gd name="T3" fmla="*/ 26 h 39"/>
                <a:gd name="T4" fmla="*/ 3 w 32"/>
                <a:gd name="T5" fmla="*/ 30 h 39"/>
                <a:gd name="T6" fmla="*/ 4 w 32"/>
                <a:gd name="T7" fmla="*/ 36 h 39"/>
                <a:gd name="T8" fmla="*/ 9 w 32"/>
                <a:gd name="T9" fmla="*/ 34 h 39"/>
                <a:gd name="T10" fmla="*/ 14 w 32"/>
                <a:gd name="T11" fmla="*/ 36 h 39"/>
                <a:gd name="T12" fmla="*/ 19 w 32"/>
                <a:gd name="T13" fmla="*/ 35 h 39"/>
                <a:gd name="T14" fmla="*/ 22 w 32"/>
                <a:gd name="T15" fmla="*/ 27 h 39"/>
                <a:gd name="T16" fmla="*/ 27 w 32"/>
                <a:gd name="T17" fmla="*/ 26 h 39"/>
                <a:gd name="T18" fmla="*/ 31 w 32"/>
                <a:gd name="T19" fmla="*/ 29 h 39"/>
                <a:gd name="T20" fmla="*/ 30 w 32"/>
                <a:gd name="T21" fmla="*/ 21 h 39"/>
                <a:gd name="T22" fmla="*/ 28 w 32"/>
                <a:gd name="T23" fmla="*/ 18 h 39"/>
                <a:gd name="T24" fmla="*/ 25 w 32"/>
                <a:gd name="T25" fmla="*/ 16 h 39"/>
                <a:gd name="T26" fmla="*/ 24 w 32"/>
                <a:gd name="T27" fmla="*/ 12 h 39"/>
                <a:gd name="T28" fmla="*/ 21 w 32"/>
                <a:gd name="T29" fmla="*/ 10 h 39"/>
                <a:gd name="T30" fmla="*/ 12 w 32"/>
                <a:gd name="T31" fmla="*/ 6 h 39"/>
                <a:gd name="T32" fmla="*/ 9 w 32"/>
                <a:gd name="T33" fmla="*/ 0 h 39"/>
                <a:gd name="T34" fmla="*/ 5 w 32"/>
                <a:gd name="T35" fmla="*/ 3 h 39"/>
                <a:gd name="T36" fmla="*/ 0 w 32"/>
                <a:gd name="T37" fmla="*/ 4 h 39"/>
                <a:gd name="T38" fmla="*/ 2 w 32"/>
                <a:gd name="T39" fmla="*/ 8 h 39"/>
                <a:gd name="T40" fmla="*/ 1 w 32"/>
                <a:gd name="T41" fmla="*/ 13 h 39"/>
                <a:gd name="T42" fmla="*/ 1 w 32"/>
                <a:gd name="T43" fmla="*/ 17 h 39"/>
                <a:gd name="T44" fmla="*/ 1 w 32"/>
                <a:gd name="T45" fmla="*/ 19 h 39"/>
                <a:gd name="T46" fmla="*/ 0 w 32"/>
                <a:gd name="T47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9">
                  <a:moveTo>
                    <a:pt x="0" y="22"/>
                  </a:moveTo>
                  <a:cubicBezTo>
                    <a:pt x="2" y="23"/>
                    <a:pt x="1" y="25"/>
                    <a:pt x="3" y="26"/>
                  </a:cubicBezTo>
                  <a:cubicBezTo>
                    <a:pt x="4" y="27"/>
                    <a:pt x="2" y="29"/>
                    <a:pt x="3" y="30"/>
                  </a:cubicBezTo>
                  <a:cubicBezTo>
                    <a:pt x="4" y="32"/>
                    <a:pt x="4" y="34"/>
                    <a:pt x="4" y="36"/>
                  </a:cubicBezTo>
                  <a:cubicBezTo>
                    <a:pt x="5" y="39"/>
                    <a:pt x="9" y="34"/>
                    <a:pt x="9" y="34"/>
                  </a:cubicBezTo>
                  <a:cubicBezTo>
                    <a:pt x="11" y="35"/>
                    <a:pt x="13" y="34"/>
                    <a:pt x="14" y="36"/>
                  </a:cubicBezTo>
                  <a:cubicBezTo>
                    <a:pt x="14" y="34"/>
                    <a:pt x="17" y="34"/>
                    <a:pt x="19" y="35"/>
                  </a:cubicBezTo>
                  <a:cubicBezTo>
                    <a:pt x="19" y="32"/>
                    <a:pt x="19" y="28"/>
                    <a:pt x="22" y="27"/>
                  </a:cubicBezTo>
                  <a:cubicBezTo>
                    <a:pt x="24" y="27"/>
                    <a:pt x="25" y="26"/>
                    <a:pt x="27" y="26"/>
                  </a:cubicBezTo>
                  <a:cubicBezTo>
                    <a:pt x="28" y="26"/>
                    <a:pt x="31" y="29"/>
                    <a:pt x="31" y="29"/>
                  </a:cubicBezTo>
                  <a:cubicBezTo>
                    <a:pt x="32" y="29"/>
                    <a:pt x="32" y="22"/>
                    <a:pt x="30" y="21"/>
                  </a:cubicBezTo>
                  <a:cubicBezTo>
                    <a:pt x="28" y="20"/>
                    <a:pt x="31" y="18"/>
                    <a:pt x="28" y="18"/>
                  </a:cubicBezTo>
                  <a:cubicBezTo>
                    <a:pt x="25" y="18"/>
                    <a:pt x="25" y="18"/>
                    <a:pt x="25" y="16"/>
                  </a:cubicBezTo>
                  <a:cubicBezTo>
                    <a:pt x="24" y="14"/>
                    <a:pt x="25" y="14"/>
                    <a:pt x="24" y="12"/>
                  </a:cubicBezTo>
                  <a:cubicBezTo>
                    <a:pt x="23" y="10"/>
                    <a:pt x="22" y="11"/>
                    <a:pt x="21" y="10"/>
                  </a:cubicBezTo>
                  <a:cubicBezTo>
                    <a:pt x="18" y="8"/>
                    <a:pt x="15" y="8"/>
                    <a:pt x="12" y="6"/>
                  </a:cubicBezTo>
                  <a:cubicBezTo>
                    <a:pt x="9" y="4"/>
                    <a:pt x="14" y="0"/>
                    <a:pt x="9" y="0"/>
                  </a:cubicBezTo>
                  <a:cubicBezTo>
                    <a:pt x="7" y="1"/>
                    <a:pt x="7" y="2"/>
                    <a:pt x="5" y="3"/>
                  </a:cubicBezTo>
                  <a:cubicBezTo>
                    <a:pt x="3" y="4"/>
                    <a:pt x="2" y="4"/>
                    <a:pt x="0" y="4"/>
                  </a:cubicBezTo>
                  <a:cubicBezTo>
                    <a:pt x="1" y="5"/>
                    <a:pt x="3" y="7"/>
                    <a:pt x="2" y="8"/>
                  </a:cubicBezTo>
                  <a:cubicBezTo>
                    <a:pt x="1" y="10"/>
                    <a:pt x="3" y="12"/>
                    <a:pt x="1" y="13"/>
                  </a:cubicBezTo>
                  <a:cubicBezTo>
                    <a:pt x="1" y="14"/>
                    <a:pt x="1" y="16"/>
                    <a:pt x="1" y="17"/>
                  </a:cubicBezTo>
                  <a:cubicBezTo>
                    <a:pt x="1" y="18"/>
                    <a:pt x="2" y="18"/>
                    <a:pt x="1" y="19"/>
                  </a:cubicBezTo>
                  <a:cubicBezTo>
                    <a:pt x="1" y="20"/>
                    <a:pt x="0" y="21"/>
                    <a:pt x="0" y="22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96" name="Freeform 92"/>
            <p:cNvSpPr>
              <a:spLocks noEditPoints="1"/>
            </p:cNvSpPr>
            <p:nvPr/>
          </p:nvSpPr>
          <p:spPr bwMode="auto">
            <a:xfrm>
              <a:off x="3327" y="2423"/>
              <a:ext cx="80" cy="90"/>
            </a:xfrm>
            <a:custGeom>
              <a:avLst/>
              <a:gdLst>
                <a:gd name="T0" fmla="*/ 15 w 34"/>
                <a:gd name="T1" fmla="*/ 36 h 38"/>
                <a:gd name="T2" fmla="*/ 10 w 34"/>
                <a:gd name="T3" fmla="*/ 35 h 38"/>
                <a:gd name="T4" fmla="*/ 6 w 34"/>
                <a:gd name="T5" fmla="*/ 38 h 38"/>
                <a:gd name="T6" fmla="*/ 5 w 34"/>
                <a:gd name="T7" fmla="*/ 35 h 38"/>
                <a:gd name="T8" fmla="*/ 3 w 34"/>
                <a:gd name="T9" fmla="*/ 28 h 38"/>
                <a:gd name="T10" fmla="*/ 2 w 34"/>
                <a:gd name="T11" fmla="*/ 24 h 38"/>
                <a:gd name="T12" fmla="*/ 1 w 34"/>
                <a:gd name="T13" fmla="*/ 22 h 38"/>
                <a:gd name="T14" fmla="*/ 1 w 34"/>
                <a:gd name="T15" fmla="*/ 19 h 38"/>
                <a:gd name="T16" fmla="*/ 2 w 34"/>
                <a:gd name="T17" fmla="*/ 18 h 38"/>
                <a:gd name="T18" fmla="*/ 2 w 34"/>
                <a:gd name="T19" fmla="*/ 13 h 38"/>
                <a:gd name="T20" fmla="*/ 2 w 34"/>
                <a:gd name="T21" fmla="*/ 8 h 38"/>
                <a:gd name="T22" fmla="*/ 0 w 34"/>
                <a:gd name="T23" fmla="*/ 4 h 38"/>
                <a:gd name="T24" fmla="*/ 2 w 34"/>
                <a:gd name="T25" fmla="*/ 3 h 38"/>
                <a:gd name="T26" fmla="*/ 7 w 34"/>
                <a:gd name="T27" fmla="*/ 1 h 38"/>
                <a:gd name="T28" fmla="*/ 13 w 34"/>
                <a:gd name="T29" fmla="*/ 0 h 38"/>
                <a:gd name="T30" fmla="*/ 14 w 34"/>
                <a:gd name="T31" fmla="*/ 6 h 38"/>
                <a:gd name="T32" fmla="*/ 22 w 34"/>
                <a:gd name="T33" fmla="*/ 10 h 38"/>
                <a:gd name="T34" fmla="*/ 26 w 34"/>
                <a:gd name="T35" fmla="*/ 12 h 38"/>
                <a:gd name="T36" fmla="*/ 26 w 34"/>
                <a:gd name="T37" fmla="*/ 16 h 38"/>
                <a:gd name="T38" fmla="*/ 29 w 34"/>
                <a:gd name="T39" fmla="*/ 18 h 38"/>
                <a:gd name="T40" fmla="*/ 31 w 34"/>
                <a:gd name="T41" fmla="*/ 20 h 38"/>
                <a:gd name="T42" fmla="*/ 33 w 34"/>
                <a:gd name="T43" fmla="*/ 26 h 38"/>
                <a:gd name="T44" fmla="*/ 31 w 34"/>
                <a:gd name="T45" fmla="*/ 29 h 38"/>
                <a:gd name="T46" fmla="*/ 24 w 34"/>
                <a:gd name="T47" fmla="*/ 28 h 38"/>
                <a:gd name="T48" fmla="*/ 21 w 34"/>
                <a:gd name="T49" fmla="*/ 33 h 38"/>
                <a:gd name="T50" fmla="*/ 20 w 34"/>
                <a:gd name="T51" fmla="*/ 36 h 38"/>
                <a:gd name="T52" fmla="*/ 17 w 34"/>
                <a:gd name="T53" fmla="*/ 35 h 38"/>
                <a:gd name="T54" fmla="*/ 16 w 34"/>
                <a:gd name="T55" fmla="*/ 38 h 38"/>
                <a:gd name="T56" fmla="*/ 3 w 34"/>
                <a:gd name="T57" fmla="*/ 24 h 38"/>
                <a:gd name="T58" fmla="*/ 4 w 34"/>
                <a:gd name="T59" fmla="*/ 28 h 38"/>
                <a:gd name="T60" fmla="*/ 6 w 34"/>
                <a:gd name="T61" fmla="*/ 35 h 38"/>
                <a:gd name="T62" fmla="*/ 6 w 34"/>
                <a:gd name="T63" fmla="*/ 36 h 38"/>
                <a:gd name="T64" fmla="*/ 10 w 34"/>
                <a:gd name="T65" fmla="*/ 33 h 38"/>
                <a:gd name="T66" fmla="*/ 13 w 34"/>
                <a:gd name="T67" fmla="*/ 34 h 38"/>
                <a:gd name="T68" fmla="*/ 17 w 34"/>
                <a:gd name="T69" fmla="*/ 34 h 38"/>
                <a:gd name="T70" fmla="*/ 19 w 34"/>
                <a:gd name="T71" fmla="*/ 33 h 38"/>
                <a:gd name="T72" fmla="*/ 24 w 34"/>
                <a:gd name="T73" fmla="*/ 27 h 38"/>
                <a:gd name="T74" fmla="*/ 31 w 34"/>
                <a:gd name="T75" fmla="*/ 28 h 38"/>
                <a:gd name="T76" fmla="*/ 32 w 34"/>
                <a:gd name="T77" fmla="*/ 24 h 38"/>
                <a:gd name="T78" fmla="*/ 30 w 34"/>
                <a:gd name="T79" fmla="*/ 20 h 38"/>
                <a:gd name="T80" fmla="*/ 30 w 34"/>
                <a:gd name="T81" fmla="*/ 19 h 38"/>
                <a:gd name="T82" fmla="*/ 29 w 34"/>
                <a:gd name="T83" fmla="*/ 19 h 38"/>
                <a:gd name="T84" fmla="*/ 25 w 34"/>
                <a:gd name="T85" fmla="*/ 14 h 38"/>
                <a:gd name="T86" fmla="*/ 23 w 34"/>
                <a:gd name="T87" fmla="*/ 11 h 38"/>
                <a:gd name="T88" fmla="*/ 17 w 34"/>
                <a:gd name="T89" fmla="*/ 9 h 38"/>
                <a:gd name="T90" fmla="*/ 12 w 34"/>
                <a:gd name="T91" fmla="*/ 3 h 38"/>
                <a:gd name="T92" fmla="*/ 11 w 34"/>
                <a:gd name="T93" fmla="*/ 1 h 38"/>
                <a:gd name="T94" fmla="*/ 8 w 34"/>
                <a:gd name="T95" fmla="*/ 2 h 38"/>
                <a:gd name="T96" fmla="*/ 2 w 34"/>
                <a:gd name="T97" fmla="*/ 4 h 38"/>
                <a:gd name="T98" fmla="*/ 3 w 34"/>
                <a:gd name="T99" fmla="*/ 11 h 38"/>
                <a:gd name="T100" fmla="*/ 2 w 34"/>
                <a:gd name="T101" fmla="*/ 17 h 38"/>
                <a:gd name="T102" fmla="*/ 3 w 34"/>
                <a:gd name="T103" fmla="*/ 20 h 38"/>
                <a:gd name="T104" fmla="*/ 2 w 34"/>
                <a:gd name="T105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" h="38">
                  <a:moveTo>
                    <a:pt x="16" y="38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4" y="36"/>
                    <a:pt x="14" y="36"/>
                    <a:pt x="13" y="35"/>
                  </a:cubicBezTo>
                  <a:cubicBezTo>
                    <a:pt x="12" y="35"/>
                    <a:pt x="11" y="35"/>
                    <a:pt x="10" y="35"/>
                  </a:cubicBezTo>
                  <a:cubicBezTo>
                    <a:pt x="7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5"/>
                    <a:pt x="5" y="35"/>
                  </a:cubicBezTo>
                  <a:cubicBezTo>
                    <a:pt x="4" y="33"/>
                    <a:pt x="4" y="32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2" y="26"/>
                    <a:pt x="2" y="25"/>
                    <a:pt x="2" y="24"/>
                  </a:cubicBezTo>
                  <a:cubicBezTo>
                    <a:pt x="2" y="23"/>
                    <a:pt x="2" y="23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1"/>
                    <a:pt x="1" y="20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8"/>
                  </a:cubicBezTo>
                  <a:cubicBezTo>
                    <a:pt x="1" y="18"/>
                    <a:pt x="1" y="18"/>
                    <a:pt x="1" y="17"/>
                  </a:cubicBezTo>
                  <a:cubicBezTo>
                    <a:pt x="1" y="13"/>
                    <a:pt x="2" y="13"/>
                    <a:pt x="2" y="13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10"/>
                    <a:pt x="2" y="9"/>
                    <a:pt x="2" y="8"/>
                  </a:cubicBezTo>
                  <a:cubicBezTo>
                    <a:pt x="3" y="7"/>
                    <a:pt x="2" y="6"/>
                    <a:pt x="1" y="5"/>
                  </a:cubicBezTo>
                  <a:cubicBezTo>
                    <a:pt x="1" y="5"/>
                    <a:pt x="1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4" y="3"/>
                    <a:pt x="6" y="2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8" y="1"/>
                    <a:pt x="9" y="0"/>
                    <a:pt x="10" y="0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3" y="1"/>
                    <a:pt x="13" y="2"/>
                    <a:pt x="13" y="3"/>
                  </a:cubicBezTo>
                  <a:cubicBezTo>
                    <a:pt x="13" y="4"/>
                    <a:pt x="13" y="5"/>
                    <a:pt x="14" y="6"/>
                  </a:cubicBezTo>
                  <a:cubicBezTo>
                    <a:pt x="15" y="7"/>
                    <a:pt x="16" y="7"/>
                    <a:pt x="17" y="8"/>
                  </a:cubicBezTo>
                  <a:cubicBezTo>
                    <a:pt x="19" y="8"/>
                    <a:pt x="21" y="8"/>
                    <a:pt x="22" y="10"/>
                  </a:cubicBezTo>
                  <a:cubicBezTo>
                    <a:pt x="22" y="10"/>
                    <a:pt x="23" y="10"/>
                    <a:pt x="23" y="10"/>
                  </a:cubicBezTo>
                  <a:cubicBezTo>
                    <a:pt x="24" y="10"/>
                    <a:pt x="25" y="10"/>
                    <a:pt x="26" y="12"/>
                  </a:cubicBezTo>
                  <a:cubicBezTo>
                    <a:pt x="26" y="13"/>
                    <a:pt x="26" y="14"/>
                    <a:pt x="26" y="14"/>
                  </a:cubicBezTo>
                  <a:cubicBezTo>
                    <a:pt x="26" y="15"/>
                    <a:pt x="26" y="15"/>
                    <a:pt x="26" y="16"/>
                  </a:cubicBezTo>
                  <a:cubicBezTo>
                    <a:pt x="27" y="17"/>
                    <a:pt x="27" y="17"/>
                    <a:pt x="29" y="18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8"/>
                    <a:pt x="31" y="18"/>
                    <a:pt x="31" y="18"/>
                  </a:cubicBezTo>
                  <a:cubicBezTo>
                    <a:pt x="32" y="19"/>
                    <a:pt x="31" y="19"/>
                    <a:pt x="31" y="20"/>
                  </a:cubicBezTo>
                  <a:cubicBezTo>
                    <a:pt x="31" y="20"/>
                    <a:pt x="31" y="20"/>
                    <a:pt x="32" y="20"/>
                  </a:cubicBezTo>
                  <a:cubicBezTo>
                    <a:pt x="33" y="21"/>
                    <a:pt x="34" y="24"/>
                    <a:pt x="33" y="26"/>
                  </a:cubicBezTo>
                  <a:cubicBezTo>
                    <a:pt x="33" y="28"/>
                    <a:pt x="33" y="29"/>
                    <a:pt x="32" y="30"/>
                  </a:cubicBezTo>
                  <a:cubicBezTo>
                    <a:pt x="31" y="30"/>
                    <a:pt x="31" y="29"/>
                    <a:pt x="31" y="29"/>
                  </a:cubicBezTo>
                  <a:cubicBezTo>
                    <a:pt x="30" y="28"/>
                    <a:pt x="29" y="27"/>
                    <a:pt x="28" y="27"/>
                  </a:cubicBezTo>
                  <a:cubicBezTo>
                    <a:pt x="27" y="27"/>
                    <a:pt x="26" y="27"/>
                    <a:pt x="24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1" y="29"/>
                    <a:pt x="21" y="31"/>
                    <a:pt x="21" y="33"/>
                  </a:cubicBezTo>
                  <a:cubicBezTo>
                    <a:pt x="21" y="34"/>
                    <a:pt x="20" y="34"/>
                    <a:pt x="20" y="35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35"/>
                    <a:pt x="18" y="35"/>
                    <a:pt x="17" y="35"/>
                  </a:cubicBezTo>
                  <a:cubicBezTo>
                    <a:pt x="16" y="35"/>
                    <a:pt x="16" y="35"/>
                    <a:pt x="16" y="36"/>
                  </a:cubicBezTo>
                  <a:lnTo>
                    <a:pt x="16" y="38"/>
                  </a:lnTo>
                  <a:close/>
                  <a:moveTo>
                    <a:pt x="2" y="21"/>
                  </a:moveTo>
                  <a:cubicBezTo>
                    <a:pt x="3" y="22"/>
                    <a:pt x="3" y="23"/>
                    <a:pt x="3" y="24"/>
                  </a:cubicBezTo>
                  <a:cubicBezTo>
                    <a:pt x="3" y="25"/>
                    <a:pt x="3" y="25"/>
                    <a:pt x="4" y="26"/>
                  </a:cubicBezTo>
                  <a:cubicBezTo>
                    <a:pt x="5" y="26"/>
                    <a:pt x="5" y="27"/>
                    <a:pt x="4" y="28"/>
                  </a:cubicBezTo>
                  <a:cubicBezTo>
                    <a:pt x="4" y="29"/>
                    <a:pt x="4" y="29"/>
                    <a:pt x="4" y="30"/>
                  </a:cubicBezTo>
                  <a:cubicBezTo>
                    <a:pt x="5" y="31"/>
                    <a:pt x="6" y="33"/>
                    <a:pt x="6" y="35"/>
                  </a:cubicBezTo>
                  <a:cubicBezTo>
                    <a:pt x="6" y="35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7" y="36"/>
                    <a:pt x="8" y="35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13" y="34"/>
                    <a:pt x="14" y="34"/>
                    <a:pt x="15" y="35"/>
                  </a:cubicBezTo>
                  <a:cubicBezTo>
                    <a:pt x="15" y="34"/>
                    <a:pt x="16" y="34"/>
                    <a:pt x="17" y="34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19" y="34"/>
                    <a:pt x="19" y="33"/>
                    <a:pt x="19" y="33"/>
                  </a:cubicBezTo>
                  <a:cubicBezTo>
                    <a:pt x="20" y="30"/>
                    <a:pt x="20" y="28"/>
                    <a:pt x="23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5" y="26"/>
                    <a:pt x="27" y="26"/>
                    <a:pt x="28" y="26"/>
                  </a:cubicBezTo>
                  <a:cubicBezTo>
                    <a:pt x="29" y="26"/>
                    <a:pt x="30" y="27"/>
                    <a:pt x="31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28"/>
                    <a:pt x="32" y="26"/>
                    <a:pt x="32" y="24"/>
                  </a:cubicBezTo>
                  <a:cubicBezTo>
                    <a:pt x="32" y="22"/>
                    <a:pt x="32" y="22"/>
                    <a:pt x="31" y="22"/>
                  </a:cubicBezTo>
                  <a:cubicBezTo>
                    <a:pt x="30" y="21"/>
                    <a:pt x="30" y="20"/>
                    <a:pt x="30" y="20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30" y="19"/>
                    <a:pt x="29" y="1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6" y="19"/>
                    <a:pt x="26" y="19"/>
                    <a:pt x="25" y="16"/>
                  </a:cubicBezTo>
                  <a:cubicBezTo>
                    <a:pt x="25" y="15"/>
                    <a:pt x="25" y="15"/>
                    <a:pt x="25" y="14"/>
                  </a:cubicBezTo>
                  <a:cubicBezTo>
                    <a:pt x="25" y="14"/>
                    <a:pt x="25" y="13"/>
                    <a:pt x="24" y="12"/>
                  </a:cubicBezTo>
                  <a:cubicBezTo>
                    <a:pt x="24" y="11"/>
                    <a:pt x="24" y="11"/>
                    <a:pt x="23" y="11"/>
                  </a:cubicBezTo>
                  <a:cubicBezTo>
                    <a:pt x="23" y="11"/>
                    <a:pt x="22" y="11"/>
                    <a:pt x="21" y="11"/>
                  </a:cubicBezTo>
                  <a:cubicBezTo>
                    <a:pt x="20" y="10"/>
                    <a:pt x="19" y="9"/>
                    <a:pt x="17" y="9"/>
                  </a:cubicBezTo>
                  <a:cubicBezTo>
                    <a:pt x="16" y="8"/>
                    <a:pt x="14" y="8"/>
                    <a:pt x="13" y="7"/>
                  </a:cubicBezTo>
                  <a:cubicBezTo>
                    <a:pt x="11" y="6"/>
                    <a:pt x="11" y="4"/>
                    <a:pt x="12" y="3"/>
                  </a:cubicBezTo>
                  <a:cubicBezTo>
                    <a:pt x="12" y="2"/>
                    <a:pt x="12" y="1"/>
                    <a:pt x="12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9" y="1"/>
                    <a:pt x="9" y="2"/>
                    <a:pt x="8" y="2"/>
                  </a:cubicBezTo>
                  <a:cubicBezTo>
                    <a:pt x="8" y="3"/>
                    <a:pt x="7" y="3"/>
                    <a:pt x="7" y="4"/>
                  </a:cubicBezTo>
                  <a:cubicBezTo>
                    <a:pt x="5" y="4"/>
                    <a:pt x="4" y="5"/>
                    <a:pt x="2" y="4"/>
                  </a:cubicBezTo>
                  <a:cubicBezTo>
                    <a:pt x="3" y="6"/>
                    <a:pt x="4" y="7"/>
                    <a:pt x="4" y="9"/>
                  </a:cubicBezTo>
                  <a:cubicBezTo>
                    <a:pt x="3" y="9"/>
                    <a:pt x="3" y="10"/>
                    <a:pt x="3" y="11"/>
                  </a:cubicBezTo>
                  <a:cubicBezTo>
                    <a:pt x="4" y="12"/>
                    <a:pt x="4" y="13"/>
                    <a:pt x="3" y="14"/>
                  </a:cubicBezTo>
                  <a:cubicBezTo>
                    <a:pt x="3" y="14"/>
                    <a:pt x="3" y="15"/>
                    <a:pt x="2" y="17"/>
                  </a:cubicBezTo>
                  <a:cubicBezTo>
                    <a:pt x="2" y="17"/>
                    <a:pt x="3" y="17"/>
                    <a:pt x="3" y="18"/>
                  </a:cubicBezTo>
                  <a:cubicBezTo>
                    <a:pt x="3" y="18"/>
                    <a:pt x="4" y="19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1"/>
                    <a:pt x="2" y="21"/>
                    <a:pt x="2" y="2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97" name="Freeform 93"/>
            <p:cNvSpPr/>
            <p:nvPr/>
          </p:nvSpPr>
          <p:spPr bwMode="auto">
            <a:xfrm>
              <a:off x="3448" y="2363"/>
              <a:ext cx="16" cy="15"/>
            </a:xfrm>
            <a:custGeom>
              <a:avLst/>
              <a:gdLst>
                <a:gd name="T0" fmla="*/ 7 w 7"/>
                <a:gd name="T1" fmla="*/ 0 h 6"/>
                <a:gd name="T2" fmla="*/ 1 w 7"/>
                <a:gd name="T3" fmla="*/ 4 h 6"/>
                <a:gd name="T4" fmla="*/ 2 w 7"/>
                <a:gd name="T5" fmla="*/ 0 h 6"/>
                <a:gd name="T6" fmla="*/ 7 w 7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7" y="0"/>
                  </a:moveTo>
                  <a:cubicBezTo>
                    <a:pt x="7" y="3"/>
                    <a:pt x="1" y="6"/>
                    <a:pt x="1" y="4"/>
                  </a:cubicBezTo>
                  <a:cubicBezTo>
                    <a:pt x="1" y="2"/>
                    <a:pt x="0" y="0"/>
                    <a:pt x="2" y="0"/>
                  </a:cubicBezTo>
                  <a:cubicBezTo>
                    <a:pt x="3" y="0"/>
                    <a:pt x="5" y="0"/>
                    <a:pt x="7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98" name="Freeform 94"/>
            <p:cNvSpPr>
              <a:spLocks noEditPoints="1"/>
            </p:cNvSpPr>
            <p:nvPr/>
          </p:nvSpPr>
          <p:spPr bwMode="auto">
            <a:xfrm>
              <a:off x="3448" y="2361"/>
              <a:ext cx="16" cy="14"/>
            </a:xfrm>
            <a:custGeom>
              <a:avLst/>
              <a:gdLst>
                <a:gd name="T0" fmla="*/ 2 w 7"/>
                <a:gd name="T1" fmla="*/ 6 h 6"/>
                <a:gd name="T2" fmla="*/ 0 w 7"/>
                <a:gd name="T3" fmla="*/ 5 h 6"/>
                <a:gd name="T4" fmla="*/ 0 w 7"/>
                <a:gd name="T5" fmla="*/ 4 h 6"/>
                <a:gd name="T6" fmla="*/ 1 w 7"/>
                <a:gd name="T7" fmla="*/ 1 h 6"/>
                <a:gd name="T8" fmla="*/ 2 w 7"/>
                <a:gd name="T9" fmla="*/ 1 h 6"/>
                <a:gd name="T10" fmla="*/ 3 w 7"/>
                <a:gd name="T11" fmla="*/ 1 h 6"/>
                <a:gd name="T12" fmla="*/ 7 w 7"/>
                <a:gd name="T13" fmla="*/ 1 h 6"/>
                <a:gd name="T14" fmla="*/ 7 w 7"/>
                <a:gd name="T15" fmla="*/ 1 h 6"/>
                <a:gd name="T16" fmla="*/ 7 w 7"/>
                <a:gd name="T17" fmla="*/ 1 h 6"/>
                <a:gd name="T18" fmla="*/ 2 w 7"/>
                <a:gd name="T19" fmla="*/ 6 h 6"/>
                <a:gd name="T20" fmla="*/ 5 w 7"/>
                <a:gd name="T21" fmla="*/ 2 h 6"/>
                <a:gd name="T22" fmla="*/ 3 w 7"/>
                <a:gd name="T23" fmla="*/ 2 h 6"/>
                <a:gd name="T24" fmla="*/ 2 w 7"/>
                <a:gd name="T25" fmla="*/ 2 h 6"/>
                <a:gd name="T26" fmla="*/ 2 w 7"/>
                <a:gd name="T27" fmla="*/ 2 h 6"/>
                <a:gd name="T28" fmla="*/ 2 w 7"/>
                <a:gd name="T29" fmla="*/ 4 h 6"/>
                <a:gd name="T30" fmla="*/ 2 w 7"/>
                <a:gd name="T31" fmla="*/ 4 h 6"/>
                <a:gd name="T32" fmla="*/ 2 w 7"/>
                <a:gd name="T33" fmla="*/ 5 h 6"/>
                <a:gd name="T34" fmla="*/ 6 w 7"/>
                <a:gd name="T35" fmla="*/ 2 h 6"/>
                <a:gd name="T36" fmla="*/ 5 w 7"/>
                <a:gd name="T3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" h="6">
                  <a:moveTo>
                    <a:pt x="2" y="6"/>
                  </a:moveTo>
                  <a:cubicBezTo>
                    <a:pt x="1" y="6"/>
                    <a:pt x="0" y="5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4" y="0"/>
                    <a:pt x="6" y="0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4"/>
                    <a:pt x="4" y="6"/>
                    <a:pt x="2" y="6"/>
                  </a:cubicBezTo>
                  <a:close/>
                  <a:moveTo>
                    <a:pt x="5" y="2"/>
                  </a:move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5" y="3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99" name="Freeform 95"/>
            <p:cNvSpPr/>
            <p:nvPr/>
          </p:nvSpPr>
          <p:spPr bwMode="auto">
            <a:xfrm>
              <a:off x="3303" y="2328"/>
              <a:ext cx="244" cy="259"/>
            </a:xfrm>
            <a:custGeom>
              <a:avLst/>
              <a:gdLst>
                <a:gd name="T0" fmla="*/ 54 w 103"/>
                <a:gd name="T1" fmla="*/ 87 h 109"/>
                <a:gd name="T2" fmla="*/ 43 w 103"/>
                <a:gd name="T3" fmla="*/ 98 h 109"/>
                <a:gd name="T4" fmla="*/ 55 w 103"/>
                <a:gd name="T5" fmla="*/ 106 h 109"/>
                <a:gd name="T6" fmla="*/ 59 w 103"/>
                <a:gd name="T7" fmla="*/ 104 h 109"/>
                <a:gd name="T8" fmla="*/ 67 w 103"/>
                <a:gd name="T9" fmla="*/ 91 h 109"/>
                <a:gd name="T10" fmla="*/ 80 w 103"/>
                <a:gd name="T11" fmla="*/ 77 h 109"/>
                <a:gd name="T12" fmla="*/ 90 w 103"/>
                <a:gd name="T13" fmla="*/ 66 h 109"/>
                <a:gd name="T14" fmla="*/ 93 w 103"/>
                <a:gd name="T15" fmla="*/ 50 h 109"/>
                <a:gd name="T16" fmla="*/ 97 w 103"/>
                <a:gd name="T17" fmla="*/ 45 h 109"/>
                <a:gd name="T18" fmla="*/ 103 w 103"/>
                <a:gd name="T19" fmla="*/ 31 h 109"/>
                <a:gd name="T20" fmla="*/ 90 w 103"/>
                <a:gd name="T21" fmla="*/ 22 h 109"/>
                <a:gd name="T22" fmla="*/ 78 w 103"/>
                <a:gd name="T23" fmla="*/ 22 h 109"/>
                <a:gd name="T24" fmla="*/ 77 w 103"/>
                <a:gd name="T25" fmla="*/ 20 h 109"/>
                <a:gd name="T26" fmla="*/ 69 w 103"/>
                <a:gd name="T27" fmla="*/ 17 h 109"/>
                <a:gd name="T28" fmla="*/ 60 w 103"/>
                <a:gd name="T29" fmla="*/ 20 h 109"/>
                <a:gd name="T30" fmla="*/ 62 w 103"/>
                <a:gd name="T31" fmla="*/ 17 h 109"/>
                <a:gd name="T32" fmla="*/ 64 w 103"/>
                <a:gd name="T33" fmla="*/ 10 h 109"/>
                <a:gd name="T34" fmla="*/ 62 w 103"/>
                <a:gd name="T35" fmla="*/ 8 h 109"/>
                <a:gd name="T36" fmla="*/ 53 w 103"/>
                <a:gd name="T37" fmla="*/ 9 h 109"/>
                <a:gd name="T38" fmla="*/ 47 w 103"/>
                <a:gd name="T39" fmla="*/ 10 h 109"/>
                <a:gd name="T40" fmla="*/ 39 w 103"/>
                <a:gd name="T41" fmla="*/ 11 h 109"/>
                <a:gd name="T42" fmla="*/ 37 w 103"/>
                <a:gd name="T43" fmla="*/ 1 h 109"/>
                <a:gd name="T44" fmla="*/ 24 w 103"/>
                <a:gd name="T45" fmla="*/ 3 h 109"/>
                <a:gd name="T46" fmla="*/ 28 w 103"/>
                <a:gd name="T47" fmla="*/ 8 h 109"/>
                <a:gd name="T48" fmla="*/ 20 w 103"/>
                <a:gd name="T49" fmla="*/ 13 h 109"/>
                <a:gd name="T50" fmla="*/ 15 w 103"/>
                <a:gd name="T51" fmla="*/ 9 h 109"/>
                <a:gd name="T52" fmla="*/ 12 w 103"/>
                <a:gd name="T53" fmla="*/ 13 h 109"/>
                <a:gd name="T54" fmla="*/ 10 w 103"/>
                <a:gd name="T55" fmla="*/ 24 h 109"/>
                <a:gd name="T56" fmla="*/ 4 w 103"/>
                <a:gd name="T57" fmla="*/ 28 h 109"/>
                <a:gd name="T58" fmla="*/ 0 w 103"/>
                <a:gd name="T59" fmla="*/ 35 h 109"/>
                <a:gd name="T60" fmla="*/ 5 w 103"/>
                <a:gd name="T61" fmla="*/ 41 h 109"/>
                <a:gd name="T62" fmla="*/ 9 w 103"/>
                <a:gd name="T63" fmla="*/ 44 h 109"/>
                <a:gd name="T64" fmla="*/ 23 w 103"/>
                <a:gd name="T65" fmla="*/ 42 h 109"/>
                <a:gd name="T66" fmla="*/ 26 w 103"/>
                <a:gd name="T67" fmla="*/ 48 h 109"/>
                <a:gd name="T68" fmla="*/ 36 w 103"/>
                <a:gd name="T69" fmla="*/ 54 h 109"/>
                <a:gd name="T70" fmla="*/ 41 w 103"/>
                <a:gd name="T71" fmla="*/ 58 h 109"/>
                <a:gd name="T72" fmla="*/ 42 w 103"/>
                <a:gd name="T73" fmla="*/ 62 h 109"/>
                <a:gd name="T74" fmla="*/ 42 w 103"/>
                <a:gd name="T75" fmla="*/ 70 h 109"/>
                <a:gd name="T76" fmla="*/ 48 w 103"/>
                <a:gd name="T77" fmla="*/ 76 h 109"/>
                <a:gd name="T78" fmla="*/ 51 w 103"/>
                <a:gd name="T79" fmla="*/ 8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3" h="109">
                  <a:moveTo>
                    <a:pt x="51" y="85"/>
                  </a:moveTo>
                  <a:cubicBezTo>
                    <a:pt x="53" y="84"/>
                    <a:pt x="54" y="85"/>
                    <a:pt x="54" y="87"/>
                  </a:cubicBezTo>
                  <a:cubicBezTo>
                    <a:pt x="53" y="90"/>
                    <a:pt x="52" y="89"/>
                    <a:pt x="51" y="90"/>
                  </a:cubicBezTo>
                  <a:cubicBezTo>
                    <a:pt x="48" y="93"/>
                    <a:pt x="46" y="96"/>
                    <a:pt x="43" y="98"/>
                  </a:cubicBezTo>
                  <a:cubicBezTo>
                    <a:pt x="45" y="98"/>
                    <a:pt x="47" y="99"/>
                    <a:pt x="47" y="101"/>
                  </a:cubicBezTo>
                  <a:cubicBezTo>
                    <a:pt x="49" y="99"/>
                    <a:pt x="53" y="105"/>
                    <a:pt x="55" y="106"/>
                  </a:cubicBezTo>
                  <a:cubicBezTo>
                    <a:pt x="54" y="107"/>
                    <a:pt x="54" y="108"/>
                    <a:pt x="54" y="109"/>
                  </a:cubicBezTo>
                  <a:cubicBezTo>
                    <a:pt x="56" y="107"/>
                    <a:pt x="57" y="105"/>
                    <a:pt x="59" y="104"/>
                  </a:cubicBezTo>
                  <a:cubicBezTo>
                    <a:pt x="61" y="102"/>
                    <a:pt x="62" y="100"/>
                    <a:pt x="63" y="97"/>
                  </a:cubicBezTo>
                  <a:cubicBezTo>
                    <a:pt x="64" y="94"/>
                    <a:pt x="67" y="94"/>
                    <a:pt x="67" y="91"/>
                  </a:cubicBezTo>
                  <a:cubicBezTo>
                    <a:pt x="67" y="88"/>
                    <a:pt x="66" y="87"/>
                    <a:pt x="68" y="84"/>
                  </a:cubicBezTo>
                  <a:cubicBezTo>
                    <a:pt x="70" y="81"/>
                    <a:pt x="77" y="77"/>
                    <a:pt x="80" y="77"/>
                  </a:cubicBezTo>
                  <a:cubicBezTo>
                    <a:pt x="83" y="77"/>
                    <a:pt x="86" y="76"/>
                    <a:pt x="87" y="73"/>
                  </a:cubicBezTo>
                  <a:cubicBezTo>
                    <a:pt x="87" y="71"/>
                    <a:pt x="90" y="69"/>
                    <a:pt x="90" y="66"/>
                  </a:cubicBezTo>
                  <a:cubicBezTo>
                    <a:pt x="91" y="63"/>
                    <a:pt x="92" y="61"/>
                    <a:pt x="92" y="58"/>
                  </a:cubicBezTo>
                  <a:cubicBezTo>
                    <a:pt x="93" y="56"/>
                    <a:pt x="92" y="53"/>
                    <a:pt x="93" y="50"/>
                  </a:cubicBezTo>
                  <a:cubicBezTo>
                    <a:pt x="93" y="49"/>
                    <a:pt x="94" y="49"/>
                    <a:pt x="95" y="48"/>
                  </a:cubicBezTo>
                  <a:cubicBezTo>
                    <a:pt x="95" y="47"/>
                    <a:pt x="96" y="46"/>
                    <a:pt x="97" y="45"/>
                  </a:cubicBezTo>
                  <a:cubicBezTo>
                    <a:pt x="98" y="43"/>
                    <a:pt x="101" y="41"/>
                    <a:pt x="102" y="39"/>
                  </a:cubicBezTo>
                  <a:cubicBezTo>
                    <a:pt x="103" y="36"/>
                    <a:pt x="103" y="33"/>
                    <a:pt x="103" y="31"/>
                  </a:cubicBezTo>
                  <a:cubicBezTo>
                    <a:pt x="102" y="27"/>
                    <a:pt x="99" y="29"/>
                    <a:pt x="97" y="28"/>
                  </a:cubicBezTo>
                  <a:cubicBezTo>
                    <a:pt x="95" y="26"/>
                    <a:pt x="93" y="23"/>
                    <a:pt x="90" y="22"/>
                  </a:cubicBezTo>
                  <a:cubicBezTo>
                    <a:pt x="87" y="22"/>
                    <a:pt x="85" y="22"/>
                    <a:pt x="81" y="21"/>
                  </a:cubicBezTo>
                  <a:cubicBezTo>
                    <a:pt x="80" y="21"/>
                    <a:pt x="79" y="21"/>
                    <a:pt x="78" y="22"/>
                  </a:cubicBezTo>
                  <a:cubicBezTo>
                    <a:pt x="78" y="22"/>
                    <a:pt x="78" y="21"/>
                    <a:pt x="78" y="21"/>
                  </a:cubicBezTo>
                  <a:cubicBezTo>
                    <a:pt x="78" y="21"/>
                    <a:pt x="78" y="21"/>
                    <a:pt x="77" y="20"/>
                  </a:cubicBezTo>
                  <a:cubicBezTo>
                    <a:pt x="78" y="19"/>
                    <a:pt x="77" y="18"/>
                    <a:pt x="76" y="19"/>
                  </a:cubicBezTo>
                  <a:cubicBezTo>
                    <a:pt x="75" y="17"/>
                    <a:pt x="71" y="17"/>
                    <a:pt x="69" y="17"/>
                  </a:cubicBezTo>
                  <a:cubicBezTo>
                    <a:pt x="68" y="17"/>
                    <a:pt x="65" y="20"/>
                    <a:pt x="65" y="21"/>
                  </a:cubicBezTo>
                  <a:cubicBezTo>
                    <a:pt x="66" y="18"/>
                    <a:pt x="61" y="19"/>
                    <a:pt x="60" y="20"/>
                  </a:cubicBezTo>
                  <a:cubicBezTo>
                    <a:pt x="60" y="19"/>
                    <a:pt x="61" y="20"/>
                    <a:pt x="62" y="19"/>
                  </a:cubicBezTo>
                  <a:cubicBezTo>
                    <a:pt x="62" y="18"/>
                    <a:pt x="61" y="18"/>
                    <a:pt x="62" y="17"/>
                  </a:cubicBezTo>
                  <a:cubicBezTo>
                    <a:pt x="61" y="17"/>
                    <a:pt x="60" y="17"/>
                    <a:pt x="60" y="18"/>
                  </a:cubicBezTo>
                  <a:cubicBezTo>
                    <a:pt x="58" y="14"/>
                    <a:pt x="64" y="14"/>
                    <a:pt x="64" y="10"/>
                  </a:cubicBezTo>
                  <a:cubicBezTo>
                    <a:pt x="64" y="10"/>
                    <a:pt x="62" y="10"/>
                    <a:pt x="62" y="10"/>
                  </a:cubicBezTo>
                  <a:cubicBezTo>
                    <a:pt x="62" y="9"/>
                    <a:pt x="62" y="8"/>
                    <a:pt x="62" y="8"/>
                  </a:cubicBezTo>
                  <a:cubicBezTo>
                    <a:pt x="61" y="7"/>
                    <a:pt x="60" y="3"/>
                    <a:pt x="59" y="4"/>
                  </a:cubicBezTo>
                  <a:cubicBezTo>
                    <a:pt x="57" y="6"/>
                    <a:pt x="57" y="9"/>
                    <a:pt x="53" y="9"/>
                  </a:cubicBezTo>
                  <a:cubicBezTo>
                    <a:pt x="52" y="9"/>
                    <a:pt x="51" y="8"/>
                    <a:pt x="50" y="8"/>
                  </a:cubicBezTo>
                  <a:cubicBezTo>
                    <a:pt x="48" y="8"/>
                    <a:pt x="48" y="10"/>
                    <a:pt x="47" y="10"/>
                  </a:cubicBezTo>
                  <a:cubicBezTo>
                    <a:pt x="46" y="10"/>
                    <a:pt x="45" y="9"/>
                    <a:pt x="44" y="10"/>
                  </a:cubicBezTo>
                  <a:cubicBezTo>
                    <a:pt x="42" y="11"/>
                    <a:pt x="41" y="11"/>
                    <a:pt x="39" y="11"/>
                  </a:cubicBezTo>
                  <a:cubicBezTo>
                    <a:pt x="35" y="10"/>
                    <a:pt x="38" y="6"/>
                    <a:pt x="38" y="4"/>
                  </a:cubicBezTo>
                  <a:cubicBezTo>
                    <a:pt x="38" y="4"/>
                    <a:pt x="36" y="1"/>
                    <a:pt x="37" y="1"/>
                  </a:cubicBezTo>
                  <a:cubicBezTo>
                    <a:pt x="35" y="0"/>
                    <a:pt x="35" y="2"/>
                    <a:pt x="34" y="3"/>
                  </a:cubicBezTo>
                  <a:cubicBezTo>
                    <a:pt x="30" y="4"/>
                    <a:pt x="29" y="5"/>
                    <a:pt x="24" y="3"/>
                  </a:cubicBezTo>
                  <a:cubicBezTo>
                    <a:pt x="25" y="5"/>
                    <a:pt x="25" y="5"/>
                    <a:pt x="25" y="6"/>
                  </a:cubicBezTo>
                  <a:cubicBezTo>
                    <a:pt x="25" y="8"/>
                    <a:pt x="26" y="9"/>
                    <a:pt x="28" y="8"/>
                  </a:cubicBezTo>
                  <a:cubicBezTo>
                    <a:pt x="27" y="10"/>
                    <a:pt x="25" y="11"/>
                    <a:pt x="24" y="12"/>
                  </a:cubicBezTo>
                  <a:cubicBezTo>
                    <a:pt x="22" y="12"/>
                    <a:pt x="22" y="13"/>
                    <a:pt x="20" y="13"/>
                  </a:cubicBezTo>
                  <a:cubicBezTo>
                    <a:pt x="19" y="13"/>
                    <a:pt x="19" y="11"/>
                    <a:pt x="18" y="12"/>
                  </a:cubicBezTo>
                  <a:cubicBezTo>
                    <a:pt x="17" y="9"/>
                    <a:pt x="16" y="10"/>
                    <a:pt x="15" y="9"/>
                  </a:cubicBezTo>
                  <a:cubicBezTo>
                    <a:pt x="14" y="11"/>
                    <a:pt x="12" y="10"/>
                    <a:pt x="11" y="10"/>
                  </a:cubicBezTo>
                  <a:cubicBezTo>
                    <a:pt x="10" y="12"/>
                    <a:pt x="12" y="11"/>
                    <a:pt x="12" y="13"/>
                  </a:cubicBezTo>
                  <a:cubicBezTo>
                    <a:pt x="7" y="12"/>
                    <a:pt x="12" y="16"/>
                    <a:pt x="12" y="18"/>
                  </a:cubicBezTo>
                  <a:cubicBezTo>
                    <a:pt x="11" y="20"/>
                    <a:pt x="11" y="22"/>
                    <a:pt x="10" y="24"/>
                  </a:cubicBezTo>
                  <a:cubicBezTo>
                    <a:pt x="10" y="26"/>
                    <a:pt x="9" y="26"/>
                    <a:pt x="7" y="26"/>
                  </a:cubicBezTo>
                  <a:cubicBezTo>
                    <a:pt x="6" y="27"/>
                    <a:pt x="5" y="27"/>
                    <a:pt x="4" y="28"/>
                  </a:cubicBezTo>
                  <a:cubicBezTo>
                    <a:pt x="2" y="29"/>
                    <a:pt x="3" y="31"/>
                    <a:pt x="2" y="32"/>
                  </a:cubicBezTo>
                  <a:cubicBezTo>
                    <a:pt x="1" y="33"/>
                    <a:pt x="0" y="34"/>
                    <a:pt x="0" y="35"/>
                  </a:cubicBezTo>
                  <a:cubicBezTo>
                    <a:pt x="1" y="37"/>
                    <a:pt x="3" y="38"/>
                    <a:pt x="2" y="40"/>
                  </a:cubicBezTo>
                  <a:cubicBezTo>
                    <a:pt x="4" y="39"/>
                    <a:pt x="4" y="41"/>
                    <a:pt x="5" y="41"/>
                  </a:cubicBezTo>
                  <a:cubicBezTo>
                    <a:pt x="6" y="41"/>
                    <a:pt x="8" y="40"/>
                    <a:pt x="9" y="39"/>
                  </a:cubicBezTo>
                  <a:cubicBezTo>
                    <a:pt x="9" y="40"/>
                    <a:pt x="8" y="43"/>
                    <a:pt x="9" y="44"/>
                  </a:cubicBezTo>
                  <a:cubicBezTo>
                    <a:pt x="9" y="44"/>
                    <a:pt x="14" y="44"/>
                    <a:pt x="14" y="44"/>
                  </a:cubicBezTo>
                  <a:cubicBezTo>
                    <a:pt x="16" y="44"/>
                    <a:pt x="23" y="37"/>
                    <a:pt x="23" y="42"/>
                  </a:cubicBezTo>
                  <a:cubicBezTo>
                    <a:pt x="22" y="44"/>
                    <a:pt x="22" y="46"/>
                    <a:pt x="24" y="47"/>
                  </a:cubicBezTo>
                  <a:cubicBezTo>
                    <a:pt x="25" y="47"/>
                    <a:pt x="25" y="48"/>
                    <a:pt x="26" y="48"/>
                  </a:cubicBezTo>
                  <a:cubicBezTo>
                    <a:pt x="27" y="48"/>
                    <a:pt x="27" y="49"/>
                    <a:pt x="29" y="49"/>
                  </a:cubicBezTo>
                  <a:cubicBezTo>
                    <a:pt x="31" y="50"/>
                    <a:pt x="37" y="51"/>
                    <a:pt x="36" y="54"/>
                  </a:cubicBezTo>
                  <a:cubicBezTo>
                    <a:pt x="35" y="56"/>
                    <a:pt x="36" y="58"/>
                    <a:pt x="37" y="58"/>
                  </a:cubicBezTo>
                  <a:cubicBezTo>
                    <a:pt x="38" y="58"/>
                    <a:pt x="40" y="58"/>
                    <a:pt x="41" y="58"/>
                  </a:cubicBezTo>
                  <a:cubicBezTo>
                    <a:pt x="41" y="58"/>
                    <a:pt x="41" y="60"/>
                    <a:pt x="41" y="61"/>
                  </a:cubicBezTo>
                  <a:cubicBezTo>
                    <a:pt x="41" y="61"/>
                    <a:pt x="42" y="61"/>
                    <a:pt x="42" y="62"/>
                  </a:cubicBezTo>
                  <a:cubicBezTo>
                    <a:pt x="43" y="63"/>
                    <a:pt x="43" y="64"/>
                    <a:pt x="43" y="65"/>
                  </a:cubicBezTo>
                  <a:cubicBezTo>
                    <a:pt x="42" y="67"/>
                    <a:pt x="42" y="69"/>
                    <a:pt x="42" y="70"/>
                  </a:cubicBezTo>
                  <a:cubicBezTo>
                    <a:pt x="42" y="72"/>
                    <a:pt x="41" y="74"/>
                    <a:pt x="44" y="75"/>
                  </a:cubicBezTo>
                  <a:cubicBezTo>
                    <a:pt x="46" y="75"/>
                    <a:pt x="48" y="74"/>
                    <a:pt x="48" y="76"/>
                  </a:cubicBezTo>
                  <a:cubicBezTo>
                    <a:pt x="49" y="79"/>
                    <a:pt x="48" y="79"/>
                    <a:pt x="51" y="80"/>
                  </a:cubicBezTo>
                  <a:cubicBezTo>
                    <a:pt x="52" y="80"/>
                    <a:pt x="51" y="84"/>
                    <a:pt x="51" y="85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00" name="Freeform 96"/>
            <p:cNvSpPr>
              <a:spLocks noEditPoints="1"/>
            </p:cNvSpPr>
            <p:nvPr/>
          </p:nvSpPr>
          <p:spPr bwMode="auto">
            <a:xfrm>
              <a:off x="3301" y="2328"/>
              <a:ext cx="249" cy="263"/>
            </a:xfrm>
            <a:custGeom>
              <a:avLst/>
              <a:gdLst>
                <a:gd name="T0" fmla="*/ 48 w 105"/>
                <a:gd name="T1" fmla="*/ 102 h 111"/>
                <a:gd name="T2" fmla="*/ 51 w 105"/>
                <a:gd name="T3" fmla="*/ 90 h 111"/>
                <a:gd name="T4" fmla="*/ 52 w 105"/>
                <a:gd name="T5" fmla="*/ 84 h 111"/>
                <a:gd name="T6" fmla="*/ 47 w 105"/>
                <a:gd name="T7" fmla="*/ 75 h 111"/>
                <a:gd name="T8" fmla="*/ 43 w 105"/>
                <a:gd name="T9" fmla="*/ 65 h 111"/>
                <a:gd name="T10" fmla="*/ 38 w 105"/>
                <a:gd name="T11" fmla="*/ 59 h 111"/>
                <a:gd name="T12" fmla="*/ 28 w 105"/>
                <a:gd name="T13" fmla="*/ 49 h 111"/>
                <a:gd name="T14" fmla="*/ 23 w 105"/>
                <a:gd name="T15" fmla="*/ 41 h 111"/>
                <a:gd name="T16" fmla="*/ 6 w 105"/>
                <a:gd name="T17" fmla="*/ 42 h 111"/>
                <a:gd name="T18" fmla="*/ 1 w 105"/>
                <a:gd name="T19" fmla="*/ 35 h 111"/>
                <a:gd name="T20" fmla="*/ 9 w 105"/>
                <a:gd name="T21" fmla="*/ 25 h 111"/>
                <a:gd name="T22" fmla="*/ 11 w 105"/>
                <a:gd name="T23" fmla="*/ 10 h 111"/>
                <a:gd name="T24" fmla="*/ 15 w 105"/>
                <a:gd name="T25" fmla="*/ 9 h 111"/>
                <a:gd name="T26" fmla="*/ 24 w 105"/>
                <a:gd name="T27" fmla="*/ 11 h 111"/>
                <a:gd name="T28" fmla="*/ 24 w 105"/>
                <a:gd name="T29" fmla="*/ 2 h 111"/>
                <a:gd name="T30" fmla="*/ 38 w 105"/>
                <a:gd name="T31" fmla="*/ 1 h 111"/>
                <a:gd name="T32" fmla="*/ 44 w 105"/>
                <a:gd name="T33" fmla="*/ 9 h 111"/>
                <a:gd name="T34" fmla="*/ 54 w 105"/>
                <a:gd name="T35" fmla="*/ 9 h 111"/>
                <a:gd name="T36" fmla="*/ 64 w 105"/>
                <a:gd name="T37" fmla="*/ 9 h 111"/>
                <a:gd name="T38" fmla="*/ 64 w 105"/>
                <a:gd name="T39" fmla="*/ 14 h 111"/>
                <a:gd name="T40" fmla="*/ 71 w 105"/>
                <a:gd name="T41" fmla="*/ 16 h 111"/>
                <a:gd name="T42" fmla="*/ 83 w 105"/>
                <a:gd name="T43" fmla="*/ 21 h 111"/>
                <a:gd name="T44" fmla="*/ 105 w 105"/>
                <a:gd name="T45" fmla="*/ 31 h 111"/>
                <a:gd name="T46" fmla="*/ 95 w 105"/>
                <a:gd name="T47" fmla="*/ 50 h 111"/>
                <a:gd name="T48" fmla="*/ 90 w 105"/>
                <a:gd name="T49" fmla="*/ 70 h 111"/>
                <a:gd name="T50" fmla="*/ 67 w 105"/>
                <a:gd name="T51" fmla="*/ 95 h 111"/>
                <a:gd name="T52" fmla="*/ 49 w 105"/>
                <a:gd name="T53" fmla="*/ 100 h 111"/>
                <a:gd name="T54" fmla="*/ 66 w 105"/>
                <a:gd name="T55" fmla="*/ 94 h 111"/>
                <a:gd name="T56" fmla="*/ 89 w 105"/>
                <a:gd name="T57" fmla="*/ 70 h 111"/>
                <a:gd name="T58" fmla="*/ 94 w 105"/>
                <a:gd name="T59" fmla="*/ 49 h 111"/>
                <a:gd name="T60" fmla="*/ 103 w 105"/>
                <a:gd name="T61" fmla="*/ 31 h 111"/>
                <a:gd name="T62" fmla="*/ 82 w 105"/>
                <a:gd name="T63" fmla="*/ 22 h 111"/>
                <a:gd name="T64" fmla="*/ 77 w 105"/>
                <a:gd name="T65" fmla="*/ 21 h 111"/>
                <a:gd name="T66" fmla="*/ 71 w 105"/>
                <a:gd name="T67" fmla="*/ 17 h 111"/>
                <a:gd name="T68" fmla="*/ 62 w 105"/>
                <a:gd name="T69" fmla="*/ 20 h 111"/>
                <a:gd name="T70" fmla="*/ 62 w 105"/>
                <a:gd name="T71" fmla="*/ 13 h 111"/>
                <a:gd name="T72" fmla="*/ 62 w 105"/>
                <a:gd name="T73" fmla="*/ 7 h 111"/>
                <a:gd name="T74" fmla="*/ 51 w 105"/>
                <a:gd name="T75" fmla="*/ 9 h 111"/>
                <a:gd name="T76" fmla="*/ 40 w 105"/>
                <a:gd name="T77" fmla="*/ 12 h 111"/>
                <a:gd name="T78" fmla="*/ 35 w 105"/>
                <a:gd name="T79" fmla="*/ 3 h 111"/>
                <a:gd name="T80" fmla="*/ 29 w 105"/>
                <a:gd name="T81" fmla="*/ 8 h 111"/>
                <a:gd name="T82" fmla="*/ 19 w 105"/>
                <a:gd name="T83" fmla="*/ 12 h 111"/>
                <a:gd name="T84" fmla="*/ 14 w 105"/>
                <a:gd name="T85" fmla="*/ 11 h 111"/>
                <a:gd name="T86" fmla="*/ 13 w 105"/>
                <a:gd name="T87" fmla="*/ 14 h 111"/>
                <a:gd name="T88" fmla="*/ 10 w 105"/>
                <a:gd name="T89" fmla="*/ 27 h 111"/>
                <a:gd name="T90" fmla="*/ 2 w 105"/>
                <a:gd name="T91" fmla="*/ 35 h 111"/>
                <a:gd name="T92" fmla="*/ 9 w 105"/>
                <a:gd name="T93" fmla="*/ 39 h 111"/>
                <a:gd name="T94" fmla="*/ 15 w 105"/>
                <a:gd name="T95" fmla="*/ 43 h 111"/>
                <a:gd name="T96" fmla="*/ 25 w 105"/>
                <a:gd name="T97" fmla="*/ 46 h 111"/>
                <a:gd name="T98" fmla="*/ 37 w 105"/>
                <a:gd name="T99" fmla="*/ 54 h 111"/>
                <a:gd name="T100" fmla="*/ 43 w 105"/>
                <a:gd name="T101" fmla="*/ 61 h 111"/>
                <a:gd name="T102" fmla="*/ 44 w 105"/>
                <a:gd name="T103" fmla="*/ 67 h 111"/>
                <a:gd name="T104" fmla="*/ 50 w 105"/>
                <a:gd name="T105" fmla="*/ 76 h 111"/>
                <a:gd name="T106" fmla="*/ 55 w 105"/>
                <a:gd name="T107" fmla="*/ 87 h 111"/>
                <a:gd name="T108" fmla="*/ 49 w 105"/>
                <a:gd name="T109" fmla="*/ 100 h 111"/>
                <a:gd name="T110" fmla="*/ 62 w 105"/>
                <a:gd name="T111" fmla="*/ 1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5" h="111">
                  <a:moveTo>
                    <a:pt x="55" y="111"/>
                  </a:moveTo>
                  <a:cubicBezTo>
                    <a:pt x="55" y="110"/>
                    <a:pt x="55" y="110"/>
                    <a:pt x="55" y="110"/>
                  </a:cubicBezTo>
                  <a:cubicBezTo>
                    <a:pt x="54" y="108"/>
                    <a:pt x="54" y="107"/>
                    <a:pt x="55" y="106"/>
                  </a:cubicBezTo>
                  <a:cubicBezTo>
                    <a:pt x="54" y="106"/>
                    <a:pt x="54" y="105"/>
                    <a:pt x="53" y="104"/>
                  </a:cubicBezTo>
                  <a:cubicBezTo>
                    <a:pt x="52" y="103"/>
                    <a:pt x="50" y="100"/>
                    <a:pt x="49" y="101"/>
                  </a:cubicBezTo>
                  <a:cubicBezTo>
                    <a:pt x="48" y="102"/>
                    <a:pt x="48" y="102"/>
                    <a:pt x="48" y="102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7" y="99"/>
                    <a:pt x="46" y="98"/>
                    <a:pt x="44" y="99"/>
                  </a:cubicBezTo>
                  <a:cubicBezTo>
                    <a:pt x="41" y="100"/>
                    <a:pt x="41" y="100"/>
                    <a:pt x="41" y="100"/>
                  </a:cubicBezTo>
                  <a:cubicBezTo>
                    <a:pt x="43" y="98"/>
                    <a:pt x="43" y="98"/>
                    <a:pt x="43" y="98"/>
                  </a:cubicBezTo>
                  <a:cubicBezTo>
                    <a:pt x="45" y="96"/>
                    <a:pt x="47" y="94"/>
                    <a:pt x="49" y="92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89"/>
                    <a:pt x="52" y="89"/>
                    <a:pt x="53" y="89"/>
                  </a:cubicBezTo>
                  <a:cubicBezTo>
                    <a:pt x="53" y="88"/>
                    <a:pt x="54" y="88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3" y="85"/>
                    <a:pt x="53" y="85"/>
                    <a:pt x="52" y="85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2" y="81"/>
                    <a:pt x="52" y="81"/>
                    <a:pt x="52" y="80"/>
                  </a:cubicBezTo>
                  <a:cubicBezTo>
                    <a:pt x="49" y="80"/>
                    <a:pt x="49" y="79"/>
                    <a:pt x="49" y="77"/>
                  </a:cubicBezTo>
                  <a:cubicBezTo>
                    <a:pt x="49" y="77"/>
                    <a:pt x="48" y="77"/>
                    <a:pt x="48" y="76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6" y="76"/>
                    <a:pt x="45" y="76"/>
                    <a:pt x="45" y="75"/>
                  </a:cubicBezTo>
                  <a:cubicBezTo>
                    <a:pt x="42" y="75"/>
                    <a:pt x="42" y="73"/>
                    <a:pt x="42" y="71"/>
                  </a:cubicBezTo>
                  <a:cubicBezTo>
                    <a:pt x="42" y="71"/>
                    <a:pt x="42" y="70"/>
                    <a:pt x="42" y="70"/>
                  </a:cubicBezTo>
                  <a:cubicBezTo>
                    <a:pt x="42" y="69"/>
                    <a:pt x="42" y="68"/>
                    <a:pt x="43" y="67"/>
                  </a:cubicBezTo>
                  <a:cubicBezTo>
                    <a:pt x="43" y="66"/>
                    <a:pt x="43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3" y="64"/>
                    <a:pt x="43" y="63"/>
                    <a:pt x="43" y="62"/>
                  </a:cubicBezTo>
                  <a:cubicBezTo>
                    <a:pt x="43" y="62"/>
                    <a:pt x="42" y="62"/>
                    <a:pt x="42" y="62"/>
                  </a:cubicBezTo>
                  <a:cubicBezTo>
                    <a:pt x="42" y="62"/>
                    <a:pt x="41" y="61"/>
                    <a:pt x="41" y="61"/>
                  </a:cubicBezTo>
                  <a:cubicBezTo>
                    <a:pt x="41" y="61"/>
                    <a:pt x="41" y="60"/>
                    <a:pt x="41" y="60"/>
                  </a:cubicBezTo>
                  <a:cubicBezTo>
                    <a:pt x="41" y="60"/>
                    <a:pt x="41" y="59"/>
                    <a:pt x="41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7" y="58"/>
                    <a:pt x="36" y="58"/>
                  </a:cubicBezTo>
                  <a:cubicBezTo>
                    <a:pt x="36" y="57"/>
                    <a:pt x="36" y="55"/>
                    <a:pt x="36" y="54"/>
                  </a:cubicBezTo>
                  <a:cubicBezTo>
                    <a:pt x="36" y="54"/>
                    <a:pt x="36" y="53"/>
                    <a:pt x="36" y="53"/>
                  </a:cubicBezTo>
                  <a:cubicBezTo>
                    <a:pt x="35" y="51"/>
                    <a:pt x="33" y="51"/>
                    <a:pt x="31" y="50"/>
                  </a:cubicBezTo>
                  <a:cubicBezTo>
                    <a:pt x="30" y="50"/>
                    <a:pt x="30" y="50"/>
                    <a:pt x="29" y="50"/>
                  </a:cubicBezTo>
                  <a:cubicBezTo>
                    <a:pt x="29" y="49"/>
                    <a:pt x="28" y="49"/>
                    <a:pt x="28" y="49"/>
                  </a:cubicBezTo>
                  <a:cubicBezTo>
                    <a:pt x="28" y="49"/>
                    <a:pt x="27" y="48"/>
                    <a:pt x="27" y="48"/>
                  </a:cubicBezTo>
                  <a:cubicBezTo>
                    <a:pt x="26" y="48"/>
                    <a:pt x="25" y="48"/>
                    <a:pt x="24" y="47"/>
                  </a:cubicBezTo>
                  <a:cubicBezTo>
                    <a:pt x="22" y="46"/>
                    <a:pt x="23" y="44"/>
                    <a:pt x="2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1"/>
                    <a:pt x="19" y="42"/>
                    <a:pt x="18" y="43"/>
                  </a:cubicBezTo>
                  <a:cubicBezTo>
                    <a:pt x="16" y="44"/>
                    <a:pt x="16" y="45"/>
                    <a:pt x="16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3" y="45"/>
                    <a:pt x="10" y="45"/>
                    <a:pt x="9" y="44"/>
                  </a:cubicBezTo>
                  <a:cubicBezTo>
                    <a:pt x="9" y="44"/>
                    <a:pt x="9" y="42"/>
                    <a:pt x="9" y="41"/>
                  </a:cubicBezTo>
                  <a:cubicBezTo>
                    <a:pt x="8" y="41"/>
                    <a:pt x="7" y="42"/>
                    <a:pt x="6" y="42"/>
                  </a:cubicBezTo>
                  <a:cubicBezTo>
                    <a:pt x="5" y="42"/>
                    <a:pt x="5" y="41"/>
                    <a:pt x="4" y="41"/>
                  </a:cubicBezTo>
                  <a:cubicBezTo>
                    <a:pt x="4" y="40"/>
                    <a:pt x="4" y="40"/>
                    <a:pt x="3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2" y="38"/>
                    <a:pt x="2" y="37"/>
                  </a:cubicBezTo>
                  <a:cubicBezTo>
                    <a:pt x="1" y="37"/>
                    <a:pt x="1" y="36"/>
                    <a:pt x="1" y="35"/>
                  </a:cubicBezTo>
                  <a:cubicBezTo>
                    <a:pt x="0" y="34"/>
                    <a:pt x="1" y="33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29"/>
                    <a:pt x="4" y="28"/>
                  </a:cubicBezTo>
                  <a:cubicBezTo>
                    <a:pt x="5" y="27"/>
                    <a:pt x="7" y="26"/>
                    <a:pt x="8" y="26"/>
                  </a:cubicBezTo>
                  <a:cubicBezTo>
                    <a:pt x="9" y="26"/>
                    <a:pt x="9" y="25"/>
                    <a:pt x="9" y="25"/>
                  </a:cubicBezTo>
                  <a:cubicBezTo>
                    <a:pt x="10" y="25"/>
                    <a:pt x="11" y="25"/>
                    <a:pt x="11" y="24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7"/>
                    <a:pt x="11" y="16"/>
                  </a:cubicBezTo>
                  <a:cubicBezTo>
                    <a:pt x="11" y="15"/>
                    <a:pt x="10" y="14"/>
                    <a:pt x="10" y="13"/>
                  </a:cubicBezTo>
                  <a:cubicBezTo>
                    <a:pt x="11" y="13"/>
                    <a:pt x="11" y="12"/>
                    <a:pt x="12" y="12"/>
                  </a:cubicBezTo>
                  <a:cubicBezTo>
                    <a:pt x="11" y="12"/>
                    <a:pt x="11" y="11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13" y="10"/>
                    <a:pt x="14" y="10"/>
                    <a:pt x="14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9"/>
                    <a:pt x="19" y="9"/>
                    <a:pt x="19" y="11"/>
                  </a:cubicBezTo>
                  <a:cubicBezTo>
                    <a:pt x="20" y="11"/>
                    <a:pt x="20" y="11"/>
                    <a:pt x="21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3" y="12"/>
                    <a:pt x="23" y="12"/>
                    <a:pt x="24" y="11"/>
                  </a:cubicBezTo>
                  <a:cubicBezTo>
                    <a:pt x="25" y="11"/>
                    <a:pt x="26" y="10"/>
                    <a:pt x="27" y="9"/>
                  </a:cubicBezTo>
                  <a:cubicBezTo>
                    <a:pt x="27" y="9"/>
                    <a:pt x="27" y="9"/>
                    <a:pt x="26" y="9"/>
                  </a:cubicBezTo>
                  <a:cubicBezTo>
                    <a:pt x="26" y="8"/>
                    <a:pt x="26" y="7"/>
                    <a:pt x="26" y="6"/>
                  </a:cubicBezTo>
                  <a:cubicBezTo>
                    <a:pt x="26" y="6"/>
                    <a:pt x="26" y="5"/>
                    <a:pt x="25" y="5"/>
                  </a:cubicBezTo>
                  <a:cubicBezTo>
                    <a:pt x="25" y="5"/>
                    <a:pt x="25" y="4"/>
                    <a:pt x="24" y="4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30" y="4"/>
                    <a:pt x="30" y="4"/>
                    <a:pt x="35" y="2"/>
                  </a:cubicBezTo>
                  <a:cubicBezTo>
                    <a:pt x="35" y="2"/>
                    <a:pt x="35" y="2"/>
                    <a:pt x="35" y="1"/>
                  </a:cubicBezTo>
                  <a:cubicBezTo>
                    <a:pt x="36" y="1"/>
                    <a:pt x="36" y="0"/>
                    <a:pt x="38" y="0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1"/>
                    <a:pt x="39" y="3"/>
                    <a:pt x="39" y="3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5"/>
                    <a:pt x="40" y="6"/>
                    <a:pt x="39" y="7"/>
                  </a:cubicBezTo>
                  <a:cubicBezTo>
                    <a:pt x="39" y="9"/>
                    <a:pt x="39" y="10"/>
                    <a:pt x="40" y="10"/>
                  </a:cubicBezTo>
                  <a:cubicBezTo>
                    <a:pt x="41" y="11"/>
                    <a:pt x="42" y="10"/>
                    <a:pt x="43" y="10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9"/>
                    <a:pt x="46" y="9"/>
                    <a:pt x="47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9" y="8"/>
                    <a:pt x="50" y="7"/>
                    <a:pt x="51" y="7"/>
                  </a:cubicBezTo>
                  <a:cubicBezTo>
                    <a:pt x="52" y="7"/>
                    <a:pt x="53" y="8"/>
                    <a:pt x="53" y="8"/>
                  </a:cubicBezTo>
                  <a:cubicBezTo>
                    <a:pt x="53" y="8"/>
                    <a:pt x="54" y="9"/>
                    <a:pt x="54" y="9"/>
                  </a:cubicBezTo>
                  <a:cubicBezTo>
                    <a:pt x="56" y="8"/>
                    <a:pt x="57" y="7"/>
                    <a:pt x="58" y="6"/>
                  </a:cubicBezTo>
                  <a:cubicBezTo>
                    <a:pt x="59" y="5"/>
                    <a:pt x="59" y="4"/>
                    <a:pt x="60" y="3"/>
                  </a:cubicBezTo>
                  <a:cubicBezTo>
                    <a:pt x="60" y="3"/>
                    <a:pt x="61" y="3"/>
                    <a:pt x="61" y="3"/>
                  </a:cubicBezTo>
                  <a:cubicBezTo>
                    <a:pt x="62" y="3"/>
                    <a:pt x="62" y="4"/>
                    <a:pt x="63" y="7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6" y="12"/>
                    <a:pt x="64" y="13"/>
                    <a:pt x="63" y="14"/>
                  </a:cubicBezTo>
                  <a:cubicBezTo>
                    <a:pt x="62" y="15"/>
                    <a:pt x="61" y="16"/>
                    <a:pt x="61" y="17"/>
                  </a:cubicBezTo>
                  <a:cubicBezTo>
                    <a:pt x="62" y="17"/>
                    <a:pt x="62" y="17"/>
                    <a:pt x="62" y="16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3" y="17"/>
                    <a:pt x="63" y="17"/>
                    <a:pt x="63" y="18"/>
                  </a:cubicBezTo>
                  <a:cubicBezTo>
                    <a:pt x="63" y="18"/>
                    <a:pt x="63" y="18"/>
                    <a:pt x="64" y="19"/>
                  </a:cubicBezTo>
                  <a:cubicBezTo>
                    <a:pt x="65" y="19"/>
                    <a:pt x="66" y="19"/>
                    <a:pt x="66" y="20"/>
                  </a:cubicBezTo>
                  <a:cubicBezTo>
                    <a:pt x="68" y="18"/>
                    <a:pt x="69" y="16"/>
                    <a:pt x="70" y="16"/>
                  </a:cubicBezTo>
                  <a:cubicBezTo>
                    <a:pt x="70" y="16"/>
                    <a:pt x="70" y="16"/>
                    <a:pt x="71" y="16"/>
                  </a:cubicBezTo>
                  <a:cubicBezTo>
                    <a:pt x="72" y="16"/>
                    <a:pt x="76" y="16"/>
                    <a:pt x="77" y="18"/>
                  </a:cubicBezTo>
                  <a:cubicBezTo>
                    <a:pt x="78" y="18"/>
                    <a:pt x="79" y="18"/>
                    <a:pt x="79" y="19"/>
                  </a:cubicBezTo>
                  <a:cubicBezTo>
                    <a:pt x="79" y="19"/>
                    <a:pt x="79" y="20"/>
                    <a:pt x="79" y="2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21"/>
                    <a:pt x="80" y="21"/>
                    <a:pt x="80" y="21"/>
                  </a:cubicBezTo>
                  <a:cubicBezTo>
                    <a:pt x="81" y="20"/>
                    <a:pt x="82" y="20"/>
                    <a:pt x="83" y="21"/>
                  </a:cubicBezTo>
                  <a:cubicBezTo>
                    <a:pt x="84" y="21"/>
                    <a:pt x="86" y="21"/>
                    <a:pt x="87" y="21"/>
                  </a:cubicBezTo>
                  <a:cubicBezTo>
                    <a:pt x="89" y="21"/>
                    <a:pt x="90" y="21"/>
                    <a:pt x="91" y="22"/>
                  </a:cubicBezTo>
                  <a:cubicBezTo>
                    <a:pt x="93" y="22"/>
                    <a:pt x="95" y="24"/>
                    <a:pt x="97" y="26"/>
                  </a:cubicBezTo>
                  <a:cubicBezTo>
                    <a:pt x="97" y="26"/>
                    <a:pt x="98" y="27"/>
                    <a:pt x="99" y="27"/>
                  </a:cubicBezTo>
                  <a:cubicBezTo>
                    <a:pt x="99" y="28"/>
                    <a:pt x="100" y="28"/>
                    <a:pt x="101" y="28"/>
                  </a:cubicBezTo>
                  <a:cubicBezTo>
                    <a:pt x="102" y="28"/>
                    <a:pt x="104" y="28"/>
                    <a:pt x="105" y="31"/>
                  </a:cubicBezTo>
                  <a:cubicBezTo>
                    <a:pt x="105" y="34"/>
                    <a:pt x="105" y="37"/>
                    <a:pt x="104" y="39"/>
                  </a:cubicBezTo>
                  <a:cubicBezTo>
                    <a:pt x="103" y="41"/>
                    <a:pt x="102" y="42"/>
                    <a:pt x="101" y="43"/>
                  </a:cubicBezTo>
                  <a:cubicBezTo>
                    <a:pt x="100" y="44"/>
                    <a:pt x="99" y="44"/>
                    <a:pt x="98" y="45"/>
                  </a:cubicBezTo>
                  <a:cubicBezTo>
                    <a:pt x="98" y="46"/>
                    <a:pt x="97" y="47"/>
                    <a:pt x="97" y="48"/>
                  </a:cubicBezTo>
                  <a:cubicBezTo>
                    <a:pt x="97" y="48"/>
                    <a:pt x="97" y="48"/>
                    <a:pt x="96" y="49"/>
                  </a:cubicBezTo>
                  <a:cubicBezTo>
                    <a:pt x="96" y="49"/>
                    <a:pt x="95" y="50"/>
                    <a:pt x="95" y="50"/>
                  </a:cubicBezTo>
                  <a:cubicBezTo>
                    <a:pt x="95" y="50"/>
                    <a:pt x="94" y="50"/>
                    <a:pt x="94" y="50"/>
                  </a:cubicBezTo>
                  <a:cubicBezTo>
                    <a:pt x="94" y="52"/>
                    <a:pt x="94" y="53"/>
                    <a:pt x="94" y="54"/>
                  </a:cubicBezTo>
                  <a:cubicBezTo>
                    <a:pt x="94" y="56"/>
                    <a:pt x="94" y="57"/>
                    <a:pt x="94" y="59"/>
                  </a:cubicBezTo>
                  <a:cubicBezTo>
                    <a:pt x="94" y="60"/>
                    <a:pt x="93" y="61"/>
                    <a:pt x="93" y="63"/>
                  </a:cubicBezTo>
                  <a:cubicBezTo>
                    <a:pt x="93" y="64"/>
                    <a:pt x="92" y="65"/>
                    <a:pt x="92" y="66"/>
                  </a:cubicBezTo>
                  <a:cubicBezTo>
                    <a:pt x="92" y="68"/>
                    <a:pt x="91" y="69"/>
                    <a:pt x="90" y="70"/>
                  </a:cubicBezTo>
                  <a:cubicBezTo>
                    <a:pt x="89" y="71"/>
                    <a:pt x="89" y="73"/>
                    <a:pt x="88" y="74"/>
                  </a:cubicBezTo>
                  <a:cubicBezTo>
                    <a:pt x="87" y="77"/>
                    <a:pt x="83" y="77"/>
                    <a:pt x="81" y="77"/>
                  </a:cubicBezTo>
                  <a:cubicBezTo>
                    <a:pt x="78" y="78"/>
                    <a:pt x="71" y="81"/>
                    <a:pt x="69" y="85"/>
                  </a:cubicBezTo>
                  <a:cubicBezTo>
                    <a:pt x="68" y="86"/>
                    <a:pt x="69" y="87"/>
                    <a:pt x="69" y="88"/>
                  </a:cubicBezTo>
                  <a:cubicBezTo>
                    <a:pt x="69" y="89"/>
                    <a:pt x="69" y="90"/>
                    <a:pt x="69" y="91"/>
                  </a:cubicBezTo>
                  <a:cubicBezTo>
                    <a:pt x="68" y="93"/>
                    <a:pt x="67" y="94"/>
                    <a:pt x="67" y="95"/>
                  </a:cubicBezTo>
                  <a:cubicBezTo>
                    <a:pt x="66" y="95"/>
                    <a:pt x="65" y="96"/>
                    <a:pt x="65" y="97"/>
                  </a:cubicBezTo>
                  <a:cubicBezTo>
                    <a:pt x="64" y="99"/>
                    <a:pt x="63" y="102"/>
                    <a:pt x="60" y="104"/>
                  </a:cubicBezTo>
                  <a:cubicBezTo>
                    <a:pt x="59" y="105"/>
                    <a:pt x="58" y="106"/>
                    <a:pt x="58" y="107"/>
                  </a:cubicBezTo>
                  <a:cubicBezTo>
                    <a:pt x="57" y="108"/>
                    <a:pt x="56" y="109"/>
                    <a:pt x="56" y="110"/>
                  </a:cubicBezTo>
                  <a:lnTo>
                    <a:pt x="55" y="111"/>
                  </a:lnTo>
                  <a:close/>
                  <a:moveTo>
                    <a:pt x="49" y="100"/>
                  </a:moveTo>
                  <a:cubicBezTo>
                    <a:pt x="51" y="100"/>
                    <a:pt x="53" y="102"/>
                    <a:pt x="54" y="104"/>
                  </a:cubicBezTo>
                  <a:cubicBezTo>
                    <a:pt x="55" y="104"/>
                    <a:pt x="56" y="105"/>
                    <a:pt x="56" y="106"/>
                  </a:cubicBezTo>
                  <a:cubicBezTo>
                    <a:pt x="57" y="106"/>
                    <a:pt x="57" y="106"/>
                    <a:pt x="57" y="106"/>
                  </a:cubicBezTo>
                  <a:cubicBezTo>
                    <a:pt x="58" y="105"/>
                    <a:pt x="58" y="104"/>
                    <a:pt x="59" y="103"/>
                  </a:cubicBezTo>
                  <a:cubicBezTo>
                    <a:pt x="62" y="101"/>
                    <a:pt x="63" y="99"/>
                    <a:pt x="64" y="97"/>
                  </a:cubicBezTo>
                  <a:cubicBezTo>
                    <a:pt x="64" y="95"/>
                    <a:pt x="65" y="95"/>
                    <a:pt x="66" y="94"/>
                  </a:cubicBezTo>
                  <a:cubicBezTo>
                    <a:pt x="66" y="93"/>
                    <a:pt x="67" y="92"/>
                    <a:pt x="67" y="91"/>
                  </a:cubicBezTo>
                  <a:cubicBezTo>
                    <a:pt x="67" y="90"/>
                    <a:pt x="67" y="89"/>
                    <a:pt x="67" y="88"/>
                  </a:cubicBezTo>
                  <a:cubicBezTo>
                    <a:pt x="67" y="87"/>
                    <a:pt x="67" y="86"/>
                    <a:pt x="68" y="84"/>
                  </a:cubicBezTo>
                  <a:cubicBezTo>
                    <a:pt x="70" y="80"/>
                    <a:pt x="77" y="76"/>
                    <a:pt x="81" y="76"/>
                  </a:cubicBezTo>
                  <a:cubicBezTo>
                    <a:pt x="84" y="76"/>
                    <a:pt x="86" y="76"/>
                    <a:pt x="87" y="73"/>
                  </a:cubicBezTo>
                  <a:cubicBezTo>
                    <a:pt x="87" y="72"/>
                    <a:pt x="88" y="71"/>
                    <a:pt x="89" y="70"/>
                  </a:cubicBezTo>
                  <a:cubicBezTo>
                    <a:pt x="90" y="68"/>
                    <a:pt x="90" y="67"/>
                    <a:pt x="91" y="66"/>
                  </a:cubicBezTo>
                  <a:cubicBezTo>
                    <a:pt x="91" y="65"/>
                    <a:pt x="91" y="63"/>
                    <a:pt x="92" y="62"/>
                  </a:cubicBezTo>
                  <a:cubicBezTo>
                    <a:pt x="92" y="61"/>
                    <a:pt x="92" y="60"/>
                    <a:pt x="93" y="58"/>
                  </a:cubicBezTo>
                  <a:cubicBezTo>
                    <a:pt x="93" y="57"/>
                    <a:pt x="93" y="56"/>
                    <a:pt x="93" y="55"/>
                  </a:cubicBezTo>
                  <a:cubicBezTo>
                    <a:pt x="93" y="53"/>
                    <a:pt x="93" y="52"/>
                    <a:pt x="93" y="50"/>
                  </a:cubicBezTo>
                  <a:cubicBezTo>
                    <a:pt x="93" y="49"/>
                    <a:pt x="94" y="49"/>
                    <a:pt x="94" y="49"/>
                  </a:cubicBezTo>
                  <a:cubicBezTo>
                    <a:pt x="95" y="48"/>
                    <a:pt x="95" y="48"/>
                    <a:pt x="95" y="48"/>
                  </a:cubicBezTo>
                  <a:cubicBezTo>
                    <a:pt x="95" y="48"/>
                    <a:pt x="96" y="47"/>
                    <a:pt x="96" y="47"/>
                  </a:cubicBezTo>
                  <a:cubicBezTo>
                    <a:pt x="96" y="46"/>
                    <a:pt x="97" y="45"/>
                    <a:pt x="97" y="44"/>
                  </a:cubicBezTo>
                  <a:cubicBezTo>
                    <a:pt x="98" y="43"/>
                    <a:pt x="99" y="43"/>
                    <a:pt x="100" y="42"/>
                  </a:cubicBezTo>
                  <a:cubicBezTo>
                    <a:pt x="101" y="41"/>
                    <a:pt x="102" y="40"/>
                    <a:pt x="103" y="38"/>
                  </a:cubicBezTo>
                  <a:cubicBezTo>
                    <a:pt x="104" y="36"/>
                    <a:pt x="104" y="34"/>
                    <a:pt x="103" y="31"/>
                  </a:cubicBezTo>
                  <a:cubicBezTo>
                    <a:pt x="103" y="29"/>
                    <a:pt x="102" y="29"/>
                    <a:pt x="101" y="29"/>
                  </a:cubicBezTo>
                  <a:cubicBezTo>
                    <a:pt x="100" y="29"/>
                    <a:pt x="99" y="29"/>
                    <a:pt x="98" y="28"/>
                  </a:cubicBezTo>
                  <a:cubicBezTo>
                    <a:pt x="97" y="28"/>
                    <a:pt x="97" y="27"/>
                    <a:pt x="96" y="27"/>
                  </a:cubicBezTo>
                  <a:cubicBezTo>
                    <a:pt x="94" y="25"/>
                    <a:pt x="93" y="24"/>
                    <a:pt x="91" y="23"/>
                  </a:cubicBezTo>
                  <a:cubicBezTo>
                    <a:pt x="90" y="23"/>
                    <a:pt x="88" y="23"/>
                    <a:pt x="87" y="23"/>
                  </a:cubicBezTo>
                  <a:cubicBezTo>
                    <a:pt x="86" y="23"/>
                    <a:pt x="84" y="22"/>
                    <a:pt x="82" y="22"/>
                  </a:cubicBezTo>
                  <a:cubicBezTo>
                    <a:pt x="81" y="22"/>
                    <a:pt x="81" y="22"/>
                    <a:pt x="80" y="22"/>
                  </a:cubicBezTo>
                  <a:cubicBezTo>
                    <a:pt x="80" y="22"/>
                    <a:pt x="80" y="22"/>
                    <a:pt x="79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9" y="22"/>
                    <a:pt x="79" y="21"/>
                    <a:pt x="79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8" y="20"/>
                    <a:pt x="78" y="20"/>
                    <a:pt x="78" y="20"/>
                  </a:cubicBezTo>
                  <a:cubicBezTo>
                    <a:pt x="78" y="20"/>
                    <a:pt x="78" y="20"/>
                    <a:pt x="78" y="20"/>
                  </a:cubicBezTo>
                  <a:cubicBezTo>
                    <a:pt x="78" y="19"/>
                    <a:pt x="78" y="20"/>
                    <a:pt x="77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18"/>
                    <a:pt x="73" y="17"/>
                    <a:pt x="71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8"/>
                    <a:pt x="67" y="21"/>
                    <a:pt x="67" y="21"/>
                  </a:cubicBezTo>
                  <a:cubicBezTo>
                    <a:pt x="66" y="21"/>
                    <a:pt x="66" y="21"/>
                    <a:pt x="66" y="21"/>
                  </a:cubicBezTo>
                  <a:cubicBezTo>
                    <a:pt x="66" y="21"/>
                    <a:pt x="65" y="20"/>
                    <a:pt x="65" y="20"/>
                  </a:cubicBezTo>
                  <a:cubicBezTo>
                    <a:pt x="65" y="20"/>
                    <a:pt x="64" y="20"/>
                    <a:pt x="63" y="20"/>
                  </a:cubicBezTo>
                  <a:cubicBezTo>
                    <a:pt x="63" y="20"/>
                    <a:pt x="62" y="20"/>
                    <a:pt x="62" y="20"/>
                  </a:cubicBezTo>
                  <a:cubicBezTo>
                    <a:pt x="61" y="20"/>
                    <a:pt x="61" y="21"/>
                    <a:pt x="61" y="21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19"/>
                    <a:pt x="60" y="19"/>
                    <a:pt x="61" y="19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59" y="16"/>
                    <a:pt x="61" y="14"/>
                    <a:pt x="62" y="13"/>
                  </a:cubicBezTo>
                  <a:cubicBezTo>
                    <a:pt x="63" y="13"/>
                    <a:pt x="64" y="12"/>
                    <a:pt x="64" y="11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63" y="11"/>
                    <a:pt x="63" y="11"/>
                    <a:pt x="63" y="10"/>
                  </a:cubicBezTo>
                  <a:cubicBezTo>
                    <a:pt x="63" y="10"/>
                    <a:pt x="62" y="9"/>
                    <a:pt x="62" y="9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8"/>
                    <a:pt x="62" y="8"/>
                    <a:pt x="62" y="7"/>
                  </a:cubicBezTo>
                  <a:cubicBezTo>
                    <a:pt x="61" y="6"/>
                    <a:pt x="61" y="5"/>
                    <a:pt x="61" y="5"/>
                  </a:cubicBezTo>
                  <a:cubicBezTo>
                    <a:pt x="60" y="5"/>
                    <a:pt x="60" y="6"/>
                    <a:pt x="59" y="7"/>
                  </a:cubicBezTo>
                  <a:cubicBezTo>
                    <a:pt x="58" y="8"/>
                    <a:pt x="57" y="10"/>
                    <a:pt x="54" y="10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3" y="10"/>
                    <a:pt x="53" y="10"/>
                    <a:pt x="52" y="9"/>
                  </a:cubicBezTo>
                  <a:cubicBezTo>
                    <a:pt x="52" y="9"/>
                    <a:pt x="51" y="9"/>
                    <a:pt x="51" y="9"/>
                  </a:cubicBezTo>
                  <a:cubicBezTo>
                    <a:pt x="50" y="9"/>
                    <a:pt x="50" y="9"/>
                    <a:pt x="50" y="10"/>
                  </a:cubicBezTo>
                  <a:cubicBezTo>
                    <a:pt x="49" y="10"/>
                    <a:pt x="49" y="10"/>
                    <a:pt x="48" y="10"/>
                  </a:cubicBezTo>
                  <a:cubicBezTo>
                    <a:pt x="48" y="10"/>
                    <a:pt x="48" y="10"/>
                    <a:pt x="47" y="10"/>
                  </a:cubicBezTo>
                  <a:cubicBezTo>
                    <a:pt x="46" y="10"/>
                    <a:pt x="45" y="10"/>
                    <a:pt x="45" y="10"/>
                  </a:cubicBezTo>
                  <a:cubicBezTo>
                    <a:pt x="45" y="11"/>
                    <a:pt x="44" y="11"/>
                    <a:pt x="44" y="11"/>
                  </a:cubicBezTo>
                  <a:cubicBezTo>
                    <a:pt x="43" y="12"/>
                    <a:pt x="42" y="12"/>
                    <a:pt x="40" y="12"/>
                  </a:cubicBezTo>
                  <a:cubicBezTo>
                    <a:pt x="37" y="11"/>
                    <a:pt x="38" y="8"/>
                    <a:pt x="38" y="6"/>
                  </a:cubicBezTo>
                  <a:cubicBezTo>
                    <a:pt x="38" y="5"/>
                    <a:pt x="38" y="5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3"/>
                    <a:pt x="37" y="2"/>
                    <a:pt x="37" y="2"/>
                  </a:cubicBezTo>
                  <a:cubicBezTo>
                    <a:pt x="37" y="2"/>
                    <a:pt x="37" y="1"/>
                    <a:pt x="36" y="2"/>
                  </a:cubicBezTo>
                  <a:cubicBezTo>
                    <a:pt x="36" y="2"/>
                    <a:pt x="36" y="3"/>
                    <a:pt x="35" y="3"/>
                  </a:cubicBezTo>
                  <a:cubicBezTo>
                    <a:pt x="33" y="4"/>
                    <a:pt x="31" y="5"/>
                    <a:pt x="29" y="5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7" y="5"/>
                    <a:pt x="27" y="5"/>
                    <a:pt x="27" y="6"/>
                  </a:cubicBezTo>
                  <a:cubicBezTo>
                    <a:pt x="27" y="7"/>
                    <a:pt x="27" y="7"/>
                    <a:pt x="27" y="8"/>
                  </a:cubicBezTo>
                  <a:cubicBezTo>
                    <a:pt x="27" y="8"/>
                    <a:pt x="27" y="8"/>
                    <a:pt x="28" y="8"/>
                  </a:cubicBezTo>
                  <a:cubicBezTo>
                    <a:pt x="28" y="8"/>
                    <a:pt x="28" y="8"/>
                    <a:pt x="29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10"/>
                    <a:pt x="26" y="11"/>
                    <a:pt x="25" y="12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20" y="13"/>
                    <a:pt x="20" y="13"/>
                    <a:pt x="20" y="12"/>
                  </a:cubicBezTo>
                  <a:cubicBezTo>
                    <a:pt x="20" y="12"/>
                    <a:pt x="19" y="12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0"/>
                    <a:pt x="18" y="10"/>
                    <a:pt x="17" y="10"/>
                  </a:cubicBezTo>
                  <a:cubicBezTo>
                    <a:pt x="17" y="10"/>
                    <a:pt x="16" y="10"/>
                    <a:pt x="16" y="10"/>
                  </a:cubicBezTo>
                  <a:cubicBezTo>
                    <a:pt x="15" y="11"/>
                    <a:pt x="14" y="11"/>
                    <a:pt x="14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3" y="11"/>
                  </a:cubicBezTo>
                  <a:cubicBezTo>
                    <a:pt x="13" y="12"/>
                    <a:pt x="14" y="12"/>
                    <a:pt x="14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5"/>
                    <a:pt x="12" y="15"/>
                  </a:cubicBezTo>
                  <a:cubicBezTo>
                    <a:pt x="13" y="16"/>
                    <a:pt x="14" y="17"/>
                    <a:pt x="13" y="18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6"/>
                    <a:pt x="11" y="26"/>
                    <a:pt x="10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7" y="27"/>
                    <a:pt x="6" y="28"/>
                    <a:pt x="5" y="29"/>
                  </a:cubicBezTo>
                  <a:cubicBezTo>
                    <a:pt x="4" y="29"/>
                    <a:pt x="4" y="30"/>
                    <a:pt x="4" y="31"/>
                  </a:cubicBezTo>
                  <a:cubicBezTo>
                    <a:pt x="4" y="31"/>
                    <a:pt x="4" y="32"/>
                    <a:pt x="3" y="32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4"/>
                    <a:pt x="2" y="34"/>
                    <a:pt x="2" y="35"/>
                  </a:cubicBezTo>
                  <a:cubicBezTo>
                    <a:pt x="2" y="36"/>
                    <a:pt x="2" y="36"/>
                    <a:pt x="3" y="36"/>
                  </a:cubicBezTo>
                  <a:cubicBezTo>
                    <a:pt x="3" y="37"/>
                    <a:pt x="4" y="38"/>
                    <a:pt x="4" y="39"/>
                  </a:cubicBezTo>
                  <a:cubicBezTo>
                    <a:pt x="5" y="39"/>
                    <a:pt x="5" y="39"/>
                    <a:pt x="5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7" y="40"/>
                    <a:pt x="8" y="40"/>
                    <a:pt x="9" y="3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1"/>
                    <a:pt x="10" y="43"/>
                    <a:pt x="10" y="43"/>
                  </a:cubicBezTo>
                  <a:cubicBezTo>
                    <a:pt x="11" y="43"/>
                    <a:pt x="14" y="43"/>
                    <a:pt x="15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43"/>
                    <a:pt x="16" y="43"/>
                    <a:pt x="17" y="42"/>
                  </a:cubicBezTo>
                  <a:cubicBezTo>
                    <a:pt x="19" y="41"/>
                    <a:pt x="21" y="39"/>
                    <a:pt x="23" y="39"/>
                  </a:cubicBezTo>
                  <a:cubicBezTo>
                    <a:pt x="23" y="39"/>
                    <a:pt x="24" y="40"/>
                    <a:pt x="24" y="40"/>
                  </a:cubicBezTo>
                  <a:cubicBezTo>
                    <a:pt x="24" y="40"/>
                    <a:pt x="24" y="41"/>
                    <a:pt x="24" y="42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4" y="44"/>
                    <a:pt x="24" y="45"/>
                    <a:pt x="25" y="46"/>
                  </a:cubicBezTo>
                  <a:cubicBezTo>
                    <a:pt x="26" y="47"/>
                    <a:pt x="26" y="47"/>
                    <a:pt x="27" y="47"/>
                  </a:cubicBezTo>
                  <a:cubicBezTo>
                    <a:pt x="28" y="47"/>
                    <a:pt x="29" y="48"/>
                    <a:pt x="29" y="48"/>
                  </a:cubicBezTo>
                  <a:cubicBezTo>
                    <a:pt x="29" y="48"/>
                    <a:pt x="29" y="48"/>
                    <a:pt x="30" y="48"/>
                  </a:cubicBezTo>
                  <a:cubicBezTo>
                    <a:pt x="30" y="49"/>
                    <a:pt x="31" y="49"/>
                    <a:pt x="31" y="49"/>
                  </a:cubicBezTo>
                  <a:cubicBezTo>
                    <a:pt x="33" y="49"/>
                    <a:pt x="36" y="50"/>
                    <a:pt x="37" y="52"/>
                  </a:cubicBezTo>
                  <a:cubicBezTo>
                    <a:pt x="38" y="53"/>
                    <a:pt x="38" y="54"/>
                    <a:pt x="37" y="54"/>
                  </a:cubicBezTo>
                  <a:cubicBezTo>
                    <a:pt x="37" y="55"/>
                    <a:pt x="37" y="56"/>
                    <a:pt x="38" y="57"/>
                  </a:cubicBezTo>
                  <a:cubicBezTo>
                    <a:pt x="38" y="57"/>
                    <a:pt x="38" y="57"/>
                    <a:pt x="38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8"/>
                    <a:pt x="43" y="59"/>
                    <a:pt x="43" y="60"/>
                  </a:cubicBezTo>
                  <a:cubicBezTo>
                    <a:pt x="43" y="60"/>
                    <a:pt x="43" y="60"/>
                    <a:pt x="43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61"/>
                    <a:pt x="44" y="61"/>
                    <a:pt x="44" y="62"/>
                  </a:cubicBezTo>
                  <a:cubicBezTo>
                    <a:pt x="45" y="63"/>
                    <a:pt x="44" y="64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6"/>
                    <a:pt x="44" y="66"/>
                    <a:pt x="44" y="67"/>
                  </a:cubicBezTo>
                  <a:cubicBezTo>
                    <a:pt x="44" y="68"/>
                    <a:pt x="43" y="69"/>
                    <a:pt x="43" y="70"/>
                  </a:cubicBezTo>
                  <a:cubicBezTo>
                    <a:pt x="44" y="70"/>
                    <a:pt x="44" y="71"/>
                    <a:pt x="44" y="71"/>
                  </a:cubicBezTo>
                  <a:cubicBezTo>
                    <a:pt x="44" y="73"/>
                    <a:pt x="44" y="74"/>
                    <a:pt x="45" y="74"/>
                  </a:cubicBezTo>
                  <a:cubicBezTo>
                    <a:pt x="46" y="74"/>
                    <a:pt x="46" y="74"/>
                    <a:pt x="47" y="74"/>
                  </a:cubicBezTo>
                  <a:cubicBezTo>
                    <a:pt x="47" y="74"/>
                    <a:pt x="47" y="74"/>
                    <a:pt x="48" y="74"/>
                  </a:cubicBezTo>
                  <a:cubicBezTo>
                    <a:pt x="49" y="74"/>
                    <a:pt x="49" y="75"/>
                    <a:pt x="50" y="76"/>
                  </a:cubicBezTo>
                  <a:cubicBezTo>
                    <a:pt x="50" y="76"/>
                    <a:pt x="50" y="77"/>
                    <a:pt x="50" y="77"/>
                  </a:cubicBezTo>
                  <a:cubicBezTo>
                    <a:pt x="50" y="79"/>
                    <a:pt x="50" y="79"/>
                    <a:pt x="52" y="79"/>
                  </a:cubicBezTo>
                  <a:cubicBezTo>
                    <a:pt x="53" y="79"/>
                    <a:pt x="53" y="79"/>
                    <a:pt x="53" y="79"/>
                  </a:cubicBezTo>
                  <a:cubicBezTo>
                    <a:pt x="54" y="80"/>
                    <a:pt x="53" y="82"/>
                    <a:pt x="53" y="84"/>
                  </a:cubicBezTo>
                  <a:cubicBezTo>
                    <a:pt x="54" y="84"/>
                    <a:pt x="54" y="84"/>
                    <a:pt x="55" y="85"/>
                  </a:cubicBezTo>
                  <a:cubicBezTo>
                    <a:pt x="55" y="85"/>
                    <a:pt x="55" y="86"/>
                    <a:pt x="55" y="87"/>
                  </a:cubicBezTo>
                  <a:cubicBezTo>
                    <a:pt x="55" y="89"/>
                    <a:pt x="54" y="89"/>
                    <a:pt x="54" y="90"/>
                  </a:cubicBezTo>
                  <a:cubicBezTo>
                    <a:pt x="53" y="90"/>
                    <a:pt x="53" y="90"/>
                    <a:pt x="52" y="91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49" y="94"/>
                    <a:pt x="47" y="96"/>
                    <a:pt x="46" y="97"/>
                  </a:cubicBezTo>
                  <a:cubicBezTo>
                    <a:pt x="47" y="98"/>
                    <a:pt x="48" y="99"/>
                    <a:pt x="49" y="100"/>
                  </a:cubicBezTo>
                  <a:cubicBezTo>
                    <a:pt x="49" y="100"/>
                    <a:pt x="49" y="100"/>
                    <a:pt x="49" y="100"/>
                  </a:cubicBezTo>
                  <a:close/>
                  <a:moveTo>
                    <a:pt x="61" y="19"/>
                  </a:moveTo>
                  <a:cubicBezTo>
                    <a:pt x="61" y="19"/>
                    <a:pt x="62" y="19"/>
                    <a:pt x="62" y="19"/>
                  </a:cubicBezTo>
                  <a:cubicBezTo>
                    <a:pt x="62" y="19"/>
                    <a:pt x="62" y="19"/>
                    <a:pt x="62" y="19"/>
                  </a:cubicBezTo>
                  <a:cubicBezTo>
                    <a:pt x="62" y="19"/>
                    <a:pt x="62" y="18"/>
                    <a:pt x="62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2" y="18"/>
                    <a:pt x="62" y="18"/>
                    <a:pt x="61" y="18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1" y="19"/>
                    <a:pt x="61" y="19"/>
                    <a:pt x="61" y="19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01" name="Freeform 97"/>
            <p:cNvSpPr/>
            <p:nvPr/>
          </p:nvSpPr>
          <p:spPr bwMode="auto">
            <a:xfrm>
              <a:off x="3445" y="2363"/>
              <a:ext cx="5" cy="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2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02" name="Freeform 98"/>
            <p:cNvSpPr/>
            <p:nvPr/>
          </p:nvSpPr>
          <p:spPr bwMode="auto">
            <a:xfrm>
              <a:off x="3445" y="2359"/>
              <a:ext cx="15" cy="11"/>
            </a:xfrm>
            <a:custGeom>
              <a:avLst/>
              <a:gdLst>
                <a:gd name="T0" fmla="*/ 0 w 6"/>
                <a:gd name="T1" fmla="*/ 5 h 5"/>
                <a:gd name="T2" fmla="*/ 0 w 6"/>
                <a:gd name="T3" fmla="*/ 4 h 5"/>
                <a:gd name="T4" fmla="*/ 0 w 6"/>
                <a:gd name="T5" fmla="*/ 2 h 5"/>
                <a:gd name="T6" fmla="*/ 2 w 6"/>
                <a:gd name="T7" fmla="*/ 1 h 5"/>
                <a:gd name="T8" fmla="*/ 6 w 6"/>
                <a:gd name="T9" fmla="*/ 0 h 5"/>
                <a:gd name="T10" fmla="*/ 2 w 6"/>
                <a:gd name="T11" fmla="*/ 2 h 5"/>
                <a:gd name="T12" fmla="*/ 2 w 6"/>
                <a:gd name="T13" fmla="*/ 2 h 5"/>
                <a:gd name="T14" fmla="*/ 2 w 6"/>
                <a:gd name="T15" fmla="*/ 3 h 5"/>
                <a:gd name="T16" fmla="*/ 2 w 6"/>
                <a:gd name="T17" fmla="*/ 3 h 5"/>
                <a:gd name="T18" fmla="*/ 2 w 6"/>
                <a:gd name="T19" fmla="*/ 4 h 5"/>
                <a:gd name="T20" fmla="*/ 1 w 6"/>
                <a:gd name="T21" fmla="*/ 4 h 5"/>
                <a:gd name="T22" fmla="*/ 0 w 6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5">
                  <a:moveTo>
                    <a:pt x="0" y="5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03" name="Freeform 99"/>
            <p:cNvSpPr/>
            <p:nvPr/>
          </p:nvSpPr>
          <p:spPr bwMode="auto">
            <a:xfrm>
              <a:off x="3455" y="2361"/>
              <a:ext cx="2" cy="2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04" name="Freeform 100"/>
            <p:cNvSpPr/>
            <p:nvPr/>
          </p:nvSpPr>
          <p:spPr bwMode="auto">
            <a:xfrm>
              <a:off x="3452" y="2361"/>
              <a:ext cx="12" cy="5"/>
            </a:xfrm>
            <a:custGeom>
              <a:avLst/>
              <a:gdLst>
                <a:gd name="T0" fmla="*/ 0 w 5"/>
                <a:gd name="T1" fmla="*/ 2 h 2"/>
                <a:gd name="T2" fmla="*/ 1 w 5"/>
                <a:gd name="T3" fmla="*/ 1 h 2"/>
                <a:gd name="T4" fmla="*/ 2 w 5"/>
                <a:gd name="T5" fmla="*/ 0 h 2"/>
                <a:gd name="T6" fmla="*/ 2 w 5"/>
                <a:gd name="T7" fmla="*/ 0 h 2"/>
                <a:gd name="T8" fmla="*/ 5 w 5"/>
                <a:gd name="T9" fmla="*/ 0 h 2"/>
                <a:gd name="T10" fmla="*/ 2 w 5"/>
                <a:gd name="T11" fmla="*/ 1 h 2"/>
                <a:gd name="T12" fmla="*/ 2 w 5"/>
                <a:gd name="T13" fmla="*/ 2 h 2"/>
                <a:gd name="T14" fmla="*/ 0 w 5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">
                  <a:moveTo>
                    <a:pt x="0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05" name="Freeform 101"/>
            <p:cNvSpPr/>
            <p:nvPr/>
          </p:nvSpPr>
          <p:spPr bwMode="auto">
            <a:xfrm>
              <a:off x="3450" y="2359"/>
              <a:ext cx="5" cy="4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2 h 2"/>
                <a:gd name="T4" fmla="*/ 1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1"/>
                    <a:pt x="1" y="2"/>
                    <a:pt x="2" y="2"/>
                  </a:cubicBezTo>
                  <a:cubicBezTo>
                    <a:pt x="2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06" name="Freeform 102"/>
            <p:cNvSpPr/>
            <p:nvPr/>
          </p:nvSpPr>
          <p:spPr bwMode="auto">
            <a:xfrm>
              <a:off x="3450" y="2356"/>
              <a:ext cx="7" cy="7"/>
            </a:xfrm>
            <a:custGeom>
              <a:avLst/>
              <a:gdLst>
                <a:gd name="T0" fmla="*/ 3 w 3"/>
                <a:gd name="T1" fmla="*/ 3 h 3"/>
                <a:gd name="T2" fmla="*/ 2 w 3"/>
                <a:gd name="T3" fmla="*/ 3 h 3"/>
                <a:gd name="T4" fmla="*/ 0 w 3"/>
                <a:gd name="T5" fmla="*/ 3 h 3"/>
                <a:gd name="T6" fmla="*/ 0 w 3"/>
                <a:gd name="T7" fmla="*/ 1 h 3"/>
                <a:gd name="T8" fmla="*/ 1 w 3"/>
                <a:gd name="T9" fmla="*/ 0 h 3"/>
                <a:gd name="T10" fmla="*/ 1 w 3"/>
                <a:gd name="T11" fmla="*/ 1 h 3"/>
                <a:gd name="T12" fmla="*/ 2 w 3"/>
                <a:gd name="T13" fmla="*/ 2 h 3"/>
                <a:gd name="T14" fmla="*/ 2 w 3"/>
                <a:gd name="T15" fmla="*/ 2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07" name="Freeform 103"/>
            <p:cNvSpPr/>
            <p:nvPr/>
          </p:nvSpPr>
          <p:spPr bwMode="auto">
            <a:xfrm>
              <a:off x="3289" y="2475"/>
              <a:ext cx="59" cy="290"/>
            </a:xfrm>
            <a:custGeom>
              <a:avLst/>
              <a:gdLst>
                <a:gd name="T0" fmla="*/ 15 w 25"/>
                <a:gd name="T1" fmla="*/ 16 h 122"/>
                <a:gd name="T2" fmla="*/ 13 w 25"/>
                <a:gd name="T3" fmla="*/ 29 h 122"/>
                <a:gd name="T4" fmla="*/ 12 w 25"/>
                <a:gd name="T5" fmla="*/ 36 h 122"/>
                <a:gd name="T6" fmla="*/ 8 w 25"/>
                <a:gd name="T7" fmla="*/ 57 h 122"/>
                <a:gd name="T8" fmla="*/ 7 w 25"/>
                <a:gd name="T9" fmla="*/ 62 h 122"/>
                <a:gd name="T10" fmla="*/ 6 w 25"/>
                <a:gd name="T11" fmla="*/ 73 h 122"/>
                <a:gd name="T12" fmla="*/ 9 w 25"/>
                <a:gd name="T13" fmla="*/ 75 h 122"/>
                <a:gd name="T14" fmla="*/ 9 w 25"/>
                <a:gd name="T15" fmla="*/ 76 h 122"/>
                <a:gd name="T16" fmla="*/ 8 w 25"/>
                <a:gd name="T17" fmla="*/ 83 h 122"/>
                <a:gd name="T18" fmla="*/ 8 w 25"/>
                <a:gd name="T19" fmla="*/ 88 h 122"/>
                <a:gd name="T20" fmla="*/ 8 w 25"/>
                <a:gd name="T21" fmla="*/ 88 h 122"/>
                <a:gd name="T22" fmla="*/ 8 w 25"/>
                <a:gd name="T23" fmla="*/ 89 h 122"/>
                <a:gd name="T24" fmla="*/ 7 w 25"/>
                <a:gd name="T25" fmla="*/ 90 h 122"/>
                <a:gd name="T26" fmla="*/ 6 w 25"/>
                <a:gd name="T27" fmla="*/ 91 h 122"/>
                <a:gd name="T28" fmla="*/ 5 w 25"/>
                <a:gd name="T29" fmla="*/ 91 h 122"/>
                <a:gd name="T30" fmla="*/ 2 w 25"/>
                <a:gd name="T31" fmla="*/ 93 h 122"/>
                <a:gd name="T32" fmla="*/ 4 w 25"/>
                <a:gd name="T33" fmla="*/ 95 h 122"/>
                <a:gd name="T34" fmla="*/ 7 w 25"/>
                <a:gd name="T35" fmla="*/ 98 h 122"/>
                <a:gd name="T36" fmla="*/ 5 w 25"/>
                <a:gd name="T37" fmla="*/ 99 h 122"/>
                <a:gd name="T38" fmla="*/ 6 w 25"/>
                <a:gd name="T39" fmla="*/ 100 h 122"/>
                <a:gd name="T40" fmla="*/ 5 w 25"/>
                <a:gd name="T41" fmla="*/ 103 h 122"/>
                <a:gd name="T42" fmla="*/ 6 w 25"/>
                <a:gd name="T43" fmla="*/ 104 h 122"/>
                <a:gd name="T44" fmla="*/ 6 w 25"/>
                <a:gd name="T45" fmla="*/ 109 h 122"/>
                <a:gd name="T46" fmla="*/ 7 w 25"/>
                <a:gd name="T47" fmla="*/ 114 h 122"/>
                <a:gd name="T48" fmla="*/ 8 w 25"/>
                <a:gd name="T49" fmla="*/ 114 h 122"/>
                <a:gd name="T50" fmla="*/ 9 w 25"/>
                <a:gd name="T51" fmla="*/ 113 h 122"/>
                <a:gd name="T52" fmla="*/ 9 w 25"/>
                <a:gd name="T53" fmla="*/ 117 h 122"/>
                <a:gd name="T54" fmla="*/ 10 w 25"/>
                <a:gd name="T55" fmla="*/ 120 h 122"/>
                <a:gd name="T56" fmla="*/ 12 w 25"/>
                <a:gd name="T57" fmla="*/ 122 h 122"/>
                <a:gd name="T58" fmla="*/ 21 w 25"/>
                <a:gd name="T59" fmla="*/ 115 h 122"/>
                <a:gd name="T60" fmla="*/ 10 w 25"/>
                <a:gd name="T61" fmla="*/ 109 h 122"/>
                <a:gd name="T62" fmla="*/ 8 w 25"/>
                <a:gd name="T63" fmla="*/ 103 h 122"/>
                <a:gd name="T64" fmla="*/ 11 w 25"/>
                <a:gd name="T65" fmla="*/ 85 h 122"/>
                <a:gd name="T66" fmla="*/ 11 w 25"/>
                <a:gd name="T67" fmla="*/ 81 h 122"/>
                <a:gd name="T68" fmla="*/ 12 w 25"/>
                <a:gd name="T69" fmla="*/ 75 h 122"/>
                <a:gd name="T70" fmla="*/ 11 w 25"/>
                <a:gd name="T71" fmla="*/ 68 h 122"/>
                <a:gd name="T72" fmla="*/ 13 w 25"/>
                <a:gd name="T73" fmla="*/ 57 h 122"/>
                <a:gd name="T74" fmla="*/ 15 w 25"/>
                <a:gd name="T75" fmla="*/ 51 h 122"/>
                <a:gd name="T76" fmla="*/ 15 w 25"/>
                <a:gd name="T77" fmla="*/ 39 h 122"/>
                <a:gd name="T78" fmla="*/ 19 w 25"/>
                <a:gd name="T79" fmla="*/ 28 h 122"/>
                <a:gd name="T80" fmla="*/ 20 w 25"/>
                <a:gd name="T81" fmla="*/ 22 h 122"/>
                <a:gd name="T82" fmla="*/ 22 w 25"/>
                <a:gd name="T83" fmla="*/ 14 h 122"/>
                <a:gd name="T84" fmla="*/ 20 w 25"/>
                <a:gd name="T85" fmla="*/ 4 h 122"/>
                <a:gd name="T86" fmla="*/ 17 w 25"/>
                <a:gd name="T87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" h="122">
                  <a:moveTo>
                    <a:pt x="15" y="2"/>
                  </a:moveTo>
                  <a:cubicBezTo>
                    <a:pt x="15" y="5"/>
                    <a:pt x="17" y="12"/>
                    <a:pt x="15" y="16"/>
                  </a:cubicBezTo>
                  <a:cubicBezTo>
                    <a:pt x="14" y="17"/>
                    <a:pt x="15" y="20"/>
                    <a:pt x="15" y="22"/>
                  </a:cubicBezTo>
                  <a:cubicBezTo>
                    <a:pt x="14" y="24"/>
                    <a:pt x="14" y="27"/>
                    <a:pt x="13" y="29"/>
                  </a:cubicBezTo>
                  <a:cubicBezTo>
                    <a:pt x="13" y="30"/>
                    <a:pt x="12" y="31"/>
                    <a:pt x="12" y="32"/>
                  </a:cubicBezTo>
                  <a:cubicBezTo>
                    <a:pt x="12" y="33"/>
                    <a:pt x="13" y="35"/>
                    <a:pt x="12" y="36"/>
                  </a:cubicBezTo>
                  <a:cubicBezTo>
                    <a:pt x="11" y="38"/>
                    <a:pt x="12" y="41"/>
                    <a:pt x="12" y="43"/>
                  </a:cubicBezTo>
                  <a:cubicBezTo>
                    <a:pt x="12" y="46"/>
                    <a:pt x="10" y="56"/>
                    <a:pt x="8" y="57"/>
                  </a:cubicBezTo>
                  <a:cubicBezTo>
                    <a:pt x="8" y="58"/>
                    <a:pt x="8" y="58"/>
                    <a:pt x="7" y="59"/>
                  </a:cubicBezTo>
                  <a:cubicBezTo>
                    <a:pt x="6" y="59"/>
                    <a:pt x="7" y="61"/>
                    <a:pt x="7" y="62"/>
                  </a:cubicBezTo>
                  <a:cubicBezTo>
                    <a:pt x="7" y="64"/>
                    <a:pt x="8" y="66"/>
                    <a:pt x="7" y="67"/>
                  </a:cubicBezTo>
                  <a:cubicBezTo>
                    <a:pt x="6" y="68"/>
                    <a:pt x="5" y="72"/>
                    <a:pt x="6" y="73"/>
                  </a:cubicBezTo>
                  <a:cubicBezTo>
                    <a:pt x="7" y="75"/>
                    <a:pt x="8" y="73"/>
                    <a:pt x="10" y="74"/>
                  </a:cubicBezTo>
                  <a:cubicBezTo>
                    <a:pt x="10" y="74"/>
                    <a:pt x="9" y="75"/>
                    <a:pt x="9" y="75"/>
                  </a:cubicBezTo>
                  <a:cubicBezTo>
                    <a:pt x="10" y="75"/>
                    <a:pt x="10" y="76"/>
                    <a:pt x="10" y="77"/>
                  </a:cubicBezTo>
                  <a:cubicBezTo>
                    <a:pt x="10" y="77"/>
                    <a:pt x="10" y="76"/>
                    <a:pt x="9" y="76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78"/>
                    <a:pt x="9" y="81"/>
                    <a:pt x="8" y="83"/>
                  </a:cubicBezTo>
                  <a:cubicBezTo>
                    <a:pt x="7" y="83"/>
                    <a:pt x="9" y="84"/>
                    <a:pt x="9" y="85"/>
                  </a:cubicBezTo>
                  <a:cubicBezTo>
                    <a:pt x="9" y="86"/>
                    <a:pt x="6" y="86"/>
                    <a:pt x="8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7" y="88"/>
                    <a:pt x="7" y="88"/>
                    <a:pt x="8" y="88"/>
                  </a:cubicBezTo>
                  <a:cubicBezTo>
                    <a:pt x="8" y="88"/>
                    <a:pt x="7" y="89"/>
                    <a:pt x="7" y="89"/>
                  </a:cubicBezTo>
                  <a:cubicBezTo>
                    <a:pt x="7" y="89"/>
                    <a:pt x="7" y="89"/>
                    <a:pt x="8" y="89"/>
                  </a:cubicBezTo>
                  <a:cubicBezTo>
                    <a:pt x="7" y="90"/>
                    <a:pt x="7" y="89"/>
                    <a:pt x="7" y="91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7" y="91"/>
                    <a:pt x="7" y="91"/>
                    <a:pt x="6" y="92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6" y="90"/>
                    <a:pt x="5" y="89"/>
                    <a:pt x="3" y="89"/>
                  </a:cubicBezTo>
                  <a:cubicBezTo>
                    <a:pt x="5" y="92"/>
                    <a:pt x="0" y="91"/>
                    <a:pt x="2" y="93"/>
                  </a:cubicBezTo>
                  <a:cubicBezTo>
                    <a:pt x="2" y="91"/>
                    <a:pt x="6" y="93"/>
                    <a:pt x="6" y="95"/>
                  </a:cubicBezTo>
                  <a:cubicBezTo>
                    <a:pt x="5" y="95"/>
                    <a:pt x="5" y="95"/>
                    <a:pt x="4" y="95"/>
                  </a:cubicBezTo>
                  <a:cubicBezTo>
                    <a:pt x="6" y="96"/>
                    <a:pt x="5" y="96"/>
                    <a:pt x="5" y="97"/>
                  </a:cubicBezTo>
                  <a:cubicBezTo>
                    <a:pt x="6" y="96"/>
                    <a:pt x="7" y="97"/>
                    <a:pt x="7" y="98"/>
                  </a:cubicBezTo>
                  <a:cubicBezTo>
                    <a:pt x="7" y="98"/>
                    <a:pt x="6" y="98"/>
                    <a:pt x="5" y="98"/>
                  </a:cubicBezTo>
                  <a:cubicBezTo>
                    <a:pt x="5" y="98"/>
                    <a:pt x="5" y="98"/>
                    <a:pt x="5" y="99"/>
                  </a:cubicBezTo>
                  <a:cubicBezTo>
                    <a:pt x="5" y="98"/>
                    <a:pt x="5" y="98"/>
                    <a:pt x="4" y="97"/>
                  </a:cubicBezTo>
                  <a:cubicBezTo>
                    <a:pt x="4" y="100"/>
                    <a:pt x="5" y="99"/>
                    <a:pt x="6" y="100"/>
                  </a:cubicBezTo>
                  <a:cubicBezTo>
                    <a:pt x="6" y="100"/>
                    <a:pt x="5" y="100"/>
                    <a:pt x="5" y="99"/>
                  </a:cubicBezTo>
                  <a:cubicBezTo>
                    <a:pt x="5" y="101"/>
                    <a:pt x="5" y="102"/>
                    <a:pt x="5" y="103"/>
                  </a:cubicBezTo>
                  <a:cubicBezTo>
                    <a:pt x="5" y="103"/>
                    <a:pt x="6" y="103"/>
                    <a:pt x="6" y="102"/>
                  </a:cubicBezTo>
                  <a:cubicBezTo>
                    <a:pt x="6" y="103"/>
                    <a:pt x="6" y="104"/>
                    <a:pt x="6" y="104"/>
                  </a:cubicBezTo>
                  <a:cubicBezTo>
                    <a:pt x="4" y="105"/>
                    <a:pt x="4" y="107"/>
                    <a:pt x="6" y="108"/>
                  </a:cubicBezTo>
                  <a:cubicBezTo>
                    <a:pt x="5" y="108"/>
                    <a:pt x="6" y="109"/>
                    <a:pt x="6" y="109"/>
                  </a:cubicBezTo>
                  <a:cubicBezTo>
                    <a:pt x="5" y="109"/>
                    <a:pt x="5" y="110"/>
                    <a:pt x="6" y="111"/>
                  </a:cubicBezTo>
                  <a:cubicBezTo>
                    <a:pt x="7" y="112"/>
                    <a:pt x="6" y="114"/>
                    <a:pt x="7" y="114"/>
                  </a:cubicBezTo>
                  <a:cubicBezTo>
                    <a:pt x="7" y="114"/>
                    <a:pt x="7" y="113"/>
                    <a:pt x="7" y="112"/>
                  </a:cubicBezTo>
                  <a:cubicBezTo>
                    <a:pt x="7" y="113"/>
                    <a:pt x="8" y="114"/>
                    <a:pt x="8" y="114"/>
                  </a:cubicBezTo>
                  <a:cubicBezTo>
                    <a:pt x="8" y="114"/>
                    <a:pt x="8" y="114"/>
                    <a:pt x="8" y="113"/>
                  </a:cubicBezTo>
                  <a:cubicBezTo>
                    <a:pt x="8" y="113"/>
                    <a:pt x="9" y="113"/>
                    <a:pt x="9" y="113"/>
                  </a:cubicBezTo>
                  <a:cubicBezTo>
                    <a:pt x="9" y="113"/>
                    <a:pt x="9" y="112"/>
                    <a:pt x="8" y="112"/>
                  </a:cubicBezTo>
                  <a:cubicBezTo>
                    <a:pt x="10" y="113"/>
                    <a:pt x="10" y="115"/>
                    <a:pt x="9" y="117"/>
                  </a:cubicBezTo>
                  <a:cubicBezTo>
                    <a:pt x="12" y="117"/>
                    <a:pt x="15" y="118"/>
                    <a:pt x="11" y="120"/>
                  </a:cubicBezTo>
                  <a:cubicBezTo>
                    <a:pt x="11" y="120"/>
                    <a:pt x="11" y="120"/>
                    <a:pt x="10" y="120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0" y="121"/>
                    <a:pt x="11" y="122"/>
                    <a:pt x="12" y="122"/>
                  </a:cubicBezTo>
                  <a:cubicBezTo>
                    <a:pt x="14" y="122"/>
                    <a:pt x="14" y="120"/>
                    <a:pt x="14" y="118"/>
                  </a:cubicBezTo>
                  <a:cubicBezTo>
                    <a:pt x="14" y="116"/>
                    <a:pt x="18" y="115"/>
                    <a:pt x="21" y="115"/>
                  </a:cubicBezTo>
                  <a:cubicBezTo>
                    <a:pt x="18" y="115"/>
                    <a:pt x="15" y="114"/>
                    <a:pt x="12" y="114"/>
                  </a:cubicBezTo>
                  <a:cubicBezTo>
                    <a:pt x="9" y="114"/>
                    <a:pt x="10" y="111"/>
                    <a:pt x="10" y="109"/>
                  </a:cubicBezTo>
                  <a:cubicBezTo>
                    <a:pt x="9" y="109"/>
                    <a:pt x="8" y="109"/>
                    <a:pt x="7" y="109"/>
                  </a:cubicBezTo>
                  <a:cubicBezTo>
                    <a:pt x="7" y="107"/>
                    <a:pt x="7" y="105"/>
                    <a:pt x="8" y="103"/>
                  </a:cubicBezTo>
                  <a:cubicBezTo>
                    <a:pt x="10" y="100"/>
                    <a:pt x="9" y="99"/>
                    <a:pt x="10" y="96"/>
                  </a:cubicBezTo>
                  <a:cubicBezTo>
                    <a:pt x="10" y="94"/>
                    <a:pt x="14" y="87"/>
                    <a:pt x="11" y="85"/>
                  </a:cubicBezTo>
                  <a:cubicBezTo>
                    <a:pt x="12" y="85"/>
                    <a:pt x="12" y="85"/>
                    <a:pt x="13" y="85"/>
                  </a:cubicBezTo>
                  <a:cubicBezTo>
                    <a:pt x="11" y="84"/>
                    <a:pt x="11" y="83"/>
                    <a:pt x="11" y="81"/>
                  </a:cubicBezTo>
                  <a:cubicBezTo>
                    <a:pt x="11" y="80"/>
                    <a:pt x="11" y="79"/>
                    <a:pt x="11" y="77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4"/>
                    <a:pt x="11" y="73"/>
                    <a:pt x="11" y="72"/>
                  </a:cubicBezTo>
                  <a:cubicBezTo>
                    <a:pt x="11" y="71"/>
                    <a:pt x="11" y="70"/>
                    <a:pt x="11" y="68"/>
                  </a:cubicBezTo>
                  <a:cubicBezTo>
                    <a:pt x="12" y="67"/>
                    <a:pt x="13" y="64"/>
                    <a:pt x="13" y="63"/>
                  </a:cubicBezTo>
                  <a:cubicBezTo>
                    <a:pt x="13" y="61"/>
                    <a:pt x="13" y="58"/>
                    <a:pt x="13" y="57"/>
                  </a:cubicBezTo>
                  <a:cubicBezTo>
                    <a:pt x="13" y="56"/>
                    <a:pt x="15" y="56"/>
                    <a:pt x="15" y="55"/>
                  </a:cubicBezTo>
                  <a:cubicBezTo>
                    <a:pt x="15" y="53"/>
                    <a:pt x="15" y="52"/>
                    <a:pt x="15" y="51"/>
                  </a:cubicBezTo>
                  <a:cubicBezTo>
                    <a:pt x="16" y="49"/>
                    <a:pt x="17" y="48"/>
                    <a:pt x="16" y="45"/>
                  </a:cubicBezTo>
                  <a:cubicBezTo>
                    <a:pt x="15" y="43"/>
                    <a:pt x="14" y="41"/>
                    <a:pt x="15" y="39"/>
                  </a:cubicBezTo>
                  <a:cubicBezTo>
                    <a:pt x="16" y="37"/>
                    <a:pt x="16" y="35"/>
                    <a:pt x="16" y="33"/>
                  </a:cubicBezTo>
                  <a:cubicBezTo>
                    <a:pt x="17" y="31"/>
                    <a:pt x="18" y="30"/>
                    <a:pt x="19" y="28"/>
                  </a:cubicBezTo>
                  <a:cubicBezTo>
                    <a:pt x="19" y="27"/>
                    <a:pt x="21" y="27"/>
                    <a:pt x="21" y="26"/>
                  </a:cubicBezTo>
                  <a:cubicBezTo>
                    <a:pt x="20" y="25"/>
                    <a:pt x="20" y="24"/>
                    <a:pt x="20" y="22"/>
                  </a:cubicBezTo>
                  <a:cubicBezTo>
                    <a:pt x="20" y="19"/>
                    <a:pt x="21" y="19"/>
                    <a:pt x="23" y="18"/>
                  </a:cubicBezTo>
                  <a:cubicBezTo>
                    <a:pt x="25" y="17"/>
                    <a:pt x="24" y="15"/>
                    <a:pt x="22" y="14"/>
                  </a:cubicBezTo>
                  <a:cubicBezTo>
                    <a:pt x="21" y="14"/>
                    <a:pt x="21" y="10"/>
                    <a:pt x="20" y="9"/>
                  </a:cubicBezTo>
                  <a:cubicBezTo>
                    <a:pt x="19" y="6"/>
                    <a:pt x="20" y="7"/>
                    <a:pt x="20" y="4"/>
                  </a:cubicBezTo>
                  <a:cubicBezTo>
                    <a:pt x="20" y="4"/>
                    <a:pt x="19" y="3"/>
                    <a:pt x="19" y="2"/>
                  </a:cubicBezTo>
                  <a:cubicBezTo>
                    <a:pt x="18" y="1"/>
                    <a:pt x="18" y="0"/>
                    <a:pt x="17" y="0"/>
                  </a:cubicBezTo>
                  <a:cubicBezTo>
                    <a:pt x="17" y="1"/>
                    <a:pt x="16" y="1"/>
                    <a:pt x="15" y="2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08" name="Freeform 104"/>
            <p:cNvSpPr>
              <a:spLocks noEditPoints="1"/>
            </p:cNvSpPr>
            <p:nvPr/>
          </p:nvSpPr>
          <p:spPr bwMode="auto">
            <a:xfrm>
              <a:off x="3291" y="2473"/>
              <a:ext cx="57" cy="294"/>
            </a:xfrm>
            <a:custGeom>
              <a:avLst/>
              <a:gdLst>
                <a:gd name="T0" fmla="*/ 10 w 24"/>
                <a:gd name="T1" fmla="*/ 120 h 124"/>
                <a:gd name="T2" fmla="*/ 7 w 24"/>
                <a:gd name="T3" fmla="*/ 118 h 124"/>
                <a:gd name="T4" fmla="*/ 5 w 24"/>
                <a:gd name="T5" fmla="*/ 114 h 124"/>
                <a:gd name="T6" fmla="*/ 4 w 24"/>
                <a:gd name="T7" fmla="*/ 109 h 124"/>
                <a:gd name="T8" fmla="*/ 3 w 24"/>
                <a:gd name="T9" fmla="*/ 97 h 124"/>
                <a:gd name="T10" fmla="*/ 2 w 24"/>
                <a:gd name="T11" fmla="*/ 94 h 124"/>
                <a:gd name="T12" fmla="*/ 1 w 24"/>
                <a:gd name="T13" fmla="*/ 92 h 124"/>
                <a:gd name="T14" fmla="*/ 5 w 24"/>
                <a:gd name="T15" fmla="*/ 90 h 124"/>
                <a:gd name="T16" fmla="*/ 5 w 24"/>
                <a:gd name="T17" fmla="*/ 89 h 124"/>
                <a:gd name="T18" fmla="*/ 7 w 24"/>
                <a:gd name="T19" fmla="*/ 86 h 124"/>
                <a:gd name="T20" fmla="*/ 8 w 24"/>
                <a:gd name="T21" fmla="*/ 77 h 124"/>
                <a:gd name="T22" fmla="*/ 6 w 24"/>
                <a:gd name="T23" fmla="*/ 76 h 124"/>
                <a:gd name="T24" fmla="*/ 5 w 24"/>
                <a:gd name="T25" fmla="*/ 63 h 124"/>
                <a:gd name="T26" fmla="*/ 6 w 24"/>
                <a:gd name="T27" fmla="*/ 57 h 124"/>
                <a:gd name="T28" fmla="*/ 10 w 24"/>
                <a:gd name="T29" fmla="*/ 33 h 124"/>
                <a:gd name="T30" fmla="*/ 13 w 24"/>
                <a:gd name="T31" fmla="*/ 20 h 124"/>
                <a:gd name="T32" fmla="*/ 14 w 24"/>
                <a:gd name="T33" fmla="*/ 2 h 124"/>
                <a:gd name="T34" fmla="*/ 19 w 24"/>
                <a:gd name="T35" fmla="*/ 4 h 124"/>
                <a:gd name="T36" fmla="*/ 21 w 24"/>
                <a:gd name="T37" fmla="*/ 15 h 124"/>
                <a:gd name="T38" fmla="*/ 20 w 24"/>
                <a:gd name="T39" fmla="*/ 26 h 124"/>
                <a:gd name="T40" fmla="*/ 16 w 24"/>
                <a:gd name="T41" fmla="*/ 35 h 124"/>
                <a:gd name="T42" fmla="*/ 15 w 24"/>
                <a:gd name="T43" fmla="*/ 53 h 124"/>
                <a:gd name="T44" fmla="*/ 13 w 24"/>
                <a:gd name="T45" fmla="*/ 63 h 124"/>
                <a:gd name="T46" fmla="*/ 11 w 24"/>
                <a:gd name="T47" fmla="*/ 73 h 124"/>
                <a:gd name="T48" fmla="*/ 11 w 24"/>
                <a:gd name="T49" fmla="*/ 82 h 124"/>
                <a:gd name="T50" fmla="*/ 11 w 24"/>
                <a:gd name="T51" fmla="*/ 86 h 124"/>
                <a:gd name="T52" fmla="*/ 7 w 24"/>
                <a:gd name="T53" fmla="*/ 109 h 124"/>
                <a:gd name="T54" fmla="*/ 20 w 24"/>
                <a:gd name="T55" fmla="*/ 116 h 124"/>
                <a:gd name="T56" fmla="*/ 19 w 24"/>
                <a:gd name="T57" fmla="*/ 117 h 124"/>
                <a:gd name="T58" fmla="*/ 13 w 24"/>
                <a:gd name="T59" fmla="*/ 119 h 124"/>
                <a:gd name="T60" fmla="*/ 12 w 24"/>
                <a:gd name="T61" fmla="*/ 121 h 124"/>
                <a:gd name="T62" fmla="*/ 11 w 24"/>
                <a:gd name="T63" fmla="*/ 116 h 124"/>
                <a:gd name="T64" fmla="*/ 8 w 24"/>
                <a:gd name="T65" fmla="*/ 115 h 124"/>
                <a:gd name="T66" fmla="*/ 6 w 24"/>
                <a:gd name="T67" fmla="*/ 112 h 124"/>
                <a:gd name="T68" fmla="*/ 6 w 24"/>
                <a:gd name="T69" fmla="*/ 111 h 124"/>
                <a:gd name="T70" fmla="*/ 6 w 24"/>
                <a:gd name="T71" fmla="*/ 112 h 124"/>
                <a:gd name="T72" fmla="*/ 5 w 24"/>
                <a:gd name="T73" fmla="*/ 106 h 124"/>
                <a:gd name="T74" fmla="*/ 7 w 24"/>
                <a:gd name="T75" fmla="*/ 102 h 124"/>
                <a:gd name="T76" fmla="*/ 5 w 24"/>
                <a:gd name="T77" fmla="*/ 102 h 124"/>
                <a:gd name="T78" fmla="*/ 8 w 24"/>
                <a:gd name="T79" fmla="*/ 100 h 124"/>
                <a:gd name="T80" fmla="*/ 9 w 24"/>
                <a:gd name="T81" fmla="*/ 86 h 124"/>
                <a:gd name="T82" fmla="*/ 9 w 24"/>
                <a:gd name="T83" fmla="*/ 87 h 124"/>
                <a:gd name="T84" fmla="*/ 7 w 24"/>
                <a:gd name="T85" fmla="*/ 91 h 124"/>
                <a:gd name="T86" fmla="*/ 5 w 24"/>
                <a:gd name="T87" fmla="*/ 96 h 124"/>
                <a:gd name="T88" fmla="*/ 6 w 24"/>
                <a:gd name="T89" fmla="*/ 100 h 124"/>
                <a:gd name="T90" fmla="*/ 4 w 24"/>
                <a:gd name="T91" fmla="*/ 98 h 124"/>
                <a:gd name="T92" fmla="*/ 4 w 24"/>
                <a:gd name="T93" fmla="*/ 93 h 124"/>
                <a:gd name="T94" fmla="*/ 3 w 24"/>
                <a:gd name="T95" fmla="*/ 91 h 124"/>
                <a:gd name="T96" fmla="*/ 10 w 24"/>
                <a:gd name="T97" fmla="*/ 86 h 124"/>
                <a:gd name="T98" fmla="*/ 9 w 24"/>
                <a:gd name="T99" fmla="*/ 79 h 124"/>
                <a:gd name="T100" fmla="*/ 10 w 24"/>
                <a:gd name="T101" fmla="*/ 76 h 124"/>
                <a:gd name="T102" fmla="*/ 7 w 24"/>
                <a:gd name="T103" fmla="*/ 58 h 124"/>
                <a:gd name="T104" fmla="*/ 6 w 24"/>
                <a:gd name="T105" fmla="*/ 69 h 124"/>
                <a:gd name="T106" fmla="*/ 10 w 24"/>
                <a:gd name="T107" fmla="*/ 74 h 124"/>
                <a:gd name="T108" fmla="*/ 12 w 24"/>
                <a:gd name="T109" fmla="*/ 64 h 124"/>
                <a:gd name="T110" fmla="*/ 13 w 24"/>
                <a:gd name="T111" fmla="*/ 55 h 124"/>
                <a:gd name="T112" fmla="*/ 14 w 24"/>
                <a:gd name="T113" fmla="*/ 36 h 124"/>
                <a:gd name="T114" fmla="*/ 19 w 24"/>
                <a:gd name="T115" fmla="*/ 27 h 124"/>
                <a:gd name="T116" fmla="*/ 22 w 24"/>
                <a:gd name="T117" fmla="*/ 18 h 124"/>
                <a:gd name="T118" fmla="*/ 18 w 24"/>
                <a:gd name="T119" fmla="*/ 6 h 124"/>
                <a:gd name="T120" fmla="*/ 15 w 24"/>
                <a:gd name="T121" fmla="*/ 4 h 124"/>
                <a:gd name="T122" fmla="*/ 13 w 24"/>
                <a:gd name="T123" fmla="*/ 30 h 124"/>
                <a:gd name="T124" fmla="*/ 11 w 24"/>
                <a:gd name="T125" fmla="*/ 4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" h="124">
                  <a:moveTo>
                    <a:pt x="11" y="124"/>
                  </a:moveTo>
                  <a:cubicBezTo>
                    <a:pt x="10" y="124"/>
                    <a:pt x="9" y="122"/>
                    <a:pt x="8" y="121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1" y="120"/>
                    <a:pt x="11" y="119"/>
                    <a:pt x="11" y="119"/>
                  </a:cubicBezTo>
                  <a:cubicBezTo>
                    <a:pt x="11" y="119"/>
                    <a:pt x="10" y="118"/>
                    <a:pt x="8" y="118"/>
                  </a:cubicBezTo>
                  <a:cubicBezTo>
                    <a:pt x="8" y="118"/>
                    <a:pt x="8" y="118"/>
                    <a:pt x="8" y="118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6"/>
                    <a:pt x="7" y="116"/>
                    <a:pt x="7" y="116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5" y="115"/>
                    <a:pt x="5" y="114"/>
                    <a:pt x="5" y="114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4" y="112"/>
                    <a:pt x="4" y="111"/>
                    <a:pt x="4" y="111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09"/>
                    <a:pt x="4" y="109"/>
                    <a:pt x="4" y="109"/>
                  </a:cubicBezTo>
                  <a:cubicBezTo>
                    <a:pt x="3" y="108"/>
                    <a:pt x="3" y="107"/>
                    <a:pt x="3" y="106"/>
                  </a:cubicBezTo>
                  <a:cubicBezTo>
                    <a:pt x="3" y="106"/>
                    <a:pt x="3" y="106"/>
                    <a:pt x="3" y="105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3" y="100"/>
                    <a:pt x="2" y="100"/>
                    <a:pt x="3" y="98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3" y="96"/>
                    <a:pt x="3" y="96"/>
                    <a:pt x="4" y="95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3" y="95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1" y="95"/>
                    <a:pt x="1" y="95"/>
                    <a:pt x="1" y="95"/>
                  </a:cubicBezTo>
                  <a:cubicBezTo>
                    <a:pt x="0" y="94"/>
                    <a:pt x="0" y="94"/>
                    <a:pt x="0" y="93"/>
                  </a:cubicBezTo>
                  <a:cubicBezTo>
                    <a:pt x="0" y="93"/>
                    <a:pt x="0" y="92"/>
                    <a:pt x="1" y="92"/>
                  </a:cubicBezTo>
                  <a:cubicBezTo>
                    <a:pt x="1" y="92"/>
                    <a:pt x="2" y="91"/>
                    <a:pt x="2" y="91"/>
                  </a:cubicBezTo>
                  <a:cubicBezTo>
                    <a:pt x="2" y="91"/>
                    <a:pt x="2" y="91"/>
                    <a:pt x="1" y="91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3" y="89"/>
                    <a:pt x="4" y="90"/>
                    <a:pt x="5" y="90"/>
                  </a:cubicBezTo>
                  <a:cubicBezTo>
                    <a:pt x="5" y="90"/>
                    <a:pt x="5" y="91"/>
                    <a:pt x="5" y="91"/>
                  </a:cubicBezTo>
                  <a:cubicBezTo>
                    <a:pt x="5" y="90"/>
                    <a:pt x="5" y="90"/>
                    <a:pt x="5" y="90"/>
                  </a:cubicBezTo>
                  <a:cubicBezTo>
                    <a:pt x="5" y="90"/>
                    <a:pt x="5" y="90"/>
                    <a:pt x="5" y="90"/>
                  </a:cubicBezTo>
                  <a:cubicBezTo>
                    <a:pt x="6" y="89"/>
                    <a:pt x="6" y="89"/>
                    <a:pt x="6" y="89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5" y="89"/>
                    <a:pt x="6" y="89"/>
                    <a:pt x="6" y="89"/>
                  </a:cubicBezTo>
                  <a:cubicBezTo>
                    <a:pt x="6" y="89"/>
                    <a:pt x="6" y="89"/>
                    <a:pt x="6" y="88"/>
                  </a:cubicBezTo>
                  <a:cubicBezTo>
                    <a:pt x="6" y="88"/>
                    <a:pt x="5" y="88"/>
                    <a:pt x="6" y="87"/>
                  </a:cubicBezTo>
                  <a:cubicBezTo>
                    <a:pt x="6" y="87"/>
                    <a:pt x="6" y="87"/>
                    <a:pt x="7" y="86"/>
                  </a:cubicBezTo>
                  <a:cubicBezTo>
                    <a:pt x="7" y="86"/>
                    <a:pt x="7" y="86"/>
                    <a:pt x="7" y="86"/>
                  </a:cubicBezTo>
                  <a:cubicBezTo>
                    <a:pt x="8" y="86"/>
                    <a:pt x="7" y="85"/>
                    <a:pt x="7" y="85"/>
                  </a:cubicBezTo>
                  <a:cubicBezTo>
                    <a:pt x="6" y="85"/>
                    <a:pt x="6" y="84"/>
                    <a:pt x="6" y="83"/>
                  </a:cubicBezTo>
                  <a:cubicBezTo>
                    <a:pt x="7" y="82"/>
                    <a:pt x="7" y="79"/>
                    <a:pt x="7" y="78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8" y="77"/>
                    <a:pt x="8" y="77"/>
                    <a:pt x="8" y="77"/>
                  </a:cubicBezTo>
                  <a:cubicBezTo>
                    <a:pt x="8" y="77"/>
                    <a:pt x="8" y="77"/>
                    <a:pt x="8" y="77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7" y="76"/>
                    <a:pt x="6" y="76"/>
                    <a:pt x="6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5" y="76"/>
                    <a:pt x="4" y="75"/>
                    <a:pt x="4" y="74"/>
                  </a:cubicBezTo>
                  <a:cubicBezTo>
                    <a:pt x="4" y="73"/>
                    <a:pt x="5" y="69"/>
                    <a:pt x="5" y="68"/>
                  </a:cubicBezTo>
                  <a:cubicBezTo>
                    <a:pt x="6" y="67"/>
                    <a:pt x="5" y="66"/>
                    <a:pt x="5" y="65"/>
                  </a:cubicBezTo>
                  <a:cubicBezTo>
                    <a:pt x="5" y="64"/>
                    <a:pt x="5" y="64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cubicBezTo>
                    <a:pt x="5" y="61"/>
                    <a:pt x="5" y="60"/>
                    <a:pt x="6" y="59"/>
                  </a:cubicBezTo>
                  <a:cubicBezTo>
                    <a:pt x="6" y="59"/>
                    <a:pt x="6" y="59"/>
                    <a:pt x="6" y="58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8" y="57"/>
                    <a:pt x="11" y="47"/>
                    <a:pt x="10" y="44"/>
                  </a:cubicBezTo>
                  <a:cubicBezTo>
                    <a:pt x="10" y="44"/>
                    <a:pt x="10" y="43"/>
                    <a:pt x="10" y="43"/>
                  </a:cubicBezTo>
                  <a:cubicBezTo>
                    <a:pt x="10" y="41"/>
                    <a:pt x="9" y="38"/>
                    <a:pt x="11" y="36"/>
                  </a:cubicBezTo>
                  <a:cubicBezTo>
                    <a:pt x="11" y="36"/>
                    <a:pt x="11" y="35"/>
                    <a:pt x="11" y="35"/>
                  </a:cubicBezTo>
                  <a:cubicBezTo>
                    <a:pt x="11" y="34"/>
                    <a:pt x="10" y="34"/>
                    <a:pt x="10" y="33"/>
                  </a:cubicBezTo>
                  <a:cubicBezTo>
                    <a:pt x="10" y="33"/>
                    <a:pt x="11" y="32"/>
                    <a:pt x="11" y="31"/>
                  </a:cubicBezTo>
                  <a:cubicBezTo>
                    <a:pt x="11" y="31"/>
                    <a:pt x="11" y="30"/>
                    <a:pt x="11" y="30"/>
                  </a:cubicBezTo>
                  <a:cubicBezTo>
                    <a:pt x="12" y="29"/>
                    <a:pt x="12" y="28"/>
                    <a:pt x="12" y="27"/>
                  </a:cubicBezTo>
                  <a:cubicBezTo>
                    <a:pt x="12" y="25"/>
                    <a:pt x="12" y="24"/>
                    <a:pt x="13" y="23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13" y="19"/>
                    <a:pt x="12" y="17"/>
                    <a:pt x="13" y="16"/>
                  </a:cubicBezTo>
                  <a:cubicBezTo>
                    <a:pt x="15" y="13"/>
                    <a:pt x="14" y="8"/>
                    <a:pt x="13" y="5"/>
                  </a:cubicBezTo>
                  <a:cubicBezTo>
                    <a:pt x="13" y="4"/>
                    <a:pt x="13" y="3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1"/>
                    <a:pt x="18" y="2"/>
                    <a:pt x="18" y="3"/>
                  </a:cubicBezTo>
                  <a:cubicBezTo>
                    <a:pt x="18" y="4"/>
                    <a:pt x="19" y="4"/>
                    <a:pt x="19" y="4"/>
                  </a:cubicBezTo>
                  <a:cubicBezTo>
                    <a:pt x="19" y="4"/>
                    <a:pt x="19" y="5"/>
                    <a:pt x="20" y="5"/>
                  </a:cubicBezTo>
                  <a:cubicBezTo>
                    <a:pt x="20" y="6"/>
                    <a:pt x="19" y="7"/>
                    <a:pt x="19" y="8"/>
                  </a:cubicBezTo>
                  <a:cubicBezTo>
                    <a:pt x="19" y="8"/>
                    <a:pt x="19" y="8"/>
                    <a:pt x="20" y="10"/>
                  </a:cubicBezTo>
                  <a:cubicBezTo>
                    <a:pt x="20" y="10"/>
                    <a:pt x="20" y="11"/>
                    <a:pt x="21" y="12"/>
                  </a:cubicBezTo>
                  <a:cubicBezTo>
                    <a:pt x="21" y="13"/>
                    <a:pt x="21" y="15"/>
                    <a:pt x="21" y="15"/>
                  </a:cubicBezTo>
                  <a:cubicBezTo>
                    <a:pt x="22" y="15"/>
                    <a:pt x="23" y="16"/>
                    <a:pt x="24" y="17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0" y="21"/>
                    <a:pt x="19" y="21"/>
                    <a:pt x="20" y="23"/>
                  </a:cubicBezTo>
                  <a:cubicBezTo>
                    <a:pt x="20" y="24"/>
                    <a:pt x="20" y="25"/>
                    <a:pt x="20" y="26"/>
                  </a:cubicBezTo>
                  <a:cubicBezTo>
                    <a:pt x="20" y="26"/>
                    <a:pt x="20" y="27"/>
                    <a:pt x="20" y="27"/>
                  </a:cubicBezTo>
                  <a:cubicBezTo>
                    <a:pt x="20" y="28"/>
                    <a:pt x="20" y="28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8" y="30"/>
                    <a:pt x="18" y="30"/>
                    <a:pt x="18" y="31"/>
                  </a:cubicBezTo>
                  <a:cubicBezTo>
                    <a:pt x="17" y="32"/>
                    <a:pt x="16" y="33"/>
                    <a:pt x="16" y="35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8"/>
                    <a:pt x="15" y="39"/>
                    <a:pt x="15" y="40"/>
                  </a:cubicBezTo>
                  <a:cubicBezTo>
                    <a:pt x="14" y="42"/>
                    <a:pt x="15" y="43"/>
                    <a:pt x="15" y="45"/>
                  </a:cubicBezTo>
                  <a:cubicBezTo>
                    <a:pt x="15" y="45"/>
                    <a:pt x="15" y="46"/>
                    <a:pt x="16" y="46"/>
                  </a:cubicBezTo>
                  <a:cubicBezTo>
                    <a:pt x="16" y="49"/>
                    <a:pt x="16" y="50"/>
                    <a:pt x="15" y="53"/>
                  </a:cubicBezTo>
                  <a:cubicBezTo>
                    <a:pt x="14" y="53"/>
                    <a:pt x="14" y="54"/>
                    <a:pt x="14" y="55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7"/>
                    <a:pt x="13" y="57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2" y="59"/>
                    <a:pt x="13" y="61"/>
                    <a:pt x="13" y="63"/>
                  </a:cubicBezTo>
                  <a:cubicBezTo>
                    <a:pt x="13" y="63"/>
                    <a:pt x="13" y="63"/>
                    <a:pt x="13" y="64"/>
                  </a:cubicBezTo>
                  <a:cubicBezTo>
                    <a:pt x="13" y="65"/>
                    <a:pt x="12" y="66"/>
                    <a:pt x="12" y="67"/>
                  </a:cubicBezTo>
                  <a:cubicBezTo>
                    <a:pt x="12" y="68"/>
                    <a:pt x="11" y="69"/>
                    <a:pt x="11" y="70"/>
                  </a:cubicBezTo>
                  <a:cubicBezTo>
                    <a:pt x="11" y="70"/>
                    <a:pt x="11" y="71"/>
                    <a:pt x="11" y="72"/>
                  </a:cubicBezTo>
                  <a:cubicBezTo>
                    <a:pt x="11" y="72"/>
                    <a:pt x="11" y="73"/>
                    <a:pt x="11" y="73"/>
                  </a:cubicBezTo>
                  <a:cubicBezTo>
                    <a:pt x="11" y="73"/>
                    <a:pt x="11" y="74"/>
                    <a:pt x="11" y="74"/>
                  </a:cubicBezTo>
                  <a:cubicBezTo>
                    <a:pt x="11" y="75"/>
                    <a:pt x="11" y="75"/>
                    <a:pt x="11" y="76"/>
                  </a:cubicBezTo>
                  <a:cubicBezTo>
                    <a:pt x="11" y="76"/>
                    <a:pt x="11" y="77"/>
                    <a:pt x="11" y="77"/>
                  </a:cubicBezTo>
                  <a:cubicBezTo>
                    <a:pt x="10" y="77"/>
                    <a:pt x="10" y="78"/>
                    <a:pt x="10" y="78"/>
                  </a:cubicBezTo>
                  <a:cubicBezTo>
                    <a:pt x="10" y="79"/>
                    <a:pt x="11" y="81"/>
                    <a:pt x="11" y="82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11" y="84"/>
                    <a:pt x="11" y="85"/>
                    <a:pt x="12" y="85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2" y="86"/>
                    <a:pt x="11" y="86"/>
                    <a:pt x="11" y="86"/>
                  </a:cubicBezTo>
                  <a:cubicBezTo>
                    <a:pt x="13" y="88"/>
                    <a:pt x="11" y="92"/>
                    <a:pt x="10" y="95"/>
                  </a:cubicBezTo>
                  <a:cubicBezTo>
                    <a:pt x="10" y="96"/>
                    <a:pt x="10" y="97"/>
                    <a:pt x="9" y="98"/>
                  </a:cubicBezTo>
                  <a:cubicBezTo>
                    <a:pt x="9" y="98"/>
                    <a:pt x="9" y="99"/>
                    <a:pt x="9" y="100"/>
                  </a:cubicBezTo>
                  <a:cubicBezTo>
                    <a:pt x="9" y="101"/>
                    <a:pt x="9" y="102"/>
                    <a:pt x="8" y="104"/>
                  </a:cubicBezTo>
                  <a:cubicBezTo>
                    <a:pt x="7" y="106"/>
                    <a:pt x="7" y="107"/>
                    <a:pt x="7" y="109"/>
                  </a:cubicBezTo>
                  <a:cubicBezTo>
                    <a:pt x="10" y="109"/>
                    <a:pt x="10" y="109"/>
                    <a:pt x="10" y="109"/>
                  </a:cubicBezTo>
                  <a:cubicBezTo>
                    <a:pt x="10" y="110"/>
                    <a:pt x="10" y="110"/>
                    <a:pt x="10" y="110"/>
                  </a:cubicBezTo>
                  <a:cubicBezTo>
                    <a:pt x="10" y="110"/>
                    <a:pt x="10" y="111"/>
                    <a:pt x="10" y="111"/>
                  </a:cubicBezTo>
                  <a:cubicBezTo>
                    <a:pt x="9" y="114"/>
                    <a:pt x="10" y="114"/>
                    <a:pt x="11" y="114"/>
                  </a:cubicBezTo>
                  <a:cubicBezTo>
                    <a:pt x="14" y="115"/>
                    <a:pt x="17" y="115"/>
                    <a:pt x="20" y="116"/>
                  </a:cubicBezTo>
                  <a:cubicBezTo>
                    <a:pt x="19" y="117"/>
                    <a:pt x="19" y="117"/>
                    <a:pt x="19" y="117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19" y="117"/>
                    <a:pt x="19" y="117"/>
                    <a:pt x="19" y="117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19" y="117"/>
                    <a:pt x="19" y="117"/>
                    <a:pt x="19" y="117"/>
                  </a:cubicBezTo>
                  <a:cubicBezTo>
                    <a:pt x="19" y="117"/>
                    <a:pt x="19" y="117"/>
                    <a:pt x="19" y="117"/>
                  </a:cubicBezTo>
                  <a:cubicBezTo>
                    <a:pt x="19" y="117"/>
                    <a:pt x="19" y="117"/>
                    <a:pt x="19" y="117"/>
                  </a:cubicBezTo>
                  <a:cubicBezTo>
                    <a:pt x="19" y="117"/>
                    <a:pt x="19" y="117"/>
                    <a:pt x="19" y="117"/>
                  </a:cubicBezTo>
                  <a:cubicBezTo>
                    <a:pt x="19" y="117"/>
                    <a:pt x="19" y="117"/>
                    <a:pt x="18" y="117"/>
                  </a:cubicBezTo>
                  <a:cubicBezTo>
                    <a:pt x="16" y="117"/>
                    <a:pt x="14" y="118"/>
                    <a:pt x="13" y="119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2"/>
                    <a:pt x="13" y="124"/>
                    <a:pt x="11" y="124"/>
                  </a:cubicBezTo>
                  <a:close/>
                  <a:moveTo>
                    <a:pt x="10" y="122"/>
                  </a:moveTo>
                  <a:cubicBezTo>
                    <a:pt x="11" y="122"/>
                    <a:pt x="11" y="122"/>
                    <a:pt x="11" y="122"/>
                  </a:cubicBezTo>
                  <a:cubicBezTo>
                    <a:pt x="12" y="122"/>
                    <a:pt x="12" y="122"/>
                    <a:pt x="12" y="121"/>
                  </a:cubicBezTo>
                  <a:cubicBezTo>
                    <a:pt x="12" y="121"/>
                    <a:pt x="11" y="121"/>
                    <a:pt x="10" y="122"/>
                  </a:cubicBezTo>
                  <a:close/>
                  <a:moveTo>
                    <a:pt x="9" y="117"/>
                  </a:moveTo>
                  <a:cubicBezTo>
                    <a:pt x="10" y="117"/>
                    <a:pt x="12" y="118"/>
                    <a:pt x="12" y="118"/>
                  </a:cubicBezTo>
                  <a:cubicBezTo>
                    <a:pt x="13" y="117"/>
                    <a:pt x="14" y="117"/>
                    <a:pt x="15" y="116"/>
                  </a:cubicBezTo>
                  <a:cubicBezTo>
                    <a:pt x="14" y="116"/>
                    <a:pt x="13" y="116"/>
                    <a:pt x="11" y="116"/>
                  </a:cubicBezTo>
                  <a:cubicBezTo>
                    <a:pt x="10" y="116"/>
                    <a:pt x="10" y="116"/>
                    <a:pt x="9" y="115"/>
                  </a:cubicBezTo>
                  <a:cubicBezTo>
                    <a:pt x="9" y="116"/>
                    <a:pt x="9" y="116"/>
                    <a:pt x="9" y="117"/>
                  </a:cubicBezTo>
                  <a:close/>
                  <a:moveTo>
                    <a:pt x="8" y="115"/>
                  </a:moveTo>
                  <a:cubicBezTo>
                    <a:pt x="8" y="115"/>
                    <a:pt x="8" y="115"/>
                    <a:pt x="8" y="115"/>
                  </a:cubicBezTo>
                  <a:cubicBezTo>
                    <a:pt x="8" y="115"/>
                    <a:pt x="8" y="115"/>
                    <a:pt x="8" y="115"/>
                  </a:cubicBezTo>
                  <a:cubicBezTo>
                    <a:pt x="8" y="117"/>
                    <a:pt x="8" y="117"/>
                    <a:pt x="8" y="117"/>
                  </a:cubicBezTo>
                  <a:cubicBezTo>
                    <a:pt x="8" y="116"/>
                    <a:pt x="8" y="116"/>
                    <a:pt x="8" y="115"/>
                  </a:cubicBezTo>
                  <a:cubicBezTo>
                    <a:pt x="8" y="115"/>
                    <a:pt x="8" y="115"/>
                    <a:pt x="8" y="115"/>
                  </a:cubicBezTo>
                  <a:cubicBezTo>
                    <a:pt x="8" y="115"/>
                    <a:pt x="8" y="115"/>
                    <a:pt x="8" y="115"/>
                  </a:cubicBezTo>
                  <a:close/>
                  <a:moveTo>
                    <a:pt x="6" y="112"/>
                  </a:moveTo>
                  <a:cubicBezTo>
                    <a:pt x="8" y="113"/>
                    <a:pt x="8" y="113"/>
                    <a:pt x="8" y="113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8" y="112"/>
                    <a:pt x="8" y="112"/>
                    <a:pt x="8" y="111"/>
                  </a:cubicBezTo>
                  <a:cubicBezTo>
                    <a:pt x="8" y="111"/>
                    <a:pt x="8" y="111"/>
                    <a:pt x="8" y="110"/>
                  </a:cubicBezTo>
                  <a:cubicBezTo>
                    <a:pt x="6" y="111"/>
                    <a:pt x="6" y="111"/>
                    <a:pt x="6" y="111"/>
                  </a:cubicBezTo>
                  <a:cubicBezTo>
                    <a:pt x="6" y="111"/>
                    <a:pt x="6" y="111"/>
                    <a:pt x="6" y="111"/>
                  </a:cubicBezTo>
                  <a:cubicBezTo>
                    <a:pt x="6" y="111"/>
                    <a:pt x="6" y="111"/>
                    <a:pt x="6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lose/>
                  <a:moveTo>
                    <a:pt x="6" y="102"/>
                  </a:moveTo>
                  <a:cubicBezTo>
                    <a:pt x="6" y="103"/>
                    <a:pt x="6" y="103"/>
                    <a:pt x="6" y="103"/>
                  </a:cubicBezTo>
                  <a:cubicBezTo>
                    <a:pt x="6" y="104"/>
                    <a:pt x="6" y="105"/>
                    <a:pt x="6" y="105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8"/>
                    <a:pt x="5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07"/>
                    <a:pt x="6" y="105"/>
                    <a:pt x="7" y="104"/>
                  </a:cubicBezTo>
                  <a:cubicBezTo>
                    <a:pt x="7" y="103"/>
                    <a:pt x="7" y="103"/>
                    <a:pt x="7" y="102"/>
                  </a:cubicBezTo>
                  <a:lnTo>
                    <a:pt x="6" y="102"/>
                  </a:lnTo>
                  <a:close/>
                  <a:moveTo>
                    <a:pt x="5" y="101"/>
                  </a:moveTo>
                  <a:cubicBezTo>
                    <a:pt x="5" y="102"/>
                    <a:pt x="5" y="102"/>
                    <a:pt x="5" y="102"/>
                  </a:cubicBezTo>
                  <a:cubicBezTo>
                    <a:pt x="5" y="102"/>
                    <a:pt x="5" y="102"/>
                    <a:pt x="5" y="102"/>
                  </a:cubicBezTo>
                  <a:cubicBezTo>
                    <a:pt x="5" y="102"/>
                    <a:pt x="5" y="102"/>
                    <a:pt x="5" y="102"/>
                  </a:cubicBezTo>
                  <a:cubicBezTo>
                    <a:pt x="5" y="101"/>
                    <a:pt x="5" y="101"/>
                    <a:pt x="5" y="101"/>
                  </a:cubicBezTo>
                  <a:close/>
                  <a:moveTo>
                    <a:pt x="5" y="100"/>
                  </a:moveTo>
                  <a:cubicBezTo>
                    <a:pt x="5" y="100"/>
                    <a:pt x="5" y="100"/>
                    <a:pt x="6" y="100"/>
                  </a:cubicBezTo>
                  <a:cubicBezTo>
                    <a:pt x="7" y="102"/>
                    <a:pt x="7" y="102"/>
                    <a:pt x="7" y="102"/>
                  </a:cubicBezTo>
                  <a:cubicBezTo>
                    <a:pt x="8" y="101"/>
                    <a:pt x="8" y="100"/>
                    <a:pt x="8" y="100"/>
                  </a:cubicBezTo>
                  <a:cubicBezTo>
                    <a:pt x="8" y="99"/>
                    <a:pt x="8" y="98"/>
                    <a:pt x="8" y="97"/>
                  </a:cubicBezTo>
                  <a:cubicBezTo>
                    <a:pt x="8" y="97"/>
                    <a:pt x="9" y="96"/>
                    <a:pt x="9" y="94"/>
                  </a:cubicBezTo>
                  <a:cubicBezTo>
                    <a:pt x="10" y="92"/>
                    <a:pt x="12" y="88"/>
                    <a:pt x="10" y="87"/>
                  </a:cubicBezTo>
                  <a:cubicBezTo>
                    <a:pt x="9" y="86"/>
                    <a:pt x="9" y="86"/>
                    <a:pt x="9" y="86"/>
                  </a:cubicBezTo>
                  <a:cubicBezTo>
                    <a:pt x="9" y="86"/>
                    <a:pt x="9" y="86"/>
                    <a:pt x="9" y="86"/>
                  </a:cubicBezTo>
                  <a:cubicBezTo>
                    <a:pt x="9" y="87"/>
                    <a:pt x="8" y="87"/>
                    <a:pt x="7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7" y="89"/>
                    <a:pt x="7" y="89"/>
                    <a:pt x="7" y="89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7" y="92"/>
                    <a:pt x="6" y="93"/>
                    <a:pt x="5" y="93"/>
                  </a:cubicBezTo>
                  <a:cubicBezTo>
                    <a:pt x="5" y="94"/>
                    <a:pt x="5" y="94"/>
                    <a:pt x="5" y="94"/>
                  </a:cubicBezTo>
                  <a:cubicBezTo>
                    <a:pt x="5" y="95"/>
                    <a:pt x="5" y="95"/>
                    <a:pt x="5" y="96"/>
                  </a:cubicBezTo>
                  <a:cubicBezTo>
                    <a:pt x="5" y="96"/>
                    <a:pt x="5" y="96"/>
                    <a:pt x="5" y="96"/>
                  </a:cubicBezTo>
                  <a:cubicBezTo>
                    <a:pt x="5" y="96"/>
                    <a:pt x="5" y="96"/>
                    <a:pt x="5" y="96"/>
                  </a:cubicBezTo>
                  <a:cubicBezTo>
                    <a:pt x="5" y="96"/>
                    <a:pt x="5" y="96"/>
                    <a:pt x="5" y="96"/>
                  </a:cubicBezTo>
                  <a:cubicBezTo>
                    <a:pt x="5" y="96"/>
                    <a:pt x="5" y="97"/>
                    <a:pt x="5" y="97"/>
                  </a:cubicBezTo>
                  <a:cubicBezTo>
                    <a:pt x="6" y="97"/>
                    <a:pt x="7" y="98"/>
                    <a:pt x="7" y="99"/>
                  </a:cubicBezTo>
                  <a:cubicBezTo>
                    <a:pt x="8" y="101"/>
                    <a:pt x="8" y="101"/>
                    <a:pt x="8" y="101"/>
                  </a:cubicBezTo>
                  <a:cubicBezTo>
                    <a:pt x="6" y="100"/>
                    <a:pt x="6" y="100"/>
                    <a:pt x="6" y="100"/>
                  </a:cubicBezTo>
                  <a:cubicBezTo>
                    <a:pt x="6" y="100"/>
                    <a:pt x="5" y="100"/>
                    <a:pt x="5" y="100"/>
                  </a:cubicBezTo>
                  <a:cubicBezTo>
                    <a:pt x="5" y="100"/>
                    <a:pt x="5" y="100"/>
                    <a:pt x="5" y="100"/>
                  </a:cubicBezTo>
                  <a:close/>
                  <a:moveTo>
                    <a:pt x="3" y="97"/>
                  </a:moveTo>
                  <a:cubicBezTo>
                    <a:pt x="4" y="98"/>
                    <a:pt x="4" y="98"/>
                    <a:pt x="4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3" y="97"/>
                    <a:pt x="3" y="97"/>
                  </a:cubicBezTo>
                  <a:close/>
                  <a:moveTo>
                    <a:pt x="2" y="93"/>
                  </a:moveTo>
                  <a:cubicBezTo>
                    <a:pt x="3" y="93"/>
                    <a:pt x="4" y="93"/>
                    <a:pt x="4" y="94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4" y="92"/>
                    <a:pt x="4" y="91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2"/>
                    <a:pt x="3" y="92"/>
                    <a:pt x="2" y="93"/>
                  </a:cubicBezTo>
                  <a:close/>
                  <a:moveTo>
                    <a:pt x="8" y="84"/>
                  </a:moveTo>
                  <a:cubicBezTo>
                    <a:pt x="8" y="84"/>
                    <a:pt x="8" y="84"/>
                    <a:pt x="8" y="84"/>
                  </a:cubicBezTo>
                  <a:cubicBezTo>
                    <a:pt x="8" y="84"/>
                    <a:pt x="9" y="85"/>
                    <a:pt x="9" y="86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10" y="86"/>
                    <a:pt x="10" y="86"/>
                    <a:pt x="10" y="85"/>
                  </a:cubicBezTo>
                  <a:cubicBezTo>
                    <a:pt x="10" y="85"/>
                    <a:pt x="10" y="84"/>
                    <a:pt x="10" y="83"/>
                  </a:cubicBezTo>
                  <a:cubicBezTo>
                    <a:pt x="10" y="83"/>
                    <a:pt x="10" y="83"/>
                    <a:pt x="9" y="82"/>
                  </a:cubicBezTo>
                  <a:cubicBezTo>
                    <a:pt x="9" y="81"/>
                    <a:pt x="9" y="80"/>
                    <a:pt x="9" y="79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9" y="80"/>
                    <a:pt x="8" y="83"/>
                    <a:pt x="8" y="84"/>
                  </a:cubicBezTo>
                  <a:close/>
                  <a:moveTo>
                    <a:pt x="9" y="76"/>
                  </a:moveTo>
                  <a:cubicBezTo>
                    <a:pt x="9" y="76"/>
                    <a:pt x="9" y="76"/>
                    <a:pt x="9" y="76"/>
                  </a:cubicBezTo>
                  <a:cubicBezTo>
                    <a:pt x="9" y="76"/>
                    <a:pt x="9" y="76"/>
                    <a:pt x="9" y="77"/>
                  </a:cubicBezTo>
                  <a:cubicBezTo>
                    <a:pt x="10" y="77"/>
                    <a:pt x="10" y="76"/>
                    <a:pt x="10" y="76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5"/>
                    <a:pt x="9" y="76"/>
                    <a:pt x="9" y="76"/>
                  </a:cubicBezTo>
                  <a:close/>
                  <a:moveTo>
                    <a:pt x="7" y="58"/>
                  </a:moveTo>
                  <a:cubicBezTo>
                    <a:pt x="8" y="60"/>
                    <a:pt x="7" y="60"/>
                    <a:pt x="6" y="60"/>
                  </a:cubicBezTo>
                  <a:cubicBezTo>
                    <a:pt x="6" y="60"/>
                    <a:pt x="6" y="61"/>
                    <a:pt x="6" y="62"/>
                  </a:cubicBezTo>
                  <a:cubicBezTo>
                    <a:pt x="6" y="62"/>
                    <a:pt x="6" y="63"/>
                    <a:pt x="6" y="63"/>
                  </a:cubicBezTo>
                  <a:cubicBezTo>
                    <a:pt x="6" y="64"/>
                    <a:pt x="6" y="64"/>
                    <a:pt x="6" y="65"/>
                  </a:cubicBezTo>
                  <a:cubicBezTo>
                    <a:pt x="7" y="66"/>
                    <a:pt x="7" y="67"/>
                    <a:pt x="6" y="69"/>
                  </a:cubicBezTo>
                  <a:cubicBezTo>
                    <a:pt x="6" y="70"/>
                    <a:pt x="5" y="73"/>
                    <a:pt x="5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6" y="74"/>
                    <a:pt x="7" y="74"/>
                    <a:pt x="7" y="74"/>
                  </a:cubicBezTo>
                  <a:cubicBezTo>
                    <a:pt x="7" y="74"/>
                    <a:pt x="8" y="74"/>
                    <a:pt x="9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0" y="74"/>
                    <a:pt x="9" y="73"/>
                    <a:pt x="9" y="73"/>
                  </a:cubicBezTo>
                  <a:cubicBezTo>
                    <a:pt x="9" y="72"/>
                    <a:pt x="9" y="72"/>
                    <a:pt x="10" y="72"/>
                  </a:cubicBezTo>
                  <a:cubicBezTo>
                    <a:pt x="10" y="71"/>
                    <a:pt x="10" y="70"/>
                    <a:pt x="10" y="69"/>
                  </a:cubicBezTo>
                  <a:cubicBezTo>
                    <a:pt x="10" y="69"/>
                    <a:pt x="10" y="68"/>
                    <a:pt x="11" y="67"/>
                  </a:cubicBezTo>
                  <a:cubicBezTo>
                    <a:pt x="11" y="66"/>
                    <a:pt x="12" y="65"/>
                    <a:pt x="12" y="64"/>
                  </a:cubicBezTo>
                  <a:cubicBezTo>
                    <a:pt x="12" y="64"/>
                    <a:pt x="12" y="63"/>
                    <a:pt x="11" y="63"/>
                  </a:cubicBezTo>
                  <a:cubicBezTo>
                    <a:pt x="11" y="61"/>
                    <a:pt x="11" y="59"/>
                    <a:pt x="12" y="58"/>
                  </a:cubicBezTo>
                  <a:cubicBezTo>
                    <a:pt x="12" y="57"/>
                    <a:pt x="12" y="57"/>
                    <a:pt x="12" y="56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3" y="54"/>
                    <a:pt x="13" y="53"/>
                    <a:pt x="14" y="52"/>
                  </a:cubicBezTo>
                  <a:cubicBezTo>
                    <a:pt x="15" y="50"/>
                    <a:pt x="15" y="49"/>
                    <a:pt x="14" y="47"/>
                  </a:cubicBezTo>
                  <a:cubicBezTo>
                    <a:pt x="14" y="46"/>
                    <a:pt x="14" y="46"/>
                    <a:pt x="14" y="45"/>
                  </a:cubicBezTo>
                  <a:cubicBezTo>
                    <a:pt x="13" y="43"/>
                    <a:pt x="13" y="41"/>
                    <a:pt x="14" y="39"/>
                  </a:cubicBezTo>
                  <a:cubicBezTo>
                    <a:pt x="14" y="38"/>
                    <a:pt x="14" y="37"/>
                    <a:pt x="14" y="36"/>
                  </a:cubicBezTo>
                  <a:cubicBezTo>
                    <a:pt x="15" y="36"/>
                    <a:pt x="15" y="35"/>
                    <a:pt x="15" y="34"/>
                  </a:cubicBezTo>
                  <a:cubicBezTo>
                    <a:pt x="15" y="33"/>
                    <a:pt x="16" y="32"/>
                    <a:pt x="16" y="31"/>
                  </a:cubicBezTo>
                  <a:cubicBezTo>
                    <a:pt x="17" y="30"/>
                    <a:pt x="17" y="29"/>
                    <a:pt x="17" y="28"/>
                  </a:cubicBezTo>
                  <a:cubicBezTo>
                    <a:pt x="18" y="28"/>
                    <a:pt x="18" y="28"/>
                    <a:pt x="18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6"/>
                    <a:pt x="19" y="26"/>
                  </a:cubicBezTo>
                  <a:cubicBezTo>
                    <a:pt x="18" y="25"/>
                    <a:pt x="18" y="24"/>
                    <a:pt x="18" y="23"/>
                  </a:cubicBezTo>
                  <a:cubicBezTo>
                    <a:pt x="18" y="20"/>
                    <a:pt x="19" y="20"/>
                    <a:pt x="21" y="19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7"/>
                    <a:pt x="22" y="16"/>
                    <a:pt x="21" y="16"/>
                  </a:cubicBezTo>
                  <a:cubicBezTo>
                    <a:pt x="20" y="16"/>
                    <a:pt x="19" y="14"/>
                    <a:pt x="19" y="12"/>
                  </a:cubicBezTo>
                  <a:cubicBezTo>
                    <a:pt x="19" y="12"/>
                    <a:pt x="19" y="11"/>
                    <a:pt x="19" y="10"/>
                  </a:cubicBezTo>
                  <a:cubicBezTo>
                    <a:pt x="18" y="9"/>
                    <a:pt x="18" y="8"/>
                    <a:pt x="18" y="7"/>
                  </a:cubicBezTo>
                  <a:cubicBezTo>
                    <a:pt x="18" y="7"/>
                    <a:pt x="18" y="6"/>
                    <a:pt x="18" y="6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5"/>
                    <a:pt x="17" y="4"/>
                    <a:pt x="17" y="3"/>
                  </a:cubicBezTo>
                  <a:cubicBezTo>
                    <a:pt x="17" y="3"/>
                    <a:pt x="17" y="2"/>
                    <a:pt x="16" y="2"/>
                  </a:cubicBezTo>
                  <a:cubicBezTo>
                    <a:pt x="16" y="2"/>
                    <a:pt x="15" y="3"/>
                    <a:pt x="14" y="3"/>
                  </a:cubicBezTo>
                  <a:cubicBezTo>
                    <a:pt x="14" y="4"/>
                    <a:pt x="15" y="4"/>
                    <a:pt x="15" y="4"/>
                  </a:cubicBezTo>
                  <a:cubicBezTo>
                    <a:pt x="15" y="8"/>
                    <a:pt x="16" y="14"/>
                    <a:pt x="14" y="17"/>
                  </a:cubicBezTo>
                  <a:cubicBezTo>
                    <a:pt x="14" y="18"/>
                    <a:pt x="14" y="19"/>
                    <a:pt x="14" y="20"/>
                  </a:cubicBezTo>
                  <a:cubicBezTo>
                    <a:pt x="14" y="21"/>
                    <a:pt x="15" y="22"/>
                    <a:pt x="14" y="23"/>
                  </a:cubicBezTo>
                  <a:cubicBezTo>
                    <a:pt x="14" y="24"/>
                    <a:pt x="14" y="26"/>
                    <a:pt x="13" y="27"/>
                  </a:cubicBezTo>
                  <a:cubicBezTo>
                    <a:pt x="13" y="28"/>
                    <a:pt x="13" y="29"/>
                    <a:pt x="13" y="30"/>
                  </a:cubicBezTo>
                  <a:cubicBezTo>
                    <a:pt x="13" y="31"/>
                    <a:pt x="12" y="31"/>
                    <a:pt x="12" y="31"/>
                  </a:cubicBezTo>
                  <a:cubicBezTo>
                    <a:pt x="12" y="32"/>
                    <a:pt x="12" y="33"/>
                    <a:pt x="12" y="33"/>
                  </a:cubicBezTo>
                  <a:cubicBezTo>
                    <a:pt x="12" y="34"/>
                    <a:pt x="12" y="34"/>
                    <a:pt x="12" y="35"/>
                  </a:cubicBezTo>
                  <a:cubicBezTo>
                    <a:pt x="12" y="35"/>
                    <a:pt x="12" y="36"/>
                    <a:pt x="12" y="37"/>
                  </a:cubicBezTo>
                  <a:cubicBezTo>
                    <a:pt x="11" y="39"/>
                    <a:pt x="11" y="40"/>
                    <a:pt x="11" y="42"/>
                  </a:cubicBezTo>
                  <a:cubicBezTo>
                    <a:pt x="12" y="43"/>
                    <a:pt x="12" y="44"/>
                    <a:pt x="12" y="44"/>
                  </a:cubicBezTo>
                  <a:cubicBezTo>
                    <a:pt x="12" y="47"/>
                    <a:pt x="10" y="56"/>
                    <a:pt x="7" y="58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09" name="Freeform 105"/>
            <p:cNvSpPr/>
            <p:nvPr/>
          </p:nvSpPr>
          <p:spPr bwMode="auto">
            <a:xfrm>
              <a:off x="3317" y="2751"/>
              <a:ext cx="19" cy="28"/>
            </a:xfrm>
            <a:custGeom>
              <a:avLst/>
              <a:gdLst>
                <a:gd name="T0" fmla="*/ 8 w 8"/>
                <a:gd name="T1" fmla="*/ 1 h 12"/>
                <a:gd name="T2" fmla="*/ 6 w 8"/>
                <a:gd name="T3" fmla="*/ 0 h 12"/>
                <a:gd name="T4" fmla="*/ 3 w 8"/>
                <a:gd name="T5" fmla="*/ 1 h 12"/>
                <a:gd name="T6" fmla="*/ 4 w 8"/>
                <a:gd name="T7" fmla="*/ 2 h 12"/>
                <a:gd name="T8" fmla="*/ 6 w 8"/>
                <a:gd name="T9" fmla="*/ 4 h 12"/>
                <a:gd name="T10" fmla="*/ 6 w 8"/>
                <a:gd name="T11" fmla="*/ 8 h 12"/>
                <a:gd name="T12" fmla="*/ 4 w 8"/>
                <a:gd name="T13" fmla="*/ 8 h 12"/>
                <a:gd name="T14" fmla="*/ 4 w 8"/>
                <a:gd name="T15" fmla="*/ 9 h 12"/>
                <a:gd name="T16" fmla="*/ 4 w 8"/>
                <a:gd name="T17" fmla="*/ 9 h 12"/>
                <a:gd name="T18" fmla="*/ 2 w 8"/>
                <a:gd name="T19" fmla="*/ 7 h 12"/>
                <a:gd name="T20" fmla="*/ 2 w 8"/>
                <a:gd name="T21" fmla="*/ 8 h 12"/>
                <a:gd name="T22" fmla="*/ 2 w 8"/>
                <a:gd name="T23" fmla="*/ 10 h 12"/>
                <a:gd name="T24" fmla="*/ 2 w 8"/>
                <a:gd name="T25" fmla="*/ 11 h 12"/>
                <a:gd name="T26" fmla="*/ 8 w 8"/>
                <a:gd name="T27" fmla="*/ 10 h 12"/>
                <a:gd name="T28" fmla="*/ 8 w 8"/>
                <a:gd name="T2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12">
                  <a:moveTo>
                    <a:pt x="8" y="1"/>
                  </a:moveTo>
                  <a:cubicBezTo>
                    <a:pt x="7" y="1"/>
                    <a:pt x="6" y="1"/>
                    <a:pt x="6" y="0"/>
                  </a:cubicBezTo>
                  <a:cubicBezTo>
                    <a:pt x="5" y="1"/>
                    <a:pt x="4" y="2"/>
                    <a:pt x="3" y="1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1" y="3"/>
                    <a:pt x="5" y="4"/>
                    <a:pt x="6" y="4"/>
                  </a:cubicBezTo>
                  <a:cubicBezTo>
                    <a:pt x="4" y="5"/>
                    <a:pt x="2" y="8"/>
                    <a:pt x="6" y="8"/>
                  </a:cubicBezTo>
                  <a:cubicBezTo>
                    <a:pt x="5" y="8"/>
                    <a:pt x="4" y="8"/>
                    <a:pt x="4" y="8"/>
                  </a:cubicBezTo>
                  <a:cubicBezTo>
                    <a:pt x="4" y="8"/>
                    <a:pt x="4" y="8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8"/>
                    <a:pt x="2" y="8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10"/>
                    <a:pt x="2" y="10"/>
                  </a:cubicBezTo>
                  <a:cubicBezTo>
                    <a:pt x="2" y="10"/>
                    <a:pt x="2" y="10"/>
                    <a:pt x="2" y="11"/>
                  </a:cubicBezTo>
                  <a:cubicBezTo>
                    <a:pt x="3" y="11"/>
                    <a:pt x="8" y="12"/>
                    <a:pt x="8" y="10"/>
                  </a:cubicBezTo>
                  <a:cubicBezTo>
                    <a:pt x="8" y="7"/>
                    <a:pt x="8" y="4"/>
                    <a:pt x="8" y="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10" name="Freeform 106"/>
            <p:cNvSpPr>
              <a:spLocks noEditPoints="1"/>
            </p:cNvSpPr>
            <p:nvPr/>
          </p:nvSpPr>
          <p:spPr bwMode="auto">
            <a:xfrm>
              <a:off x="3315" y="2748"/>
              <a:ext cx="26" cy="31"/>
            </a:xfrm>
            <a:custGeom>
              <a:avLst/>
              <a:gdLst>
                <a:gd name="T0" fmla="*/ 7 w 11"/>
                <a:gd name="T1" fmla="*/ 13 h 13"/>
                <a:gd name="T2" fmla="*/ 7 w 11"/>
                <a:gd name="T3" fmla="*/ 13 h 13"/>
                <a:gd name="T4" fmla="*/ 4 w 11"/>
                <a:gd name="T5" fmla="*/ 12 h 13"/>
                <a:gd name="T6" fmla="*/ 3 w 11"/>
                <a:gd name="T7" fmla="*/ 12 h 13"/>
                <a:gd name="T8" fmla="*/ 2 w 11"/>
                <a:gd name="T9" fmla="*/ 12 h 13"/>
                <a:gd name="T10" fmla="*/ 2 w 11"/>
                <a:gd name="T11" fmla="*/ 12 h 13"/>
                <a:gd name="T12" fmla="*/ 1 w 11"/>
                <a:gd name="T13" fmla="*/ 10 h 13"/>
                <a:gd name="T14" fmla="*/ 2 w 11"/>
                <a:gd name="T15" fmla="*/ 9 h 13"/>
                <a:gd name="T16" fmla="*/ 0 w 11"/>
                <a:gd name="T17" fmla="*/ 5 h 13"/>
                <a:gd name="T18" fmla="*/ 4 w 11"/>
                <a:gd name="T19" fmla="*/ 8 h 13"/>
                <a:gd name="T20" fmla="*/ 4 w 11"/>
                <a:gd name="T21" fmla="*/ 8 h 13"/>
                <a:gd name="T22" fmla="*/ 4 w 11"/>
                <a:gd name="T23" fmla="*/ 8 h 13"/>
                <a:gd name="T24" fmla="*/ 5 w 11"/>
                <a:gd name="T25" fmla="*/ 6 h 13"/>
                <a:gd name="T26" fmla="*/ 3 w 11"/>
                <a:gd name="T27" fmla="*/ 4 h 13"/>
                <a:gd name="T28" fmla="*/ 4 w 11"/>
                <a:gd name="T29" fmla="*/ 3 h 13"/>
                <a:gd name="T30" fmla="*/ 2 w 11"/>
                <a:gd name="T31" fmla="*/ 2 h 13"/>
                <a:gd name="T32" fmla="*/ 4 w 11"/>
                <a:gd name="T33" fmla="*/ 2 h 13"/>
                <a:gd name="T34" fmla="*/ 6 w 11"/>
                <a:gd name="T35" fmla="*/ 1 h 13"/>
                <a:gd name="T36" fmla="*/ 7 w 11"/>
                <a:gd name="T37" fmla="*/ 0 h 13"/>
                <a:gd name="T38" fmla="*/ 7 w 11"/>
                <a:gd name="T39" fmla="*/ 1 h 13"/>
                <a:gd name="T40" fmla="*/ 8 w 11"/>
                <a:gd name="T41" fmla="*/ 1 h 13"/>
                <a:gd name="T42" fmla="*/ 9 w 11"/>
                <a:gd name="T43" fmla="*/ 1 h 13"/>
                <a:gd name="T44" fmla="*/ 9 w 11"/>
                <a:gd name="T45" fmla="*/ 1 h 13"/>
                <a:gd name="T46" fmla="*/ 10 w 11"/>
                <a:gd name="T47" fmla="*/ 10 h 13"/>
                <a:gd name="T48" fmla="*/ 11 w 11"/>
                <a:gd name="T49" fmla="*/ 11 h 13"/>
                <a:gd name="T50" fmla="*/ 10 w 11"/>
                <a:gd name="T51" fmla="*/ 11 h 13"/>
                <a:gd name="T52" fmla="*/ 10 w 11"/>
                <a:gd name="T53" fmla="*/ 11 h 13"/>
                <a:gd name="T54" fmla="*/ 9 w 11"/>
                <a:gd name="T55" fmla="*/ 12 h 13"/>
                <a:gd name="T56" fmla="*/ 7 w 11"/>
                <a:gd name="T57" fmla="*/ 13 h 13"/>
                <a:gd name="T58" fmla="*/ 4 w 11"/>
                <a:gd name="T59" fmla="*/ 11 h 13"/>
                <a:gd name="T60" fmla="*/ 4 w 11"/>
                <a:gd name="T61" fmla="*/ 11 h 13"/>
                <a:gd name="T62" fmla="*/ 7 w 11"/>
                <a:gd name="T63" fmla="*/ 12 h 13"/>
                <a:gd name="T64" fmla="*/ 7 w 11"/>
                <a:gd name="T65" fmla="*/ 12 h 13"/>
                <a:gd name="T66" fmla="*/ 8 w 11"/>
                <a:gd name="T67" fmla="*/ 11 h 13"/>
                <a:gd name="T68" fmla="*/ 8 w 11"/>
                <a:gd name="T69" fmla="*/ 11 h 13"/>
                <a:gd name="T70" fmla="*/ 8 w 11"/>
                <a:gd name="T71" fmla="*/ 10 h 13"/>
                <a:gd name="T72" fmla="*/ 7 w 11"/>
                <a:gd name="T73" fmla="*/ 10 h 13"/>
                <a:gd name="T74" fmla="*/ 6 w 11"/>
                <a:gd name="T75" fmla="*/ 10 h 13"/>
                <a:gd name="T76" fmla="*/ 5 w 11"/>
                <a:gd name="T77" fmla="*/ 10 h 13"/>
                <a:gd name="T78" fmla="*/ 5 w 11"/>
                <a:gd name="T79" fmla="*/ 11 h 13"/>
                <a:gd name="T80" fmla="*/ 4 w 11"/>
                <a:gd name="T81" fmla="*/ 10 h 13"/>
                <a:gd name="T82" fmla="*/ 3 w 11"/>
                <a:gd name="T83" fmla="*/ 10 h 13"/>
                <a:gd name="T84" fmla="*/ 3 w 11"/>
                <a:gd name="T85" fmla="*/ 10 h 13"/>
                <a:gd name="T86" fmla="*/ 3 w 11"/>
                <a:gd name="T87" fmla="*/ 10 h 13"/>
                <a:gd name="T88" fmla="*/ 4 w 11"/>
                <a:gd name="T89" fmla="*/ 10 h 13"/>
                <a:gd name="T90" fmla="*/ 4 w 11"/>
                <a:gd name="T91" fmla="*/ 11 h 13"/>
                <a:gd name="T92" fmla="*/ 4 w 11"/>
                <a:gd name="T93" fmla="*/ 11 h 13"/>
                <a:gd name="T94" fmla="*/ 6 w 11"/>
                <a:gd name="T95" fmla="*/ 8 h 13"/>
                <a:gd name="T96" fmla="*/ 7 w 11"/>
                <a:gd name="T97" fmla="*/ 9 h 13"/>
                <a:gd name="T98" fmla="*/ 8 w 11"/>
                <a:gd name="T99" fmla="*/ 9 h 13"/>
                <a:gd name="T100" fmla="*/ 8 w 11"/>
                <a:gd name="T101" fmla="*/ 5 h 13"/>
                <a:gd name="T102" fmla="*/ 7 w 11"/>
                <a:gd name="T103" fmla="*/ 6 h 13"/>
                <a:gd name="T104" fmla="*/ 6 w 11"/>
                <a:gd name="T105" fmla="*/ 8 h 13"/>
                <a:gd name="T106" fmla="*/ 6 w 11"/>
                <a:gd name="T107" fmla="*/ 8 h 13"/>
                <a:gd name="T108" fmla="*/ 5 w 11"/>
                <a:gd name="T109" fmla="*/ 4 h 13"/>
                <a:gd name="T110" fmla="*/ 7 w 11"/>
                <a:gd name="T111" fmla="*/ 5 h 13"/>
                <a:gd name="T112" fmla="*/ 8 w 11"/>
                <a:gd name="T113" fmla="*/ 5 h 13"/>
                <a:gd name="T114" fmla="*/ 8 w 11"/>
                <a:gd name="T115" fmla="*/ 2 h 13"/>
                <a:gd name="T116" fmla="*/ 7 w 11"/>
                <a:gd name="T117" fmla="*/ 2 h 13"/>
                <a:gd name="T118" fmla="*/ 6 w 11"/>
                <a:gd name="T119" fmla="*/ 3 h 13"/>
                <a:gd name="T120" fmla="*/ 6 w 11"/>
                <a:gd name="T121" fmla="*/ 3 h 13"/>
                <a:gd name="T122" fmla="*/ 5 w 11"/>
                <a:gd name="T123" fmla="*/ 4 h 13"/>
                <a:gd name="T124" fmla="*/ 5 w 11"/>
                <a:gd name="T12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" h="13">
                  <a:moveTo>
                    <a:pt x="7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6" y="13"/>
                    <a:pt x="5" y="13"/>
                    <a:pt x="4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1"/>
                    <a:pt x="1" y="11"/>
                    <a:pt x="1" y="10"/>
                  </a:cubicBezTo>
                  <a:cubicBezTo>
                    <a:pt x="1" y="10"/>
                    <a:pt x="1" y="9"/>
                    <a:pt x="2" y="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5" y="6"/>
                    <a:pt x="5" y="6"/>
                  </a:cubicBezTo>
                  <a:cubicBezTo>
                    <a:pt x="4" y="5"/>
                    <a:pt x="3" y="5"/>
                    <a:pt x="3" y="4"/>
                  </a:cubicBezTo>
                  <a:cubicBezTo>
                    <a:pt x="3" y="4"/>
                    <a:pt x="3" y="3"/>
                    <a:pt x="4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6" y="1"/>
                    <a:pt x="6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8" y="1"/>
                    <a:pt x="8" y="1"/>
                  </a:cubicBezTo>
                  <a:cubicBezTo>
                    <a:pt x="8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9" y="12"/>
                    <a:pt x="9" y="12"/>
                  </a:cubicBezTo>
                  <a:cubicBezTo>
                    <a:pt x="9" y="13"/>
                    <a:pt x="8" y="13"/>
                    <a:pt x="7" y="13"/>
                  </a:cubicBezTo>
                  <a:close/>
                  <a:moveTo>
                    <a:pt x="4" y="11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5" y="11"/>
                    <a:pt x="6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2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lose/>
                  <a:moveTo>
                    <a:pt x="6" y="8"/>
                  </a:moveTo>
                  <a:cubicBezTo>
                    <a:pt x="6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6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  <a:moveTo>
                    <a:pt x="5" y="4"/>
                  </a:moveTo>
                  <a:cubicBezTo>
                    <a:pt x="5" y="4"/>
                    <a:pt x="6" y="4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7" y="2"/>
                    <a:pt x="7" y="2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11" name="Freeform 107"/>
            <p:cNvSpPr/>
            <p:nvPr/>
          </p:nvSpPr>
          <p:spPr bwMode="auto">
            <a:xfrm>
              <a:off x="3322" y="2763"/>
              <a:ext cx="2" cy="7"/>
            </a:xfrm>
            <a:custGeom>
              <a:avLst/>
              <a:gdLst>
                <a:gd name="T0" fmla="*/ 1 w 1"/>
                <a:gd name="T1" fmla="*/ 0 h 3"/>
                <a:gd name="T2" fmla="*/ 1 w 1"/>
                <a:gd name="T3" fmla="*/ 2 h 3"/>
                <a:gd name="T4" fmla="*/ 0 w 1"/>
                <a:gd name="T5" fmla="*/ 2 h 3"/>
                <a:gd name="T6" fmla="*/ 1 w 1"/>
                <a:gd name="T7" fmla="*/ 3 h 3"/>
                <a:gd name="T8" fmla="*/ 1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12" name="Freeform 108"/>
            <p:cNvSpPr/>
            <p:nvPr/>
          </p:nvSpPr>
          <p:spPr bwMode="auto">
            <a:xfrm>
              <a:off x="3320" y="2758"/>
              <a:ext cx="12" cy="16"/>
            </a:xfrm>
            <a:custGeom>
              <a:avLst/>
              <a:gdLst>
                <a:gd name="T0" fmla="*/ 5 w 5"/>
                <a:gd name="T1" fmla="*/ 7 h 7"/>
                <a:gd name="T2" fmla="*/ 2 w 5"/>
                <a:gd name="T3" fmla="*/ 5 h 7"/>
                <a:gd name="T4" fmla="*/ 1 w 5"/>
                <a:gd name="T5" fmla="*/ 4 h 7"/>
                <a:gd name="T6" fmla="*/ 0 w 5"/>
                <a:gd name="T7" fmla="*/ 4 h 7"/>
                <a:gd name="T8" fmla="*/ 0 w 5"/>
                <a:gd name="T9" fmla="*/ 4 h 7"/>
                <a:gd name="T10" fmla="*/ 1 w 5"/>
                <a:gd name="T11" fmla="*/ 2 h 7"/>
                <a:gd name="T12" fmla="*/ 2 w 5"/>
                <a:gd name="T13" fmla="*/ 0 h 7"/>
                <a:gd name="T14" fmla="*/ 2 w 5"/>
                <a:gd name="T15" fmla="*/ 2 h 7"/>
                <a:gd name="T16" fmla="*/ 3 w 5"/>
                <a:gd name="T17" fmla="*/ 3 h 7"/>
                <a:gd name="T18" fmla="*/ 3 w 5"/>
                <a:gd name="T19" fmla="*/ 4 h 7"/>
                <a:gd name="T20" fmla="*/ 3 w 5"/>
                <a:gd name="T21" fmla="*/ 5 h 7"/>
                <a:gd name="T22" fmla="*/ 3 w 5"/>
                <a:gd name="T23" fmla="*/ 5 h 7"/>
                <a:gd name="T24" fmla="*/ 5 w 5"/>
                <a:gd name="T2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5" y="7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13" name="Freeform 109"/>
            <p:cNvSpPr/>
            <p:nvPr/>
          </p:nvSpPr>
          <p:spPr bwMode="auto">
            <a:xfrm>
              <a:off x="3310" y="2765"/>
              <a:ext cx="10" cy="5"/>
            </a:xfrm>
            <a:custGeom>
              <a:avLst/>
              <a:gdLst>
                <a:gd name="T0" fmla="*/ 2 w 4"/>
                <a:gd name="T1" fmla="*/ 0 h 2"/>
                <a:gd name="T2" fmla="*/ 4 w 4"/>
                <a:gd name="T3" fmla="*/ 2 h 2"/>
                <a:gd name="T4" fmla="*/ 2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cubicBezTo>
                    <a:pt x="3" y="1"/>
                    <a:pt x="4" y="2"/>
                    <a:pt x="4" y="2"/>
                  </a:cubicBezTo>
                  <a:cubicBezTo>
                    <a:pt x="3" y="2"/>
                    <a:pt x="0" y="2"/>
                    <a:pt x="2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14" name="Freeform 110"/>
            <p:cNvSpPr/>
            <p:nvPr/>
          </p:nvSpPr>
          <p:spPr bwMode="auto">
            <a:xfrm>
              <a:off x="3313" y="2763"/>
              <a:ext cx="14" cy="9"/>
            </a:xfrm>
            <a:custGeom>
              <a:avLst/>
              <a:gdLst>
                <a:gd name="T0" fmla="*/ 6 w 6"/>
                <a:gd name="T1" fmla="*/ 4 h 4"/>
                <a:gd name="T2" fmla="*/ 3 w 6"/>
                <a:gd name="T3" fmla="*/ 4 h 4"/>
                <a:gd name="T4" fmla="*/ 0 w 6"/>
                <a:gd name="T5" fmla="*/ 2 h 4"/>
                <a:gd name="T6" fmla="*/ 1 w 6"/>
                <a:gd name="T7" fmla="*/ 1 h 4"/>
                <a:gd name="T8" fmla="*/ 1 w 6"/>
                <a:gd name="T9" fmla="*/ 0 h 4"/>
                <a:gd name="T10" fmla="*/ 2 w 6"/>
                <a:gd name="T11" fmla="*/ 1 h 4"/>
                <a:gd name="T12" fmla="*/ 3 w 6"/>
                <a:gd name="T13" fmla="*/ 2 h 4"/>
                <a:gd name="T14" fmla="*/ 6 w 6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6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2"/>
                    <a:pt x="3" y="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15" name="Freeform 111"/>
            <p:cNvSpPr/>
            <p:nvPr/>
          </p:nvSpPr>
          <p:spPr bwMode="auto">
            <a:xfrm>
              <a:off x="3305" y="2760"/>
              <a:ext cx="10" cy="14"/>
            </a:xfrm>
            <a:custGeom>
              <a:avLst/>
              <a:gdLst>
                <a:gd name="T0" fmla="*/ 0 w 4"/>
                <a:gd name="T1" fmla="*/ 0 h 6"/>
                <a:gd name="T2" fmla="*/ 3 w 4"/>
                <a:gd name="T3" fmla="*/ 3 h 6"/>
                <a:gd name="T4" fmla="*/ 0 w 4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cubicBezTo>
                    <a:pt x="1" y="0"/>
                    <a:pt x="4" y="1"/>
                    <a:pt x="3" y="3"/>
                  </a:cubicBezTo>
                  <a:cubicBezTo>
                    <a:pt x="2" y="6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16" name="Freeform 112"/>
            <p:cNvSpPr>
              <a:spLocks noEditPoints="1"/>
            </p:cNvSpPr>
            <p:nvPr/>
          </p:nvSpPr>
          <p:spPr bwMode="auto">
            <a:xfrm>
              <a:off x="3303" y="2758"/>
              <a:ext cx="12" cy="12"/>
            </a:xfrm>
            <a:custGeom>
              <a:avLst/>
              <a:gdLst>
                <a:gd name="T0" fmla="*/ 3 w 5"/>
                <a:gd name="T1" fmla="*/ 5 h 5"/>
                <a:gd name="T2" fmla="*/ 0 w 5"/>
                <a:gd name="T3" fmla="*/ 1 h 5"/>
                <a:gd name="T4" fmla="*/ 0 w 5"/>
                <a:gd name="T5" fmla="*/ 1 h 5"/>
                <a:gd name="T6" fmla="*/ 0 w 5"/>
                <a:gd name="T7" fmla="*/ 0 h 5"/>
                <a:gd name="T8" fmla="*/ 5 w 5"/>
                <a:gd name="T9" fmla="*/ 2 h 5"/>
                <a:gd name="T10" fmla="*/ 5 w 5"/>
                <a:gd name="T11" fmla="*/ 4 h 5"/>
                <a:gd name="T12" fmla="*/ 3 w 5"/>
                <a:gd name="T13" fmla="*/ 5 h 5"/>
                <a:gd name="T14" fmla="*/ 2 w 5"/>
                <a:gd name="T15" fmla="*/ 2 h 5"/>
                <a:gd name="T16" fmla="*/ 3 w 5"/>
                <a:gd name="T17" fmla="*/ 4 h 5"/>
                <a:gd name="T18" fmla="*/ 3 w 5"/>
                <a:gd name="T19" fmla="*/ 3 h 5"/>
                <a:gd name="T20" fmla="*/ 3 w 5"/>
                <a:gd name="T21" fmla="*/ 3 h 5"/>
                <a:gd name="T22" fmla="*/ 2 w 5"/>
                <a:gd name="T2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5">
                  <a:moveTo>
                    <a:pt x="3" y="5"/>
                  </a:moveTo>
                  <a:cubicBezTo>
                    <a:pt x="1" y="5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4" y="1"/>
                    <a:pt x="5" y="2"/>
                  </a:cubicBezTo>
                  <a:cubicBezTo>
                    <a:pt x="5" y="3"/>
                    <a:pt x="5" y="3"/>
                    <a:pt x="5" y="4"/>
                  </a:cubicBezTo>
                  <a:cubicBezTo>
                    <a:pt x="4" y="5"/>
                    <a:pt x="4" y="5"/>
                    <a:pt x="3" y="5"/>
                  </a:cubicBezTo>
                  <a:close/>
                  <a:moveTo>
                    <a:pt x="2" y="2"/>
                  </a:moveTo>
                  <a:cubicBezTo>
                    <a:pt x="2" y="3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17" name="Freeform 113"/>
            <p:cNvSpPr/>
            <p:nvPr/>
          </p:nvSpPr>
          <p:spPr bwMode="auto">
            <a:xfrm>
              <a:off x="3298" y="2753"/>
              <a:ext cx="10" cy="7"/>
            </a:xfrm>
            <a:custGeom>
              <a:avLst/>
              <a:gdLst>
                <a:gd name="T0" fmla="*/ 0 w 4"/>
                <a:gd name="T1" fmla="*/ 0 h 3"/>
                <a:gd name="T2" fmla="*/ 4 w 4"/>
                <a:gd name="T3" fmla="*/ 3 h 3"/>
                <a:gd name="T4" fmla="*/ 0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1" y="1"/>
                    <a:pt x="3" y="2"/>
                    <a:pt x="4" y="3"/>
                  </a:cubicBezTo>
                  <a:cubicBezTo>
                    <a:pt x="2" y="2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18" name="Freeform 114"/>
            <p:cNvSpPr/>
            <p:nvPr/>
          </p:nvSpPr>
          <p:spPr bwMode="auto">
            <a:xfrm>
              <a:off x="3294" y="2751"/>
              <a:ext cx="14" cy="12"/>
            </a:xfrm>
            <a:custGeom>
              <a:avLst/>
              <a:gdLst>
                <a:gd name="T0" fmla="*/ 6 w 6"/>
                <a:gd name="T1" fmla="*/ 5 h 5"/>
                <a:gd name="T2" fmla="*/ 5 w 6"/>
                <a:gd name="T3" fmla="*/ 4 h 5"/>
                <a:gd name="T4" fmla="*/ 1 w 6"/>
                <a:gd name="T5" fmla="*/ 2 h 5"/>
                <a:gd name="T6" fmla="*/ 0 w 6"/>
                <a:gd name="T7" fmla="*/ 0 h 5"/>
                <a:gd name="T8" fmla="*/ 2 w 6"/>
                <a:gd name="T9" fmla="*/ 1 h 5"/>
                <a:gd name="T10" fmla="*/ 6 w 6"/>
                <a:gd name="T11" fmla="*/ 3 h 5"/>
                <a:gd name="T12" fmla="*/ 6 w 6"/>
                <a:gd name="T13" fmla="*/ 4 h 5"/>
                <a:gd name="T14" fmla="*/ 6 w 6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cubicBezTo>
                    <a:pt x="5" y="5"/>
                    <a:pt x="5" y="4"/>
                    <a:pt x="5" y="4"/>
                  </a:cubicBezTo>
                  <a:cubicBezTo>
                    <a:pt x="3" y="4"/>
                    <a:pt x="2" y="3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4" y="2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lnTo>
                    <a:pt x="6" y="5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19" name="Freeform 115"/>
            <p:cNvSpPr/>
            <p:nvPr/>
          </p:nvSpPr>
          <p:spPr bwMode="auto">
            <a:xfrm>
              <a:off x="3301" y="2751"/>
              <a:ext cx="2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20" name="Freeform 116"/>
            <p:cNvSpPr/>
            <p:nvPr/>
          </p:nvSpPr>
          <p:spPr bwMode="auto">
            <a:xfrm>
              <a:off x="3301" y="2741"/>
              <a:ext cx="9" cy="17"/>
            </a:xfrm>
            <a:custGeom>
              <a:avLst/>
              <a:gdLst>
                <a:gd name="T0" fmla="*/ 1 w 4"/>
                <a:gd name="T1" fmla="*/ 7 h 7"/>
                <a:gd name="T2" fmla="*/ 0 w 4"/>
                <a:gd name="T3" fmla="*/ 5 h 7"/>
                <a:gd name="T4" fmla="*/ 0 w 4"/>
                <a:gd name="T5" fmla="*/ 4 h 7"/>
                <a:gd name="T6" fmla="*/ 1 w 4"/>
                <a:gd name="T7" fmla="*/ 4 h 7"/>
                <a:gd name="T8" fmla="*/ 4 w 4"/>
                <a:gd name="T9" fmla="*/ 0 h 7"/>
                <a:gd name="T10" fmla="*/ 2 w 4"/>
                <a:gd name="T11" fmla="*/ 5 h 7"/>
                <a:gd name="T12" fmla="*/ 2 w 4"/>
                <a:gd name="T13" fmla="*/ 5 h 7"/>
                <a:gd name="T14" fmla="*/ 1 w 4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7">
                  <a:moveTo>
                    <a:pt x="1" y="7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lnTo>
                    <a:pt x="1" y="7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21" name="Freeform 117"/>
            <p:cNvSpPr/>
            <p:nvPr/>
          </p:nvSpPr>
          <p:spPr bwMode="auto">
            <a:xfrm>
              <a:off x="3303" y="2746"/>
              <a:ext cx="19" cy="14"/>
            </a:xfrm>
            <a:custGeom>
              <a:avLst/>
              <a:gdLst>
                <a:gd name="T0" fmla="*/ 1 w 8"/>
                <a:gd name="T1" fmla="*/ 1 h 6"/>
                <a:gd name="T2" fmla="*/ 2 w 8"/>
                <a:gd name="T3" fmla="*/ 2 h 6"/>
                <a:gd name="T4" fmla="*/ 3 w 8"/>
                <a:gd name="T5" fmla="*/ 0 h 6"/>
                <a:gd name="T6" fmla="*/ 2 w 8"/>
                <a:gd name="T7" fmla="*/ 3 h 6"/>
                <a:gd name="T8" fmla="*/ 5 w 8"/>
                <a:gd name="T9" fmla="*/ 3 h 6"/>
                <a:gd name="T10" fmla="*/ 4 w 8"/>
                <a:gd name="T11" fmla="*/ 6 h 6"/>
                <a:gd name="T12" fmla="*/ 2 w 8"/>
                <a:gd name="T13" fmla="*/ 5 h 6"/>
                <a:gd name="T14" fmla="*/ 3 w 8"/>
                <a:gd name="T15" fmla="*/ 5 h 6"/>
                <a:gd name="T16" fmla="*/ 1 w 8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6">
                  <a:moveTo>
                    <a:pt x="1" y="1"/>
                  </a:moveTo>
                  <a:cubicBezTo>
                    <a:pt x="2" y="1"/>
                    <a:pt x="2" y="0"/>
                    <a:pt x="2" y="2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1"/>
                    <a:pt x="2" y="2"/>
                    <a:pt x="2" y="3"/>
                  </a:cubicBezTo>
                  <a:cubicBezTo>
                    <a:pt x="4" y="5"/>
                    <a:pt x="4" y="3"/>
                    <a:pt x="5" y="3"/>
                  </a:cubicBezTo>
                  <a:cubicBezTo>
                    <a:pt x="8" y="4"/>
                    <a:pt x="3" y="4"/>
                    <a:pt x="4" y="6"/>
                  </a:cubicBezTo>
                  <a:cubicBezTo>
                    <a:pt x="3" y="6"/>
                    <a:pt x="2" y="6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2" y="4"/>
                    <a:pt x="0" y="4"/>
                    <a:pt x="1" y="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22" name="Freeform 118"/>
            <p:cNvSpPr>
              <a:spLocks noEditPoints="1"/>
            </p:cNvSpPr>
            <p:nvPr/>
          </p:nvSpPr>
          <p:spPr bwMode="auto">
            <a:xfrm>
              <a:off x="3301" y="2744"/>
              <a:ext cx="19" cy="21"/>
            </a:xfrm>
            <a:custGeom>
              <a:avLst/>
              <a:gdLst>
                <a:gd name="T0" fmla="*/ 5 w 8"/>
                <a:gd name="T1" fmla="*/ 9 h 9"/>
                <a:gd name="T2" fmla="*/ 4 w 8"/>
                <a:gd name="T3" fmla="*/ 8 h 9"/>
                <a:gd name="T4" fmla="*/ 2 w 8"/>
                <a:gd name="T5" fmla="*/ 7 h 9"/>
                <a:gd name="T6" fmla="*/ 2 w 8"/>
                <a:gd name="T7" fmla="*/ 5 h 9"/>
                <a:gd name="T8" fmla="*/ 2 w 8"/>
                <a:gd name="T9" fmla="*/ 5 h 9"/>
                <a:gd name="T10" fmla="*/ 1 w 8"/>
                <a:gd name="T11" fmla="*/ 2 h 9"/>
                <a:gd name="T12" fmla="*/ 1 w 8"/>
                <a:gd name="T13" fmla="*/ 1 h 9"/>
                <a:gd name="T14" fmla="*/ 2 w 8"/>
                <a:gd name="T15" fmla="*/ 1 h 9"/>
                <a:gd name="T16" fmla="*/ 2 w 8"/>
                <a:gd name="T17" fmla="*/ 1 h 9"/>
                <a:gd name="T18" fmla="*/ 3 w 8"/>
                <a:gd name="T19" fmla="*/ 1 h 9"/>
                <a:gd name="T20" fmla="*/ 3 w 8"/>
                <a:gd name="T21" fmla="*/ 0 h 9"/>
                <a:gd name="T22" fmla="*/ 4 w 8"/>
                <a:gd name="T23" fmla="*/ 1 h 9"/>
                <a:gd name="T24" fmla="*/ 4 w 8"/>
                <a:gd name="T25" fmla="*/ 3 h 9"/>
                <a:gd name="T26" fmla="*/ 4 w 8"/>
                <a:gd name="T27" fmla="*/ 4 h 9"/>
                <a:gd name="T28" fmla="*/ 4 w 8"/>
                <a:gd name="T29" fmla="*/ 4 h 9"/>
                <a:gd name="T30" fmla="*/ 4 w 8"/>
                <a:gd name="T31" fmla="*/ 4 h 9"/>
                <a:gd name="T32" fmla="*/ 6 w 8"/>
                <a:gd name="T33" fmla="*/ 3 h 9"/>
                <a:gd name="T34" fmla="*/ 8 w 8"/>
                <a:gd name="T35" fmla="*/ 5 h 9"/>
                <a:gd name="T36" fmla="*/ 7 w 8"/>
                <a:gd name="T37" fmla="*/ 6 h 9"/>
                <a:gd name="T38" fmla="*/ 5 w 8"/>
                <a:gd name="T39" fmla="*/ 7 h 9"/>
                <a:gd name="T40" fmla="*/ 5 w 8"/>
                <a:gd name="T41" fmla="*/ 9 h 9"/>
                <a:gd name="T42" fmla="*/ 4 w 8"/>
                <a:gd name="T43" fmla="*/ 6 h 9"/>
                <a:gd name="T44" fmla="*/ 5 w 8"/>
                <a:gd name="T45" fmla="*/ 6 h 9"/>
                <a:gd name="T46" fmla="*/ 5 w 8"/>
                <a:gd name="T47" fmla="*/ 6 h 9"/>
                <a:gd name="T48" fmla="*/ 6 w 8"/>
                <a:gd name="T49" fmla="*/ 5 h 9"/>
                <a:gd name="T50" fmla="*/ 6 w 8"/>
                <a:gd name="T51" fmla="*/ 5 h 9"/>
                <a:gd name="T52" fmla="*/ 5 w 8"/>
                <a:gd name="T53" fmla="*/ 5 h 9"/>
                <a:gd name="T54" fmla="*/ 4 w 8"/>
                <a:gd name="T55" fmla="*/ 6 h 9"/>
                <a:gd name="T56" fmla="*/ 2 w 8"/>
                <a:gd name="T57" fmla="*/ 3 h 9"/>
                <a:gd name="T58" fmla="*/ 3 w 8"/>
                <a:gd name="T59" fmla="*/ 5 h 9"/>
                <a:gd name="T60" fmla="*/ 3 w 8"/>
                <a:gd name="T61" fmla="*/ 5 h 9"/>
                <a:gd name="T62" fmla="*/ 3 w 8"/>
                <a:gd name="T63" fmla="*/ 4 h 9"/>
                <a:gd name="T64" fmla="*/ 3 w 8"/>
                <a:gd name="T65" fmla="*/ 3 h 9"/>
                <a:gd name="T66" fmla="*/ 3 w 8"/>
                <a:gd name="T67" fmla="*/ 3 h 9"/>
                <a:gd name="T68" fmla="*/ 3 w 8"/>
                <a:gd name="T69" fmla="*/ 3 h 9"/>
                <a:gd name="T70" fmla="*/ 2 w 8"/>
                <a:gd name="T7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" h="9">
                  <a:moveTo>
                    <a:pt x="5" y="9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3"/>
                    <a:pt x="6" y="3"/>
                  </a:cubicBezTo>
                  <a:cubicBezTo>
                    <a:pt x="7" y="4"/>
                    <a:pt x="8" y="4"/>
                    <a:pt x="8" y="5"/>
                  </a:cubicBezTo>
                  <a:cubicBezTo>
                    <a:pt x="8" y="5"/>
                    <a:pt x="7" y="6"/>
                    <a:pt x="7" y="6"/>
                  </a:cubicBezTo>
                  <a:cubicBezTo>
                    <a:pt x="6" y="6"/>
                    <a:pt x="5" y="7"/>
                    <a:pt x="5" y="7"/>
                  </a:cubicBezTo>
                  <a:lnTo>
                    <a:pt x="5" y="9"/>
                  </a:lnTo>
                  <a:close/>
                  <a:moveTo>
                    <a:pt x="4" y="6"/>
                  </a:moveTo>
                  <a:cubicBezTo>
                    <a:pt x="4" y="6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5" y="5"/>
                  </a:cubicBezTo>
                  <a:cubicBezTo>
                    <a:pt x="5" y="5"/>
                    <a:pt x="5" y="6"/>
                    <a:pt x="4" y="6"/>
                  </a:cubicBezTo>
                  <a:close/>
                  <a:moveTo>
                    <a:pt x="2" y="3"/>
                  </a:moveTo>
                  <a:cubicBezTo>
                    <a:pt x="2" y="4"/>
                    <a:pt x="2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23" name="Freeform 119"/>
            <p:cNvSpPr/>
            <p:nvPr/>
          </p:nvSpPr>
          <p:spPr bwMode="auto">
            <a:xfrm>
              <a:off x="3303" y="2739"/>
              <a:ext cx="0" cy="5"/>
            </a:xfrm>
            <a:custGeom>
              <a:avLst/>
              <a:gdLst>
                <a:gd name="T0" fmla="*/ 1 h 2"/>
                <a:gd name="T1" fmla="*/ 2 h 2"/>
                <a:gd name="T2" fmla="*/ 0 h 2"/>
                <a:gd name="T3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24" name="Freeform 120"/>
            <p:cNvSpPr/>
            <p:nvPr/>
          </p:nvSpPr>
          <p:spPr bwMode="auto">
            <a:xfrm>
              <a:off x="3298" y="2729"/>
              <a:ext cx="10" cy="24"/>
            </a:xfrm>
            <a:custGeom>
              <a:avLst/>
              <a:gdLst>
                <a:gd name="T0" fmla="*/ 4 w 4"/>
                <a:gd name="T1" fmla="*/ 10 h 10"/>
                <a:gd name="T2" fmla="*/ 2 w 4"/>
                <a:gd name="T3" fmla="*/ 6 h 10"/>
                <a:gd name="T4" fmla="*/ 1 w 4"/>
                <a:gd name="T5" fmla="*/ 5 h 10"/>
                <a:gd name="T6" fmla="*/ 0 w 4"/>
                <a:gd name="T7" fmla="*/ 0 h 10"/>
                <a:gd name="T8" fmla="*/ 2 w 4"/>
                <a:gd name="T9" fmla="*/ 4 h 10"/>
                <a:gd name="T10" fmla="*/ 3 w 4"/>
                <a:gd name="T11" fmla="*/ 4 h 10"/>
                <a:gd name="T12" fmla="*/ 3 w 4"/>
                <a:gd name="T13" fmla="*/ 5 h 10"/>
                <a:gd name="T14" fmla="*/ 4 w 4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4" y="10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1" y="5"/>
                    <a:pt x="1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4" y="10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25" name="Freeform 121"/>
            <p:cNvSpPr/>
            <p:nvPr/>
          </p:nvSpPr>
          <p:spPr bwMode="auto">
            <a:xfrm>
              <a:off x="3301" y="2744"/>
              <a:ext cx="2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26" name="Freeform 122"/>
            <p:cNvSpPr/>
            <p:nvPr/>
          </p:nvSpPr>
          <p:spPr bwMode="auto">
            <a:xfrm>
              <a:off x="3301" y="2741"/>
              <a:ext cx="12" cy="14"/>
            </a:xfrm>
            <a:custGeom>
              <a:avLst/>
              <a:gdLst>
                <a:gd name="T0" fmla="*/ 5 w 5"/>
                <a:gd name="T1" fmla="*/ 6 h 6"/>
                <a:gd name="T2" fmla="*/ 0 w 5"/>
                <a:gd name="T3" fmla="*/ 2 h 6"/>
                <a:gd name="T4" fmla="*/ 0 w 5"/>
                <a:gd name="T5" fmla="*/ 1 h 6"/>
                <a:gd name="T6" fmla="*/ 0 w 5"/>
                <a:gd name="T7" fmla="*/ 1 h 6"/>
                <a:gd name="T8" fmla="*/ 0 w 5"/>
                <a:gd name="T9" fmla="*/ 1 h 6"/>
                <a:gd name="T10" fmla="*/ 0 w 5"/>
                <a:gd name="T11" fmla="*/ 0 h 6"/>
                <a:gd name="T12" fmla="*/ 0 w 5"/>
                <a:gd name="T13" fmla="*/ 0 h 6"/>
                <a:gd name="T14" fmla="*/ 1 w 5"/>
                <a:gd name="T15" fmla="*/ 0 h 6"/>
                <a:gd name="T16" fmla="*/ 1 w 5"/>
                <a:gd name="T17" fmla="*/ 1 h 6"/>
                <a:gd name="T18" fmla="*/ 1 w 5"/>
                <a:gd name="T19" fmla="*/ 1 h 6"/>
                <a:gd name="T20" fmla="*/ 1 w 5"/>
                <a:gd name="T21" fmla="*/ 1 h 6"/>
                <a:gd name="T22" fmla="*/ 5 w 5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6">
                  <a:moveTo>
                    <a:pt x="5" y="6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27" name="Freeform 123"/>
            <p:cNvSpPr/>
            <p:nvPr/>
          </p:nvSpPr>
          <p:spPr bwMode="auto">
            <a:xfrm>
              <a:off x="3296" y="2736"/>
              <a:ext cx="2" cy="5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2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28" name="Freeform 124"/>
            <p:cNvSpPr/>
            <p:nvPr/>
          </p:nvSpPr>
          <p:spPr bwMode="auto">
            <a:xfrm>
              <a:off x="3291" y="2734"/>
              <a:ext cx="10" cy="12"/>
            </a:xfrm>
            <a:custGeom>
              <a:avLst/>
              <a:gdLst>
                <a:gd name="T0" fmla="*/ 0 w 4"/>
                <a:gd name="T1" fmla="*/ 5 h 5"/>
                <a:gd name="T2" fmla="*/ 2 w 4"/>
                <a:gd name="T3" fmla="*/ 2 h 5"/>
                <a:gd name="T4" fmla="*/ 2 w 4"/>
                <a:gd name="T5" fmla="*/ 1 h 5"/>
                <a:gd name="T6" fmla="*/ 3 w 4"/>
                <a:gd name="T7" fmla="*/ 0 h 5"/>
                <a:gd name="T8" fmla="*/ 3 w 4"/>
                <a:gd name="T9" fmla="*/ 1 h 5"/>
                <a:gd name="T10" fmla="*/ 4 w 4"/>
                <a:gd name="T11" fmla="*/ 2 h 5"/>
                <a:gd name="T12" fmla="*/ 3 w 4"/>
                <a:gd name="T13" fmla="*/ 3 h 5"/>
                <a:gd name="T14" fmla="*/ 3 w 4"/>
                <a:gd name="T15" fmla="*/ 3 h 5"/>
                <a:gd name="T16" fmla="*/ 0 w 4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0" y="5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29" name="Freeform 125"/>
            <p:cNvSpPr/>
            <p:nvPr/>
          </p:nvSpPr>
          <p:spPr bwMode="auto">
            <a:xfrm>
              <a:off x="3296" y="2732"/>
              <a:ext cx="2" cy="4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0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30" name="Freeform 126"/>
            <p:cNvSpPr/>
            <p:nvPr/>
          </p:nvSpPr>
          <p:spPr bwMode="auto">
            <a:xfrm>
              <a:off x="3296" y="2727"/>
              <a:ext cx="5" cy="12"/>
            </a:xfrm>
            <a:custGeom>
              <a:avLst/>
              <a:gdLst>
                <a:gd name="T0" fmla="*/ 2 w 2"/>
                <a:gd name="T1" fmla="*/ 5 h 5"/>
                <a:gd name="T2" fmla="*/ 1 w 2"/>
                <a:gd name="T3" fmla="*/ 5 h 5"/>
                <a:gd name="T4" fmla="*/ 0 w 2"/>
                <a:gd name="T5" fmla="*/ 2 h 5"/>
                <a:gd name="T6" fmla="*/ 0 w 2"/>
                <a:gd name="T7" fmla="*/ 0 h 5"/>
                <a:gd name="T8" fmla="*/ 1 w 2"/>
                <a:gd name="T9" fmla="*/ 2 h 5"/>
                <a:gd name="T10" fmla="*/ 1 w 2"/>
                <a:gd name="T11" fmla="*/ 2 h 5"/>
                <a:gd name="T12" fmla="*/ 2 w 2"/>
                <a:gd name="T13" fmla="*/ 3 h 5"/>
                <a:gd name="T14" fmla="*/ 2 w 2"/>
                <a:gd name="T15" fmla="*/ 3 h 5"/>
                <a:gd name="T16" fmla="*/ 2 w 2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5">
                  <a:moveTo>
                    <a:pt x="2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4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31" name="Freeform 127"/>
            <p:cNvSpPr/>
            <p:nvPr/>
          </p:nvSpPr>
          <p:spPr bwMode="auto">
            <a:xfrm>
              <a:off x="3298" y="2729"/>
              <a:ext cx="3" cy="5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1 w 1"/>
                <a:gd name="T5" fmla="*/ 2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32" name="Freeform 128"/>
            <p:cNvSpPr/>
            <p:nvPr/>
          </p:nvSpPr>
          <p:spPr bwMode="auto">
            <a:xfrm>
              <a:off x="3294" y="2725"/>
              <a:ext cx="11" cy="11"/>
            </a:xfrm>
            <a:custGeom>
              <a:avLst/>
              <a:gdLst>
                <a:gd name="T0" fmla="*/ 5 w 5"/>
                <a:gd name="T1" fmla="*/ 5 h 5"/>
                <a:gd name="T2" fmla="*/ 3 w 5"/>
                <a:gd name="T3" fmla="*/ 5 h 5"/>
                <a:gd name="T4" fmla="*/ 2 w 5"/>
                <a:gd name="T5" fmla="*/ 4 h 5"/>
                <a:gd name="T6" fmla="*/ 2 w 5"/>
                <a:gd name="T7" fmla="*/ 4 h 5"/>
                <a:gd name="T8" fmla="*/ 0 w 5"/>
                <a:gd name="T9" fmla="*/ 0 h 5"/>
                <a:gd name="T10" fmla="*/ 2 w 5"/>
                <a:gd name="T11" fmla="*/ 2 h 5"/>
                <a:gd name="T12" fmla="*/ 4 w 5"/>
                <a:gd name="T13" fmla="*/ 4 h 5"/>
                <a:gd name="T14" fmla="*/ 5 w 5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3"/>
                    <a:pt x="4" y="4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33" name="Freeform 129"/>
            <p:cNvSpPr/>
            <p:nvPr/>
          </p:nvSpPr>
          <p:spPr bwMode="auto">
            <a:xfrm>
              <a:off x="3294" y="2729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34" name="Freeform 130"/>
            <p:cNvSpPr/>
            <p:nvPr/>
          </p:nvSpPr>
          <p:spPr bwMode="auto">
            <a:xfrm>
              <a:off x="3289" y="2727"/>
              <a:ext cx="9" cy="7"/>
            </a:xfrm>
            <a:custGeom>
              <a:avLst/>
              <a:gdLst>
                <a:gd name="T0" fmla="*/ 3 w 4"/>
                <a:gd name="T1" fmla="*/ 3 h 3"/>
                <a:gd name="T2" fmla="*/ 0 w 4"/>
                <a:gd name="T3" fmla="*/ 0 h 3"/>
                <a:gd name="T4" fmla="*/ 4 w 4"/>
                <a:gd name="T5" fmla="*/ 0 h 3"/>
                <a:gd name="T6" fmla="*/ 4 w 4"/>
                <a:gd name="T7" fmla="*/ 1 h 3"/>
                <a:gd name="T8" fmla="*/ 4 w 4"/>
                <a:gd name="T9" fmla="*/ 2 h 3"/>
                <a:gd name="T10" fmla="*/ 3 w 4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35" name="Freeform 131"/>
            <p:cNvSpPr/>
            <p:nvPr/>
          </p:nvSpPr>
          <p:spPr bwMode="auto">
            <a:xfrm>
              <a:off x="3294" y="2722"/>
              <a:ext cx="0" cy="3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36" name="Freeform 132"/>
            <p:cNvSpPr/>
            <p:nvPr/>
          </p:nvSpPr>
          <p:spPr bwMode="auto">
            <a:xfrm>
              <a:off x="3284" y="2720"/>
              <a:ext cx="14" cy="7"/>
            </a:xfrm>
            <a:custGeom>
              <a:avLst/>
              <a:gdLst>
                <a:gd name="T0" fmla="*/ 6 w 6"/>
                <a:gd name="T1" fmla="*/ 3 h 3"/>
                <a:gd name="T2" fmla="*/ 0 w 6"/>
                <a:gd name="T3" fmla="*/ 0 h 3"/>
                <a:gd name="T4" fmla="*/ 3 w 6"/>
                <a:gd name="T5" fmla="*/ 1 h 3"/>
                <a:gd name="T6" fmla="*/ 4 w 6"/>
                <a:gd name="T7" fmla="*/ 1 h 3"/>
                <a:gd name="T8" fmla="*/ 5 w 6"/>
                <a:gd name="T9" fmla="*/ 2 h 3"/>
                <a:gd name="T10" fmla="*/ 6 w 6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">
                  <a:moveTo>
                    <a:pt x="6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2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37" name="Freeform 133"/>
            <p:cNvSpPr/>
            <p:nvPr/>
          </p:nvSpPr>
          <p:spPr bwMode="auto">
            <a:xfrm>
              <a:off x="3294" y="2713"/>
              <a:ext cx="7" cy="14"/>
            </a:xfrm>
            <a:custGeom>
              <a:avLst/>
              <a:gdLst>
                <a:gd name="T0" fmla="*/ 1 w 3"/>
                <a:gd name="T1" fmla="*/ 1 h 6"/>
                <a:gd name="T2" fmla="*/ 1 w 3"/>
                <a:gd name="T3" fmla="*/ 0 h 6"/>
                <a:gd name="T4" fmla="*/ 2 w 3"/>
                <a:gd name="T5" fmla="*/ 6 h 6"/>
                <a:gd name="T6" fmla="*/ 0 w 3"/>
                <a:gd name="T7" fmla="*/ 3 h 6"/>
                <a:gd name="T8" fmla="*/ 1 w 3"/>
                <a:gd name="T9" fmla="*/ 3 h 6"/>
                <a:gd name="T10" fmla="*/ 1 w 3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3" y="1"/>
                    <a:pt x="2" y="4"/>
                    <a:pt x="2" y="6"/>
                  </a:cubicBezTo>
                  <a:cubicBezTo>
                    <a:pt x="1" y="5"/>
                    <a:pt x="2" y="3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0" y="2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38" name="Freeform 134"/>
            <p:cNvSpPr/>
            <p:nvPr/>
          </p:nvSpPr>
          <p:spPr bwMode="auto">
            <a:xfrm>
              <a:off x="3282" y="2710"/>
              <a:ext cx="19" cy="19"/>
            </a:xfrm>
            <a:custGeom>
              <a:avLst/>
              <a:gdLst>
                <a:gd name="T0" fmla="*/ 8 w 8"/>
                <a:gd name="T1" fmla="*/ 8 h 8"/>
                <a:gd name="T2" fmla="*/ 7 w 8"/>
                <a:gd name="T3" fmla="*/ 7 h 8"/>
                <a:gd name="T4" fmla="*/ 6 w 8"/>
                <a:gd name="T5" fmla="*/ 5 h 8"/>
                <a:gd name="T6" fmla="*/ 5 w 8"/>
                <a:gd name="T7" fmla="*/ 4 h 8"/>
                <a:gd name="T8" fmla="*/ 0 w 8"/>
                <a:gd name="T9" fmla="*/ 2 h 8"/>
                <a:gd name="T10" fmla="*/ 5 w 8"/>
                <a:gd name="T11" fmla="*/ 3 h 8"/>
                <a:gd name="T12" fmla="*/ 5 w 8"/>
                <a:gd name="T13" fmla="*/ 2 h 8"/>
                <a:gd name="T14" fmla="*/ 5 w 8"/>
                <a:gd name="T15" fmla="*/ 2 h 8"/>
                <a:gd name="T16" fmla="*/ 6 w 8"/>
                <a:gd name="T17" fmla="*/ 0 h 8"/>
                <a:gd name="T18" fmla="*/ 7 w 8"/>
                <a:gd name="T19" fmla="*/ 1 h 8"/>
                <a:gd name="T20" fmla="*/ 8 w 8"/>
                <a:gd name="T21" fmla="*/ 5 h 8"/>
                <a:gd name="T22" fmla="*/ 8 w 8"/>
                <a:gd name="T23" fmla="*/ 5 h 8"/>
                <a:gd name="T24" fmla="*/ 8 w 8"/>
                <a:gd name="T25" fmla="*/ 5 h 8"/>
                <a:gd name="T26" fmla="*/ 8 w 8"/>
                <a:gd name="T27" fmla="*/ 6 h 8"/>
                <a:gd name="T28" fmla="*/ 8 w 8"/>
                <a:gd name="T29" fmla="*/ 7 h 8"/>
                <a:gd name="T30" fmla="*/ 8 w 8"/>
                <a:gd name="T3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8">
                  <a:moveTo>
                    <a:pt x="8" y="8"/>
                  </a:moveTo>
                  <a:cubicBezTo>
                    <a:pt x="7" y="7"/>
                    <a:pt x="7" y="7"/>
                    <a:pt x="7" y="7"/>
                  </a:cubicBezTo>
                  <a:cubicBezTo>
                    <a:pt x="6" y="7"/>
                    <a:pt x="6" y="6"/>
                    <a:pt x="6" y="5"/>
                  </a:cubicBezTo>
                  <a:cubicBezTo>
                    <a:pt x="6" y="5"/>
                    <a:pt x="6" y="5"/>
                    <a:pt x="5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2"/>
                    <a:pt x="8" y="3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6"/>
                  </a:cubicBezTo>
                  <a:cubicBezTo>
                    <a:pt x="8" y="6"/>
                    <a:pt x="8" y="6"/>
                    <a:pt x="8" y="7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39" name="Freeform 135"/>
            <p:cNvSpPr/>
            <p:nvPr/>
          </p:nvSpPr>
          <p:spPr bwMode="auto">
            <a:xfrm>
              <a:off x="3294" y="2710"/>
              <a:ext cx="0" cy="5"/>
            </a:xfrm>
            <a:custGeom>
              <a:avLst/>
              <a:gdLst>
                <a:gd name="T0" fmla="*/ 1 h 2"/>
                <a:gd name="T1" fmla="*/ 2 h 2"/>
                <a:gd name="T2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cubicBezTo>
                    <a:pt x="0" y="1"/>
                    <a:pt x="0" y="0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40" name="Freeform 136"/>
            <p:cNvSpPr/>
            <p:nvPr/>
          </p:nvSpPr>
          <p:spPr bwMode="auto">
            <a:xfrm>
              <a:off x="3291" y="2710"/>
              <a:ext cx="5" cy="10"/>
            </a:xfrm>
            <a:custGeom>
              <a:avLst/>
              <a:gdLst>
                <a:gd name="T0" fmla="*/ 0 w 2"/>
                <a:gd name="T1" fmla="*/ 4 h 4"/>
                <a:gd name="T2" fmla="*/ 0 w 2"/>
                <a:gd name="T3" fmla="*/ 0 h 4"/>
                <a:gd name="T4" fmla="*/ 1 w 2"/>
                <a:gd name="T5" fmla="*/ 0 h 4"/>
                <a:gd name="T6" fmla="*/ 1 w 2"/>
                <a:gd name="T7" fmla="*/ 0 h 4"/>
                <a:gd name="T8" fmla="*/ 1 w 2"/>
                <a:gd name="T9" fmla="*/ 0 h 4"/>
                <a:gd name="T10" fmla="*/ 2 w 2"/>
                <a:gd name="T11" fmla="*/ 0 h 4"/>
                <a:gd name="T12" fmla="*/ 1 w 2"/>
                <a:gd name="T13" fmla="*/ 2 h 4"/>
                <a:gd name="T14" fmla="*/ 0 w 2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1" y="2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41" name="Freeform 137"/>
            <p:cNvSpPr/>
            <p:nvPr/>
          </p:nvSpPr>
          <p:spPr bwMode="auto">
            <a:xfrm>
              <a:off x="3294" y="2708"/>
              <a:ext cx="2" cy="5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1" y="1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42" name="Freeform 138"/>
            <p:cNvSpPr/>
            <p:nvPr/>
          </p:nvSpPr>
          <p:spPr bwMode="auto">
            <a:xfrm>
              <a:off x="3291" y="2706"/>
              <a:ext cx="7" cy="14"/>
            </a:xfrm>
            <a:custGeom>
              <a:avLst/>
              <a:gdLst>
                <a:gd name="T0" fmla="*/ 3 w 3"/>
                <a:gd name="T1" fmla="*/ 6 h 6"/>
                <a:gd name="T2" fmla="*/ 1 w 3"/>
                <a:gd name="T3" fmla="*/ 3 h 6"/>
                <a:gd name="T4" fmla="*/ 0 w 3"/>
                <a:gd name="T5" fmla="*/ 1 h 6"/>
                <a:gd name="T6" fmla="*/ 0 w 3"/>
                <a:gd name="T7" fmla="*/ 1 h 6"/>
                <a:gd name="T8" fmla="*/ 0 w 3"/>
                <a:gd name="T9" fmla="*/ 1 h 6"/>
                <a:gd name="T10" fmla="*/ 1 w 3"/>
                <a:gd name="T11" fmla="*/ 0 h 6"/>
                <a:gd name="T12" fmla="*/ 2 w 3"/>
                <a:gd name="T13" fmla="*/ 3 h 6"/>
                <a:gd name="T14" fmla="*/ 3 w 3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2"/>
                    <a:pt x="2" y="3"/>
                  </a:cubicBezTo>
                  <a:lnTo>
                    <a:pt x="3" y="6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43" name="Freeform 139"/>
            <p:cNvSpPr/>
            <p:nvPr/>
          </p:nvSpPr>
          <p:spPr bwMode="auto">
            <a:xfrm>
              <a:off x="3298" y="2703"/>
              <a:ext cx="3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44" name="Freeform 140"/>
            <p:cNvSpPr/>
            <p:nvPr/>
          </p:nvSpPr>
          <p:spPr bwMode="auto">
            <a:xfrm>
              <a:off x="3296" y="2701"/>
              <a:ext cx="7" cy="9"/>
            </a:xfrm>
            <a:custGeom>
              <a:avLst/>
              <a:gdLst>
                <a:gd name="T0" fmla="*/ 3 w 3"/>
                <a:gd name="T1" fmla="*/ 4 h 4"/>
                <a:gd name="T2" fmla="*/ 1 w 3"/>
                <a:gd name="T3" fmla="*/ 2 h 4"/>
                <a:gd name="T4" fmla="*/ 1 w 3"/>
                <a:gd name="T5" fmla="*/ 2 h 4"/>
                <a:gd name="T6" fmla="*/ 0 w 3"/>
                <a:gd name="T7" fmla="*/ 1 h 4"/>
                <a:gd name="T8" fmla="*/ 2 w 3"/>
                <a:gd name="T9" fmla="*/ 0 h 4"/>
                <a:gd name="T10" fmla="*/ 2 w 3"/>
                <a:gd name="T11" fmla="*/ 1 h 4"/>
                <a:gd name="T12" fmla="*/ 2 w 3"/>
                <a:gd name="T13" fmla="*/ 1 h 4"/>
                <a:gd name="T14" fmla="*/ 3 w 3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45" name="Freeform 141"/>
            <p:cNvSpPr/>
            <p:nvPr/>
          </p:nvSpPr>
          <p:spPr bwMode="auto">
            <a:xfrm>
              <a:off x="3301" y="2679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46" name="Freeform 142"/>
            <p:cNvSpPr/>
            <p:nvPr/>
          </p:nvSpPr>
          <p:spPr bwMode="auto">
            <a:xfrm>
              <a:off x="3294" y="2679"/>
              <a:ext cx="11" cy="5"/>
            </a:xfrm>
            <a:custGeom>
              <a:avLst/>
              <a:gdLst>
                <a:gd name="T0" fmla="*/ 5 w 5"/>
                <a:gd name="T1" fmla="*/ 2 h 2"/>
                <a:gd name="T2" fmla="*/ 4 w 5"/>
                <a:gd name="T3" fmla="*/ 2 h 2"/>
                <a:gd name="T4" fmla="*/ 4 w 5"/>
                <a:gd name="T5" fmla="*/ 1 h 2"/>
                <a:gd name="T6" fmla="*/ 4 w 5"/>
                <a:gd name="T7" fmla="*/ 2 h 2"/>
                <a:gd name="T8" fmla="*/ 0 w 5"/>
                <a:gd name="T9" fmla="*/ 0 h 2"/>
                <a:gd name="T10" fmla="*/ 3 w 5"/>
                <a:gd name="T11" fmla="*/ 0 h 2"/>
                <a:gd name="T12" fmla="*/ 3 w 5"/>
                <a:gd name="T13" fmla="*/ 0 h 2"/>
                <a:gd name="T14" fmla="*/ 4 w 5"/>
                <a:gd name="T15" fmla="*/ 0 h 2"/>
                <a:gd name="T16" fmla="*/ 4 w 5"/>
                <a:gd name="T17" fmla="*/ 0 h 2"/>
                <a:gd name="T18" fmla="*/ 5 w 5"/>
                <a:gd name="T19" fmla="*/ 1 h 2"/>
                <a:gd name="T20" fmla="*/ 5 w 5"/>
                <a:gd name="T2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2">
                  <a:moveTo>
                    <a:pt x="5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47" name="Freeform 143"/>
            <p:cNvSpPr/>
            <p:nvPr/>
          </p:nvSpPr>
          <p:spPr bwMode="auto">
            <a:xfrm>
              <a:off x="3298" y="2675"/>
              <a:ext cx="17" cy="4"/>
            </a:xfrm>
            <a:custGeom>
              <a:avLst/>
              <a:gdLst>
                <a:gd name="T0" fmla="*/ 4 w 7"/>
                <a:gd name="T1" fmla="*/ 0 h 2"/>
                <a:gd name="T2" fmla="*/ 4 w 7"/>
                <a:gd name="T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" h="2">
                  <a:moveTo>
                    <a:pt x="4" y="0"/>
                  </a:moveTo>
                  <a:cubicBezTo>
                    <a:pt x="7" y="2"/>
                    <a:pt x="0" y="1"/>
                    <a:pt x="4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48" name="Freeform 144"/>
            <p:cNvSpPr/>
            <p:nvPr/>
          </p:nvSpPr>
          <p:spPr bwMode="auto">
            <a:xfrm>
              <a:off x="3303" y="2672"/>
              <a:ext cx="10" cy="7"/>
            </a:xfrm>
            <a:custGeom>
              <a:avLst/>
              <a:gdLst>
                <a:gd name="T0" fmla="*/ 2 w 4"/>
                <a:gd name="T1" fmla="*/ 3 h 3"/>
                <a:gd name="T2" fmla="*/ 0 w 4"/>
                <a:gd name="T3" fmla="*/ 2 h 3"/>
                <a:gd name="T4" fmla="*/ 2 w 4"/>
                <a:gd name="T5" fmla="*/ 0 h 3"/>
                <a:gd name="T6" fmla="*/ 2 w 4"/>
                <a:gd name="T7" fmla="*/ 0 h 3"/>
                <a:gd name="T8" fmla="*/ 2 w 4"/>
                <a:gd name="T9" fmla="*/ 0 h 3"/>
                <a:gd name="T10" fmla="*/ 3 w 4"/>
                <a:gd name="T11" fmla="*/ 2 h 3"/>
                <a:gd name="T12" fmla="*/ 2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4" y="1"/>
                    <a:pt x="3" y="2"/>
                  </a:cubicBezTo>
                  <a:cubicBezTo>
                    <a:pt x="3" y="2"/>
                    <a:pt x="3" y="3"/>
                    <a:pt x="2" y="3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49" name="Freeform 145"/>
            <p:cNvSpPr/>
            <p:nvPr/>
          </p:nvSpPr>
          <p:spPr bwMode="auto">
            <a:xfrm>
              <a:off x="3298" y="2651"/>
              <a:ext cx="7" cy="19"/>
            </a:xfrm>
            <a:custGeom>
              <a:avLst/>
              <a:gdLst>
                <a:gd name="T0" fmla="*/ 2 w 3"/>
                <a:gd name="T1" fmla="*/ 0 h 8"/>
                <a:gd name="T2" fmla="*/ 2 w 3"/>
                <a:gd name="T3" fmla="*/ 5 h 8"/>
                <a:gd name="T4" fmla="*/ 2 w 3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2" y="0"/>
                  </a:moveTo>
                  <a:cubicBezTo>
                    <a:pt x="3" y="1"/>
                    <a:pt x="3" y="5"/>
                    <a:pt x="2" y="5"/>
                  </a:cubicBezTo>
                  <a:cubicBezTo>
                    <a:pt x="0" y="8"/>
                    <a:pt x="1" y="2"/>
                    <a:pt x="2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50" name="Freeform 146"/>
            <p:cNvSpPr>
              <a:spLocks noEditPoints="1"/>
            </p:cNvSpPr>
            <p:nvPr/>
          </p:nvSpPr>
          <p:spPr bwMode="auto">
            <a:xfrm>
              <a:off x="3298" y="2648"/>
              <a:ext cx="10" cy="19"/>
            </a:xfrm>
            <a:custGeom>
              <a:avLst/>
              <a:gdLst>
                <a:gd name="T0" fmla="*/ 1 w 4"/>
                <a:gd name="T1" fmla="*/ 8 h 8"/>
                <a:gd name="T2" fmla="*/ 0 w 4"/>
                <a:gd name="T3" fmla="*/ 7 h 8"/>
                <a:gd name="T4" fmla="*/ 1 w 4"/>
                <a:gd name="T5" fmla="*/ 1 h 8"/>
                <a:gd name="T6" fmla="*/ 2 w 4"/>
                <a:gd name="T7" fmla="*/ 0 h 8"/>
                <a:gd name="T8" fmla="*/ 2 w 4"/>
                <a:gd name="T9" fmla="*/ 1 h 8"/>
                <a:gd name="T10" fmla="*/ 3 w 4"/>
                <a:gd name="T11" fmla="*/ 3 h 8"/>
                <a:gd name="T12" fmla="*/ 3 w 4"/>
                <a:gd name="T13" fmla="*/ 7 h 8"/>
                <a:gd name="T14" fmla="*/ 1 w 4"/>
                <a:gd name="T15" fmla="*/ 8 h 8"/>
                <a:gd name="T16" fmla="*/ 2 w 4"/>
                <a:gd name="T17" fmla="*/ 2 h 8"/>
                <a:gd name="T18" fmla="*/ 1 w 4"/>
                <a:gd name="T19" fmla="*/ 6 h 8"/>
                <a:gd name="T20" fmla="*/ 2 w 4"/>
                <a:gd name="T21" fmla="*/ 6 h 8"/>
                <a:gd name="T22" fmla="*/ 2 w 4"/>
                <a:gd name="T2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8">
                  <a:moveTo>
                    <a:pt x="1" y="8"/>
                  </a:moveTo>
                  <a:cubicBezTo>
                    <a:pt x="1" y="8"/>
                    <a:pt x="1" y="8"/>
                    <a:pt x="0" y="7"/>
                  </a:cubicBezTo>
                  <a:cubicBezTo>
                    <a:pt x="0" y="6"/>
                    <a:pt x="0" y="2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4" y="4"/>
                    <a:pt x="3" y="6"/>
                    <a:pt x="3" y="7"/>
                  </a:cubicBezTo>
                  <a:cubicBezTo>
                    <a:pt x="2" y="7"/>
                    <a:pt x="2" y="8"/>
                    <a:pt x="1" y="8"/>
                  </a:cubicBezTo>
                  <a:close/>
                  <a:moveTo>
                    <a:pt x="2" y="2"/>
                  </a:moveTo>
                  <a:cubicBezTo>
                    <a:pt x="1" y="4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3"/>
                    <a:pt x="2" y="2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51" name="Freeform 147"/>
            <p:cNvSpPr/>
            <p:nvPr/>
          </p:nvSpPr>
          <p:spPr bwMode="auto">
            <a:xfrm>
              <a:off x="3327" y="2777"/>
              <a:ext cx="5" cy="2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0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52" name="Freeform 148"/>
            <p:cNvSpPr/>
            <p:nvPr/>
          </p:nvSpPr>
          <p:spPr bwMode="auto">
            <a:xfrm>
              <a:off x="3324" y="2774"/>
              <a:ext cx="12" cy="5"/>
            </a:xfrm>
            <a:custGeom>
              <a:avLst/>
              <a:gdLst>
                <a:gd name="T0" fmla="*/ 1 w 5"/>
                <a:gd name="T1" fmla="*/ 2 h 2"/>
                <a:gd name="T2" fmla="*/ 1 w 5"/>
                <a:gd name="T3" fmla="*/ 2 h 2"/>
                <a:gd name="T4" fmla="*/ 0 w 5"/>
                <a:gd name="T5" fmla="*/ 1 h 2"/>
                <a:gd name="T6" fmla="*/ 0 w 5"/>
                <a:gd name="T7" fmla="*/ 0 h 2"/>
                <a:gd name="T8" fmla="*/ 2 w 5"/>
                <a:gd name="T9" fmla="*/ 0 h 2"/>
                <a:gd name="T10" fmla="*/ 3 w 5"/>
                <a:gd name="T11" fmla="*/ 1 h 2"/>
                <a:gd name="T12" fmla="*/ 5 w 5"/>
                <a:gd name="T13" fmla="*/ 2 h 2"/>
                <a:gd name="T14" fmla="*/ 3 w 5"/>
                <a:gd name="T15" fmla="*/ 2 h 2"/>
                <a:gd name="T16" fmla="*/ 1 w 5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1" y="2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53" name="Freeform 149"/>
            <p:cNvSpPr/>
            <p:nvPr/>
          </p:nvSpPr>
          <p:spPr bwMode="auto">
            <a:xfrm>
              <a:off x="3327" y="2777"/>
              <a:ext cx="14" cy="9"/>
            </a:xfrm>
            <a:custGeom>
              <a:avLst/>
              <a:gdLst>
                <a:gd name="T0" fmla="*/ 0 w 6"/>
                <a:gd name="T1" fmla="*/ 1 h 4"/>
                <a:gd name="T2" fmla="*/ 5 w 6"/>
                <a:gd name="T3" fmla="*/ 1 h 4"/>
                <a:gd name="T4" fmla="*/ 3 w 6"/>
                <a:gd name="T5" fmla="*/ 1 h 4"/>
                <a:gd name="T6" fmla="*/ 5 w 6"/>
                <a:gd name="T7" fmla="*/ 1 h 4"/>
                <a:gd name="T8" fmla="*/ 4 w 6"/>
                <a:gd name="T9" fmla="*/ 2 h 4"/>
                <a:gd name="T10" fmla="*/ 6 w 6"/>
                <a:gd name="T11" fmla="*/ 4 h 4"/>
                <a:gd name="T12" fmla="*/ 2 w 6"/>
                <a:gd name="T13" fmla="*/ 2 h 4"/>
                <a:gd name="T14" fmla="*/ 3 w 6"/>
                <a:gd name="T15" fmla="*/ 3 h 4"/>
                <a:gd name="T16" fmla="*/ 2 w 6"/>
                <a:gd name="T17" fmla="*/ 1 h 4"/>
                <a:gd name="T18" fmla="*/ 0 w 6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">
                  <a:moveTo>
                    <a:pt x="0" y="1"/>
                  </a:moveTo>
                  <a:cubicBezTo>
                    <a:pt x="2" y="1"/>
                    <a:pt x="4" y="0"/>
                    <a:pt x="5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5" y="2"/>
                    <a:pt x="6" y="3"/>
                    <a:pt x="6" y="4"/>
                  </a:cubicBezTo>
                  <a:cubicBezTo>
                    <a:pt x="5" y="3"/>
                    <a:pt x="3" y="1"/>
                    <a:pt x="2" y="2"/>
                  </a:cubicBezTo>
                  <a:cubicBezTo>
                    <a:pt x="2" y="2"/>
                    <a:pt x="3" y="3"/>
                    <a:pt x="3" y="3"/>
                  </a:cubicBezTo>
                  <a:cubicBezTo>
                    <a:pt x="2" y="3"/>
                    <a:pt x="1" y="2"/>
                    <a:pt x="2" y="1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54" name="Freeform 150"/>
            <p:cNvSpPr/>
            <p:nvPr/>
          </p:nvSpPr>
          <p:spPr bwMode="auto">
            <a:xfrm>
              <a:off x="3327" y="2777"/>
              <a:ext cx="16" cy="12"/>
            </a:xfrm>
            <a:custGeom>
              <a:avLst/>
              <a:gdLst>
                <a:gd name="T0" fmla="*/ 7 w 7"/>
                <a:gd name="T1" fmla="*/ 5 h 5"/>
                <a:gd name="T2" fmla="*/ 5 w 7"/>
                <a:gd name="T3" fmla="*/ 4 h 5"/>
                <a:gd name="T4" fmla="*/ 5 w 7"/>
                <a:gd name="T5" fmla="*/ 3 h 5"/>
                <a:gd name="T6" fmla="*/ 3 w 7"/>
                <a:gd name="T7" fmla="*/ 3 h 5"/>
                <a:gd name="T8" fmla="*/ 4 w 7"/>
                <a:gd name="T9" fmla="*/ 4 h 5"/>
                <a:gd name="T10" fmla="*/ 3 w 7"/>
                <a:gd name="T11" fmla="*/ 4 h 5"/>
                <a:gd name="T12" fmla="*/ 1 w 7"/>
                <a:gd name="T13" fmla="*/ 3 h 5"/>
                <a:gd name="T14" fmla="*/ 1 w 7"/>
                <a:gd name="T15" fmla="*/ 2 h 5"/>
                <a:gd name="T16" fmla="*/ 1 w 7"/>
                <a:gd name="T17" fmla="*/ 2 h 5"/>
                <a:gd name="T18" fmla="*/ 1 w 7"/>
                <a:gd name="T19" fmla="*/ 2 h 5"/>
                <a:gd name="T20" fmla="*/ 1 w 7"/>
                <a:gd name="T21" fmla="*/ 2 h 5"/>
                <a:gd name="T22" fmla="*/ 0 w 7"/>
                <a:gd name="T23" fmla="*/ 1 h 5"/>
                <a:gd name="T24" fmla="*/ 1 w 7"/>
                <a:gd name="T25" fmla="*/ 0 h 5"/>
                <a:gd name="T26" fmla="*/ 4 w 7"/>
                <a:gd name="T27" fmla="*/ 0 h 5"/>
                <a:gd name="T28" fmla="*/ 5 w 7"/>
                <a:gd name="T29" fmla="*/ 1 h 5"/>
                <a:gd name="T30" fmla="*/ 6 w 7"/>
                <a:gd name="T31" fmla="*/ 1 h 5"/>
                <a:gd name="T32" fmla="*/ 7 w 7"/>
                <a:gd name="T33" fmla="*/ 1 h 5"/>
                <a:gd name="T34" fmla="*/ 6 w 7"/>
                <a:gd name="T35" fmla="*/ 2 h 5"/>
                <a:gd name="T36" fmla="*/ 6 w 7"/>
                <a:gd name="T37" fmla="*/ 2 h 5"/>
                <a:gd name="T38" fmla="*/ 6 w 7"/>
                <a:gd name="T39" fmla="*/ 2 h 5"/>
                <a:gd name="T40" fmla="*/ 6 w 7"/>
                <a:gd name="T41" fmla="*/ 2 h 5"/>
                <a:gd name="T42" fmla="*/ 6 w 7"/>
                <a:gd name="T43" fmla="*/ 4 h 5"/>
                <a:gd name="T44" fmla="*/ 7 w 7"/>
                <a:gd name="T4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" h="5">
                  <a:moveTo>
                    <a:pt x="7" y="5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3"/>
                    <a:pt x="6" y="4"/>
                  </a:cubicBezTo>
                  <a:lnTo>
                    <a:pt x="7" y="5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55" name="Freeform 151"/>
            <p:cNvSpPr/>
            <p:nvPr/>
          </p:nvSpPr>
          <p:spPr bwMode="auto">
            <a:xfrm>
              <a:off x="3339" y="2777"/>
              <a:ext cx="7" cy="5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1 h 2"/>
                <a:gd name="T4" fmla="*/ 0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2" y="2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56" name="Freeform 152"/>
            <p:cNvSpPr/>
            <p:nvPr/>
          </p:nvSpPr>
          <p:spPr bwMode="auto">
            <a:xfrm>
              <a:off x="3336" y="2774"/>
              <a:ext cx="12" cy="8"/>
            </a:xfrm>
            <a:custGeom>
              <a:avLst/>
              <a:gdLst>
                <a:gd name="T0" fmla="*/ 3 w 5"/>
                <a:gd name="T1" fmla="*/ 3 h 3"/>
                <a:gd name="T2" fmla="*/ 1 w 5"/>
                <a:gd name="T3" fmla="*/ 2 h 3"/>
                <a:gd name="T4" fmla="*/ 0 w 5"/>
                <a:gd name="T5" fmla="*/ 1 h 3"/>
                <a:gd name="T6" fmla="*/ 1 w 5"/>
                <a:gd name="T7" fmla="*/ 1 h 3"/>
                <a:gd name="T8" fmla="*/ 2 w 5"/>
                <a:gd name="T9" fmla="*/ 1 h 3"/>
                <a:gd name="T10" fmla="*/ 5 w 5"/>
                <a:gd name="T11" fmla="*/ 2 h 3"/>
                <a:gd name="T12" fmla="*/ 5 w 5"/>
                <a:gd name="T13" fmla="*/ 3 h 3"/>
                <a:gd name="T14" fmla="*/ 4 w 5"/>
                <a:gd name="T15" fmla="*/ 3 h 3"/>
                <a:gd name="T16" fmla="*/ 3 w 5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2" y="3"/>
                    <a:pt x="1" y="3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4" y="0"/>
                    <a:pt x="4" y="1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57" name="Freeform 153"/>
            <p:cNvSpPr/>
            <p:nvPr/>
          </p:nvSpPr>
          <p:spPr bwMode="auto">
            <a:xfrm>
              <a:off x="3256" y="2354"/>
              <a:ext cx="38" cy="43"/>
            </a:xfrm>
            <a:custGeom>
              <a:avLst/>
              <a:gdLst>
                <a:gd name="T0" fmla="*/ 16 w 16"/>
                <a:gd name="T1" fmla="*/ 4 h 18"/>
                <a:gd name="T2" fmla="*/ 11 w 16"/>
                <a:gd name="T3" fmla="*/ 3 h 18"/>
                <a:gd name="T4" fmla="*/ 5 w 16"/>
                <a:gd name="T5" fmla="*/ 1 h 18"/>
                <a:gd name="T6" fmla="*/ 2 w 16"/>
                <a:gd name="T7" fmla="*/ 6 h 18"/>
                <a:gd name="T8" fmla="*/ 4 w 16"/>
                <a:gd name="T9" fmla="*/ 10 h 18"/>
                <a:gd name="T10" fmla="*/ 3 w 16"/>
                <a:gd name="T11" fmla="*/ 13 h 18"/>
                <a:gd name="T12" fmla="*/ 2 w 16"/>
                <a:gd name="T13" fmla="*/ 16 h 18"/>
                <a:gd name="T14" fmla="*/ 6 w 16"/>
                <a:gd name="T15" fmla="*/ 16 h 18"/>
                <a:gd name="T16" fmla="*/ 7 w 16"/>
                <a:gd name="T17" fmla="*/ 14 h 18"/>
                <a:gd name="T18" fmla="*/ 9 w 16"/>
                <a:gd name="T19" fmla="*/ 13 h 18"/>
                <a:gd name="T20" fmla="*/ 13 w 16"/>
                <a:gd name="T21" fmla="*/ 10 h 18"/>
                <a:gd name="T22" fmla="*/ 16 w 16"/>
                <a:gd name="T23" fmla="*/ 6 h 18"/>
                <a:gd name="T24" fmla="*/ 16 w 16"/>
                <a:gd name="T25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18">
                  <a:moveTo>
                    <a:pt x="16" y="4"/>
                  </a:moveTo>
                  <a:cubicBezTo>
                    <a:pt x="15" y="3"/>
                    <a:pt x="11" y="4"/>
                    <a:pt x="11" y="3"/>
                  </a:cubicBezTo>
                  <a:cubicBezTo>
                    <a:pt x="9" y="1"/>
                    <a:pt x="7" y="0"/>
                    <a:pt x="5" y="1"/>
                  </a:cubicBezTo>
                  <a:cubicBezTo>
                    <a:pt x="2" y="2"/>
                    <a:pt x="4" y="4"/>
                    <a:pt x="2" y="6"/>
                  </a:cubicBezTo>
                  <a:cubicBezTo>
                    <a:pt x="0" y="8"/>
                    <a:pt x="2" y="13"/>
                    <a:pt x="4" y="10"/>
                  </a:cubicBezTo>
                  <a:cubicBezTo>
                    <a:pt x="5" y="11"/>
                    <a:pt x="4" y="12"/>
                    <a:pt x="3" y="13"/>
                  </a:cubicBezTo>
                  <a:cubicBezTo>
                    <a:pt x="2" y="13"/>
                    <a:pt x="2" y="15"/>
                    <a:pt x="2" y="16"/>
                  </a:cubicBezTo>
                  <a:cubicBezTo>
                    <a:pt x="5" y="15"/>
                    <a:pt x="5" y="18"/>
                    <a:pt x="6" y="16"/>
                  </a:cubicBezTo>
                  <a:cubicBezTo>
                    <a:pt x="7" y="16"/>
                    <a:pt x="7" y="15"/>
                    <a:pt x="7" y="14"/>
                  </a:cubicBezTo>
                  <a:cubicBezTo>
                    <a:pt x="8" y="13"/>
                    <a:pt x="8" y="13"/>
                    <a:pt x="9" y="13"/>
                  </a:cubicBezTo>
                  <a:cubicBezTo>
                    <a:pt x="9" y="11"/>
                    <a:pt x="12" y="11"/>
                    <a:pt x="13" y="10"/>
                  </a:cubicBezTo>
                  <a:cubicBezTo>
                    <a:pt x="14" y="9"/>
                    <a:pt x="15" y="7"/>
                    <a:pt x="16" y="6"/>
                  </a:cubicBezTo>
                  <a:cubicBezTo>
                    <a:pt x="16" y="6"/>
                    <a:pt x="15" y="5"/>
                    <a:pt x="16" y="4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58" name="Freeform 154"/>
            <p:cNvSpPr>
              <a:spLocks noEditPoints="1"/>
            </p:cNvSpPr>
            <p:nvPr/>
          </p:nvSpPr>
          <p:spPr bwMode="auto">
            <a:xfrm>
              <a:off x="3256" y="2351"/>
              <a:ext cx="42" cy="46"/>
            </a:xfrm>
            <a:custGeom>
              <a:avLst/>
              <a:gdLst>
                <a:gd name="T0" fmla="*/ 6 w 18"/>
                <a:gd name="T1" fmla="*/ 19 h 19"/>
                <a:gd name="T2" fmla="*/ 6 w 18"/>
                <a:gd name="T3" fmla="*/ 19 h 19"/>
                <a:gd name="T4" fmla="*/ 4 w 18"/>
                <a:gd name="T5" fmla="*/ 18 h 19"/>
                <a:gd name="T6" fmla="*/ 3 w 18"/>
                <a:gd name="T7" fmla="*/ 17 h 19"/>
                <a:gd name="T8" fmla="*/ 2 w 18"/>
                <a:gd name="T9" fmla="*/ 18 h 19"/>
                <a:gd name="T10" fmla="*/ 2 w 18"/>
                <a:gd name="T11" fmla="*/ 17 h 19"/>
                <a:gd name="T12" fmla="*/ 2 w 18"/>
                <a:gd name="T13" fmla="*/ 13 h 19"/>
                <a:gd name="T14" fmla="*/ 3 w 18"/>
                <a:gd name="T15" fmla="*/ 12 h 19"/>
                <a:gd name="T16" fmla="*/ 3 w 18"/>
                <a:gd name="T17" fmla="*/ 12 h 19"/>
                <a:gd name="T18" fmla="*/ 1 w 18"/>
                <a:gd name="T19" fmla="*/ 10 h 19"/>
                <a:gd name="T20" fmla="*/ 2 w 18"/>
                <a:gd name="T21" fmla="*/ 7 h 19"/>
                <a:gd name="T22" fmla="*/ 3 w 18"/>
                <a:gd name="T23" fmla="*/ 4 h 19"/>
                <a:gd name="T24" fmla="*/ 5 w 18"/>
                <a:gd name="T25" fmla="*/ 1 h 19"/>
                <a:gd name="T26" fmla="*/ 11 w 18"/>
                <a:gd name="T27" fmla="*/ 3 h 19"/>
                <a:gd name="T28" fmla="*/ 13 w 18"/>
                <a:gd name="T29" fmla="*/ 4 h 19"/>
                <a:gd name="T30" fmla="*/ 16 w 18"/>
                <a:gd name="T31" fmla="*/ 5 h 19"/>
                <a:gd name="T32" fmla="*/ 17 w 18"/>
                <a:gd name="T33" fmla="*/ 5 h 19"/>
                <a:gd name="T34" fmla="*/ 16 w 18"/>
                <a:gd name="T35" fmla="*/ 6 h 19"/>
                <a:gd name="T36" fmla="*/ 16 w 18"/>
                <a:gd name="T37" fmla="*/ 6 h 19"/>
                <a:gd name="T38" fmla="*/ 17 w 18"/>
                <a:gd name="T39" fmla="*/ 7 h 19"/>
                <a:gd name="T40" fmla="*/ 18 w 18"/>
                <a:gd name="T41" fmla="*/ 8 h 19"/>
                <a:gd name="T42" fmla="*/ 17 w 18"/>
                <a:gd name="T43" fmla="*/ 8 h 19"/>
                <a:gd name="T44" fmla="*/ 15 w 18"/>
                <a:gd name="T45" fmla="*/ 10 h 19"/>
                <a:gd name="T46" fmla="*/ 14 w 18"/>
                <a:gd name="T47" fmla="*/ 11 h 19"/>
                <a:gd name="T48" fmla="*/ 11 w 18"/>
                <a:gd name="T49" fmla="*/ 12 h 19"/>
                <a:gd name="T50" fmla="*/ 9 w 18"/>
                <a:gd name="T51" fmla="*/ 14 h 19"/>
                <a:gd name="T52" fmla="*/ 8 w 18"/>
                <a:gd name="T53" fmla="*/ 15 h 19"/>
                <a:gd name="T54" fmla="*/ 8 w 18"/>
                <a:gd name="T55" fmla="*/ 15 h 19"/>
                <a:gd name="T56" fmla="*/ 8 w 18"/>
                <a:gd name="T57" fmla="*/ 16 h 19"/>
                <a:gd name="T58" fmla="*/ 7 w 18"/>
                <a:gd name="T59" fmla="*/ 18 h 19"/>
                <a:gd name="T60" fmla="*/ 6 w 18"/>
                <a:gd name="T61" fmla="*/ 19 h 19"/>
                <a:gd name="T62" fmla="*/ 3 w 18"/>
                <a:gd name="T63" fmla="*/ 16 h 19"/>
                <a:gd name="T64" fmla="*/ 5 w 18"/>
                <a:gd name="T65" fmla="*/ 17 h 19"/>
                <a:gd name="T66" fmla="*/ 6 w 18"/>
                <a:gd name="T67" fmla="*/ 17 h 19"/>
                <a:gd name="T68" fmla="*/ 6 w 18"/>
                <a:gd name="T69" fmla="*/ 16 h 19"/>
                <a:gd name="T70" fmla="*/ 6 w 18"/>
                <a:gd name="T71" fmla="*/ 15 h 19"/>
                <a:gd name="T72" fmla="*/ 8 w 18"/>
                <a:gd name="T73" fmla="*/ 14 h 19"/>
                <a:gd name="T74" fmla="*/ 8 w 18"/>
                <a:gd name="T75" fmla="*/ 13 h 19"/>
                <a:gd name="T76" fmla="*/ 11 w 18"/>
                <a:gd name="T77" fmla="*/ 11 h 19"/>
                <a:gd name="T78" fmla="*/ 13 w 18"/>
                <a:gd name="T79" fmla="*/ 10 h 19"/>
                <a:gd name="T80" fmla="*/ 14 w 18"/>
                <a:gd name="T81" fmla="*/ 9 h 19"/>
                <a:gd name="T82" fmla="*/ 15 w 18"/>
                <a:gd name="T83" fmla="*/ 7 h 19"/>
                <a:gd name="T84" fmla="*/ 15 w 18"/>
                <a:gd name="T85" fmla="*/ 6 h 19"/>
                <a:gd name="T86" fmla="*/ 15 w 18"/>
                <a:gd name="T87" fmla="*/ 5 h 19"/>
                <a:gd name="T88" fmla="*/ 13 w 18"/>
                <a:gd name="T89" fmla="*/ 5 h 19"/>
                <a:gd name="T90" fmla="*/ 10 w 18"/>
                <a:gd name="T91" fmla="*/ 4 h 19"/>
                <a:gd name="T92" fmla="*/ 5 w 18"/>
                <a:gd name="T93" fmla="*/ 3 h 19"/>
                <a:gd name="T94" fmla="*/ 4 w 18"/>
                <a:gd name="T95" fmla="*/ 5 h 19"/>
                <a:gd name="T96" fmla="*/ 2 w 18"/>
                <a:gd name="T97" fmla="*/ 8 h 19"/>
                <a:gd name="T98" fmla="*/ 2 w 18"/>
                <a:gd name="T99" fmla="*/ 10 h 19"/>
                <a:gd name="T100" fmla="*/ 3 w 18"/>
                <a:gd name="T101" fmla="*/ 11 h 19"/>
                <a:gd name="T102" fmla="*/ 3 w 18"/>
                <a:gd name="T103" fmla="*/ 10 h 19"/>
                <a:gd name="T104" fmla="*/ 4 w 18"/>
                <a:gd name="T105" fmla="*/ 9 h 19"/>
                <a:gd name="T106" fmla="*/ 4 w 18"/>
                <a:gd name="T107" fmla="*/ 10 h 19"/>
                <a:gd name="T108" fmla="*/ 3 w 18"/>
                <a:gd name="T109" fmla="*/ 14 h 19"/>
                <a:gd name="T110" fmla="*/ 3 w 18"/>
                <a:gd name="T111" fmla="*/ 16 h 19"/>
                <a:gd name="T112" fmla="*/ 3 w 18"/>
                <a:gd name="T113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" h="19">
                  <a:moveTo>
                    <a:pt x="6" y="19"/>
                  </a:moveTo>
                  <a:cubicBezTo>
                    <a:pt x="6" y="19"/>
                    <a:pt x="6" y="19"/>
                    <a:pt x="6" y="19"/>
                  </a:cubicBezTo>
                  <a:cubicBezTo>
                    <a:pt x="5" y="19"/>
                    <a:pt x="5" y="18"/>
                    <a:pt x="4" y="18"/>
                  </a:cubicBezTo>
                  <a:cubicBezTo>
                    <a:pt x="4" y="17"/>
                    <a:pt x="3" y="17"/>
                    <a:pt x="3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4"/>
                    <a:pt x="2" y="13"/>
                  </a:cubicBezTo>
                  <a:cubicBezTo>
                    <a:pt x="3" y="13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2"/>
                    <a:pt x="1" y="11"/>
                    <a:pt x="1" y="10"/>
                  </a:cubicBezTo>
                  <a:cubicBezTo>
                    <a:pt x="0" y="9"/>
                    <a:pt x="0" y="7"/>
                    <a:pt x="2" y="7"/>
                  </a:cubicBezTo>
                  <a:cubicBezTo>
                    <a:pt x="2" y="6"/>
                    <a:pt x="3" y="5"/>
                    <a:pt x="3" y="4"/>
                  </a:cubicBezTo>
                  <a:cubicBezTo>
                    <a:pt x="3" y="3"/>
                    <a:pt x="3" y="2"/>
                    <a:pt x="5" y="1"/>
                  </a:cubicBezTo>
                  <a:cubicBezTo>
                    <a:pt x="7" y="0"/>
                    <a:pt x="9" y="1"/>
                    <a:pt x="11" y="3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4" y="4"/>
                    <a:pt x="15" y="4"/>
                    <a:pt x="16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7" y="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9"/>
                    <a:pt x="15" y="10"/>
                  </a:cubicBezTo>
                  <a:cubicBezTo>
                    <a:pt x="15" y="10"/>
                    <a:pt x="14" y="11"/>
                    <a:pt x="14" y="11"/>
                  </a:cubicBezTo>
                  <a:cubicBezTo>
                    <a:pt x="13" y="12"/>
                    <a:pt x="12" y="12"/>
                    <a:pt x="11" y="12"/>
                  </a:cubicBezTo>
                  <a:cubicBezTo>
                    <a:pt x="11" y="13"/>
                    <a:pt x="9" y="13"/>
                    <a:pt x="9" y="14"/>
                  </a:cubicBezTo>
                  <a:cubicBezTo>
                    <a:pt x="9" y="14"/>
                    <a:pt x="9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8" y="17"/>
                    <a:pt x="7" y="18"/>
                  </a:cubicBezTo>
                  <a:cubicBezTo>
                    <a:pt x="6" y="18"/>
                    <a:pt x="6" y="19"/>
                    <a:pt x="6" y="19"/>
                  </a:cubicBezTo>
                  <a:close/>
                  <a:moveTo>
                    <a:pt x="3" y="16"/>
                  </a:moveTo>
                  <a:cubicBezTo>
                    <a:pt x="4" y="16"/>
                    <a:pt x="5" y="16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6" y="17"/>
                    <a:pt x="6" y="17"/>
                    <a:pt x="6" y="16"/>
                  </a:cubicBezTo>
                  <a:cubicBezTo>
                    <a:pt x="6" y="16"/>
                    <a:pt x="6" y="15"/>
                    <a:pt x="6" y="15"/>
                  </a:cubicBezTo>
                  <a:cubicBezTo>
                    <a:pt x="7" y="14"/>
                    <a:pt x="7" y="14"/>
                    <a:pt x="8" y="14"/>
                  </a:cubicBezTo>
                  <a:cubicBezTo>
                    <a:pt x="8" y="14"/>
                    <a:pt x="8" y="13"/>
                    <a:pt x="8" y="13"/>
                  </a:cubicBezTo>
                  <a:cubicBezTo>
                    <a:pt x="8" y="12"/>
                    <a:pt x="10" y="12"/>
                    <a:pt x="11" y="11"/>
                  </a:cubicBezTo>
                  <a:cubicBezTo>
                    <a:pt x="12" y="11"/>
                    <a:pt x="12" y="11"/>
                    <a:pt x="13" y="10"/>
                  </a:cubicBezTo>
                  <a:cubicBezTo>
                    <a:pt x="13" y="10"/>
                    <a:pt x="14" y="9"/>
                    <a:pt x="14" y="9"/>
                  </a:cubicBezTo>
                  <a:cubicBezTo>
                    <a:pt x="14" y="8"/>
                    <a:pt x="15" y="8"/>
                    <a:pt x="15" y="7"/>
                  </a:cubicBezTo>
                  <a:cubicBezTo>
                    <a:pt x="15" y="7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2" y="5"/>
                    <a:pt x="11" y="5"/>
                    <a:pt x="10" y="4"/>
                  </a:cubicBezTo>
                  <a:cubicBezTo>
                    <a:pt x="9" y="2"/>
                    <a:pt x="7" y="2"/>
                    <a:pt x="5" y="3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4" y="7"/>
                    <a:pt x="2" y="8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2" y="10"/>
                    <a:pt x="3" y="11"/>
                    <a:pt x="3" y="11"/>
                  </a:cubicBezTo>
                  <a:cubicBezTo>
                    <a:pt x="3" y="11"/>
                    <a:pt x="3" y="11"/>
                    <a:pt x="3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6" y="12"/>
                    <a:pt x="4" y="14"/>
                    <a:pt x="3" y="14"/>
                  </a:cubicBezTo>
                  <a:cubicBezTo>
                    <a:pt x="3" y="14"/>
                    <a:pt x="3" y="15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59" name="Freeform 155"/>
            <p:cNvSpPr/>
            <p:nvPr/>
          </p:nvSpPr>
          <p:spPr bwMode="auto">
            <a:xfrm>
              <a:off x="3419" y="2320"/>
              <a:ext cx="26" cy="31"/>
            </a:xfrm>
            <a:custGeom>
              <a:avLst/>
              <a:gdLst>
                <a:gd name="T0" fmla="*/ 3 w 11"/>
                <a:gd name="T1" fmla="*/ 12 h 13"/>
                <a:gd name="T2" fmla="*/ 7 w 11"/>
                <a:gd name="T3" fmla="*/ 4 h 13"/>
                <a:gd name="T4" fmla="*/ 8 w 11"/>
                <a:gd name="T5" fmla="*/ 10 h 13"/>
                <a:gd name="T6" fmla="*/ 3 w 11"/>
                <a:gd name="T7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3">
                  <a:moveTo>
                    <a:pt x="3" y="12"/>
                  </a:moveTo>
                  <a:cubicBezTo>
                    <a:pt x="5" y="9"/>
                    <a:pt x="0" y="0"/>
                    <a:pt x="7" y="4"/>
                  </a:cubicBezTo>
                  <a:cubicBezTo>
                    <a:pt x="11" y="6"/>
                    <a:pt x="10" y="7"/>
                    <a:pt x="8" y="10"/>
                  </a:cubicBezTo>
                  <a:cubicBezTo>
                    <a:pt x="7" y="12"/>
                    <a:pt x="4" y="13"/>
                    <a:pt x="3" y="12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60" name="Freeform 156"/>
            <p:cNvSpPr>
              <a:spLocks noEditPoints="1"/>
            </p:cNvSpPr>
            <p:nvPr/>
          </p:nvSpPr>
          <p:spPr bwMode="auto">
            <a:xfrm>
              <a:off x="3424" y="2325"/>
              <a:ext cx="21" cy="26"/>
            </a:xfrm>
            <a:custGeom>
              <a:avLst/>
              <a:gdLst>
                <a:gd name="T0" fmla="*/ 3 w 9"/>
                <a:gd name="T1" fmla="*/ 11 h 11"/>
                <a:gd name="T2" fmla="*/ 0 w 9"/>
                <a:gd name="T3" fmla="*/ 10 h 11"/>
                <a:gd name="T4" fmla="*/ 0 w 9"/>
                <a:gd name="T5" fmla="*/ 10 h 11"/>
                <a:gd name="T6" fmla="*/ 0 w 9"/>
                <a:gd name="T7" fmla="*/ 9 h 11"/>
                <a:gd name="T8" fmla="*/ 1 w 9"/>
                <a:gd name="T9" fmla="*/ 5 h 11"/>
                <a:gd name="T10" fmla="*/ 1 w 9"/>
                <a:gd name="T11" fmla="*/ 1 h 11"/>
                <a:gd name="T12" fmla="*/ 3 w 9"/>
                <a:gd name="T13" fmla="*/ 0 h 11"/>
                <a:gd name="T14" fmla="*/ 6 w 9"/>
                <a:gd name="T15" fmla="*/ 2 h 11"/>
                <a:gd name="T16" fmla="*/ 8 w 9"/>
                <a:gd name="T17" fmla="*/ 4 h 11"/>
                <a:gd name="T18" fmla="*/ 7 w 9"/>
                <a:gd name="T19" fmla="*/ 8 h 11"/>
                <a:gd name="T20" fmla="*/ 3 w 9"/>
                <a:gd name="T21" fmla="*/ 11 h 11"/>
                <a:gd name="T22" fmla="*/ 2 w 9"/>
                <a:gd name="T23" fmla="*/ 9 h 11"/>
                <a:gd name="T24" fmla="*/ 3 w 9"/>
                <a:gd name="T25" fmla="*/ 10 h 11"/>
                <a:gd name="T26" fmla="*/ 6 w 9"/>
                <a:gd name="T27" fmla="*/ 8 h 11"/>
                <a:gd name="T28" fmla="*/ 7 w 9"/>
                <a:gd name="T29" fmla="*/ 5 h 11"/>
                <a:gd name="T30" fmla="*/ 5 w 9"/>
                <a:gd name="T31" fmla="*/ 3 h 11"/>
                <a:gd name="T32" fmla="*/ 2 w 9"/>
                <a:gd name="T33" fmla="*/ 2 h 11"/>
                <a:gd name="T34" fmla="*/ 2 w 9"/>
                <a:gd name="T35" fmla="*/ 5 h 11"/>
                <a:gd name="T36" fmla="*/ 2 w 9"/>
                <a:gd name="T37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" h="11">
                  <a:moveTo>
                    <a:pt x="3" y="11"/>
                  </a:moveTo>
                  <a:cubicBezTo>
                    <a:pt x="2" y="11"/>
                    <a:pt x="1" y="11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8"/>
                    <a:pt x="1" y="7"/>
                    <a:pt x="1" y="5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3" y="0"/>
                    <a:pt x="4" y="1"/>
                    <a:pt x="6" y="2"/>
                  </a:cubicBezTo>
                  <a:cubicBezTo>
                    <a:pt x="7" y="3"/>
                    <a:pt x="8" y="3"/>
                    <a:pt x="8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10"/>
                    <a:pt x="4" y="11"/>
                    <a:pt x="3" y="11"/>
                  </a:cubicBezTo>
                  <a:close/>
                  <a:moveTo>
                    <a:pt x="2" y="9"/>
                  </a:moveTo>
                  <a:cubicBezTo>
                    <a:pt x="2" y="10"/>
                    <a:pt x="2" y="10"/>
                    <a:pt x="3" y="10"/>
                  </a:cubicBezTo>
                  <a:cubicBezTo>
                    <a:pt x="4" y="10"/>
                    <a:pt x="5" y="9"/>
                    <a:pt x="6" y="8"/>
                  </a:cubicBezTo>
                  <a:cubicBezTo>
                    <a:pt x="7" y="6"/>
                    <a:pt x="7" y="5"/>
                    <a:pt x="7" y="5"/>
                  </a:cubicBezTo>
                  <a:cubicBezTo>
                    <a:pt x="7" y="4"/>
                    <a:pt x="6" y="4"/>
                    <a:pt x="5" y="3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2" y="2"/>
                    <a:pt x="2" y="4"/>
                    <a:pt x="2" y="5"/>
                  </a:cubicBezTo>
                  <a:cubicBezTo>
                    <a:pt x="2" y="6"/>
                    <a:pt x="2" y="8"/>
                    <a:pt x="2" y="9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61" name="Freeform 157"/>
            <p:cNvSpPr/>
            <p:nvPr/>
          </p:nvSpPr>
          <p:spPr bwMode="auto">
            <a:xfrm>
              <a:off x="3379" y="2311"/>
              <a:ext cx="33" cy="45"/>
            </a:xfrm>
            <a:custGeom>
              <a:avLst/>
              <a:gdLst>
                <a:gd name="T0" fmla="*/ 3 w 14"/>
                <a:gd name="T1" fmla="*/ 8 h 19"/>
                <a:gd name="T2" fmla="*/ 4 w 14"/>
                <a:gd name="T3" fmla="*/ 3 h 19"/>
                <a:gd name="T4" fmla="*/ 6 w 14"/>
                <a:gd name="T5" fmla="*/ 0 h 19"/>
                <a:gd name="T6" fmla="*/ 8 w 14"/>
                <a:gd name="T7" fmla="*/ 2 h 19"/>
                <a:gd name="T8" fmla="*/ 11 w 14"/>
                <a:gd name="T9" fmla="*/ 5 h 19"/>
                <a:gd name="T10" fmla="*/ 10 w 14"/>
                <a:gd name="T11" fmla="*/ 11 h 19"/>
                <a:gd name="T12" fmla="*/ 12 w 14"/>
                <a:gd name="T13" fmla="*/ 13 h 19"/>
                <a:gd name="T14" fmla="*/ 14 w 14"/>
                <a:gd name="T15" fmla="*/ 17 h 19"/>
                <a:gd name="T16" fmla="*/ 9 w 14"/>
                <a:gd name="T17" fmla="*/ 18 h 19"/>
                <a:gd name="T18" fmla="*/ 5 w 14"/>
                <a:gd name="T19" fmla="*/ 15 h 19"/>
                <a:gd name="T20" fmla="*/ 6 w 14"/>
                <a:gd name="T21" fmla="*/ 11 h 19"/>
                <a:gd name="T22" fmla="*/ 3 w 14"/>
                <a:gd name="T23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19">
                  <a:moveTo>
                    <a:pt x="3" y="8"/>
                  </a:moveTo>
                  <a:cubicBezTo>
                    <a:pt x="2" y="6"/>
                    <a:pt x="0" y="4"/>
                    <a:pt x="4" y="3"/>
                  </a:cubicBezTo>
                  <a:cubicBezTo>
                    <a:pt x="1" y="2"/>
                    <a:pt x="5" y="0"/>
                    <a:pt x="6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9" y="4"/>
                    <a:pt x="10" y="3"/>
                    <a:pt x="11" y="5"/>
                  </a:cubicBezTo>
                  <a:cubicBezTo>
                    <a:pt x="14" y="8"/>
                    <a:pt x="9" y="8"/>
                    <a:pt x="10" y="11"/>
                  </a:cubicBezTo>
                  <a:cubicBezTo>
                    <a:pt x="10" y="12"/>
                    <a:pt x="12" y="12"/>
                    <a:pt x="12" y="13"/>
                  </a:cubicBezTo>
                  <a:cubicBezTo>
                    <a:pt x="13" y="14"/>
                    <a:pt x="13" y="16"/>
                    <a:pt x="14" y="17"/>
                  </a:cubicBezTo>
                  <a:cubicBezTo>
                    <a:pt x="12" y="16"/>
                    <a:pt x="10" y="17"/>
                    <a:pt x="9" y="18"/>
                  </a:cubicBezTo>
                  <a:cubicBezTo>
                    <a:pt x="6" y="19"/>
                    <a:pt x="6" y="16"/>
                    <a:pt x="5" y="15"/>
                  </a:cubicBezTo>
                  <a:cubicBezTo>
                    <a:pt x="4" y="14"/>
                    <a:pt x="6" y="12"/>
                    <a:pt x="6" y="11"/>
                  </a:cubicBezTo>
                  <a:cubicBezTo>
                    <a:pt x="6" y="10"/>
                    <a:pt x="5" y="8"/>
                    <a:pt x="3" y="8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62" name="Freeform 158"/>
            <p:cNvSpPr>
              <a:spLocks noEditPoints="1"/>
            </p:cNvSpPr>
            <p:nvPr/>
          </p:nvSpPr>
          <p:spPr bwMode="auto">
            <a:xfrm>
              <a:off x="3381" y="2309"/>
              <a:ext cx="41" cy="47"/>
            </a:xfrm>
            <a:custGeom>
              <a:avLst/>
              <a:gdLst>
                <a:gd name="T0" fmla="*/ 7 w 17"/>
                <a:gd name="T1" fmla="*/ 20 h 20"/>
                <a:gd name="T2" fmla="*/ 4 w 17"/>
                <a:gd name="T3" fmla="*/ 18 h 20"/>
                <a:gd name="T4" fmla="*/ 4 w 17"/>
                <a:gd name="T5" fmla="*/ 17 h 20"/>
                <a:gd name="T6" fmla="*/ 4 w 17"/>
                <a:gd name="T7" fmla="*/ 13 h 20"/>
                <a:gd name="T8" fmla="*/ 4 w 17"/>
                <a:gd name="T9" fmla="*/ 12 h 20"/>
                <a:gd name="T10" fmla="*/ 2 w 17"/>
                <a:gd name="T11" fmla="*/ 10 h 20"/>
                <a:gd name="T12" fmla="*/ 2 w 17"/>
                <a:gd name="T13" fmla="*/ 10 h 20"/>
                <a:gd name="T14" fmla="*/ 1 w 17"/>
                <a:gd name="T15" fmla="*/ 9 h 20"/>
                <a:gd name="T16" fmla="*/ 0 w 17"/>
                <a:gd name="T17" fmla="*/ 5 h 20"/>
                <a:gd name="T18" fmla="*/ 1 w 17"/>
                <a:gd name="T19" fmla="*/ 4 h 20"/>
                <a:gd name="T20" fmla="*/ 1 w 17"/>
                <a:gd name="T21" fmla="*/ 3 h 20"/>
                <a:gd name="T22" fmla="*/ 5 w 17"/>
                <a:gd name="T23" fmla="*/ 0 h 20"/>
                <a:gd name="T24" fmla="*/ 5 w 17"/>
                <a:gd name="T25" fmla="*/ 0 h 20"/>
                <a:gd name="T26" fmla="*/ 8 w 17"/>
                <a:gd name="T27" fmla="*/ 3 h 20"/>
                <a:gd name="T28" fmla="*/ 9 w 17"/>
                <a:gd name="T29" fmla="*/ 4 h 20"/>
                <a:gd name="T30" fmla="*/ 11 w 17"/>
                <a:gd name="T31" fmla="*/ 5 h 20"/>
                <a:gd name="T32" fmla="*/ 12 w 17"/>
                <a:gd name="T33" fmla="*/ 8 h 20"/>
                <a:gd name="T34" fmla="*/ 11 w 17"/>
                <a:gd name="T35" fmla="*/ 10 h 20"/>
                <a:gd name="T36" fmla="*/ 9 w 17"/>
                <a:gd name="T37" fmla="*/ 12 h 20"/>
                <a:gd name="T38" fmla="*/ 10 w 17"/>
                <a:gd name="T39" fmla="*/ 13 h 20"/>
                <a:gd name="T40" fmla="*/ 12 w 17"/>
                <a:gd name="T41" fmla="*/ 14 h 20"/>
                <a:gd name="T42" fmla="*/ 12 w 17"/>
                <a:gd name="T43" fmla="*/ 15 h 20"/>
                <a:gd name="T44" fmla="*/ 14 w 17"/>
                <a:gd name="T45" fmla="*/ 17 h 20"/>
                <a:gd name="T46" fmla="*/ 17 w 17"/>
                <a:gd name="T47" fmla="*/ 20 h 20"/>
                <a:gd name="T48" fmla="*/ 13 w 17"/>
                <a:gd name="T49" fmla="*/ 18 h 20"/>
                <a:gd name="T50" fmla="*/ 9 w 17"/>
                <a:gd name="T51" fmla="*/ 19 h 20"/>
                <a:gd name="T52" fmla="*/ 8 w 17"/>
                <a:gd name="T53" fmla="*/ 20 h 20"/>
                <a:gd name="T54" fmla="*/ 7 w 17"/>
                <a:gd name="T55" fmla="*/ 20 h 20"/>
                <a:gd name="T56" fmla="*/ 2 w 17"/>
                <a:gd name="T57" fmla="*/ 8 h 20"/>
                <a:gd name="T58" fmla="*/ 6 w 17"/>
                <a:gd name="T59" fmla="*/ 12 h 20"/>
                <a:gd name="T60" fmla="*/ 5 w 17"/>
                <a:gd name="T61" fmla="*/ 14 h 20"/>
                <a:gd name="T62" fmla="*/ 5 w 17"/>
                <a:gd name="T63" fmla="*/ 16 h 20"/>
                <a:gd name="T64" fmla="*/ 6 w 17"/>
                <a:gd name="T65" fmla="*/ 17 h 20"/>
                <a:gd name="T66" fmla="*/ 7 w 17"/>
                <a:gd name="T67" fmla="*/ 19 h 20"/>
                <a:gd name="T68" fmla="*/ 8 w 17"/>
                <a:gd name="T69" fmla="*/ 18 h 20"/>
                <a:gd name="T70" fmla="*/ 12 w 17"/>
                <a:gd name="T71" fmla="*/ 17 h 20"/>
                <a:gd name="T72" fmla="*/ 11 w 17"/>
                <a:gd name="T73" fmla="*/ 16 h 20"/>
                <a:gd name="T74" fmla="*/ 10 w 17"/>
                <a:gd name="T75" fmla="*/ 14 h 20"/>
                <a:gd name="T76" fmla="*/ 10 w 17"/>
                <a:gd name="T77" fmla="*/ 14 h 20"/>
                <a:gd name="T78" fmla="*/ 8 w 17"/>
                <a:gd name="T79" fmla="*/ 12 h 20"/>
                <a:gd name="T80" fmla="*/ 10 w 17"/>
                <a:gd name="T81" fmla="*/ 9 h 20"/>
                <a:gd name="T82" fmla="*/ 11 w 17"/>
                <a:gd name="T83" fmla="*/ 8 h 20"/>
                <a:gd name="T84" fmla="*/ 10 w 17"/>
                <a:gd name="T85" fmla="*/ 6 h 20"/>
                <a:gd name="T86" fmla="*/ 9 w 17"/>
                <a:gd name="T87" fmla="*/ 5 h 20"/>
                <a:gd name="T88" fmla="*/ 7 w 17"/>
                <a:gd name="T89" fmla="*/ 3 h 20"/>
                <a:gd name="T90" fmla="*/ 5 w 17"/>
                <a:gd name="T91" fmla="*/ 1 h 20"/>
                <a:gd name="T92" fmla="*/ 2 w 17"/>
                <a:gd name="T93" fmla="*/ 3 h 20"/>
                <a:gd name="T94" fmla="*/ 2 w 17"/>
                <a:gd name="T95" fmla="*/ 3 h 20"/>
                <a:gd name="T96" fmla="*/ 3 w 17"/>
                <a:gd name="T97" fmla="*/ 3 h 20"/>
                <a:gd name="T98" fmla="*/ 5 w 17"/>
                <a:gd name="T99" fmla="*/ 4 h 20"/>
                <a:gd name="T100" fmla="*/ 3 w 17"/>
                <a:gd name="T101" fmla="*/ 5 h 20"/>
                <a:gd name="T102" fmla="*/ 1 w 17"/>
                <a:gd name="T103" fmla="*/ 6 h 20"/>
                <a:gd name="T104" fmla="*/ 2 w 17"/>
                <a:gd name="T105" fmla="*/ 8 h 20"/>
                <a:gd name="T106" fmla="*/ 2 w 17"/>
                <a:gd name="T107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" h="20">
                  <a:moveTo>
                    <a:pt x="7" y="20"/>
                  </a:moveTo>
                  <a:cubicBezTo>
                    <a:pt x="5" y="20"/>
                    <a:pt x="5" y="19"/>
                    <a:pt x="4" y="18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6"/>
                    <a:pt x="3" y="14"/>
                    <a:pt x="4" y="13"/>
                  </a:cubicBezTo>
                  <a:cubicBezTo>
                    <a:pt x="4" y="13"/>
                    <a:pt x="4" y="12"/>
                    <a:pt x="4" y="12"/>
                  </a:cubicBezTo>
                  <a:cubicBezTo>
                    <a:pt x="4" y="11"/>
                    <a:pt x="3" y="9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1" y="4"/>
                    <a:pt x="1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2"/>
                    <a:pt x="4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8" y="2"/>
                    <a:pt x="8" y="3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10" y="4"/>
                    <a:pt x="10" y="5"/>
                    <a:pt x="11" y="5"/>
                  </a:cubicBezTo>
                  <a:cubicBezTo>
                    <a:pt x="12" y="6"/>
                    <a:pt x="12" y="7"/>
                    <a:pt x="12" y="8"/>
                  </a:cubicBezTo>
                  <a:cubicBezTo>
                    <a:pt x="12" y="9"/>
                    <a:pt x="11" y="9"/>
                    <a:pt x="11" y="10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9" y="12"/>
                    <a:pt x="10" y="13"/>
                    <a:pt x="10" y="13"/>
                  </a:cubicBezTo>
                  <a:cubicBezTo>
                    <a:pt x="11" y="13"/>
                    <a:pt x="11" y="13"/>
                    <a:pt x="12" y="14"/>
                  </a:cubicBezTo>
                  <a:cubicBezTo>
                    <a:pt x="12" y="14"/>
                    <a:pt x="12" y="15"/>
                    <a:pt x="12" y="15"/>
                  </a:cubicBezTo>
                  <a:cubicBezTo>
                    <a:pt x="13" y="16"/>
                    <a:pt x="13" y="17"/>
                    <a:pt x="14" y="17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0" y="19"/>
                    <a:pt x="9" y="19"/>
                  </a:cubicBezTo>
                  <a:cubicBezTo>
                    <a:pt x="9" y="19"/>
                    <a:pt x="8" y="20"/>
                    <a:pt x="8" y="20"/>
                  </a:cubicBezTo>
                  <a:cubicBezTo>
                    <a:pt x="8" y="20"/>
                    <a:pt x="7" y="20"/>
                    <a:pt x="7" y="20"/>
                  </a:cubicBezTo>
                  <a:close/>
                  <a:moveTo>
                    <a:pt x="2" y="8"/>
                  </a:moveTo>
                  <a:cubicBezTo>
                    <a:pt x="4" y="8"/>
                    <a:pt x="5" y="11"/>
                    <a:pt x="6" y="12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5" y="15"/>
                    <a:pt x="4" y="16"/>
                    <a:pt x="5" y="16"/>
                  </a:cubicBezTo>
                  <a:cubicBezTo>
                    <a:pt x="5" y="16"/>
                    <a:pt x="5" y="17"/>
                    <a:pt x="6" y="17"/>
                  </a:cubicBezTo>
                  <a:cubicBezTo>
                    <a:pt x="6" y="18"/>
                    <a:pt x="6" y="19"/>
                    <a:pt x="7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7"/>
                    <a:pt x="10" y="17"/>
                    <a:pt x="12" y="17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5"/>
                    <a:pt x="11" y="15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4"/>
                    <a:pt x="8" y="13"/>
                    <a:pt x="8" y="12"/>
                  </a:cubicBezTo>
                  <a:cubicBezTo>
                    <a:pt x="8" y="10"/>
                    <a:pt x="9" y="9"/>
                    <a:pt x="10" y="9"/>
                  </a:cubicBezTo>
                  <a:cubicBezTo>
                    <a:pt x="10" y="8"/>
                    <a:pt x="11" y="8"/>
                    <a:pt x="11" y="8"/>
                  </a:cubicBezTo>
                  <a:cubicBezTo>
                    <a:pt x="11" y="8"/>
                    <a:pt x="11" y="7"/>
                    <a:pt x="10" y="6"/>
                  </a:cubicBezTo>
                  <a:cubicBezTo>
                    <a:pt x="10" y="6"/>
                    <a:pt x="9" y="6"/>
                    <a:pt x="9" y="5"/>
                  </a:cubicBezTo>
                  <a:cubicBezTo>
                    <a:pt x="8" y="5"/>
                    <a:pt x="7" y="5"/>
                    <a:pt x="7" y="3"/>
                  </a:cubicBezTo>
                  <a:cubicBezTo>
                    <a:pt x="7" y="3"/>
                    <a:pt x="5" y="2"/>
                    <a:pt x="5" y="1"/>
                  </a:cubicBezTo>
                  <a:cubicBezTo>
                    <a:pt x="4" y="1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1" y="6"/>
                  </a:cubicBezTo>
                  <a:cubicBezTo>
                    <a:pt x="1" y="6"/>
                    <a:pt x="2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63" name="Freeform 159"/>
            <p:cNvSpPr/>
            <p:nvPr/>
          </p:nvSpPr>
          <p:spPr bwMode="auto">
            <a:xfrm>
              <a:off x="3374" y="2482"/>
              <a:ext cx="52" cy="60"/>
            </a:xfrm>
            <a:custGeom>
              <a:avLst/>
              <a:gdLst>
                <a:gd name="T0" fmla="*/ 12 w 22"/>
                <a:gd name="T1" fmla="*/ 4 h 25"/>
                <a:gd name="T2" fmla="*/ 3 w 22"/>
                <a:gd name="T3" fmla="*/ 2 h 25"/>
                <a:gd name="T4" fmla="*/ 0 w 22"/>
                <a:gd name="T5" fmla="*/ 10 h 25"/>
                <a:gd name="T6" fmla="*/ 4 w 22"/>
                <a:gd name="T7" fmla="*/ 15 h 25"/>
                <a:gd name="T8" fmla="*/ 8 w 22"/>
                <a:gd name="T9" fmla="*/ 16 h 25"/>
                <a:gd name="T10" fmla="*/ 12 w 22"/>
                <a:gd name="T11" fmla="*/ 18 h 25"/>
                <a:gd name="T12" fmla="*/ 11 w 22"/>
                <a:gd name="T13" fmla="*/ 24 h 25"/>
                <a:gd name="T14" fmla="*/ 18 w 22"/>
                <a:gd name="T15" fmla="*/ 25 h 25"/>
                <a:gd name="T16" fmla="*/ 21 w 22"/>
                <a:gd name="T17" fmla="*/ 18 h 25"/>
                <a:gd name="T18" fmla="*/ 22 w 22"/>
                <a:gd name="T19" fmla="*/ 15 h 25"/>
                <a:gd name="T20" fmla="*/ 19 w 22"/>
                <a:gd name="T21" fmla="*/ 14 h 25"/>
                <a:gd name="T22" fmla="*/ 18 w 22"/>
                <a:gd name="T23" fmla="*/ 10 h 25"/>
                <a:gd name="T24" fmla="*/ 14 w 22"/>
                <a:gd name="T25" fmla="*/ 10 h 25"/>
                <a:gd name="T26" fmla="*/ 12 w 22"/>
                <a:gd name="T27" fmla="*/ 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5">
                  <a:moveTo>
                    <a:pt x="12" y="4"/>
                  </a:moveTo>
                  <a:cubicBezTo>
                    <a:pt x="10" y="0"/>
                    <a:pt x="7" y="2"/>
                    <a:pt x="3" y="2"/>
                  </a:cubicBezTo>
                  <a:cubicBezTo>
                    <a:pt x="0" y="3"/>
                    <a:pt x="0" y="7"/>
                    <a:pt x="0" y="10"/>
                  </a:cubicBezTo>
                  <a:cubicBezTo>
                    <a:pt x="2" y="11"/>
                    <a:pt x="2" y="14"/>
                    <a:pt x="4" y="15"/>
                  </a:cubicBezTo>
                  <a:cubicBezTo>
                    <a:pt x="5" y="15"/>
                    <a:pt x="7" y="15"/>
                    <a:pt x="8" y="16"/>
                  </a:cubicBezTo>
                  <a:cubicBezTo>
                    <a:pt x="9" y="17"/>
                    <a:pt x="10" y="17"/>
                    <a:pt x="12" y="18"/>
                  </a:cubicBezTo>
                  <a:cubicBezTo>
                    <a:pt x="14" y="20"/>
                    <a:pt x="10" y="22"/>
                    <a:pt x="11" y="24"/>
                  </a:cubicBezTo>
                  <a:cubicBezTo>
                    <a:pt x="12" y="25"/>
                    <a:pt x="17" y="25"/>
                    <a:pt x="18" y="25"/>
                  </a:cubicBezTo>
                  <a:cubicBezTo>
                    <a:pt x="21" y="23"/>
                    <a:pt x="21" y="21"/>
                    <a:pt x="21" y="18"/>
                  </a:cubicBezTo>
                  <a:cubicBezTo>
                    <a:pt x="21" y="18"/>
                    <a:pt x="22" y="15"/>
                    <a:pt x="22" y="15"/>
                  </a:cubicBezTo>
                  <a:cubicBezTo>
                    <a:pt x="21" y="14"/>
                    <a:pt x="19" y="15"/>
                    <a:pt x="19" y="14"/>
                  </a:cubicBezTo>
                  <a:cubicBezTo>
                    <a:pt x="19" y="13"/>
                    <a:pt x="18" y="11"/>
                    <a:pt x="18" y="10"/>
                  </a:cubicBezTo>
                  <a:cubicBezTo>
                    <a:pt x="17" y="9"/>
                    <a:pt x="16" y="10"/>
                    <a:pt x="14" y="10"/>
                  </a:cubicBezTo>
                  <a:cubicBezTo>
                    <a:pt x="11" y="9"/>
                    <a:pt x="12" y="7"/>
                    <a:pt x="12" y="4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64" name="Freeform 160"/>
            <p:cNvSpPr>
              <a:spLocks noEditPoints="1"/>
            </p:cNvSpPr>
            <p:nvPr/>
          </p:nvSpPr>
          <p:spPr bwMode="auto">
            <a:xfrm>
              <a:off x="3372" y="2484"/>
              <a:ext cx="57" cy="60"/>
            </a:xfrm>
            <a:custGeom>
              <a:avLst/>
              <a:gdLst>
                <a:gd name="T0" fmla="*/ 17 w 24"/>
                <a:gd name="T1" fmla="*/ 25 h 25"/>
                <a:gd name="T2" fmla="*/ 11 w 24"/>
                <a:gd name="T3" fmla="*/ 23 h 25"/>
                <a:gd name="T4" fmla="*/ 12 w 24"/>
                <a:gd name="T5" fmla="*/ 20 h 25"/>
                <a:gd name="T6" fmla="*/ 13 w 24"/>
                <a:gd name="T7" fmla="*/ 19 h 25"/>
                <a:gd name="T8" fmla="*/ 12 w 24"/>
                <a:gd name="T9" fmla="*/ 18 h 25"/>
                <a:gd name="T10" fmla="*/ 8 w 24"/>
                <a:gd name="T11" fmla="*/ 15 h 25"/>
                <a:gd name="T12" fmla="*/ 7 w 24"/>
                <a:gd name="T13" fmla="*/ 15 h 25"/>
                <a:gd name="T14" fmla="*/ 5 w 24"/>
                <a:gd name="T15" fmla="*/ 14 h 25"/>
                <a:gd name="T16" fmla="*/ 3 w 24"/>
                <a:gd name="T17" fmla="*/ 12 h 25"/>
                <a:gd name="T18" fmla="*/ 0 w 24"/>
                <a:gd name="T19" fmla="*/ 10 h 25"/>
                <a:gd name="T20" fmla="*/ 0 w 24"/>
                <a:gd name="T21" fmla="*/ 10 h 25"/>
                <a:gd name="T22" fmla="*/ 0 w 24"/>
                <a:gd name="T23" fmla="*/ 9 h 25"/>
                <a:gd name="T24" fmla="*/ 0 w 24"/>
                <a:gd name="T25" fmla="*/ 7 h 25"/>
                <a:gd name="T26" fmla="*/ 4 w 24"/>
                <a:gd name="T27" fmla="*/ 1 h 25"/>
                <a:gd name="T28" fmla="*/ 5 w 24"/>
                <a:gd name="T29" fmla="*/ 1 h 25"/>
                <a:gd name="T30" fmla="*/ 9 w 24"/>
                <a:gd name="T31" fmla="*/ 0 h 25"/>
                <a:gd name="T32" fmla="*/ 13 w 24"/>
                <a:gd name="T33" fmla="*/ 3 h 25"/>
                <a:gd name="T34" fmla="*/ 13 w 24"/>
                <a:gd name="T35" fmla="*/ 3 h 25"/>
                <a:gd name="T36" fmla="*/ 14 w 24"/>
                <a:gd name="T37" fmla="*/ 5 h 25"/>
                <a:gd name="T38" fmla="*/ 16 w 24"/>
                <a:gd name="T39" fmla="*/ 8 h 25"/>
                <a:gd name="T40" fmla="*/ 17 w 24"/>
                <a:gd name="T41" fmla="*/ 8 h 25"/>
                <a:gd name="T42" fmla="*/ 19 w 24"/>
                <a:gd name="T43" fmla="*/ 9 h 25"/>
                <a:gd name="T44" fmla="*/ 20 w 24"/>
                <a:gd name="T45" fmla="*/ 12 h 25"/>
                <a:gd name="T46" fmla="*/ 20 w 24"/>
                <a:gd name="T47" fmla="*/ 13 h 25"/>
                <a:gd name="T48" fmla="*/ 21 w 24"/>
                <a:gd name="T49" fmla="*/ 13 h 25"/>
                <a:gd name="T50" fmla="*/ 22 w 24"/>
                <a:gd name="T51" fmla="*/ 13 h 25"/>
                <a:gd name="T52" fmla="*/ 23 w 24"/>
                <a:gd name="T53" fmla="*/ 13 h 25"/>
                <a:gd name="T54" fmla="*/ 23 w 24"/>
                <a:gd name="T55" fmla="*/ 17 h 25"/>
                <a:gd name="T56" fmla="*/ 23 w 24"/>
                <a:gd name="T57" fmla="*/ 17 h 25"/>
                <a:gd name="T58" fmla="*/ 23 w 24"/>
                <a:gd name="T59" fmla="*/ 18 h 25"/>
                <a:gd name="T60" fmla="*/ 20 w 24"/>
                <a:gd name="T61" fmla="*/ 24 h 25"/>
                <a:gd name="T62" fmla="*/ 17 w 24"/>
                <a:gd name="T63" fmla="*/ 25 h 25"/>
                <a:gd name="T64" fmla="*/ 1 w 24"/>
                <a:gd name="T65" fmla="*/ 9 h 25"/>
                <a:gd name="T66" fmla="*/ 4 w 24"/>
                <a:gd name="T67" fmla="*/ 11 h 25"/>
                <a:gd name="T68" fmla="*/ 6 w 24"/>
                <a:gd name="T69" fmla="*/ 13 h 25"/>
                <a:gd name="T70" fmla="*/ 7 w 24"/>
                <a:gd name="T71" fmla="*/ 13 h 25"/>
                <a:gd name="T72" fmla="*/ 9 w 24"/>
                <a:gd name="T73" fmla="*/ 14 h 25"/>
                <a:gd name="T74" fmla="*/ 13 w 24"/>
                <a:gd name="T75" fmla="*/ 17 h 25"/>
                <a:gd name="T76" fmla="*/ 14 w 24"/>
                <a:gd name="T77" fmla="*/ 18 h 25"/>
                <a:gd name="T78" fmla="*/ 13 w 24"/>
                <a:gd name="T79" fmla="*/ 21 h 25"/>
                <a:gd name="T80" fmla="*/ 12 w 24"/>
                <a:gd name="T81" fmla="*/ 23 h 25"/>
                <a:gd name="T82" fmla="*/ 17 w 24"/>
                <a:gd name="T83" fmla="*/ 23 h 25"/>
                <a:gd name="T84" fmla="*/ 19 w 24"/>
                <a:gd name="T85" fmla="*/ 23 h 25"/>
                <a:gd name="T86" fmla="*/ 22 w 24"/>
                <a:gd name="T87" fmla="*/ 18 h 25"/>
                <a:gd name="T88" fmla="*/ 22 w 24"/>
                <a:gd name="T89" fmla="*/ 17 h 25"/>
                <a:gd name="T90" fmla="*/ 22 w 24"/>
                <a:gd name="T91" fmla="*/ 17 h 25"/>
                <a:gd name="T92" fmla="*/ 22 w 24"/>
                <a:gd name="T93" fmla="*/ 14 h 25"/>
                <a:gd name="T94" fmla="*/ 22 w 24"/>
                <a:gd name="T95" fmla="*/ 14 h 25"/>
                <a:gd name="T96" fmla="*/ 21 w 24"/>
                <a:gd name="T97" fmla="*/ 14 h 25"/>
                <a:gd name="T98" fmla="*/ 20 w 24"/>
                <a:gd name="T99" fmla="*/ 14 h 25"/>
                <a:gd name="T100" fmla="*/ 19 w 24"/>
                <a:gd name="T101" fmla="*/ 13 h 25"/>
                <a:gd name="T102" fmla="*/ 19 w 24"/>
                <a:gd name="T103" fmla="*/ 12 h 25"/>
                <a:gd name="T104" fmla="*/ 18 w 24"/>
                <a:gd name="T105" fmla="*/ 10 h 25"/>
                <a:gd name="T106" fmla="*/ 17 w 24"/>
                <a:gd name="T107" fmla="*/ 9 h 25"/>
                <a:gd name="T108" fmla="*/ 15 w 24"/>
                <a:gd name="T109" fmla="*/ 10 h 25"/>
                <a:gd name="T110" fmla="*/ 12 w 24"/>
                <a:gd name="T111" fmla="*/ 5 h 25"/>
                <a:gd name="T112" fmla="*/ 12 w 24"/>
                <a:gd name="T113" fmla="*/ 3 h 25"/>
                <a:gd name="T114" fmla="*/ 9 w 24"/>
                <a:gd name="T115" fmla="*/ 1 h 25"/>
                <a:gd name="T116" fmla="*/ 5 w 24"/>
                <a:gd name="T117" fmla="*/ 2 h 25"/>
                <a:gd name="T118" fmla="*/ 4 w 24"/>
                <a:gd name="T119" fmla="*/ 2 h 25"/>
                <a:gd name="T120" fmla="*/ 2 w 24"/>
                <a:gd name="T121" fmla="*/ 7 h 25"/>
                <a:gd name="T122" fmla="*/ 1 w 24"/>
                <a:gd name="T123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" h="25">
                  <a:moveTo>
                    <a:pt x="17" y="25"/>
                  </a:moveTo>
                  <a:cubicBezTo>
                    <a:pt x="17" y="25"/>
                    <a:pt x="12" y="25"/>
                    <a:pt x="11" y="23"/>
                  </a:cubicBezTo>
                  <a:cubicBezTo>
                    <a:pt x="11" y="22"/>
                    <a:pt x="11" y="21"/>
                    <a:pt x="12" y="20"/>
                  </a:cubicBezTo>
                  <a:cubicBezTo>
                    <a:pt x="13" y="20"/>
                    <a:pt x="13" y="19"/>
                    <a:pt x="13" y="19"/>
                  </a:cubicBezTo>
                  <a:cubicBezTo>
                    <a:pt x="13" y="18"/>
                    <a:pt x="13" y="18"/>
                    <a:pt x="12" y="18"/>
                  </a:cubicBezTo>
                  <a:cubicBezTo>
                    <a:pt x="11" y="17"/>
                    <a:pt x="10" y="16"/>
                    <a:pt x="8" y="15"/>
                  </a:cubicBezTo>
                  <a:cubicBezTo>
                    <a:pt x="8" y="15"/>
                    <a:pt x="7" y="15"/>
                    <a:pt x="7" y="15"/>
                  </a:cubicBezTo>
                  <a:cubicBezTo>
                    <a:pt x="6" y="15"/>
                    <a:pt x="6" y="15"/>
                    <a:pt x="5" y="14"/>
                  </a:cubicBezTo>
                  <a:cubicBezTo>
                    <a:pt x="4" y="14"/>
                    <a:pt x="3" y="13"/>
                    <a:pt x="3" y="12"/>
                  </a:cubicBezTo>
                  <a:cubicBezTo>
                    <a:pt x="2" y="11"/>
                    <a:pt x="1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0" y="7"/>
                    <a:pt x="0" y="7"/>
                  </a:cubicBezTo>
                  <a:cubicBezTo>
                    <a:pt x="1" y="4"/>
                    <a:pt x="1" y="2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0"/>
                    <a:pt x="8" y="0"/>
                    <a:pt x="9" y="0"/>
                  </a:cubicBezTo>
                  <a:cubicBezTo>
                    <a:pt x="11" y="0"/>
                    <a:pt x="12" y="1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4"/>
                    <a:pt x="14" y="5"/>
                  </a:cubicBezTo>
                  <a:cubicBezTo>
                    <a:pt x="14" y="7"/>
                    <a:pt x="14" y="8"/>
                    <a:pt x="16" y="8"/>
                  </a:cubicBezTo>
                  <a:cubicBezTo>
                    <a:pt x="16" y="8"/>
                    <a:pt x="16" y="8"/>
                    <a:pt x="17" y="8"/>
                  </a:cubicBezTo>
                  <a:cubicBezTo>
                    <a:pt x="17" y="8"/>
                    <a:pt x="19" y="8"/>
                    <a:pt x="19" y="9"/>
                  </a:cubicBezTo>
                  <a:cubicBezTo>
                    <a:pt x="20" y="9"/>
                    <a:pt x="20" y="10"/>
                    <a:pt x="20" y="12"/>
                  </a:cubicBezTo>
                  <a:cubicBezTo>
                    <a:pt x="20" y="12"/>
                    <a:pt x="20" y="13"/>
                    <a:pt x="20" y="13"/>
                  </a:cubicBezTo>
                  <a:cubicBezTo>
                    <a:pt x="20" y="13"/>
                    <a:pt x="21" y="13"/>
                    <a:pt x="21" y="13"/>
                  </a:cubicBezTo>
                  <a:cubicBezTo>
                    <a:pt x="21" y="13"/>
                    <a:pt x="22" y="13"/>
                    <a:pt x="22" y="13"/>
                  </a:cubicBezTo>
                  <a:cubicBezTo>
                    <a:pt x="22" y="13"/>
                    <a:pt x="23" y="13"/>
                    <a:pt x="23" y="13"/>
                  </a:cubicBezTo>
                  <a:cubicBezTo>
                    <a:pt x="24" y="14"/>
                    <a:pt x="23" y="15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20"/>
                    <a:pt x="22" y="23"/>
                    <a:pt x="20" y="24"/>
                  </a:cubicBezTo>
                  <a:cubicBezTo>
                    <a:pt x="19" y="25"/>
                    <a:pt x="18" y="25"/>
                    <a:pt x="17" y="25"/>
                  </a:cubicBezTo>
                  <a:close/>
                  <a:moveTo>
                    <a:pt x="1" y="9"/>
                  </a:moveTo>
                  <a:cubicBezTo>
                    <a:pt x="2" y="9"/>
                    <a:pt x="3" y="10"/>
                    <a:pt x="4" y="11"/>
                  </a:cubicBezTo>
                  <a:cubicBezTo>
                    <a:pt x="4" y="12"/>
                    <a:pt x="5" y="13"/>
                    <a:pt x="6" y="13"/>
                  </a:cubicBezTo>
                  <a:cubicBezTo>
                    <a:pt x="6" y="13"/>
                    <a:pt x="7" y="13"/>
                    <a:pt x="7" y="13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10" y="15"/>
                    <a:pt x="12" y="16"/>
                    <a:pt x="13" y="17"/>
                  </a:cubicBezTo>
                  <a:cubicBezTo>
                    <a:pt x="14" y="17"/>
                    <a:pt x="14" y="18"/>
                    <a:pt x="14" y="18"/>
                  </a:cubicBezTo>
                  <a:cubicBezTo>
                    <a:pt x="14" y="19"/>
                    <a:pt x="14" y="20"/>
                    <a:pt x="13" y="21"/>
                  </a:cubicBezTo>
                  <a:cubicBezTo>
                    <a:pt x="13" y="22"/>
                    <a:pt x="12" y="22"/>
                    <a:pt x="12" y="23"/>
                  </a:cubicBezTo>
                  <a:cubicBezTo>
                    <a:pt x="13" y="23"/>
                    <a:pt x="15" y="23"/>
                    <a:pt x="17" y="23"/>
                  </a:cubicBezTo>
                  <a:cubicBezTo>
                    <a:pt x="18" y="23"/>
                    <a:pt x="19" y="23"/>
                    <a:pt x="19" y="23"/>
                  </a:cubicBezTo>
                  <a:cubicBezTo>
                    <a:pt x="21" y="22"/>
                    <a:pt x="21" y="20"/>
                    <a:pt x="22" y="18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5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1" y="14"/>
                  </a:cubicBezTo>
                  <a:cubicBezTo>
                    <a:pt x="21" y="14"/>
                    <a:pt x="21" y="14"/>
                    <a:pt x="20" y="14"/>
                  </a:cubicBezTo>
                  <a:cubicBezTo>
                    <a:pt x="19" y="14"/>
                    <a:pt x="19" y="14"/>
                    <a:pt x="19" y="13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9" y="11"/>
                    <a:pt x="19" y="10"/>
                    <a:pt x="18" y="10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6" y="10"/>
                    <a:pt x="16" y="10"/>
                    <a:pt x="15" y="10"/>
                  </a:cubicBezTo>
                  <a:cubicBezTo>
                    <a:pt x="12" y="9"/>
                    <a:pt x="12" y="7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1" y="2"/>
                    <a:pt x="10" y="1"/>
                    <a:pt x="9" y="1"/>
                  </a:cubicBezTo>
                  <a:cubicBezTo>
                    <a:pt x="8" y="1"/>
                    <a:pt x="7" y="1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3"/>
                    <a:pt x="2" y="5"/>
                    <a:pt x="2" y="7"/>
                  </a:cubicBezTo>
                  <a:cubicBezTo>
                    <a:pt x="2" y="7"/>
                    <a:pt x="1" y="8"/>
                    <a:pt x="1" y="9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65" name="Freeform 161"/>
            <p:cNvSpPr/>
            <p:nvPr/>
          </p:nvSpPr>
          <p:spPr bwMode="auto">
            <a:xfrm>
              <a:off x="3256" y="2361"/>
              <a:ext cx="80" cy="121"/>
            </a:xfrm>
            <a:custGeom>
              <a:avLst/>
              <a:gdLst>
                <a:gd name="T0" fmla="*/ 31 w 34"/>
                <a:gd name="T1" fmla="*/ 48 h 51"/>
                <a:gd name="T2" fmla="*/ 26 w 34"/>
                <a:gd name="T3" fmla="*/ 47 h 51"/>
                <a:gd name="T4" fmla="*/ 20 w 34"/>
                <a:gd name="T5" fmla="*/ 44 h 51"/>
                <a:gd name="T6" fmla="*/ 14 w 34"/>
                <a:gd name="T7" fmla="*/ 39 h 51"/>
                <a:gd name="T8" fmla="*/ 13 w 34"/>
                <a:gd name="T9" fmla="*/ 36 h 51"/>
                <a:gd name="T10" fmla="*/ 11 w 34"/>
                <a:gd name="T11" fmla="*/ 33 h 51"/>
                <a:gd name="T12" fmla="*/ 8 w 34"/>
                <a:gd name="T13" fmla="*/ 26 h 51"/>
                <a:gd name="T14" fmla="*/ 5 w 34"/>
                <a:gd name="T15" fmla="*/ 20 h 51"/>
                <a:gd name="T16" fmla="*/ 3 w 34"/>
                <a:gd name="T17" fmla="*/ 18 h 51"/>
                <a:gd name="T18" fmla="*/ 1 w 34"/>
                <a:gd name="T19" fmla="*/ 16 h 51"/>
                <a:gd name="T20" fmla="*/ 1 w 34"/>
                <a:gd name="T21" fmla="*/ 15 h 51"/>
                <a:gd name="T22" fmla="*/ 3 w 34"/>
                <a:gd name="T23" fmla="*/ 10 h 51"/>
                <a:gd name="T24" fmla="*/ 2 w 34"/>
                <a:gd name="T25" fmla="*/ 13 h 51"/>
                <a:gd name="T26" fmla="*/ 6 w 34"/>
                <a:gd name="T27" fmla="*/ 13 h 51"/>
                <a:gd name="T28" fmla="*/ 7 w 34"/>
                <a:gd name="T29" fmla="*/ 11 h 51"/>
                <a:gd name="T30" fmla="*/ 9 w 34"/>
                <a:gd name="T31" fmla="*/ 10 h 51"/>
                <a:gd name="T32" fmla="*/ 13 w 34"/>
                <a:gd name="T33" fmla="*/ 7 h 51"/>
                <a:gd name="T34" fmla="*/ 16 w 34"/>
                <a:gd name="T35" fmla="*/ 3 h 51"/>
                <a:gd name="T36" fmla="*/ 18 w 34"/>
                <a:gd name="T37" fmla="*/ 2 h 51"/>
                <a:gd name="T38" fmla="*/ 22 w 34"/>
                <a:gd name="T39" fmla="*/ 6 h 51"/>
                <a:gd name="T40" fmla="*/ 28 w 34"/>
                <a:gd name="T41" fmla="*/ 11 h 51"/>
                <a:gd name="T42" fmla="*/ 30 w 34"/>
                <a:gd name="T43" fmla="*/ 12 h 51"/>
                <a:gd name="T44" fmla="*/ 22 w 34"/>
                <a:gd name="T45" fmla="*/ 17 h 51"/>
                <a:gd name="T46" fmla="*/ 20 w 34"/>
                <a:gd name="T47" fmla="*/ 21 h 51"/>
                <a:gd name="T48" fmla="*/ 22 w 34"/>
                <a:gd name="T49" fmla="*/ 26 h 51"/>
                <a:gd name="T50" fmla="*/ 25 w 34"/>
                <a:gd name="T51" fmla="*/ 27 h 51"/>
                <a:gd name="T52" fmla="*/ 29 w 34"/>
                <a:gd name="T53" fmla="*/ 25 h 51"/>
                <a:gd name="T54" fmla="*/ 31 w 34"/>
                <a:gd name="T55" fmla="*/ 30 h 51"/>
                <a:gd name="T56" fmla="*/ 33 w 34"/>
                <a:gd name="T57" fmla="*/ 33 h 51"/>
                <a:gd name="T58" fmla="*/ 33 w 34"/>
                <a:gd name="T59" fmla="*/ 36 h 51"/>
                <a:gd name="T60" fmla="*/ 33 w 34"/>
                <a:gd name="T61" fmla="*/ 39 h 51"/>
                <a:gd name="T62" fmla="*/ 32 w 34"/>
                <a:gd name="T63" fmla="*/ 40 h 51"/>
                <a:gd name="T64" fmla="*/ 32 w 34"/>
                <a:gd name="T65" fmla="*/ 42 h 51"/>
                <a:gd name="T66" fmla="*/ 33 w 34"/>
                <a:gd name="T67" fmla="*/ 45 h 51"/>
                <a:gd name="T68" fmla="*/ 31 w 34"/>
                <a:gd name="T69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" h="51">
                  <a:moveTo>
                    <a:pt x="31" y="48"/>
                  </a:moveTo>
                  <a:cubicBezTo>
                    <a:pt x="30" y="51"/>
                    <a:pt x="27" y="48"/>
                    <a:pt x="26" y="47"/>
                  </a:cubicBezTo>
                  <a:cubicBezTo>
                    <a:pt x="24" y="46"/>
                    <a:pt x="22" y="45"/>
                    <a:pt x="20" y="44"/>
                  </a:cubicBezTo>
                  <a:cubicBezTo>
                    <a:pt x="18" y="43"/>
                    <a:pt x="16" y="41"/>
                    <a:pt x="14" y="39"/>
                  </a:cubicBezTo>
                  <a:cubicBezTo>
                    <a:pt x="13" y="38"/>
                    <a:pt x="13" y="38"/>
                    <a:pt x="13" y="36"/>
                  </a:cubicBezTo>
                  <a:cubicBezTo>
                    <a:pt x="13" y="35"/>
                    <a:pt x="12" y="34"/>
                    <a:pt x="11" y="33"/>
                  </a:cubicBezTo>
                  <a:cubicBezTo>
                    <a:pt x="10" y="31"/>
                    <a:pt x="9" y="29"/>
                    <a:pt x="8" y="26"/>
                  </a:cubicBezTo>
                  <a:cubicBezTo>
                    <a:pt x="7" y="24"/>
                    <a:pt x="6" y="23"/>
                    <a:pt x="5" y="20"/>
                  </a:cubicBezTo>
                  <a:cubicBezTo>
                    <a:pt x="4" y="19"/>
                    <a:pt x="4" y="19"/>
                    <a:pt x="3" y="18"/>
                  </a:cubicBezTo>
                  <a:cubicBezTo>
                    <a:pt x="2" y="18"/>
                    <a:pt x="2" y="17"/>
                    <a:pt x="1" y="16"/>
                  </a:cubicBezTo>
                  <a:cubicBezTo>
                    <a:pt x="0" y="16"/>
                    <a:pt x="1" y="16"/>
                    <a:pt x="1" y="15"/>
                  </a:cubicBezTo>
                  <a:cubicBezTo>
                    <a:pt x="0" y="12"/>
                    <a:pt x="0" y="12"/>
                    <a:pt x="3" y="10"/>
                  </a:cubicBezTo>
                  <a:cubicBezTo>
                    <a:pt x="3" y="11"/>
                    <a:pt x="2" y="11"/>
                    <a:pt x="2" y="13"/>
                  </a:cubicBezTo>
                  <a:cubicBezTo>
                    <a:pt x="5" y="12"/>
                    <a:pt x="5" y="15"/>
                    <a:pt x="6" y="13"/>
                  </a:cubicBezTo>
                  <a:cubicBezTo>
                    <a:pt x="7" y="13"/>
                    <a:pt x="7" y="12"/>
                    <a:pt x="7" y="11"/>
                  </a:cubicBezTo>
                  <a:cubicBezTo>
                    <a:pt x="8" y="10"/>
                    <a:pt x="8" y="10"/>
                    <a:pt x="9" y="10"/>
                  </a:cubicBezTo>
                  <a:cubicBezTo>
                    <a:pt x="9" y="8"/>
                    <a:pt x="12" y="8"/>
                    <a:pt x="13" y="7"/>
                  </a:cubicBezTo>
                  <a:cubicBezTo>
                    <a:pt x="14" y="6"/>
                    <a:pt x="15" y="4"/>
                    <a:pt x="16" y="3"/>
                  </a:cubicBezTo>
                  <a:cubicBezTo>
                    <a:pt x="14" y="1"/>
                    <a:pt x="16" y="0"/>
                    <a:pt x="18" y="2"/>
                  </a:cubicBezTo>
                  <a:cubicBezTo>
                    <a:pt x="19" y="3"/>
                    <a:pt x="21" y="5"/>
                    <a:pt x="22" y="6"/>
                  </a:cubicBezTo>
                  <a:cubicBezTo>
                    <a:pt x="23" y="9"/>
                    <a:pt x="33" y="4"/>
                    <a:pt x="28" y="11"/>
                  </a:cubicBezTo>
                  <a:cubicBezTo>
                    <a:pt x="29" y="11"/>
                    <a:pt x="30" y="11"/>
                    <a:pt x="30" y="12"/>
                  </a:cubicBezTo>
                  <a:cubicBezTo>
                    <a:pt x="28" y="12"/>
                    <a:pt x="22" y="13"/>
                    <a:pt x="22" y="17"/>
                  </a:cubicBezTo>
                  <a:cubicBezTo>
                    <a:pt x="22" y="18"/>
                    <a:pt x="20" y="19"/>
                    <a:pt x="20" y="21"/>
                  </a:cubicBezTo>
                  <a:cubicBezTo>
                    <a:pt x="20" y="23"/>
                    <a:pt x="23" y="23"/>
                    <a:pt x="22" y="26"/>
                  </a:cubicBezTo>
                  <a:cubicBezTo>
                    <a:pt x="24" y="25"/>
                    <a:pt x="24" y="27"/>
                    <a:pt x="25" y="27"/>
                  </a:cubicBezTo>
                  <a:cubicBezTo>
                    <a:pt x="26" y="27"/>
                    <a:pt x="28" y="26"/>
                    <a:pt x="29" y="25"/>
                  </a:cubicBezTo>
                  <a:cubicBezTo>
                    <a:pt x="29" y="27"/>
                    <a:pt x="28" y="30"/>
                    <a:pt x="31" y="30"/>
                  </a:cubicBezTo>
                  <a:cubicBezTo>
                    <a:pt x="32" y="29"/>
                    <a:pt x="32" y="32"/>
                    <a:pt x="33" y="33"/>
                  </a:cubicBezTo>
                  <a:cubicBezTo>
                    <a:pt x="34" y="34"/>
                    <a:pt x="33" y="34"/>
                    <a:pt x="33" y="36"/>
                  </a:cubicBezTo>
                  <a:cubicBezTo>
                    <a:pt x="33" y="37"/>
                    <a:pt x="33" y="38"/>
                    <a:pt x="33" y="39"/>
                  </a:cubicBezTo>
                  <a:cubicBezTo>
                    <a:pt x="33" y="40"/>
                    <a:pt x="32" y="39"/>
                    <a:pt x="32" y="40"/>
                  </a:cubicBezTo>
                  <a:cubicBezTo>
                    <a:pt x="32" y="41"/>
                    <a:pt x="33" y="41"/>
                    <a:pt x="32" y="42"/>
                  </a:cubicBezTo>
                  <a:cubicBezTo>
                    <a:pt x="31" y="43"/>
                    <a:pt x="33" y="44"/>
                    <a:pt x="33" y="45"/>
                  </a:cubicBezTo>
                  <a:cubicBezTo>
                    <a:pt x="32" y="46"/>
                    <a:pt x="31" y="46"/>
                    <a:pt x="31" y="48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66" name="Freeform 162"/>
            <p:cNvSpPr>
              <a:spLocks noEditPoints="1"/>
            </p:cNvSpPr>
            <p:nvPr/>
          </p:nvSpPr>
          <p:spPr bwMode="auto">
            <a:xfrm>
              <a:off x="3253" y="2361"/>
              <a:ext cx="83" cy="119"/>
            </a:xfrm>
            <a:custGeom>
              <a:avLst/>
              <a:gdLst>
                <a:gd name="T0" fmla="*/ 26 w 35"/>
                <a:gd name="T1" fmla="*/ 48 h 50"/>
                <a:gd name="T2" fmla="*/ 14 w 35"/>
                <a:gd name="T3" fmla="*/ 40 h 50"/>
                <a:gd name="T4" fmla="*/ 12 w 35"/>
                <a:gd name="T5" fmla="*/ 34 h 50"/>
                <a:gd name="T6" fmla="*/ 8 w 35"/>
                <a:gd name="T7" fmla="*/ 27 h 50"/>
                <a:gd name="T8" fmla="*/ 5 w 35"/>
                <a:gd name="T9" fmla="*/ 20 h 50"/>
                <a:gd name="T10" fmla="*/ 1 w 35"/>
                <a:gd name="T11" fmla="*/ 16 h 50"/>
                <a:gd name="T12" fmla="*/ 4 w 35"/>
                <a:gd name="T13" fmla="*/ 9 h 50"/>
                <a:gd name="T14" fmla="*/ 4 w 35"/>
                <a:gd name="T15" fmla="*/ 12 h 50"/>
                <a:gd name="T16" fmla="*/ 7 w 35"/>
                <a:gd name="T17" fmla="*/ 12 h 50"/>
                <a:gd name="T18" fmla="*/ 9 w 35"/>
                <a:gd name="T19" fmla="*/ 9 h 50"/>
                <a:gd name="T20" fmla="*/ 15 w 35"/>
                <a:gd name="T21" fmla="*/ 5 h 50"/>
                <a:gd name="T22" fmla="*/ 19 w 35"/>
                <a:gd name="T23" fmla="*/ 2 h 50"/>
                <a:gd name="T24" fmla="*/ 25 w 35"/>
                <a:gd name="T25" fmla="*/ 7 h 50"/>
                <a:gd name="T26" fmla="*/ 31 w 35"/>
                <a:gd name="T27" fmla="*/ 7 h 50"/>
                <a:gd name="T28" fmla="*/ 31 w 35"/>
                <a:gd name="T29" fmla="*/ 11 h 50"/>
                <a:gd name="T30" fmla="*/ 30 w 35"/>
                <a:gd name="T31" fmla="*/ 12 h 50"/>
                <a:gd name="T32" fmla="*/ 22 w 35"/>
                <a:gd name="T33" fmla="*/ 21 h 50"/>
                <a:gd name="T34" fmla="*/ 25 w 35"/>
                <a:gd name="T35" fmla="*/ 26 h 50"/>
                <a:gd name="T36" fmla="*/ 29 w 35"/>
                <a:gd name="T37" fmla="*/ 25 h 50"/>
                <a:gd name="T38" fmla="*/ 30 w 35"/>
                <a:gd name="T39" fmla="*/ 27 h 50"/>
                <a:gd name="T40" fmla="*/ 32 w 35"/>
                <a:gd name="T41" fmla="*/ 29 h 50"/>
                <a:gd name="T42" fmla="*/ 35 w 35"/>
                <a:gd name="T43" fmla="*/ 35 h 50"/>
                <a:gd name="T44" fmla="*/ 34 w 35"/>
                <a:gd name="T45" fmla="*/ 39 h 50"/>
                <a:gd name="T46" fmla="*/ 34 w 35"/>
                <a:gd name="T47" fmla="*/ 42 h 50"/>
                <a:gd name="T48" fmla="*/ 33 w 35"/>
                <a:gd name="T49" fmla="*/ 47 h 50"/>
                <a:gd name="T50" fmla="*/ 33 w 35"/>
                <a:gd name="T51" fmla="*/ 48 h 50"/>
                <a:gd name="T52" fmla="*/ 4 w 35"/>
                <a:gd name="T53" fmla="*/ 18 h 50"/>
                <a:gd name="T54" fmla="*/ 8 w 35"/>
                <a:gd name="T55" fmla="*/ 22 h 50"/>
                <a:gd name="T56" fmla="*/ 13 w 35"/>
                <a:gd name="T57" fmla="*/ 33 h 50"/>
                <a:gd name="T58" fmla="*/ 15 w 35"/>
                <a:gd name="T59" fmla="*/ 37 h 50"/>
                <a:gd name="T60" fmla="*/ 24 w 35"/>
                <a:gd name="T61" fmla="*/ 45 h 50"/>
                <a:gd name="T62" fmla="*/ 31 w 35"/>
                <a:gd name="T63" fmla="*/ 49 h 50"/>
                <a:gd name="T64" fmla="*/ 33 w 35"/>
                <a:gd name="T65" fmla="*/ 45 h 50"/>
                <a:gd name="T66" fmla="*/ 33 w 35"/>
                <a:gd name="T67" fmla="*/ 41 h 50"/>
                <a:gd name="T68" fmla="*/ 32 w 35"/>
                <a:gd name="T69" fmla="*/ 39 h 50"/>
                <a:gd name="T70" fmla="*/ 33 w 35"/>
                <a:gd name="T71" fmla="*/ 36 h 50"/>
                <a:gd name="T72" fmla="*/ 33 w 35"/>
                <a:gd name="T73" fmla="*/ 32 h 50"/>
                <a:gd name="T74" fmla="*/ 29 w 35"/>
                <a:gd name="T75" fmla="*/ 27 h 50"/>
                <a:gd name="T76" fmla="*/ 24 w 35"/>
                <a:gd name="T77" fmla="*/ 27 h 50"/>
                <a:gd name="T78" fmla="*/ 23 w 35"/>
                <a:gd name="T79" fmla="*/ 25 h 50"/>
                <a:gd name="T80" fmla="*/ 22 w 35"/>
                <a:gd name="T81" fmla="*/ 18 h 50"/>
                <a:gd name="T82" fmla="*/ 28 w 35"/>
                <a:gd name="T83" fmla="*/ 11 h 50"/>
                <a:gd name="T84" fmla="*/ 28 w 35"/>
                <a:gd name="T85" fmla="*/ 8 h 50"/>
                <a:gd name="T86" fmla="*/ 22 w 35"/>
                <a:gd name="T87" fmla="*/ 6 h 50"/>
                <a:gd name="T88" fmla="*/ 17 w 35"/>
                <a:gd name="T89" fmla="*/ 2 h 50"/>
                <a:gd name="T90" fmla="*/ 18 w 35"/>
                <a:gd name="T91" fmla="*/ 4 h 50"/>
                <a:gd name="T92" fmla="*/ 12 w 35"/>
                <a:gd name="T93" fmla="*/ 8 h 50"/>
                <a:gd name="T94" fmla="*/ 9 w 35"/>
                <a:gd name="T95" fmla="*/ 11 h 50"/>
                <a:gd name="T96" fmla="*/ 7 w 35"/>
                <a:gd name="T97" fmla="*/ 15 h 50"/>
                <a:gd name="T98" fmla="*/ 3 w 35"/>
                <a:gd name="T99" fmla="*/ 14 h 50"/>
                <a:gd name="T100" fmla="*/ 3 w 35"/>
                <a:gd name="T101" fmla="*/ 1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" h="50">
                  <a:moveTo>
                    <a:pt x="31" y="50"/>
                  </a:moveTo>
                  <a:cubicBezTo>
                    <a:pt x="29" y="50"/>
                    <a:pt x="28" y="49"/>
                    <a:pt x="27" y="48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5" y="47"/>
                    <a:pt x="24" y="46"/>
                    <a:pt x="23" y="46"/>
                  </a:cubicBezTo>
                  <a:cubicBezTo>
                    <a:pt x="22" y="46"/>
                    <a:pt x="21" y="45"/>
                    <a:pt x="20" y="45"/>
                  </a:cubicBezTo>
                  <a:cubicBezTo>
                    <a:pt x="18" y="43"/>
                    <a:pt x="16" y="42"/>
                    <a:pt x="14" y="40"/>
                  </a:cubicBezTo>
                  <a:cubicBezTo>
                    <a:pt x="14" y="39"/>
                    <a:pt x="14" y="38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3" y="36"/>
                    <a:pt x="13" y="35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0" y="31"/>
                    <a:pt x="9" y="29"/>
                    <a:pt x="9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5"/>
                    <a:pt x="7" y="24"/>
                    <a:pt x="6" y="23"/>
                  </a:cubicBezTo>
                  <a:cubicBezTo>
                    <a:pt x="6" y="22"/>
                    <a:pt x="5" y="22"/>
                    <a:pt x="5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4" y="20"/>
                    <a:pt x="4" y="19"/>
                    <a:pt x="4" y="19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cubicBezTo>
                    <a:pt x="0" y="12"/>
                    <a:pt x="1" y="12"/>
                    <a:pt x="3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1"/>
                    <a:pt x="4" y="11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2"/>
                    <a:pt x="6" y="12"/>
                    <a:pt x="6" y="13"/>
                  </a:cubicBezTo>
                  <a:cubicBezTo>
                    <a:pt x="6" y="13"/>
                    <a:pt x="7" y="13"/>
                    <a:pt x="7" y="13"/>
                  </a:cubicBezTo>
                  <a:cubicBezTo>
                    <a:pt x="7" y="13"/>
                    <a:pt x="7" y="13"/>
                    <a:pt x="7" y="12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8" y="10"/>
                    <a:pt x="8" y="10"/>
                    <a:pt x="9" y="10"/>
                  </a:cubicBezTo>
                  <a:cubicBezTo>
                    <a:pt x="9" y="10"/>
                    <a:pt x="9" y="9"/>
                    <a:pt x="9" y="9"/>
                  </a:cubicBezTo>
                  <a:cubicBezTo>
                    <a:pt x="9" y="8"/>
                    <a:pt x="11" y="8"/>
                    <a:pt x="12" y="7"/>
                  </a:cubicBezTo>
                  <a:cubicBezTo>
                    <a:pt x="13" y="7"/>
                    <a:pt x="13" y="7"/>
                    <a:pt x="14" y="6"/>
                  </a:cubicBezTo>
                  <a:cubicBezTo>
                    <a:pt x="14" y="6"/>
                    <a:pt x="15" y="5"/>
                    <a:pt x="15" y="5"/>
                  </a:cubicBezTo>
                  <a:cubicBezTo>
                    <a:pt x="15" y="4"/>
                    <a:pt x="16" y="4"/>
                    <a:pt x="16" y="3"/>
                  </a:cubicBezTo>
                  <a:cubicBezTo>
                    <a:pt x="16" y="2"/>
                    <a:pt x="16" y="2"/>
                    <a:pt x="16" y="1"/>
                  </a:cubicBezTo>
                  <a:cubicBezTo>
                    <a:pt x="16" y="0"/>
                    <a:pt x="18" y="0"/>
                    <a:pt x="19" y="2"/>
                  </a:cubicBezTo>
                  <a:cubicBezTo>
                    <a:pt x="20" y="2"/>
                    <a:pt x="20" y="3"/>
                    <a:pt x="21" y="3"/>
                  </a:cubicBezTo>
                  <a:cubicBezTo>
                    <a:pt x="22" y="4"/>
                    <a:pt x="23" y="5"/>
                    <a:pt x="23" y="6"/>
                  </a:cubicBezTo>
                  <a:cubicBezTo>
                    <a:pt x="23" y="6"/>
                    <a:pt x="24" y="7"/>
                    <a:pt x="25" y="7"/>
                  </a:cubicBezTo>
                  <a:cubicBezTo>
                    <a:pt x="26" y="7"/>
                    <a:pt x="26" y="6"/>
                    <a:pt x="27" y="6"/>
                  </a:cubicBezTo>
                  <a:cubicBezTo>
                    <a:pt x="27" y="6"/>
                    <a:pt x="28" y="6"/>
                    <a:pt x="28" y="6"/>
                  </a:cubicBezTo>
                  <a:cubicBezTo>
                    <a:pt x="29" y="6"/>
                    <a:pt x="31" y="7"/>
                    <a:pt x="31" y="7"/>
                  </a:cubicBezTo>
                  <a:cubicBezTo>
                    <a:pt x="31" y="8"/>
                    <a:pt x="31" y="9"/>
                    <a:pt x="30" y="10"/>
                  </a:cubicBezTo>
                  <a:cubicBezTo>
                    <a:pt x="30" y="11"/>
                    <a:pt x="31" y="11"/>
                    <a:pt x="31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2"/>
                    <a:pt x="30" y="12"/>
                  </a:cubicBezTo>
                  <a:cubicBezTo>
                    <a:pt x="28" y="13"/>
                    <a:pt x="24" y="14"/>
                    <a:pt x="24" y="17"/>
                  </a:cubicBezTo>
                  <a:cubicBezTo>
                    <a:pt x="24" y="18"/>
                    <a:pt x="23" y="18"/>
                    <a:pt x="23" y="19"/>
                  </a:cubicBezTo>
                  <a:cubicBezTo>
                    <a:pt x="22" y="20"/>
                    <a:pt x="22" y="20"/>
                    <a:pt x="22" y="21"/>
                  </a:cubicBezTo>
                  <a:cubicBezTo>
                    <a:pt x="22" y="22"/>
                    <a:pt x="22" y="22"/>
                    <a:pt x="23" y="23"/>
                  </a:cubicBezTo>
                  <a:cubicBezTo>
                    <a:pt x="23" y="23"/>
                    <a:pt x="24" y="24"/>
                    <a:pt x="24" y="25"/>
                  </a:cubicBezTo>
                  <a:cubicBezTo>
                    <a:pt x="25" y="25"/>
                    <a:pt x="25" y="25"/>
                    <a:pt x="25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6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6"/>
                    <a:pt x="30" y="26"/>
                    <a:pt x="30" y="27"/>
                  </a:cubicBezTo>
                  <a:cubicBezTo>
                    <a:pt x="30" y="28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3" y="29"/>
                    <a:pt x="34" y="31"/>
                    <a:pt x="34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3"/>
                    <a:pt x="35" y="34"/>
                    <a:pt x="35" y="35"/>
                  </a:cubicBezTo>
                  <a:cubicBezTo>
                    <a:pt x="34" y="35"/>
                    <a:pt x="34" y="35"/>
                    <a:pt x="34" y="36"/>
                  </a:cubicBezTo>
                  <a:cubicBezTo>
                    <a:pt x="34" y="36"/>
                    <a:pt x="34" y="36"/>
                    <a:pt x="34" y="37"/>
                  </a:cubicBezTo>
                  <a:cubicBezTo>
                    <a:pt x="34" y="38"/>
                    <a:pt x="34" y="38"/>
                    <a:pt x="34" y="39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4" y="41"/>
                    <a:pt x="34" y="41"/>
                    <a:pt x="34" y="42"/>
                  </a:cubicBezTo>
                  <a:cubicBezTo>
                    <a:pt x="33" y="43"/>
                    <a:pt x="33" y="43"/>
                    <a:pt x="34" y="43"/>
                  </a:cubicBezTo>
                  <a:cubicBezTo>
                    <a:pt x="34" y="44"/>
                    <a:pt x="34" y="44"/>
                    <a:pt x="34" y="45"/>
                  </a:cubicBezTo>
                  <a:cubicBezTo>
                    <a:pt x="34" y="46"/>
                    <a:pt x="34" y="46"/>
                    <a:pt x="33" y="47"/>
                  </a:cubicBezTo>
                  <a:cubicBezTo>
                    <a:pt x="33" y="47"/>
                    <a:pt x="33" y="47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2" y="50"/>
                    <a:pt x="31" y="50"/>
                    <a:pt x="31" y="50"/>
                  </a:cubicBezTo>
                  <a:close/>
                  <a:moveTo>
                    <a:pt x="3" y="16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5" y="18"/>
                    <a:pt x="6" y="19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1"/>
                    <a:pt x="7" y="22"/>
                    <a:pt x="8" y="22"/>
                  </a:cubicBezTo>
                  <a:cubicBezTo>
                    <a:pt x="8" y="24"/>
                    <a:pt x="9" y="25"/>
                    <a:pt x="10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9"/>
                    <a:pt x="11" y="31"/>
                    <a:pt x="13" y="33"/>
                  </a:cubicBezTo>
                  <a:cubicBezTo>
                    <a:pt x="13" y="33"/>
                    <a:pt x="13" y="33"/>
                    <a:pt x="13" y="34"/>
                  </a:cubicBezTo>
                  <a:cubicBezTo>
                    <a:pt x="14" y="34"/>
                    <a:pt x="15" y="35"/>
                    <a:pt x="15" y="36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8"/>
                    <a:pt x="15" y="38"/>
                    <a:pt x="15" y="39"/>
                  </a:cubicBezTo>
                  <a:cubicBezTo>
                    <a:pt x="17" y="40"/>
                    <a:pt x="19" y="42"/>
                    <a:pt x="21" y="43"/>
                  </a:cubicBezTo>
                  <a:cubicBezTo>
                    <a:pt x="22" y="44"/>
                    <a:pt x="23" y="44"/>
                    <a:pt x="24" y="45"/>
                  </a:cubicBezTo>
                  <a:cubicBezTo>
                    <a:pt x="25" y="45"/>
                    <a:pt x="26" y="46"/>
                    <a:pt x="27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8"/>
                    <a:pt x="30" y="49"/>
                    <a:pt x="31" y="49"/>
                  </a:cubicBezTo>
                  <a:cubicBezTo>
                    <a:pt x="31" y="49"/>
                    <a:pt x="31" y="49"/>
                    <a:pt x="32" y="48"/>
                  </a:cubicBezTo>
                  <a:cubicBezTo>
                    <a:pt x="31" y="47"/>
                    <a:pt x="32" y="46"/>
                    <a:pt x="32" y="46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2" y="43"/>
                    <a:pt x="32" y="43"/>
                    <a:pt x="33" y="41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3" y="41"/>
                    <a:pt x="32" y="41"/>
                    <a:pt x="32" y="40"/>
                  </a:cubicBezTo>
                  <a:cubicBezTo>
                    <a:pt x="32" y="40"/>
                    <a:pt x="32" y="40"/>
                    <a:pt x="32" y="39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3" y="38"/>
                    <a:pt x="33" y="38"/>
                    <a:pt x="33" y="37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3" y="35"/>
                    <a:pt x="33" y="35"/>
                    <a:pt x="33" y="34"/>
                  </a:cubicBezTo>
                  <a:cubicBezTo>
                    <a:pt x="33" y="34"/>
                    <a:pt x="34" y="34"/>
                    <a:pt x="33" y="33"/>
                  </a:cubicBezTo>
                  <a:cubicBezTo>
                    <a:pt x="33" y="33"/>
                    <a:pt x="33" y="33"/>
                    <a:pt x="33" y="32"/>
                  </a:cubicBezTo>
                  <a:cubicBezTo>
                    <a:pt x="33" y="32"/>
                    <a:pt x="32" y="30"/>
                    <a:pt x="32" y="30"/>
                  </a:cubicBezTo>
                  <a:cubicBezTo>
                    <a:pt x="31" y="31"/>
                    <a:pt x="30" y="30"/>
                    <a:pt x="29" y="30"/>
                  </a:cubicBezTo>
                  <a:cubicBezTo>
                    <a:pt x="29" y="29"/>
                    <a:pt x="29" y="28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8" y="27"/>
                    <a:pt x="27" y="28"/>
                    <a:pt x="26" y="28"/>
                  </a:cubicBezTo>
                  <a:cubicBezTo>
                    <a:pt x="25" y="28"/>
                    <a:pt x="25" y="27"/>
                    <a:pt x="24" y="27"/>
                  </a:cubicBezTo>
                  <a:cubicBezTo>
                    <a:pt x="24" y="26"/>
                    <a:pt x="24" y="26"/>
                    <a:pt x="23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3" y="25"/>
                    <a:pt x="22" y="24"/>
                    <a:pt x="22" y="24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20" y="19"/>
                    <a:pt x="21" y="19"/>
                    <a:pt x="22" y="18"/>
                  </a:cubicBezTo>
                  <a:cubicBezTo>
                    <a:pt x="22" y="18"/>
                    <a:pt x="22" y="17"/>
                    <a:pt x="22" y="17"/>
                  </a:cubicBezTo>
                  <a:cubicBezTo>
                    <a:pt x="23" y="13"/>
                    <a:pt x="26" y="12"/>
                    <a:pt x="29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0" y="9"/>
                    <a:pt x="30" y="8"/>
                    <a:pt x="30" y="8"/>
                  </a:cubicBezTo>
                  <a:cubicBezTo>
                    <a:pt x="30" y="8"/>
                    <a:pt x="30" y="8"/>
                    <a:pt x="28" y="8"/>
                  </a:cubicBezTo>
                  <a:cubicBezTo>
                    <a:pt x="28" y="8"/>
                    <a:pt x="27" y="8"/>
                    <a:pt x="27" y="8"/>
                  </a:cubicBezTo>
                  <a:cubicBezTo>
                    <a:pt x="26" y="8"/>
                    <a:pt x="26" y="8"/>
                    <a:pt x="25" y="8"/>
                  </a:cubicBezTo>
                  <a:cubicBezTo>
                    <a:pt x="25" y="8"/>
                    <a:pt x="22" y="8"/>
                    <a:pt x="22" y="6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20" y="4"/>
                    <a:pt x="19" y="3"/>
                    <a:pt x="18" y="3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7" y="2"/>
                    <a:pt x="17" y="2"/>
                    <a:pt x="18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5"/>
                    <a:pt x="16" y="6"/>
                  </a:cubicBezTo>
                  <a:cubicBezTo>
                    <a:pt x="16" y="6"/>
                    <a:pt x="15" y="7"/>
                    <a:pt x="15" y="7"/>
                  </a:cubicBezTo>
                  <a:cubicBezTo>
                    <a:pt x="14" y="8"/>
                    <a:pt x="13" y="8"/>
                    <a:pt x="12" y="8"/>
                  </a:cubicBezTo>
                  <a:cubicBezTo>
                    <a:pt x="12" y="9"/>
                    <a:pt x="10" y="9"/>
                    <a:pt x="10" y="10"/>
                  </a:cubicBezTo>
                  <a:cubicBezTo>
                    <a:pt x="10" y="10"/>
                    <a:pt x="10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8" y="14"/>
                  </a:cubicBezTo>
                  <a:cubicBezTo>
                    <a:pt x="7" y="14"/>
                    <a:pt x="7" y="15"/>
                    <a:pt x="7" y="15"/>
                  </a:cubicBezTo>
                  <a:cubicBezTo>
                    <a:pt x="6" y="15"/>
                    <a:pt x="6" y="14"/>
                    <a:pt x="5" y="14"/>
                  </a:cubicBezTo>
                  <a:cubicBezTo>
                    <a:pt x="5" y="13"/>
                    <a:pt x="4" y="13"/>
                    <a:pt x="4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3"/>
                    <a:pt x="2" y="13"/>
                    <a:pt x="3" y="15"/>
                  </a:cubicBezTo>
                  <a:cubicBezTo>
                    <a:pt x="3" y="16"/>
                    <a:pt x="3" y="16"/>
                    <a:pt x="3" y="16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67" name="Freeform 163"/>
            <p:cNvSpPr/>
            <p:nvPr/>
          </p:nvSpPr>
          <p:spPr bwMode="auto">
            <a:xfrm>
              <a:off x="3403" y="2325"/>
              <a:ext cx="28" cy="26"/>
            </a:xfrm>
            <a:custGeom>
              <a:avLst/>
              <a:gdLst>
                <a:gd name="T0" fmla="*/ 4 w 12"/>
                <a:gd name="T1" fmla="*/ 11 h 11"/>
                <a:gd name="T2" fmla="*/ 2 w 12"/>
                <a:gd name="T3" fmla="*/ 7 h 11"/>
                <a:gd name="T4" fmla="*/ 0 w 12"/>
                <a:gd name="T5" fmla="*/ 3 h 11"/>
                <a:gd name="T6" fmla="*/ 2 w 12"/>
                <a:gd name="T7" fmla="*/ 1 h 11"/>
                <a:gd name="T8" fmla="*/ 4 w 12"/>
                <a:gd name="T9" fmla="*/ 0 h 11"/>
                <a:gd name="T10" fmla="*/ 10 w 12"/>
                <a:gd name="T11" fmla="*/ 0 h 11"/>
                <a:gd name="T12" fmla="*/ 10 w 12"/>
                <a:gd name="T13" fmla="*/ 3 h 11"/>
                <a:gd name="T14" fmla="*/ 10 w 12"/>
                <a:gd name="T15" fmla="*/ 8 h 11"/>
                <a:gd name="T16" fmla="*/ 7 w 12"/>
                <a:gd name="T17" fmla="*/ 9 h 11"/>
                <a:gd name="T18" fmla="*/ 4 w 12"/>
                <a:gd name="T1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1">
                  <a:moveTo>
                    <a:pt x="4" y="11"/>
                  </a:moveTo>
                  <a:cubicBezTo>
                    <a:pt x="3" y="10"/>
                    <a:pt x="3" y="7"/>
                    <a:pt x="2" y="7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1" y="2"/>
                    <a:pt x="2" y="2"/>
                    <a:pt x="2" y="1"/>
                  </a:cubicBezTo>
                  <a:cubicBezTo>
                    <a:pt x="3" y="0"/>
                    <a:pt x="2" y="0"/>
                    <a:pt x="4" y="0"/>
                  </a:cubicBezTo>
                  <a:cubicBezTo>
                    <a:pt x="6" y="0"/>
                    <a:pt x="8" y="0"/>
                    <a:pt x="10" y="0"/>
                  </a:cubicBezTo>
                  <a:cubicBezTo>
                    <a:pt x="12" y="1"/>
                    <a:pt x="10" y="1"/>
                    <a:pt x="10" y="3"/>
                  </a:cubicBezTo>
                  <a:cubicBezTo>
                    <a:pt x="10" y="5"/>
                    <a:pt x="11" y="6"/>
                    <a:pt x="10" y="8"/>
                  </a:cubicBezTo>
                  <a:cubicBezTo>
                    <a:pt x="10" y="10"/>
                    <a:pt x="8" y="9"/>
                    <a:pt x="7" y="9"/>
                  </a:cubicBezTo>
                  <a:cubicBezTo>
                    <a:pt x="5" y="9"/>
                    <a:pt x="6" y="11"/>
                    <a:pt x="4" y="1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68" name="Freeform 164"/>
            <p:cNvSpPr>
              <a:spLocks noEditPoints="1"/>
            </p:cNvSpPr>
            <p:nvPr/>
          </p:nvSpPr>
          <p:spPr bwMode="auto">
            <a:xfrm>
              <a:off x="3400" y="2323"/>
              <a:ext cx="31" cy="31"/>
            </a:xfrm>
            <a:custGeom>
              <a:avLst/>
              <a:gdLst>
                <a:gd name="T0" fmla="*/ 6 w 13"/>
                <a:gd name="T1" fmla="*/ 13 h 13"/>
                <a:gd name="T2" fmla="*/ 5 w 13"/>
                <a:gd name="T3" fmla="*/ 12 h 13"/>
                <a:gd name="T4" fmla="*/ 5 w 13"/>
                <a:gd name="T5" fmla="*/ 12 h 13"/>
                <a:gd name="T6" fmla="*/ 3 w 13"/>
                <a:gd name="T7" fmla="*/ 10 h 13"/>
                <a:gd name="T8" fmla="*/ 2 w 13"/>
                <a:gd name="T9" fmla="*/ 9 h 13"/>
                <a:gd name="T10" fmla="*/ 1 w 13"/>
                <a:gd name="T11" fmla="*/ 7 h 13"/>
                <a:gd name="T12" fmla="*/ 1 w 13"/>
                <a:gd name="T13" fmla="*/ 4 h 13"/>
                <a:gd name="T14" fmla="*/ 2 w 13"/>
                <a:gd name="T15" fmla="*/ 3 h 13"/>
                <a:gd name="T16" fmla="*/ 3 w 13"/>
                <a:gd name="T17" fmla="*/ 2 h 13"/>
                <a:gd name="T18" fmla="*/ 3 w 13"/>
                <a:gd name="T19" fmla="*/ 2 h 13"/>
                <a:gd name="T20" fmla="*/ 5 w 13"/>
                <a:gd name="T21" fmla="*/ 1 h 13"/>
                <a:gd name="T22" fmla="*/ 6 w 13"/>
                <a:gd name="T23" fmla="*/ 1 h 13"/>
                <a:gd name="T24" fmla="*/ 11 w 13"/>
                <a:gd name="T25" fmla="*/ 1 h 13"/>
                <a:gd name="T26" fmla="*/ 12 w 13"/>
                <a:gd name="T27" fmla="*/ 2 h 13"/>
                <a:gd name="T28" fmla="*/ 12 w 13"/>
                <a:gd name="T29" fmla="*/ 3 h 13"/>
                <a:gd name="T30" fmla="*/ 11 w 13"/>
                <a:gd name="T31" fmla="*/ 4 h 13"/>
                <a:gd name="T32" fmla="*/ 12 w 13"/>
                <a:gd name="T33" fmla="*/ 6 h 13"/>
                <a:gd name="T34" fmla="*/ 12 w 13"/>
                <a:gd name="T35" fmla="*/ 9 h 13"/>
                <a:gd name="T36" fmla="*/ 10 w 13"/>
                <a:gd name="T37" fmla="*/ 11 h 13"/>
                <a:gd name="T38" fmla="*/ 9 w 13"/>
                <a:gd name="T39" fmla="*/ 11 h 13"/>
                <a:gd name="T40" fmla="*/ 8 w 13"/>
                <a:gd name="T41" fmla="*/ 11 h 13"/>
                <a:gd name="T42" fmla="*/ 7 w 13"/>
                <a:gd name="T43" fmla="*/ 11 h 13"/>
                <a:gd name="T44" fmla="*/ 6 w 13"/>
                <a:gd name="T45" fmla="*/ 13 h 13"/>
                <a:gd name="T46" fmla="*/ 6 w 13"/>
                <a:gd name="T47" fmla="*/ 11 h 13"/>
                <a:gd name="T48" fmla="*/ 6 w 13"/>
                <a:gd name="T49" fmla="*/ 11 h 13"/>
                <a:gd name="T50" fmla="*/ 6 w 13"/>
                <a:gd name="T51" fmla="*/ 11 h 13"/>
                <a:gd name="T52" fmla="*/ 8 w 13"/>
                <a:gd name="T53" fmla="*/ 10 h 13"/>
                <a:gd name="T54" fmla="*/ 10 w 13"/>
                <a:gd name="T55" fmla="*/ 10 h 13"/>
                <a:gd name="T56" fmla="*/ 10 w 13"/>
                <a:gd name="T57" fmla="*/ 10 h 13"/>
                <a:gd name="T58" fmla="*/ 11 w 13"/>
                <a:gd name="T59" fmla="*/ 9 h 13"/>
                <a:gd name="T60" fmla="*/ 11 w 13"/>
                <a:gd name="T61" fmla="*/ 6 h 13"/>
                <a:gd name="T62" fmla="*/ 10 w 13"/>
                <a:gd name="T63" fmla="*/ 4 h 13"/>
                <a:gd name="T64" fmla="*/ 11 w 13"/>
                <a:gd name="T65" fmla="*/ 2 h 13"/>
                <a:gd name="T66" fmla="*/ 11 w 13"/>
                <a:gd name="T67" fmla="*/ 2 h 13"/>
                <a:gd name="T68" fmla="*/ 10 w 13"/>
                <a:gd name="T69" fmla="*/ 2 h 13"/>
                <a:gd name="T70" fmla="*/ 6 w 13"/>
                <a:gd name="T71" fmla="*/ 2 h 13"/>
                <a:gd name="T72" fmla="*/ 5 w 13"/>
                <a:gd name="T73" fmla="*/ 2 h 13"/>
                <a:gd name="T74" fmla="*/ 4 w 13"/>
                <a:gd name="T75" fmla="*/ 2 h 13"/>
                <a:gd name="T76" fmla="*/ 4 w 13"/>
                <a:gd name="T77" fmla="*/ 2 h 13"/>
                <a:gd name="T78" fmla="*/ 4 w 13"/>
                <a:gd name="T79" fmla="*/ 2 h 13"/>
                <a:gd name="T80" fmla="*/ 4 w 13"/>
                <a:gd name="T81" fmla="*/ 3 h 13"/>
                <a:gd name="T82" fmla="*/ 2 w 13"/>
                <a:gd name="T83" fmla="*/ 4 h 13"/>
                <a:gd name="T84" fmla="*/ 2 w 13"/>
                <a:gd name="T85" fmla="*/ 4 h 13"/>
                <a:gd name="T86" fmla="*/ 2 w 13"/>
                <a:gd name="T87" fmla="*/ 6 h 13"/>
                <a:gd name="T88" fmla="*/ 3 w 13"/>
                <a:gd name="T89" fmla="*/ 7 h 13"/>
                <a:gd name="T90" fmla="*/ 5 w 13"/>
                <a:gd name="T91" fmla="*/ 10 h 13"/>
                <a:gd name="T92" fmla="*/ 6 w 13"/>
                <a:gd name="T93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" h="13">
                  <a:moveTo>
                    <a:pt x="6" y="13"/>
                  </a:moveTo>
                  <a:cubicBezTo>
                    <a:pt x="6" y="13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4" y="11"/>
                    <a:pt x="3" y="10"/>
                  </a:cubicBezTo>
                  <a:cubicBezTo>
                    <a:pt x="3" y="10"/>
                    <a:pt x="3" y="9"/>
                    <a:pt x="2" y="9"/>
                  </a:cubicBezTo>
                  <a:cubicBezTo>
                    <a:pt x="2" y="8"/>
                    <a:pt x="1" y="8"/>
                    <a:pt x="1" y="7"/>
                  </a:cubicBezTo>
                  <a:cubicBezTo>
                    <a:pt x="0" y="6"/>
                    <a:pt x="0" y="5"/>
                    <a:pt x="1" y="4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3"/>
                    <a:pt x="2" y="3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7" y="0"/>
                    <a:pt x="9" y="0"/>
                    <a:pt x="11" y="1"/>
                  </a:cubicBezTo>
                  <a:cubicBezTo>
                    <a:pt x="12" y="1"/>
                    <a:pt x="12" y="1"/>
                    <a:pt x="12" y="2"/>
                  </a:cubicBezTo>
                  <a:cubicBezTo>
                    <a:pt x="13" y="2"/>
                    <a:pt x="12" y="3"/>
                    <a:pt x="12" y="3"/>
                  </a:cubicBezTo>
                  <a:cubicBezTo>
                    <a:pt x="12" y="3"/>
                    <a:pt x="11" y="4"/>
                    <a:pt x="11" y="4"/>
                  </a:cubicBezTo>
                  <a:cubicBezTo>
                    <a:pt x="11" y="5"/>
                    <a:pt x="12" y="5"/>
                    <a:pt x="12" y="6"/>
                  </a:cubicBezTo>
                  <a:cubicBezTo>
                    <a:pt x="12" y="7"/>
                    <a:pt x="12" y="8"/>
                    <a:pt x="12" y="9"/>
                  </a:cubicBezTo>
                  <a:cubicBezTo>
                    <a:pt x="12" y="11"/>
                    <a:pt x="11" y="11"/>
                    <a:pt x="10" y="11"/>
                  </a:cubicBezTo>
                  <a:cubicBezTo>
                    <a:pt x="10" y="11"/>
                    <a:pt x="10" y="11"/>
                    <a:pt x="9" y="11"/>
                  </a:cubicBezTo>
                  <a:cubicBezTo>
                    <a:pt x="9" y="11"/>
                    <a:pt x="9" y="11"/>
                    <a:pt x="8" y="11"/>
                  </a:cubicBezTo>
                  <a:cubicBezTo>
                    <a:pt x="8" y="11"/>
                    <a:pt x="8" y="11"/>
                    <a:pt x="7" y="11"/>
                  </a:cubicBezTo>
                  <a:cubicBezTo>
                    <a:pt x="7" y="12"/>
                    <a:pt x="7" y="13"/>
                    <a:pt x="6" y="13"/>
                  </a:cubicBezTo>
                  <a:close/>
                  <a:moveTo>
                    <a:pt x="6" y="11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7" y="10"/>
                    <a:pt x="8" y="10"/>
                  </a:cubicBezTo>
                  <a:cubicBezTo>
                    <a:pt x="9" y="9"/>
                    <a:pt x="9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11" y="10"/>
                    <a:pt x="11" y="9"/>
                  </a:cubicBezTo>
                  <a:cubicBezTo>
                    <a:pt x="11" y="8"/>
                    <a:pt x="11" y="7"/>
                    <a:pt x="11" y="6"/>
                  </a:cubicBezTo>
                  <a:cubicBezTo>
                    <a:pt x="10" y="6"/>
                    <a:pt x="10" y="5"/>
                    <a:pt x="10" y="4"/>
                  </a:cubicBezTo>
                  <a:cubicBezTo>
                    <a:pt x="10" y="3"/>
                    <a:pt x="11" y="3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0" y="2"/>
                  </a:cubicBezTo>
                  <a:cubicBezTo>
                    <a:pt x="9" y="2"/>
                    <a:pt x="7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6"/>
                    <a:pt x="2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4" y="8"/>
                    <a:pt x="4" y="8"/>
                    <a:pt x="5" y="10"/>
                  </a:cubicBezTo>
                  <a:cubicBezTo>
                    <a:pt x="5" y="10"/>
                    <a:pt x="5" y="11"/>
                    <a:pt x="6" y="1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69" name="Freeform 165"/>
            <p:cNvSpPr/>
            <p:nvPr/>
          </p:nvSpPr>
          <p:spPr bwMode="auto">
            <a:xfrm>
              <a:off x="3379" y="2294"/>
              <a:ext cx="5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1"/>
                    <a:pt x="0" y="2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70" name="Freeform 166"/>
            <p:cNvSpPr/>
            <p:nvPr/>
          </p:nvSpPr>
          <p:spPr bwMode="auto">
            <a:xfrm>
              <a:off x="3374" y="2294"/>
              <a:ext cx="12" cy="7"/>
            </a:xfrm>
            <a:custGeom>
              <a:avLst/>
              <a:gdLst>
                <a:gd name="T0" fmla="*/ 2 w 5"/>
                <a:gd name="T1" fmla="*/ 3 h 3"/>
                <a:gd name="T2" fmla="*/ 2 w 5"/>
                <a:gd name="T3" fmla="*/ 3 h 3"/>
                <a:gd name="T4" fmla="*/ 0 w 5"/>
                <a:gd name="T5" fmla="*/ 3 h 3"/>
                <a:gd name="T6" fmla="*/ 2 w 5"/>
                <a:gd name="T7" fmla="*/ 1 h 3"/>
                <a:gd name="T8" fmla="*/ 2 w 5"/>
                <a:gd name="T9" fmla="*/ 1 h 3"/>
                <a:gd name="T10" fmla="*/ 2 w 5"/>
                <a:gd name="T11" fmla="*/ 0 h 3"/>
                <a:gd name="T12" fmla="*/ 2 w 5"/>
                <a:gd name="T13" fmla="*/ 0 h 3"/>
                <a:gd name="T14" fmla="*/ 2 w 5"/>
                <a:gd name="T15" fmla="*/ 0 h 3"/>
                <a:gd name="T16" fmla="*/ 3 w 5"/>
                <a:gd name="T17" fmla="*/ 0 h 3"/>
                <a:gd name="T18" fmla="*/ 4 w 5"/>
                <a:gd name="T19" fmla="*/ 0 h 3"/>
                <a:gd name="T20" fmla="*/ 5 w 5"/>
                <a:gd name="T21" fmla="*/ 0 h 3"/>
                <a:gd name="T22" fmla="*/ 5 w 5"/>
                <a:gd name="T23" fmla="*/ 0 h 3"/>
                <a:gd name="T24" fmla="*/ 2 w 5"/>
                <a:gd name="T2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3"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2"/>
                    <a:pt x="4" y="3"/>
                    <a:pt x="2" y="3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71" name="Freeform 167"/>
            <p:cNvSpPr/>
            <p:nvPr/>
          </p:nvSpPr>
          <p:spPr bwMode="auto">
            <a:xfrm>
              <a:off x="3400" y="2561"/>
              <a:ext cx="33" cy="38"/>
            </a:xfrm>
            <a:custGeom>
              <a:avLst/>
              <a:gdLst>
                <a:gd name="T0" fmla="*/ 2 w 14"/>
                <a:gd name="T1" fmla="*/ 0 h 16"/>
                <a:gd name="T2" fmla="*/ 6 w 14"/>
                <a:gd name="T3" fmla="*/ 3 h 16"/>
                <a:gd name="T4" fmla="*/ 14 w 14"/>
                <a:gd name="T5" fmla="*/ 8 h 16"/>
                <a:gd name="T6" fmla="*/ 11 w 14"/>
                <a:gd name="T7" fmla="*/ 14 h 16"/>
                <a:gd name="T8" fmla="*/ 3 w 14"/>
                <a:gd name="T9" fmla="*/ 14 h 16"/>
                <a:gd name="T10" fmla="*/ 1 w 14"/>
                <a:gd name="T11" fmla="*/ 9 h 16"/>
                <a:gd name="T12" fmla="*/ 2 w 14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6">
                  <a:moveTo>
                    <a:pt x="2" y="0"/>
                  </a:moveTo>
                  <a:cubicBezTo>
                    <a:pt x="4" y="0"/>
                    <a:pt x="6" y="1"/>
                    <a:pt x="6" y="3"/>
                  </a:cubicBezTo>
                  <a:cubicBezTo>
                    <a:pt x="8" y="1"/>
                    <a:pt x="12" y="7"/>
                    <a:pt x="14" y="8"/>
                  </a:cubicBezTo>
                  <a:cubicBezTo>
                    <a:pt x="12" y="10"/>
                    <a:pt x="14" y="13"/>
                    <a:pt x="11" y="14"/>
                  </a:cubicBezTo>
                  <a:cubicBezTo>
                    <a:pt x="8" y="16"/>
                    <a:pt x="6" y="15"/>
                    <a:pt x="3" y="14"/>
                  </a:cubicBezTo>
                  <a:cubicBezTo>
                    <a:pt x="0" y="12"/>
                    <a:pt x="0" y="13"/>
                    <a:pt x="1" y="9"/>
                  </a:cubicBezTo>
                  <a:cubicBezTo>
                    <a:pt x="1" y="6"/>
                    <a:pt x="0" y="2"/>
                    <a:pt x="2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72" name="Freeform 168"/>
            <p:cNvSpPr>
              <a:spLocks noEditPoints="1"/>
            </p:cNvSpPr>
            <p:nvPr/>
          </p:nvSpPr>
          <p:spPr bwMode="auto">
            <a:xfrm>
              <a:off x="3398" y="2558"/>
              <a:ext cx="38" cy="41"/>
            </a:xfrm>
            <a:custGeom>
              <a:avLst/>
              <a:gdLst>
                <a:gd name="T0" fmla="*/ 9 w 16"/>
                <a:gd name="T1" fmla="*/ 17 h 17"/>
                <a:gd name="T2" fmla="*/ 4 w 16"/>
                <a:gd name="T3" fmla="*/ 15 h 17"/>
                <a:gd name="T4" fmla="*/ 3 w 16"/>
                <a:gd name="T5" fmla="*/ 15 h 17"/>
                <a:gd name="T6" fmla="*/ 1 w 16"/>
                <a:gd name="T7" fmla="*/ 11 h 17"/>
                <a:gd name="T8" fmla="*/ 1 w 16"/>
                <a:gd name="T9" fmla="*/ 10 h 17"/>
                <a:gd name="T10" fmla="*/ 1 w 16"/>
                <a:gd name="T11" fmla="*/ 7 h 17"/>
                <a:gd name="T12" fmla="*/ 2 w 16"/>
                <a:gd name="T13" fmla="*/ 1 h 17"/>
                <a:gd name="T14" fmla="*/ 3 w 16"/>
                <a:gd name="T15" fmla="*/ 1 h 17"/>
                <a:gd name="T16" fmla="*/ 3 w 16"/>
                <a:gd name="T17" fmla="*/ 1 h 17"/>
                <a:gd name="T18" fmla="*/ 4 w 16"/>
                <a:gd name="T19" fmla="*/ 0 h 17"/>
                <a:gd name="T20" fmla="*/ 8 w 16"/>
                <a:gd name="T21" fmla="*/ 3 h 17"/>
                <a:gd name="T22" fmla="*/ 13 w 16"/>
                <a:gd name="T23" fmla="*/ 7 h 17"/>
                <a:gd name="T24" fmla="*/ 15 w 16"/>
                <a:gd name="T25" fmla="*/ 9 h 17"/>
                <a:gd name="T26" fmla="*/ 16 w 16"/>
                <a:gd name="T27" fmla="*/ 9 h 17"/>
                <a:gd name="T28" fmla="*/ 15 w 16"/>
                <a:gd name="T29" fmla="*/ 10 h 17"/>
                <a:gd name="T30" fmla="*/ 14 w 16"/>
                <a:gd name="T31" fmla="*/ 12 h 17"/>
                <a:gd name="T32" fmla="*/ 12 w 16"/>
                <a:gd name="T33" fmla="*/ 16 h 17"/>
                <a:gd name="T34" fmla="*/ 9 w 16"/>
                <a:gd name="T35" fmla="*/ 17 h 17"/>
                <a:gd name="T36" fmla="*/ 3 w 16"/>
                <a:gd name="T37" fmla="*/ 2 h 17"/>
                <a:gd name="T38" fmla="*/ 2 w 16"/>
                <a:gd name="T39" fmla="*/ 7 h 17"/>
                <a:gd name="T40" fmla="*/ 2 w 16"/>
                <a:gd name="T41" fmla="*/ 10 h 17"/>
                <a:gd name="T42" fmla="*/ 2 w 16"/>
                <a:gd name="T43" fmla="*/ 11 h 17"/>
                <a:gd name="T44" fmla="*/ 4 w 16"/>
                <a:gd name="T45" fmla="*/ 14 h 17"/>
                <a:gd name="T46" fmla="*/ 4 w 16"/>
                <a:gd name="T47" fmla="*/ 14 h 17"/>
                <a:gd name="T48" fmla="*/ 12 w 16"/>
                <a:gd name="T49" fmla="*/ 15 h 17"/>
                <a:gd name="T50" fmla="*/ 13 w 16"/>
                <a:gd name="T51" fmla="*/ 12 h 17"/>
                <a:gd name="T52" fmla="*/ 14 w 16"/>
                <a:gd name="T53" fmla="*/ 9 h 17"/>
                <a:gd name="T54" fmla="*/ 12 w 16"/>
                <a:gd name="T55" fmla="*/ 7 h 17"/>
                <a:gd name="T56" fmla="*/ 8 w 16"/>
                <a:gd name="T57" fmla="*/ 4 h 17"/>
                <a:gd name="T58" fmla="*/ 7 w 16"/>
                <a:gd name="T59" fmla="*/ 5 h 17"/>
                <a:gd name="T60" fmla="*/ 6 w 16"/>
                <a:gd name="T61" fmla="*/ 4 h 17"/>
                <a:gd name="T62" fmla="*/ 3 w 16"/>
                <a:gd name="T63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" h="17">
                  <a:moveTo>
                    <a:pt x="9" y="17"/>
                  </a:moveTo>
                  <a:cubicBezTo>
                    <a:pt x="7" y="17"/>
                    <a:pt x="6" y="16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0" y="14"/>
                    <a:pt x="0" y="14"/>
                    <a:pt x="1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8"/>
                    <a:pt x="1" y="7"/>
                  </a:cubicBezTo>
                  <a:cubicBezTo>
                    <a:pt x="1" y="5"/>
                    <a:pt x="1" y="3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0"/>
                    <a:pt x="4" y="0"/>
                  </a:cubicBezTo>
                  <a:cubicBezTo>
                    <a:pt x="6" y="0"/>
                    <a:pt x="7" y="1"/>
                    <a:pt x="8" y="3"/>
                  </a:cubicBezTo>
                  <a:cubicBezTo>
                    <a:pt x="9" y="2"/>
                    <a:pt x="11" y="5"/>
                    <a:pt x="13" y="7"/>
                  </a:cubicBezTo>
                  <a:cubicBezTo>
                    <a:pt x="14" y="7"/>
                    <a:pt x="15" y="8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1"/>
                    <a:pt x="14" y="12"/>
                  </a:cubicBezTo>
                  <a:cubicBezTo>
                    <a:pt x="14" y="13"/>
                    <a:pt x="14" y="15"/>
                    <a:pt x="12" y="16"/>
                  </a:cubicBezTo>
                  <a:cubicBezTo>
                    <a:pt x="11" y="16"/>
                    <a:pt x="10" y="17"/>
                    <a:pt x="9" y="17"/>
                  </a:cubicBezTo>
                  <a:close/>
                  <a:moveTo>
                    <a:pt x="3" y="2"/>
                  </a:moveTo>
                  <a:cubicBezTo>
                    <a:pt x="2" y="3"/>
                    <a:pt x="2" y="5"/>
                    <a:pt x="2" y="7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3"/>
                    <a:pt x="2" y="13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5"/>
                    <a:pt x="9" y="16"/>
                    <a:pt x="12" y="15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3" y="10"/>
                    <a:pt x="14" y="9"/>
                  </a:cubicBezTo>
                  <a:cubicBezTo>
                    <a:pt x="13" y="9"/>
                    <a:pt x="13" y="8"/>
                    <a:pt x="12" y="7"/>
                  </a:cubicBezTo>
                  <a:cubicBezTo>
                    <a:pt x="11" y="6"/>
                    <a:pt x="9" y="3"/>
                    <a:pt x="8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5" y="1"/>
                    <a:pt x="3" y="2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73" name="Freeform 169"/>
            <p:cNvSpPr/>
            <p:nvPr/>
          </p:nvSpPr>
          <p:spPr bwMode="auto">
            <a:xfrm>
              <a:off x="3305" y="2285"/>
              <a:ext cx="95" cy="76"/>
            </a:xfrm>
            <a:custGeom>
              <a:avLst/>
              <a:gdLst>
                <a:gd name="T0" fmla="*/ 6 w 40"/>
                <a:gd name="T1" fmla="*/ 1 h 32"/>
                <a:gd name="T2" fmla="*/ 0 w 40"/>
                <a:gd name="T3" fmla="*/ 8 h 32"/>
                <a:gd name="T4" fmla="*/ 7 w 40"/>
                <a:gd name="T5" fmla="*/ 14 h 32"/>
                <a:gd name="T6" fmla="*/ 11 w 40"/>
                <a:gd name="T7" fmla="*/ 16 h 32"/>
                <a:gd name="T8" fmla="*/ 16 w 40"/>
                <a:gd name="T9" fmla="*/ 16 h 32"/>
                <a:gd name="T10" fmla="*/ 15 w 40"/>
                <a:gd name="T11" fmla="*/ 22 h 32"/>
                <a:gd name="T12" fmla="*/ 15 w 40"/>
                <a:gd name="T13" fmla="*/ 25 h 32"/>
                <a:gd name="T14" fmla="*/ 17 w 40"/>
                <a:gd name="T15" fmla="*/ 28 h 32"/>
                <a:gd name="T16" fmla="*/ 22 w 40"/>
                <a:gd name="T17" fmla="*/ 30 h 32"/>
                <a:gd name="T18" fmla="*/ 27 w 40"/>
                <a:gd name="T19" fmla="*/ 26 h 32"/>
                <a:gd name="T20" fmla="*/ 24 w 40"/>
                <a:gd name="T21" fmla="*/ 25 h 32"/>
                <a:gd name="T22" fmla="*/ 24 w 40"/>
                <a:gd name="T23" fmla="*/ 23 h 32"/>
                <a:gd name="T24" fmla="*/ 23 w 40"/>
                <a:gd name="T25" fmla="*/ 21 h 32"/>
                <a:gd name="T26" fmla="*/ 33 w 40"/>
                <a:gd name="T27" fmla="*/ 21 h 32"/>
                <a:gd name="T28" fmla="*/ 35 w 40"/>
                <a:gd name="T29" fmla="*/ 14 h 32"/>
                <a:gd name="T30" fmla="*/ 33 w 40"/>
                <a:gd name="T31" fmla="*/ 10 h 32"/>
                <a:gd name="T32" fmla="*/ 32 w 40"/>
                <a:gd name="T33" fmla="*/ 7 h 32"/>
                <a:gd name="T34" fmla="*/ 30 w 40"/>
                <a:gd name="T35" fmla="*/ 7 h 32"/>
                <a:gd name="T36" fmla="*/ 28 w 40"/>
                <a:gd name="T37" fmla="*/ 5 h 32"/>
                <a:gd name="T38" fmla="*/ 30 w 40"/>
                <a:gd name="T39" fmla="*/ 4 h 32"/>
                <a:gd name="T40" fmla="*/ 24 w 40"/>
                <a:gd name="T41" fmla="*/ 5 h 32"/>
                <a:gd name="T42" fmla="*/ 26 w 40"/>
                <a:gd name="T43" fmla="*/ 5 h 32"/>
                <a:gd name="T44" fmla="*/ 21 w 40"/>
                <a:gd name="T45" fmla="*/ 6 h 32"/>
                <a:gd name="T46" fmla="*/ 19 w 40"/>
                <a:gd name="T47" fmla="*/ 5 h 32"/>
                <a:gd name="T48" fmla="*/ 16 w 40"/>
                <a:gd name="T49" fmla="*/ 5 h 32"/>
                <a:gd name="T50" fmla="*/ 13 w 40"/>
                <a:gd name="T51" fmla="*/ 3 h 32"/>
                <a:gd name="T52" fmla="*/ 9 w 40"/>
                <a:gd name="T53" fmla="*/ 0 h 32"/>
                <a:gd name="T54" fmla="*/ 8 w 40"/>
                <a:gd name="T55" fmla="*/ 2 h 32"/>
                <a:gd name="T56" fmla="*/ 10 w 40"/>
                <a:gd name="T57" fmla="*/ 2 h 32"/>
                <a:gd name="T58" fmla="*/ 5 w 40"/>
                <a:gd name="T59" fmla="*/ 5 h 32"/>
                <a:gd name="T60" fmla="*/ 5 w 40"/>
                <a:gd name="T61" fmla="*/ 9 h 32"/>
                <a:gd name="T62" fmla="*/ 5 w 40"/>
                <a:gd name="T63" fmla="*/ 5 h 32"/>
                <a:gd name="T64" fmla="*/ 6 w 40"/>
                <a:gd name="T6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" h="32">
                  <a:moveTo>
                    <a:pt x="6" y="1"/>
                  </a:moveTo>
                  <a:cubicBezTo>
                    <a:pt x="2" y="2"/>
                    <a:pt x="1" y="6"/>
                    <a:pt x="0" y="8"/>
                  </a:cubicBezTo>
                  <a:cubicBezTo>
                    <a:pt x="4" y="8"/>
                    <a:pt x="2" y="15"/>
                    <a:pt x="7" y="14"/>
                  </a:cubicBezTo>
                  <a:cubicBezTo>
                    <a:pt x="9" y="14"/>
                    <a:pt x="9" y="15"/>
                    <a:pt x="11" y="16"/>
                  </a:cubicBezTo>
                  <a:cubicBezTo>
                    <a:pt x="11" y="17"/>
                    <a:pt x="15" y="16"/>
                    <a:pt x="16" y="16"/>
                  </a:cubicBezTo>
                  <a:cubicBezTo>
                    <a:pt x="15" y="18"/>
                    <a:pt x="14" y="20"/>
                    <a:pt x="15" y="22"/>
                  </a:cubicBezTo>
                  <a:cubicBezTo>
                    <a:pt x="16" y="24"/>
                    <a:pt x="17" y="24"/>
                    <a:pt x="15" y="25"/>
                  </a:cubicBezTo>
                  <a:cubicBezTo>
                    <a:pt x="15" y="26"/>
                    <a:pt x="16" y="27"/>
                    <a:pt x="17" y="28"/>
                  </a:cubicBezTo>
                  <a:cubicBezTo>
                    <a:pt x="18" y="30"/>
                    <a:pt x="19" y="32"/>
                    <a:pt x="22" y="30"/>
                  </a:cubicBezTo>
                  <a:cubicBezTo>
                    <a:pt x="23" y="29"/>
                    <a:pt x="26" y="28"/>
                    <a:pt x="27" y="26"/>
                  </a:cubicBezTo>
                  <a:cubicBezTo>
                    <a:pt x="24" y="27"/>
                    <a:pt x="25" y="26"/>
                    <a:pt x="24" y="25"/>
                  </a:cubicBezTo>
                  <a:cubicBezTo>
                    <a:pt x="24" y="24"/>
                    <a:pt x="25" y="23"/>
                    <a:pt x="24" y="23"/>
                  </a:cubicBezTo>
                  <a:cubicBezTo>
                    <a:pt x="23" y="22"/>
                    <a:pt x="23" y="22"/>
                    <a:pt x="23" y="21"/>
                  </a:cubicBezTo>
                  <a:cubicBezTo>
                    <a:pt x="28" y="23"/>
                    <a:pt x="29" y="22"/>
                    <a:pt x="33" y="21"/>
                  </a:cubicBezTo>
                  <a:cubicBezTo>
                    <a:pt x="36" y="20"/>
                    <a:pt x="30" y="16"/>
                    <a:pt x="35" y="14"/>
                  </a:cubicBezTo>
                  <a:cubicBezTo>
                    <a:pt x="31" y="13"/>
                    <a:pt x="40" y="10"/>
                    <a:pt x="33" y="10"/>
                  </a:cubicBezTo>
                  <a:cubicBezTo>
                    <a:pt x="35" y="9"/>
                    <a:pt x="33" y="8"/>
                    <a:pt x="32" y="7"/>
                  </a:cubicBezTo>
                  <a:cubicBezTo>
                    <a:pt x="31" y="7"/>
                    <a:pt x="30" y="7"/>
                    <a:pt x="30" y="7"/>
                  </a:cubicBezTo>
                  <a:cubicBezTo>
                    <a:pt x="29" y="6"/>
                    <a:pt x="29" y="6"/>
                    <a:pt x="28" y="5"/>
                  </a:cubicBezTo>
                  <a:cubicBezTo>
                    <a:pt x="29" y="5"/>
                    <a:pt x="30" y="5"/>
                    <a:pt x="30" y="4"/>
                  </a:cubicBezTo>
                  <a:cubicBezTo>
                    <a:pt x="28" y="4"/>
                    <a:pt x="26" y="4"/>
                    <a:pt x="24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4" y="5"/>
                    <a:pt x="22" y="6"/>
                    <a:pt x="21" y="6"/>
                  </a:cubicBezTo>
                  <a:cubicBezTo>
                    <a:pt x="20" y="6"/>
                    <a:pt x="20" y="4"/>
                    <a:pt x="19" y="5"/>
                  </a:cubicBezTo>
                  <a:cubicBezTo>
                    <a:pt x="18" y="5"/>
                    <a:pt x="17" y="5"/>
                    <a:pt x="16" y="5"/>
                  </a:cubicBezTo>
                  <a:cubicBezTo>
                    <a:pt x="14" y="5"/>
                    <a:pt x="15" y="3"/>
                    <a:pt x="13" y="3"/>
                  </a:cubicBezTo>
                  <a:cubicBezTo>
                    <a:pt x="11" y="2"/>
                    <a:pt x="10" y="3"/>
                    <a:pt x="9" y="0"/>
                  </a:cubicBezTo>
                  <a:cubicBezTo>
                    <a:pt x="9" y="1"/>
                    <a:pt x="9" y="1"/>
                    <a:pt x="8" y="2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9" y="3"/>
                    <a:pt x="5" y="3"/>
                    <a:pt x="5" y="5"/>
                  </a:cubicBezTo>
                  <a:cubicBezTo>
                    <a:pt x="5" y="6"/>
                    <a:pt x="8" y="8"/>
                    <a:pt x="5" y="9"/>
                  </a:cubicBezTo>
                  <a:cubicBezTo>
                    <a:pt x="4" y="7"/>
                    <a:pt x="4" y="6"/>
                    <a:pt x="5" y="5"/>
                  </a:cubicBezTo>
                  <a:cubicBezTo>
                    <a:pt x="5" y="3"/>
                    <a:pt x="3" y="2"/>
                    <a:pt x="6" y="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74" name="Freeform 170"/>
            <p:cNvSpPr>
              <a:spLocks noEditPoints="1"/>
            </p:cNvSpPr>
            <p:nvPr/>
          </p:nvSpPr>
          <p:spPr bwMode="auto">
            <a:xfrm>
              <a:off x="3303" y="2282"/>
              <a:ext cx="90" cy="77"/>
            </a:xfrm>
            <a:custGeom>
              <a:avLst/>
              <a:gdLst>
                <a:gd name="T0" fmla="*/ 16 w 38"/>
                <a:gd name="T1" fmla="*/ 28 h 32"/>
                <a:gd name="T2" fmla="*/ 16 w 38"/>
                <a:gd name="T3" fmla="*/ 24 h 32"/>
                <a:gd name="T4" fmla="*/ 16 w 38"/>
                <a:gd name="T5" fmla="*/ 18 h 32"/>
                <a:gd name="T6" fmla="*/ 11 w 38"/>
                <a:gd name="T7" fmla="*/ 18 h 32"/>
                <a:gd name="T8" fmla="*/ 3 w 38"/>
                <a:gd name="T9" fmla="*/ 12 h 32"/>
                <a:gd name="T10" fmla="*/ 1 w 38"/>
                <a:gd name="T11" fmla="*/ 9 h 32"/>
                <a:gd name="T12" fmla="*/ 6 w 38"/>
                <a:gd name="T13" fmla="*/ 2 h 32"/>
                <a:gd name="T14" fmla="*/ 7 w 38"/>
                <a:gd name="T15" fmla="*/ 3 h 32"/>
                <a:gd name="T16" fmla="*/ 6 w 38"/>
                <a:gd name="T17" fmla="*/ 3 h 32"/>
                <a:gd name="T18" fmla="*/ 9 w 38"/>
                <a:gd name="T19" fmla="*/ 3 h 32"/>
                <a:gd name="T20" fmla="*/ 10 w 38"/>
                <a:gd name="T21" fmla="*/ 1 h 32"/>
                <a:gd name="T22" fmla="*/ 14 w 38"/>
                <a:gd name="T23" fmla="*/ 3 h 32"/>
                <a:gd name="T24" fmla="*/ 17 w 38"/>
                <a:gd name="T25" fmla="*/ 5 h 32"/>
                <a:gd name="T26" fmla="*/ 22 w 38"/>
                <a:gd name="T27" fmla="*/ 6 h 32"/>
                <a:gd name="T28" fmla="*/ 23 w 38"/>
                <a:gd name="T29" fmla="*/ 5 h 32"/>
                <a:gd name="T30" fmla="*/ 30 w 38"/>
                <a:gd name="T31" fmla="*/ 5 h 32"/>
                <a:gd name="T32" fmla="*/ 32 w 38"/>
                <a:gd name="T33" fmla="*/ 6 h 32"/>
                <a:gd name="T34" fmla="*/ 31 w 38"/>
                <a:gd name="T35" fmla="*/ 7 h 32"/>
                <a:gd name="T36" fmla="*/ 35 w 38"/>
                <a:gd name="T37" fmla="*/ 10 h 32"/>
                <a:gd name="T38" fmla="*/ 36 w 38"/>
                <a:gd name="T39" fmla="*/ 14 h 32"/>
                <a:gd name="T40" fmla="*/ 36 w 38"/>
                <a:gd name="T41" fmla="*/ 16 h 32"/>
                <a:gd name="T42" fmla="*/ 35 w 38"/>
                <a:gd name="T43" fmla="*/ 21 h 32"/>
                <a:gd name="T44" fmla="*/ 26 w 38"/>
                <a:gd name="T45" fmla="*/ 23 h 32"/>
                <a:gd name="T46" fmla="*/ 26 w 38"/>
                <a:gd name="T47" fmla="*/ 26 h 32"/>
                <a:gd name="T48" fmla="*/ 28 w 38"/>
                <a:gd name="T49" fmla="*/ 27 h 32"/>
                <a:gd name="T50" fmla="*/ 23 w 38"/>
                <a:gd name="T51" fmla="*/ 32 h 32"/>
                <a:gd name="T52" fmla="*/ 18 w 38"/>
                <a:gd name="T53" fmla="*/ 27 h 32"/>
                <a:gd name="T54" fmla="*/ 26 w 38"/>
                <a:gd name="T55" fmla="*/ 28 h 32"/>
                <a:gd name="T56" fmla="*/ 25 w 38"/>
                <a:gd name="T57" fmla="*/ 25 h 32"/>
                <a:gd name="T58" fmla="*/ 23 w 38"/>
                <a:gd name="T59" fmla="*/ 23 h 32"/>
                <a:gd name="T60" fmla="*/ 34 w 38"/>
                <a:gd name="T61" fmla="*/ 21 h 32"/>
                <a:gd name="T62" fmla="*/ 33 w 38"/>
                <a:gd name="T63" fmla="*/ 16 h 32"/>
                <a:gd name="T64" fmla="*/ 35 w 38"/>
                <a:gd name="T65" fmla="*/ 13 h 32"/>
                <a:gd name="T66" fmla="*/ 33 w 38"/>
                <a:gd name="T67" fmla="*/ 12 h 32"/>
                <a:gd name="T68" fmla="*/ 32 w 38"/>
                <a:gd name="T69" fmla="*/ 9 h 32"/>
                <a:gd name="T70" fmla="*/ 29 w 38"/>
                <a:gd name="T71" fmla="*/ 7 h 32"/>
                <a:gd name="T72" fmla="*/ 27 w 38"/>
                <a:gd name="T73" fmla="*/ 7 h 32"/>
                <a:gd name="T74" fmla="*/ 21 w 38"/>
                <a:gd name="T75" fmla="*/ 7 h 32"/>
                <a:gd name="T76" fmla="*/ 15 w 38"/>
                <a:gd name="T77" fmla="*/ 5 h 32"/>
                <a:gd name="T78" fmla="*/ 11 w 38"/>
                <a:gd name="T79" fmla="*/ 4 h 32"/>
                <a:gd name="T80" fmla="*/ 7 w 38"/>
                <a:gd name="T81" fmla="*/ 6 h 32"/>
                <a:gd name="T82" fmla="*/ 6 w 38"/>
                <a:gd name="T83" fmla="*/ 10 h 32"/>
                <a:gd name="T84" fmla="*/ 5 w 38"/>
                <a:gd name="T85" fmla="*/ 5 h 32"/>
                <a:gd name="T86" fmla="*/ 2 w 38"/>
                <a:gd name="T87" fmla="*/ 8 h 32"/>
                <a:gd name="T88" fmla="*/ 7 w 38"/>
                <a:gd name="T89" fmla="*/ 14 h 32"/>
                <a:gd name="T90" fmla="*/ 12 w 38"/>
                <a:gd name="T91" fmla="*/ 17 h 32"/>
                <a:gd name="T92" fmla="*/ 17 w 38"/>
                <a:gd name="T93" fmla="*/ 17 h 32"/>
                <a:gd name="T94" fmla="*/ 17 w 38"/>
                <a:gd name="T95" fmla="*/ 19 h 32"/>
                <a:gd name="T96" fmla="*/ 17 w 38"/>
                <a:gd name="T97" fmla="*/ 26 h 32"/>
                <a:gd name="T98" fmla="*/ 7 w 38"/>
                <a:gd name="T99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" h="32">
                  <a:moveTo>
                    <a:pt x="21" y="32"/>
                  </a:moveTo>
                  <a:cubicBezTo>
                    <a:pt x="19" y="32"/>
                    <a:pt x="18" y="30"/>
                    <a:pt x="17" y="29"/>
                  </a:cubicBezTo>
                  <a:cubicBezTo>
                    <a:pt x="17" y="29"/>
                    <a:pt x="17" y="28"/>
                    <a:pt x="16" y="28"/>
                  </a:cubicBezTo>
                  <a:cubicBezTo>
                    <a:pt x="16" y="27"/>
                    <a:pt x="15" y="26"/>
                    <a:pt x="16" y="26"/>
                  </a:cubicBezTo>
                  <a:cubicBezTo>
                    <a:pt x="16" y="25"/>
                    <a:pt x="16" y="25"/>
                    <a:pt x="17" y="25"/>
                  </a:cubicBezTo>
                  <a:cubicBezTo>
                    <a:pt x="16" y="25"/>
                    <a:pt x="16" y="24"/>
                    <a:pt x="16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2"/>
                    <a:pt x="15" y="20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8"/>
                    <a:pt x="14" y="18"/>
                    <a:pt x="13" y="18"/>
                  </a:cubicBezTo>
                  <a:cubicBezTo>
                    <a:pt x="12" y="18"/>
                    <a:pt x="11" y="18"/>
                    <a:pt x="11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0" y="16"/>
                    <a:pt x="9" y="15"/>
                    <a:pt x="8" y="16"/>
                  </a:cubicBezTo>
                  <a:cubicBezTo>
                    <a:pt x="4" y="16"/>
                    <a:pt x="4" y="14"/>
                    <a:pt x="3" y="12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cubicBezTo>
                    <a:pt x="2" y="5"/>
                    <a:pt x="3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10" y="1"/>
                    <a:pt x="10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3"/>
                    <a:pt x="12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6" y="4"/>
                    <a:pt x="16" y="5"/>
                  </a:cubicBezTo>
                  <a:cubicBezTo>
                    <a:pt x="16" y="5"/>
                    <a:pt x="16" y="5"/>
                    <a:pt x="17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1" y="5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4" y="6"/>
                    <a:pt x="24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5"/>
                    <a:pt x="27" y="5"/>
                    <a:pt x="28" y="5"/>
                  </a:cubicBezTo>
                  <a:cubicBezTo>
                    <a:pt x="29" y="5"/>
                    <a:pt x="29" y="5"/>
                    <a:pt x="30" y="5"/>
                  </a:cubicBezTo>
                  <a:cubicBezTo>
                    <a:pt x="30" y="5"/>
                    <a:pt x="31" y="5"/>
                    <a:pt x="31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6"/>
                    <a:pt x="31" y="6"/>
                    <a:pt x="30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2" y="7"/>
                    <a:pt x="32" y="7"/>
                    <a:pt x="33" y="7"/>
                  </a:cubicBezTo>
                  <a:cubicBezTo>
                    <a:pt x="34" y="8"/>
                    <a:pt x="35" y="9"/>
                    <a:pt x="35" y="10"/>
                  </a:cubicBezTo>
                  <a:cubicBezTo>
                    <a:pt x="35" y="10"/>
                    <a:pt x="35" y="10"/>
                    <a:pt x="35" y="11"/>
                  </a:cubicBezTo>
                  <a:cubicBezTo>
                    <a:pt x="37" y="11"/>
                    <a:pt x="37" y="11"/>
                    <a:pt x="37" y="12"/>
                  </a:cubicBezTo>
                  <a:cubicBezTo>
                    <a:pt x="38" y="12"/>
                    <a:pt x="37" y="13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6"/>
                    <a:pt x="35" y="16"/>
                    <a:pt x="35" y="17"/>
                  </a:cubicBezTo>
                  <a:cubicBezTo>
                    <a:pt x="34" y="17"/>
                    <a:pt x="35" y="18"/>
                    <a:pt x="35" y="19"/>
                  </a:cubicBezTo>
                  <a:cubicBezTo>
                    <a:pt x="35" y="20"/>
                    <a:pt x="36" y="20"/>
                    <a:pt x="35" y="21"/>
                  </a:cubicBezTo>
                  <a:cubicBezTo>
                    <a:pt x="35" y="22"/>
                    <a:pt x="35" y="22"/>
                    <a:pt x="34" y="22"/>
                  </a:cubicBezTo>
                  <a:cubicBezTo>
                    <a:pt x="32" y="23"/>
                    <a:pt x="30" y="24"/>
                    <a:pt x="28" y="24"/>
                  </a:cubicBezTo>
                  <a:cubicBezTo>
                    <a:pt x="27" y="24"/>
                    <a:pt x="27" y="24"/>
                    <a:pt x="26" y="23"/>
                  </a:cubicBezTo>
                  <a:cubicBezTo>
                    <a:pt x="26" y="24"/>
                    <a:pt x="26" y="25"/>
                    <a:pt x="26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7" y="27"/>
                    <a:pt x="27" y="27"/>
                    <a:pt x="28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7" y="29"/>
                    <a:pt x="25" y="31"/>
                    <a:pt x="23" y="32"/>
                  </a:cubicBezTo>
                  <a:cubicBezTo>
                    <a:pt x="22" y="32"/>
                    <a:pt x="22" y="32"/>
                    <a:pt x="21" y="32"/>
                  </a:cubicBezTo>
                  <a:close/>
                  <a:moveTo>
                    <a:pt x="17" y="26"/>
                  </a:moveTo>
                  <a:cubicBezTo>
                    <a:pt x="17" y="27"/>
                    <a:pt x="17" y="27"/>
                    <a:pt x="18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20" y="31"/>
                    <a:pt x="21" y="32"/>
                    <a:pt x="22" y="31"/>
                  </a:cubicBezTo>
                  <a:cubicBezTo>
                    <a:pt x="23" y="30"/>
                    <a:pt x="25" y="29"/>
                    <a:pt x="26" y="28"/>
                  </a:cubicBezTo>
                  <a:cubicBezTo>
                    <a:pt x="25" y="28"/>
                    <a:pt x="25" y="27"/>
                    <a:pt x="25" y="27"/>
                  </a:cubicBezTo>
                  <a:cubicBezTo>
                    <a:pt x="25" y="27"/>
                    <a:pt x="25" y="26"/>
                    <a:pt x="25" y="26"/>
                  </a:cubicBezTo>
                  <a:cubicBezTo>
                    <a:pt x="24" y="25"/>
                    <a:pt x="25" y="25"/>
                    <a:pt x="25" y="25"/>
                  </a:cubicBezTo>
                  <a:cubicBezTo>
                    <a:pt x="25" y="25"/>
                    <a:pt x="25" y="24"/>
                    <a:pt x="25" y="24"/>
                  </a:cubicBezTo>
                  <a:cubicBezTo>
                    <a:pt x="24" y="24"/>
                    <a:pt x="24" y="24"/>
                    <a:pt x="24" y="23"/>
                  </a:cubicBezTo>
                  <a:cubicBezTo>
                    <a:pt x="24" y="23"/>
                    <a:pt x="24" y="23"/>
                    <a:pt x="23" y="2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9" y="23"/>
                    <a:pt x="29" y="23"/>
                    <a:pt x="34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33" y="16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4"/>
                    <a:pt x="35" y="13"/>
                    <a:pt x="35" y="13"/>
                  </a:cubicBezTo>
                  <a:cubicBezTo>
                    <a:pt x="36" y="13"/>
                    <a:pt x="36" y="12"/>
                    <a:pt x="36" y="12"/>
                  </a:cubicBezTo>
                  <a:cubicBezTo>
                    <a:pt x="36" y="12"/>
                    <a:pt x="35" y="12"/>
                    <a:pt x="34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9"/>
                    <a:pt x="32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9"/>
                    <a:pt x="31" y="9"/>
                    <a:pt x="30" y="8"/>
                  </a:cubicBezTo>
                  <a:cubicBezTo>
                    <a:pt x="30" y="8"/>
                    <a:pt x="30" y="8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7"/>
                    <a:pt x="23" y="8"/>
                    <a:pt x="22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0" y="6"/>
                    <a:pt x="20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15" y="5"/>
                    <a:pt x="14" y="5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0" y="4"/>
                  </a:cubicBezTo>
                  <a:cubicBezTo>
                    <a:pt x="9" y="4"/>
                    <a:pt x="7" y="5"/>
                    <a:pt x="7" y="6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8" y="8"/>
                    <a:pt x="8" y="8"/>
                    <a:pt x="8" y="9"/>
                  </a:cubicBezTo>
                  <a:cubicBezTo>
                    <a:pt x="8" y="10"/>
                    <a:pt x="7" y="10"/>
                    <a:pt x="6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8"/>
                    <a:pt x="4" y="7"/>
                    <a:pt x="5" y="5"/>
                  </a:cubicBezTo>
                  <a:cubicBezTo>
                    <a:pt x="5" y="5"/>
                    <a:pt x="5" y="5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5"/>
                    <a:pt x="3" y="7"/>
                    <a:pt x="2" y="8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4" y="9"/>
                    <a:pt x="4" y="11"/>
                    <a:pt x="4" y="12"/>
                  </a:cubicBezTo>
                  <a:cubicBezTo>
                    <a:pt x="5" y="14"/>
                    <a:pt x="5" y="15"/>
                    <a:pt x="7" y="14"/>
                  </a:cubicBezTo>
                  <a:cubicBezTo>
                    <a:pt x="10" y="14"/>
                    <a:pt x="11" y="15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3" y="17"/>
                  </a:cubicBezTo>
                  <a:cubicBezTo>
                    <a:pt x="14" y="17"/>
                    <a:pt x="15" y="17"/>
                    <a:pt x="16" y="17"/>
                  </a:cubicBezTo>
                  <a:cubicBezTo>
                    <a:pt x="16" y="17"/>
                    <a:pt x="17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9"/>
                  </a:cubicBezTo>
                  <a:cubicBezTo>
                    <a:pt x="17" y="20"/>
                    <a:pt x="16" y="22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5"/>
                    <a:pt x="18" y="25"/>
                    <a:pt x="17" y="26"/>
                  </a:cubicBezTo>
                  <a:close/>
                  <a:moveTo>
                    <a:pt x="6" y="7"/>
                  </a:moveTo>
                  <a:cubicBezTo>
                    <a:pt x="6" y="8"/>
                    <a:pt x="6" y="8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6" y="8"/>
                    <a:pt x="6" y="8"/>
                  </a:cubicBezTo>
                  <a:cubicBezTo>
                    <a:pt x="6" y="7"/>
                    <a:pt x="6" y="7"/>
                    <a:pt x="6" y="7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75" name="Freeform 171"/>
            <p:cNvSpPr/>
            <p:nvPr/>
          </p:nvSpPr>
          <p:spPr bwMode="auto">
            <a:xfrm>
              <a:off x="3362" y="2292"/>
              <a:ext cx="5" cy="2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1 h 1"/>
                <a:gd name="T4" fmla="*/ 0 w 2"/>
                <a:gd name="T5" fmla="*/ 0 h 1"/>
                <a:gd name="T6" fmla="*/ 1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1" y="1"/>
                    <a:pt x="1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76" name="Freeform 172"/>
            <p:cNvSpPr/>
            <p:nvPr/>
          </p:nvSpPr>
          <p:spPr bwMode="auto">
            <a:xfrm>
              <a:off x="3360" y="2290"/>
              <a:ext cx="9" cy="4"/>
            </a:xfrm>
            <a:custGeom>
              <a:avLst/>
              <a:gdLst>
                <a:gd name="T0" fmla="*/ 2 w 4"/>
                <a:gd name="T1" fmla="*/ 2 h 2"/>
                <a:gd name="T2" fmla="*/ 1 w 4"/>
                <a:gd name="T3" fmla="*/ 2 h 2"/>
                <a:gd name="T4" fmla="*/ 0 w 4"/>
                <a:gd name="T5" fmla="*/ 1 h 2"/>
                <a:gd name="T6" fmla="*/ 3 w 4"/>
                <a:gd name="T7" fmla="*/ 0 h 2"/>
                <a:gd name="T8" fmla="*/ 4 w 4"/>
                <a:gd name="T9" fmla="*/ 2 h 2"/>
                <a:gd name="T10" fmla="*/ 2 w 4"/>
                <a:gd name="T11" fmla="*/ 2 h 2"/>
                <a:gd name="T12" fmla="*/ 2 w 4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">
                  <a:moveTo>
                    <a:pt x="2" y="2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77" name="Freeform 173"/>
            <p:cNvSpPr/>
            <p:nvPr/>
          </p:nvSpPr>
          <p:spPr bwMode="auto">
            <a:xfrm>
              <a:off x="3270" y="2282"/>
              <a:ext cx="78" cy="107"/>
            </a:xfrm>
            <a:custGeom>
              <a:avLst/>
              <a:gdLst>
                <a:gd name="T0" fmla="*/ 3 w 33"/>
                <a:gd name="T1" fmla="*/ 14 h 45"/>
                <a:gd name="T2" fmla="*/ 4 w 33"/>
                <a:gd name="T3" fmla="*/ 11 h 45"/>
                <a:gd name="T4" fmla="*/ 6 w 33"/>
                <a:gd name="T5" fmla="*/ 13 h 45"/>
                <a:gd name="T6" fmla="*/ 9 w 33"/>
                <a:gd name="T7" fmla="*/ 8 h 45"/>
                <a:gd name="T8" fmla="*/ 12 w 33"/>
                <a:gd name="T9" fmla="*/ 5 h 45"/>
                <a:gd name="T10" fmla="*/ 16 w 33"/>
                <a:gd name="T11" fmla="*/ 3 h 45"/>
                <a:gd name="T12" fmla="*/ 21 w 33"/>
                <a:gd name="T13" fmla="*/ 1 h 45"/>
                <a:gd name="T14" fmla="*/ 18 w 33"/>
                <a:gd name="T15" fmla="*/ 4 h 45"/>
                <a:gd name="T16" fmla="*/ 15 w 33"/>
                <a:gd name="T17" fmla="*/ 9 h 45"/>
                <a:gd name="T18" fmla="*/ 22 w 33"/>
                <a:gd name="T19" fmla="*/ 15 h 45"/>
                <a:gd name="T20" fmla="*/ 26 w 33"/>
                <a:gd name="T21" fmla="*/ 17 h 45"/>
                <a:gd name="T22" fmla="*/ 31 w 33"/>
                <a:gd name="T23" fmla="*/ 17 h 45"/>
                <a:gd name="T24" fmla="*/ 31 w 33"/>
                <a:gd name="T25" fmla="*/ 25 h 45"/>
                <a:gd name="T26" fmla="*/ 30 w 33"/>
                <a:gd name="T27" fmla="*/ 26 h 45"/>
                <a:gd name="T28" fmla="*/ 31 w 33"/>
                <a:gd name="T29" fmla="*/ 28 h 45"/>
                <a:gd name="T30" fmla="*/ 32 w 33"/>
                <a:gd name="T31" fmla="*/ 31 h 45"/>
                <a:gd name="T32" fmla="*/ 29 w 33"/>
                <a:gd name="T33" fmla="*/ 28 h 45"/>
                <a:gd name="T34" fmla="*/ 25 w 33"/>
                <a:gd name="T35" fmla="*/ 29 h 45"/>
                <a:gd name="T36" fmla="*/ 26 w 33"/>
                <a:gd name="T37" fmla="*/ 32 h 45"/>
                <a:gd name="T38" fmla="*/ 26 w 33"/>
                <a:gd name="T39" fmla="*/ 37 h 45"/>
                <a:gd name="T40" fmla="*/ 24 w 33"/>
                <a:gd name="T41" fmla="*/ 45 h 45"/>
                <a:gd name="T42" fmla="*/ 22 w 33"/>
                <a:gd name="T43" fmla="*/ 44 h 45"/>
                <a:gd name="T44" fmla="*/ 17 w 33"/>
                <a:gd name="T45" fmla="*/ 40 h 45"/>
                <a:gd name="T46" fmla="*/ 11 w 33"/>
                <a:gd name="T47" fmla="*/ 34 h 45"/>
                <a:gd name="T48" fmla="*/ 6 w 33"/>
                <a:gd name="T49" fmla="*/ 33 h 45"/>
                <a:gd name="T50" fmla="*/ 1 w 33"/>
                <a:gd name="T51" fmla="*/ 31 h 45"/>
                <a:gd name="T52" fmla="*/ 0 w 33"/>
                <a:gd name="T53" fmla="*/ 29 h 45"/>
                <a:gd name="T54" fmla="*/ 1 w 33"/>
                <a:gd name="T55" fmla="*/ 27 h 45"/>
                <a:gd name="T56" fmla="*/ 4 w 33"/>
                <a:gd name="T57" fmla="*/ 26 h 45"/>
                <a:gd name="T58" fmla="*/ 6 w 33"/>
                <a:gd name="T59" fmla="*/ 24 h 45"/>
                <a:gd name="T60" fmla="*/ 4 w 33"/>
                <a:gd name="T61" fmla="*/ 19 h 45"/>
                <a:gd name="T62" fmla="*/ 3 w 33"/>
                <a:gd name="T63" fmla="*/ 1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" h="45">
                  <a:moveTo>
                    <a:pt x="3" y="14"/>
                  </a:moveTo>
                  <a:cubicBezTo>
                    <a:pt x="4" y="13"/>
                    <a:pt x="5" y="13"/>
                    <a:pt x="4" y="11"/>
                  </a:cubicBezTo>
                  <a:cubicBezTo>
                    <a:pt x="5" y="11"/>
                    <a:pt x="6" y="12"/>
                    <a:pt x="6" y="13"/>
                  </a:cubicBezTo>
                  <a:cubicBezTo>
                    <a:pt x="5" y="10"/>
                    <a:pt x="9" y="10"/>
                    <a:pt x="9" y="8"/>
                  </a:cubicBezTo>
                  <a:cubicBezTo>
                    <a:pt x="9" y="7"/>
                    <a:pt x="11" y="3"/>
                    <a:pt x="12" y="5"/>
                  </a:cubicBezTo>
                  <a:cubicBezTo>
                    <a:pt x="13" y="3"/>
                    <a:pt x="15" y="4"/>
                    <a:pt x="16" y="3"/>
                  </a:cubicBezTo>
                  <a:cubicBezTo>
                    <a:pt x="17" y="3"/>
                    <a:pt x="21" y="0"/>
                    <a:pt x="21" y="1"/>
                  </a:cubicBezTo>
                  <a:cubicBezTo>
                    <a:pt x="21" y="2"/>
                    <a:pt x="18" y="4"/>
                    <a:pt x="18" y="4"/>
                  </a:cubicBezTo>
                  <a:cubicBezTo>
                    <a:pt x="16" y="6"/>
                    <a:pt x="16" y="8"/>
                    <a:pt x="15" y="9"/>
                  </a:cubicBezTo>
                  <a:cubicBezTo>
                    <a:pt x="19" y="9"/>
                    <a:pt x="17" y="16"/>
                    <a:pt x="22" y="15"/>
                  </a:cubicBezTo>
                  <a:cubicBezTo>
                    <a:pt x="24" y="15"/>
                    <a:pt x="24" y="16"/>
                    <a:pt x="26" y="17"/>
                  </a:cubicBezTo>
                  <a:cubicBezTo>
                    <a:pt x="26" y="18"/>
                    <a:pt x="30" y="17"/>
                    <a:pt x="31" y="17"/>
                  </a:cubicBezTo>
                  <a:cubicBezTo>
                    <a:pt x="30" y="20"/>
                    <a:pt x="29" y="22"/>
                    <a:pt x="31" y="25"/>
                  </a:cubicBezTo>
                  <a:cubicBezTo>
                    <a:pt x="32" y="25"/>
                    <a:pt x="31" y="26"/>
                    <a:pt x="30" y="26"/>
                  </a:cubicBezTo>
                  <a:cubicBezTo>
                    <a:pt x="30" y="27"/>
                    <a:pt x="31" y="27"/>
                    <a:pt x="31" y="28"/>
                  </a:cubicBezTo>
                  <a:cubicBezTo>
                    <a:pt x="32" y="29"/>
                    <a:pt x="33" y="30"/>
                    <a:pt x="32" y="31"/>
                  </a:cubicBezTo>
                  <a:cubicBezTo>
                    <a:pt x="31" y="28"/>
                    <a:pt x="30" y="29"/>
                    <a:pt x="29" y="28"/>
                  </a:cubicBezTo>
                  <a:cubicBezTo>
                    <a:pt x="28" y="30"/>
                    <a:pt x="26" y="29"/>
                    <a:pt x="25" y="29"/>
                  </a:cubicBezTo>
                  <a:cubicBezTo>
                    <a:pt x="24" y="31"/>
                    <a:pt x="26" y="30"/>
                    <a:pt x="26" y="32"/>
                  </a:cubicBezTo>
                  <a:cubicBezTo>
                    <a:pt x="22" y="31"/>
                    <a:pt x="25" y="35"/>
                    <a:pt x="26" y="37"/>
                  </a:cubicBezTo>
                  <a:cubicBezTo>
                    <a:pt x="26" y="39"/>
                    <a:pt x="25" y="42"/>
                    <a:pt x="24" y="45"/>
                  </a:cubicBezTo>
                  <a:cubicBezTo>
                    <a:pt x="24" y="44"/>
                    <a:pt x="23" y="44"/>
                    <a:pt x="22" y="44"/>
                  </a:cubicBezTo>
                  <a:cubicBezTo>
                    <a:pt x="26" y="39"/>
                    <a:pt x="20" y="41"/>
                    <a:pt x="17" y="40"/>
                  </a:cubicBezTo>
                  <a:cubicBezTo>
                    <a:pt x="15" y="40"/>
                    <a:pt x="14" y="35"/>
                    <a:pt x="11" y="34"/>
                  </a:cubicBezTo>
                  <a:cubicBezTo>
                    <a:pt x="9" y="34"/>
                    <a:pt x="8" y="33"/>
                    <a:pt x="6" y="33"/>
                  </a:cubicBezTo>
                  <a:cubicBezTo>
                    <a:pt x="4" y="33"/>
                    <a:pt x="3" y="31"/>
                    <a:pt x="1" y="31"/>
                  </a:cubicBezTo>
                  <a:cubicBezTo>
                    <a:pt x="1" y="30"/>
                    <a:pt x="0" y="30"/>
                    <a:pt x="0" y="29"/>
                  </a:cubicBezTo>
                  <a:cubicBezTo>
                    <a:pt x="1" y="30"/>
                    <a:pt x="2" y="27"/>
                    <a:pt x="1" y="27"/>
                  </a:cubicBezTo>
                  <a:cubicBezTo>
                    <a:pt x="2" y="26"/>
                    <a:pt x="4" y="27"/>
                    <a:pt x="4" y="26"/>
                  </a:cubicBezTo>
                  <a:cubicBezTo>
                    <a:pt x="4" y="25"/>
                    <a:pt x="5" y="24"/>
                    <a:pt x="6" y="24"/>
                  </a:cubicBezTo>
                  <a:cubicBezTo>
                    <a:pt x="3" y="24"/>
                    <a:pt x="4" y="21"/>
                    <a:pt x="4" y="19"/>
                  </a:cubicBezTo>
                  <a:cubicBezTo>
                    <a:pt x="4" y="17"/>
                    <a:pt x="4" y="16"/>
                    <a:pt x="3" y="14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78" name="Freeform 174"/>
            <p:cNvSpPr>
              <a:spLocks noEditPoints="1"/>
            </p:cNvSpPr>
            <p:nvPr/>
          </p:nvSpPr>
          <p:spPr bwMode="auto">
            <a:xfrm>
              <a:off x="3270" y="2282"/>
              <a:ext cx="78" cy="107"/>
            </a:xfrm>
            <a:custGeom>
              <a:avLst/>
              <a:gdLst>
                <a:gd name="T0" fmla="*/ 22 w 33"/>
                <a:gd name="T1" fmla="*/ 44 h 45"/>
                <a:gd name="T2" fmla="*/ 23 w 33"/>
                <a:gd name="T3" fmla="*/ 41 h 45"/>
                <a:gd name="T4" fmla="*/ 18 w 33"/>
                <a:gd name="T5" fmla="*/ 41 h 45"/>
                <a:gd name="T6" fmla="*/ 14 w 33"/>
                <a:gd name="T7" fmla="*/ 38 h 45"/>
                <a:gd name="T8" fmla="*/ 6 w 33"/>
                <a:gd name="T9" fmla="*/ 34 h 45"/>
                <a:gd name="T10" fmla="*/ 1 w 33"/>
                <a:gd name="T11" fmla="*/ 31 h 45"/>
                <a:gd name="T12" fmla="*/ 0 w 33"/>
                <a:gd name="T13" fmla="*/ 30 h 45"/>
                <a:gd name="T14" fmla="*/ 0 w 33"/>
                <a:gd name="T15" fmla="*/ 30 h 45"/>
                <a:gd name="T16" fmla="*/ 0 w 33"/>
                <a:gd name="T17" fmla="*/ 29 h 45"/>
                <a:gd name="T18" fmla="*/ 1 w 33"/>
                <a:gd name="T19" fmla="*/ 27 h 45"/>
                <a:gd name="T20" fmla="*/ 1 w 33"/>
                <a:gd name="T21" fmla="*/ 26 h 45"/>
                <a:gd name="T22" fmla="*/ 4 w 33"/>
                <a:gd name="T23" fmla="*/ 24 h 45"/>
                <a:gd name="T24" fmla="*/ 4 w 33"/>
                <a:gd name="T25" fmla="*/ 19 h 45"/>
                <a:gd name="T26" fmla="*/ 3 w 33"/>
                <a:gd name="T27" fmla="*/ 14 h 45"/>
                <a:gd name="T28" fmla="*/ 2 w 33"/>
                <a:gd name="T29" fmla="*/ 6 h 45"/>
                <a:gd name="T30" fmla="*/ 7 w 33"/>
                <a:gd name="T31" fmla="*/ 9 h 45"/>
                <a:gd name="T32" fmla="*/ 12 w 33"/>
                <a:gd name="T33" fmla="*/ 4 h 45"/>
                <a:gd name="T34" fmla="*/ 17 w 33"/>
                <a:gd name="T35" fmla="*/ 2 h 45"/>
                <a:gd name="T36" fmla="*/ 19 w 33"/>
                <a:gd name="T37" fmla="*/ 4 h 45"/>
                <a:gd name="T38" fmla="*/ 16 w 33"/>
                <a:gd name="T39" fmla="*/ 9 h 45"/>
                <a:gd name="T40" fmla="*/ 26 w 33"/>
                <a:gd name="T41" fmla="*/ 17 h 45"/>
                <a:gd name="T42" fmla="*/ 27 w 33"/>
                <a:gd name="T43" fmla="*/ 17 h 45"/>
                <a:gd name="T44" fmla="*/ 32 w 33"/>
                <a:gd name="T45" fmla="*/ 17 h 45"/>
                <a:gd name="T46" fmla="*/ 31 w 33"/>
                <a:gd name="T47" fmla="*/ 26 h 45"/>
                <a:gd name="T48" fmla="*/ 32 w 33"/>
                <a:gd name="T49" fmla="*/ 28 h 45"/>
                <a:gd name="T50" fmla="*/ 31 w 33"/>
                <a:gd name="T51" fmla="*/ 31 h 45"/>
                <a:gd name="T52" fmla="*/ 27 w 33"/>
                <a:gd name="T53" fmla="*/ 30 h 45"/>
                <a:gd name="T54" fmla="*/ 26 w 33"/>
                <a:gd name="T55" fmla="*/ 30 h 45"/>
                <a:gd name="T56" fmla="*/ 26 w 33"/>
                <a:gd name="T57" fmla="*/ 33 h 45"/>
                <a:gd name="T58" fmla="*/ 26 w 33"/>
                <a:gd name="T59" fmla="*/ 36 h 45"/>
                <a:gd name="T60" fmla="*/ 23 w 33"/>
                <a:gd name="T61" fmla="*/ 44 h 45"/>
                <a:gd name="T62" fmla="*/ 25 w 33"/>
                <a:gd name="T63" fmla="*/ 37 h 45"/>
                <a:gd name="T64" fmla="*/ 25 w 33"/>
                <a:gd name="T65" fmla="*/ 31 h 45"/>
                <a:gd name="T66" fmla="*/ 25 w 33"/>
                <a:gd name="T67" fmla="*/ 28 h 45"/>
                <a:gd name="T68" fmla="*/ 28 w 33"/>
                <a:gd name="T69" fmla="*/ 28 h 45"/>
                <a:gd name="T70" fmla="*/ 30 w 33"/>
                <a:gd name="T71" fmla="*/ 28 h 45"/>
                <a:gd name="T72" fmla="*/ 30 w 33"/>
                <a:gd name="T73" fmla="*/ 27 h 45"/>
                <a:gd name="T74" fmla="*/ 30 w 33"/>
                <a:gd name="T75" fmla="*/ 25 h 45"/>
                <a:gd name="T76" fmla="*/ 30 w 33"/>
                <a:gd name="T77" fmla="*/ 18 h 45"/>
                <a:gd name="T78" fmla="*/ 25 w 33"/>
                <a:gd name="T79" fmla="*/ 17 h 45"/>
                <a:gd name="T80" fmla="*/ 15 w 33"/>
                <a:gd name="T81" fmla="*/ 10 h 45"/>
                <a:gd name="T82" fmla="*/ 15 w 33"/>
                <a:gd name="T83" fmla="*/ 8 h 45"/>
                <a:gd name="T84" fmla="*/ 20 w 33"/>
                <a:gd name="T85" fmla="*/ 2 h 45"/>
                <a:gd name="T86" fmla="*/ 15 w 33"/>
                <a:gd name="T87" fmla="*/ 4 h 45"/>
                <a:gd name="T88" fmla="*/ 12 w 33"/>
                <a:gd name="T89" fmla="*/ 6 h 45"/>
                <a:gd name="T90" fmla="*/ 8 w 33"/>
                <a:gd name="T91" fmla="*/ 10 h 45"/>
                <a:gd name="T92" fmla="*/ 5 w 33"/>
                <a:gd name="T93" fmla="*/ 13 h 45"/>
                <a:gd name="T94" fmla="*/ 4 w 33"/>
                <a:gd name="T95" fmla="*/ 14 h 45"/>
                <a:gd name="T96" fmla="*/ 5 w 33"/>
                <a:gd name="T97" fmla="*/ 23 h 45"/>
                <a:gd name="T98" fmla="*/ 6 w 33"/>
                <a:gd name="T99" fmla="*/ 24 h 45"/>
                <a:gd name="T100" fmla="*/ 2 w 33"/>
                <a:gd name="T101" fmla="*/ 27 h 45"/>
                <a:gd name="T102" fmla="*/ 2 w 33"/>
                <a:gd name="T103" fmla="*/ 30 h 45"/>
                <a:gd name="T104" fmla="*/ 9 w 33"/>
                <a:gd name="T105" fmla="*/ 33 h 45"/>
                <a:gd name="T106" fmla="*/ 17 w 33"/>
                <a:gd name="T107" fmla="*/ 40 h 45"/>
                <a:gd name="T108" fmla="*/ 20 w 33"/>
                <a:gd name="T109" fmla="*/ 40 h 45"/>
                <a:gd name="T110" fmla="*/ 23 w 33"/>
                <a:gd name="T1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" h="45">
                  <a:moveTo>
                    <a:pt x="25" y="45"/>
                  </a:moveTo>
                  <a:cubicBezTo>
                    <a:pt x="24" y="45"/>
                    <a:pt x="24" y="45"/>
                    <a:pt x="24" y="45"/>
                  </a:cubicBezTo>
                  <a:cubicBezTo>
                    <a:pt x="23" y="45"/>
                    <a:pt x="22" y="45"/>
                    <a:pt x="22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2"/>
                    <a:pt x="23" y="41"/>
                    <a:pt x="23" y="41"/>
                  </a:cubicBezTo>
                  <a:cubicBezTo>
                    <a:pt x="23" y="41"/>
                    <a:pt x="23" y="41"/>
                    <a:pt x="22" y="41"/>
                  </a:cubicBezTo>
                  <a:cubicBezTo>
                    <a:pt x="21" y="41"/>
                    <a:pt x="20" y="41"/>
                    <a:pt x="20" y="41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1"/>
                    <a:pt x="18" y="41"/>
                    <a:pt x="17" y="41"/>
                  </a:cubicBezTo>
                  <a:cubicBezTo>
                    <a:pt x="16" y="41"/>
                    <a:pt x="15" y="39"/>
                    <a:pt x="14" y="38"/>
                  </a:cubicBezTo>
                  <a:cubicBezTo>
                    <a:pt x="13" y="37"/>
                    <a:pt x="12" y="35"/>
                    <a:pt x="11" y="35"/>
                  </a:cubicBezTo>
                  <a:cubicBezTo>
                    <a:pt x="10" y="35"/>
                    <a:pt x="9" y="34"/>
                    <a:pt x="9" y="34"/>
                  </a:cubicBezTo>
                  <a:cubicBezTo>
                    <a:pt x="8" y="34"/>
                    <a:pt x="7" y="34"/>
                    <a:pt x="6" y="34"/>
                  </a:cubicBezTo>
                  <a:cubicBezTo>
                    <a:pt x="5" y="34"/>
                    <a:pt x="4" y="33"/>
                    <a:pt x="3" y="32"/>
                  </a:cubicBezTo>
                  <a:cubicBezTo>
                    <a:pt x="2" y="32"/>
                    <a:pt x="2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0" y="31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2" y="26"/>
                    <a:pt x="2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3"/>
                    <a:pt x="3" y="21"/>
                    <a:pt x="4" y="20"/>
                  </a:cubicBezTo>
                  <a:cubicBezTo>
                    <a:pt x="4" y="20"/>
                    <a:pt x="4" y="19"/>
                    <a:pt x="4" y="19"/>
                  </a:cubicBezTo>
                  <a:cubicBezTo>
                    <a:pt x="4" y="17"/>
                    <a:pt x="4" y="16"/>
                    <a:pt x="3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4" y="11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0"/>
                    <a:pt x="7" y="10"/>
                    <a:pt x="7" y="9"/>
                  </a:cubicBezTo>
                  <a:cubicBezTo>
                    <a:pt x="8" y="9"/>
                    <a:pt x="8" y="9"/>
                    <a:pt x="8" y="8"/>
                  </a:cubicBezTo>
                  <a:cubicBezTo>
                    <a:pt x="8" y="7"/>
                    <a:pt x="9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4" y="3"/>
                  </a:cubicBezTo>
                  <a:cubicBezTo>
                    <a:pt x="15" y="3"/>
                    <a:pt x="15" y="3"/>
                    <a:pt x="16" y="3"/>
                  </a:cubicBezTo>
                  <a:cubicBezTo>
                    <a:pt x="16" y="3"/>
                    <a:pt x="16" y="2"/>
                    <a:pt x="17" y="2"/>
                  </a:cubicBezTo>
                  <a:cubicBezTo>
                    <a:pt x="18" y="1"/>
                    <a:pt x="19" y="0"/>
                    <a:pt x="20" y="0"/>
                  </a:cubicBezTo>
                  <a:cubicBezTo>
                    <a:pt x="21" y="0"/>
                    <a:pt x="21" y="1"/>
                    <a:pt x="22" y="1"/>
                  </a:cubicBezTo>
                  <a:cubicBezTo>
                    <a:pt x="22" y="2"/>
                    <a:pt x="21" y="2"/>
                    <a:pt x="19" y="4"/>
                  </a:cubicBezTo>
                  <a:cubicBezTo>
                    <a:pt x="19" y="4"/>
                    <a:pt x="18" y="5"/>
                    <a:pt x="18" y="5"/>
                  </a:cubicBezTo>
                  <a:cubicBezTo>
                    <a:pt x="17" y="6"/>
                    <a:pt x="17" y="7"/>
                    <a:pt x="16" y="8"/>
                  </a:cubicBezTo>
                  <a:cubicBezTo>
                    <a:pt x="16" y="8"/>
                    <a:pt x="16" y="9"/>
                    <a:pt x="16" y="9"/>
                  </a:cubicBezTo>
                  <a:cubicBezTo>
                    <a:pt x="18" y="9"/>
                    <a:pt x="18" y="11"/>
                    <a:pt x="18" y="12"/>
                  </a:cubicBezTo>
                  <a:cubicBezTo>
                    <a:pt x="19" y="14"/>
                    <a:pt x="19" y="15"/>
                    <a:pt x="21" y="14"/>
                  </a:cubicBezTo>
                  <a:cubicBezTo>
                    <a:pt x="24" y="14"/>
                    <a:pt x="25" y="15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7" y="17"/>
                  </a:cubicBezTo>
                  <a:cubicBezTo>
                    <a:pt x="28" y="17"/>
                    <a:pt x="29" y="17"/>
                    <a:pt x="30" y="17"/>
                  </a:cubicBezTo>
                  <a:cubicBezTo>
                    <a:pt x="30" y="17"/>
                    <a:pt x="31" y="17"/>
                    <a:pt x="31" y="17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21"/>
                    <a:pt x="30" y="22"/>
                    <a:pt x="32" y="24"/>
                  </a:cubicBezTo>
                  <a:cubicBezTo>
                    <a:pt x="32" y="25"/>
                    <a:pt x="32" y="26"/>
                    <a:pt x="31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1" y="27"/>
                    <a:pt x="32" y="27"/>
                    <a:pt x="32" y="27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3" y="29"/>
                    <a:pt x="33" y="30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1" y="29"/>
                    <a:pt x="31" y="29"/>
                    <a:pt x="30" y="29"/>
                  </a:cubicBezTo>
                  <a:cubicBezTo>
                    <a:pt x="30" y="29"/>
                    <a:pt x="29" y="29"/>
                    <a:pt x="29" y="29"/>
                  </a:cubicBezTo>
                  <a:cubicBezTo>
                    <a:pt x="28" y="30"/>
                    <a:pt x="27" y="30"/>
                    <a:pt x="27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5" y="30"/>
                    <a:pt x="26" y="30"/>
                  </a:cubicBezTo>
                  <a:cubicBezTo>
                    <a:pt x="26" y="31"/>
                    <a:pt x="27" y="31"/>
                    <a:pt x="27" y="32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4"/>
                    <a:pt x="25" y="35"/>
                  </a:cubicBezTo>
                  <a:cubicBezTo>
                    <a:pt x="26" y="35"/>
                    <a:pt x="26" y="36"/>
                    <a:pt x="26" y="36"/>
                  </a:cubicBezTo>
                  <a:cubicBezTo>
                    <a:pt x="27" y="38"/>
                    <a:pt x="26" y="40"/>
                    <a:pt x="25" y="43"/>
                  </a:cubicBezTo>
                  <a:cubicBezTo>
                    <a:pt x="25" y="43"/>
                    <a:pt x="25" y="44"/>
                    <a:pt x="25" y="45"/>
                  </a:cubicBezTo>
                  <a:close/>
                  <a:moveTo>
                    <a:pt x="23" y="44"/>
                  </a:moveTo>
                  <a:cubicBezTo>
                    <a:pt x="23" y="44"/>
                    <a:pt x="24" y="44"/>
                    <a:pt x="24" y="44"/>
                  </a:cubicBezTo>
                  <a:cubicBezTo>
                    <a:pt x="24" y="43"/>
                    <a:pt x="24" y="43"/>
                    <a:pt x="24" y="42"/>
                  </a:cubicBezTo>
                  <a:cubicBezTo>
                    <a:pt x="25" y="40"/>
                    <a:pt x="25" y="38"/>
                    <a:pt x="25" y="37"/>
                  </a:cubicBezTo>
                  <a:cubicBezTo>
                    <a:pt x="25" y="36"/>
                    <a:pt x="25" y="36"/>
                    <a:pt x="24" y="35"/>
                  </a:cubicBezTo>
                  <a:cubicBezTo>
                    <a:pt x="24" y="34"/>
                    <a:pt x="23" y="33"/>
                    <a:pt x="24" y="32"/>
                  </a:cubicBezTo>
                  <a:cubicBezTo>
                    <a:pt x="24" y="32"/>
                    <a:pt x="24" y="31"/>
                    <a:pt x="25" y="31"/>
                  </a:cubicBezTo>
                  <a:cubicBezTo>
                    <a:pt x="24" y="31"/>
                    <a:pt x="24" y="30"/>
                    <a:pt x="24" y="29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8"/>
                    <a:pt x="25" y="28"/>
                    <a:pt x="26" y="28"/>
                  </a:cubicBezTo>
                  <a:cubicBezTo>
                    <a:pt x="26" y="29"/>
                    <a:pt x="27" y="29"/>
                    <a:pt x="27" y="29"/>
                  </a:cubicBezTo>
                  <a:cubicBezTo>
                    <a:pt x="28" y="29"/>
                    <a:pt x="28" y="28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0" y="28"/>
                    <a:pt x="31" y="28"/>
                    <a:pt x="31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8"/>
                    <a:pt x="30" y="28"/>
                    <a:pt x="30" y="27"/>
                  </a:cubicBezTo>
                  <a:cubicBezTo>
                    <a:pt x="30" y="27"/>
                    <a:pt x="30" y="27"/>
                    <a:pt x="29" y="27"/>
                  </a:cubicBezTo>
                  <a:cubicBezTo>
                    <a:pt x="29" y="26"/>
                    <a:pt x="30" y="26"/>
                    <a:pt x="30" y="26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5"/>
                    <a:pt x="31" y="25"/>
                  </a:cubicBezTo>
                  <a:cubicBezTo>
                    <a:pt x="29" y="22"/>
                    <a:pt x="29" y="21"/>
                    <a:pt x="30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9" y="18"/>
                    <a:pt x="28" y="18"/>
                    <a:pt x="27" y="18"/>
                  </a:cubicBezTo>
                  <a:cubicBezTo>
                    <a:pt x="26" y="18"/>
                    <a:pt x="25" y="18"/>
                    <a:pt x="25" y="18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4" y="16"/>
                    <a:pt x="23" y="15"/>
                    <a:pt x="22" y="16"/>
                  </a:cubicBezTo>
                  <a:cubicBezTo>
                    <a:pt x="18" y="16"/>
                    <a:pt x="18" y="14"/>
                    <a:pt x="17" y="12"/>
                  </a:cubicBezTo>
                  <a:cubicBezTo>
                    <a:pt x="17" y="10"/>
                    <a:pt x="16" y="10"/>
                    <a:pt x="15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8"/>
                    <a:pt x="15" y="8"/>
                  </a:cubicBezTo>
                  <a:cubicBezTo>
                    <a:pt x="16" y="6"/>
                    <a:pt x="16" y="5"/>
                    <a:pt x="17" y="4"/>
                  </a:cubicBezTo>
                  <a:cubicBezTo>
                    <a:pt x="17" y="4"/>
                    <a:pt x="18" y="3"/>
                    <a:pt x="18" y="3"/>
                  </a:cubicBezTo>
                  <a:cubicBezTo>
                    <a:pt x="19" y="3"/>
                    <a:pt x="19" y="2"/>
                    <a:pt x="20" y="2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4"/>
                    <a:pt x="17" y="4"/>
                    <a:pt x="16" y="4"/>
                  </a:cubicBezTo>
                  <a:cubicBezTo>
                    <a:pt x="16" y="4"/>
                    <a:pt x="15" y="4"/>
                    <a:pt x="15" y="4"/>
                  </a:cubicBezTo>
                  <a:cubicBezTo>
                    <a:pt x="14" y="4"/>
                    <a:pt x="13" y="4"/>
                    <a:pt x="13" y="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1" y="5"/>
                    <a:pt x="11" y="5"/>
                  </a:cubicBezTo>
                  <a:cubicBezTo>
                    <a:pt x="11" y="5"/>
                    <a:pt x="10" y="7"/>
                    <a:pt x="10" y="8"/>
                  </a:cubicBezTo>
                  <a:cubicBezTo>
                    <a:pt x="10" y="9"/>
                    <a:pt x="9" y="10"/>
                    <a:pt x="8" y="10"/>
                  </a:cubicBezTo>
                  <a:cubicBezTo>
                    <a:pt x="7" y="11"/>
                    <a:pt x="6" y="11"/>
                    <a:pt x="7" y="1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6"/>
                    <a:pt x="5" y="17"/>
                    <a:pt x="5" y="19"/>
                  </a:cubicBezTo>
                  <a:cubicBezTo>
                    <a:pt x="5" y="19"/>
                    <a:pt x="5" y="20"/>
                    <a:pt x="5" y="20"/>
                  </a:cubicBezTo>
                  <a:cubicBezTo>
                    <a:pt x="5" y="21"/>
                    <a:pt x="5" y="22"/>
                    <a:pt x="5" y="23"/>
                  </a:cubicBezTo>
                  <a:cubicBezTo>
                    <a:pt x="5" y="23"/>
                    <a:pt x="5" y="23"/>
                    <a:pt x="6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5"/>
                    <a:pt x="5" y="25"/>
                    <a:pt x="5" y="26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8"/>
                    <a:pt x="2" y="29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0"/>
                    <a:pt x="3" y="31"/>
                    <a:pt x="3" y="31"/>
                  </a:cubicBezTo>
                  <a:cubicBezTo>
                    <a:pt x="4" y="32"/>
                    <a:pt x="5" y="32"/>
                    <a:pt x="6" y="32"/>
                  </a:cubicBezTo>
                  <a:cubicBezTo>
                    <a:pt x="8" y="32"/>
                    <a:pt x="8" y="33"/>
                    <a:pt x="9" y="33"/>
                  </a:cubicBezTo>
                  <a:cubicBezTo>
                    <a:pt x="10" y="33"/>
                    <a:pt x="10" y="33"/>
                    <a:pt x="11" y="34"/>
                  </a:cubicBezTo>
                  <a:cubicBezTo>
                    <a:pt x="13" y="34"/>
                    <a:pt x="14" y="36"/>
                    <a:pt x="15" y="37"/>
                  </a:cubicBezTo>
                  <a:cubicBezTo>
                    <a:pt x="16" y="39"/>
                    <a:pt x="16" y="40"/>
                    <a:pt x="17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40"/>
                    <a:pt x="19" y="40"/>
                    <a:pt x="20" y="40"/>
                  </a:cubicBezTo>
                  <a:cubicBezTo>
                    <a:pt x="20" y="40"/>
                    <a:pt x="21" y="39"/>
                    <a:pt x="22" y="39"/>
                  </a:cubicBezTo>
                  <a:cubicBezTo>
                    <a:pt x="22" y="39"/>
                    <a:pt x="24" y="40"/>
                    <a:pt x="24" y="40"/>
                  </a:cubicBezTo>
                  <a:cubicBezTo>
                    <a:pt x="24" y="41"/>
                    <a:pt x="24" y="42"/>
                    <a:pt x="23" y="44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79" name="Freeform 175"/>
            <p:cNvSpPr/>
            <p:nvPr/>
          </p:nvSpPr>
          <p:spPr bwMode="auto">
            <a:xfrm>
              <a:off x="2960" y="1988"/>
              <a:ext cx="33" cy="28"/>
            </a:xfrm>
            <a:custGeom>
              <a:avLst/>
              <a:gdLst>
                <a:gd name="T0" fmla="*/ 2 w 14"/>
                <a:gd name="T1" fmla="*/ 3 h 12"/>
                <a:gd name="T2" fmla="*/ 0 w 14"/>
                <a:gd name="T3" fmla="*/ 2 h 12"/>
                <a:gd name="T4" fmla="*/ 6 w 14"/>
                <a:gd name="T5" fmla="*/ 3 h 12"/>
                <a:gd name="T6" fmla="*/ 10 w 14"/>
                <a:gd name="T7" fmla="*/ 7 h 12"/>
                <a:gd name="T8" fmla="*/ 14 w 14"/>
                <a:gd name="T9" fmla="*/ 11 h 12"/>
                <a:gd name="T10" fmla="*/ 10 w 14"/>
                <a:gd name="T11" fmla="*/ 9 h 12"/>
                <a:gd name="T12" fmla="*/ 9 w 14"/>
                <a:gd name="T13" fmla="*/ 9 h 12"/>
                <a:gd name="T14" fmla="*/ 9 w 14"/>
                <a:gd name="T15" fmla="*/ 9 h 12"/>
                <a:gd name="T16" fmla="*/ 7 w 14"/>
                <a:gd name="T17" fmla="*/ 8 h 12"/>
                <a:gd name="T18" fmla="*/ 8 w 14"/>
                <a:gd name="T19" fmla="*/ 8 h 12"/>
                <a:gd name="T20" fmla="*/ 5 w 14"/>
                <a:gd name="T21" fmla="*/ 6 h 12"/>
                <a:gd name="T22" fmla="*/ 6 w 14"/>
                <a:gd name="T23" fmla="*/ 6 h 12"/>
                <a:gd name="T24" fmla="*/ 3 w 14"/>
                <a:gd name="T25" fmla="*/ 4 h 12"/>
                <a:gd name="T26" fmla="*/ 1 w 14"/>
                <a:gd name="T27" fmla="*/ 3 h 12"/>
                <a:gd name="T28" fmla="*/ 2 w 14"/>
                <a:gd name="T2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2">
                  <a:moveTo>
                    <a:pt x="2" y="3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0"/>
                    <a:pt x="5" y="2"/>
                    <a:pt x="6" y="3"/>
                  </a:cubicBezTo>
                  <a:cubicBezTo>
                    <a:pt x="8" y="3"/>
                    <a:pt x="8" y="5"/>
                    <a:pt x="10" y="7"/>
                  </a:cubicBezTo>
                  <a:cubicBezTo>
                    <a:pt x="10" y="7"/>
                    <a:pt x="14" y="9"/>
                    <a:pt x="14" y="11"/>
                  </a:cubicBezTo>
                  <a:cubicBezTo>
                    <a:pt x="13" y="12"/>
                    <a:pt x="9" y="11"/>
                    <a:pt x="10" y="9"/>
                  </a:cubicBezTo>
                  <a:cubicBezTo>
                    <a:pt x="9" y="10"/>
                    <a:pt x="10" y="10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9"/>
                    <a:pt x="8" y="9"/>
                    <a:pt x="7" y="8"/>
                  </a:cubicBezTo>
                  <a:cubicBezTo>
                    <a:pt x="7" y="8"/>
                    <a:pt x="8" y="8"/>
                    <a:pt x="8" y="8"/>
                  </a:cubicBezTo>
                  <a:cubicBezTo>
                    <a:pt x="7" y="7"/>
                    <a:pt x="6" y="8"/>
                    <a:pt x="5" y="6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5" y="6"/>
                    <a:pt x="3" y="6"/>
                    <a:pt x="3" y="4"/>
                  </a:cubicBezTo>
                  <a:cubicBezTo>
                    <a:pt x="2" y="5"/>
                    <a:pt x="1" y="4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80" name="Freeform 176"/>
            <p:cNvSpPr>
              <a:spLocks noEditPoints="1"/>
            </p:cNvSpPr>
            <p:nvPr/>
          </p:nvSpPr>
          <p:spPr bwMode="auto">
            <a:xfrm>
              <a:off x="2957" y="1988"/>
              <a:ext cx="38" cy="28"/>
            </a:xfrm>
            <a:custGeom>
              <a:avLst/>
              <a:gdLst>
                <a:gd name="T0" fmla="*/ 13 w 16"/>
                <a:gd name="T1" fmla="*/ 12 h 12"/>
                <a:gd name="T2" fmla="*/ 11 w 16"/>
                <a:gd name="T3" fmla="*/ 11 h 12"/>
                <a:gd name="T4" fmla="*/ 10 w 16"/>
                <a:gd name="T5" fmla="*/ 10 h 12"/>
                <a:gd name="T6" fmla="*/ 10 w 16"/>
                <a:gd name="T7" fmla="*/ 10 h 12"/>
                <a:gd name="T8" fmla="*/ 10 w 16"/>
                <a:gd name="T9" fmla="*/ 10 h 12"/>
                <a:gd name="T10" fmla="*/ 9 w 16"/>
                <a:gd name="T11" fmla="*/ 10 h 12"/>
                <a:gd name="T12" fmla="*/ 9 w 16"/>
                <a:gd name="T13" fmla="*/ 9 h 12"/>
                <a:gd name="T14" fmla="*/ 8 w 16"/>
                <a:gd name="T15" fmla="*/ 9 h 12"/>
                <a:gd name="T16" fmla="*/ 8 w 16"/>
                <a:gd name="T17" fmla="*/ 9 h 12"/>
                <a:gd name="T18" fmla="*/ 5 w 16"/>
                <a:gd name="T19" fmla="*/ 8 h 12"/>
                <a:gd name="T20" fmla="*/ 6 w 16"/>
                <a:gd name="T21" fmla="*/ 8 h 12"/>
                <a:gd name="T22" fmla="*/ 5 w 16"/>
                <a:gd name="T23" fmla="*/ 7 h 12"/>
                <a:gd name="T24" fmla="*/ 5 w 16"/>
                <a:gd name="T25" fmla="*/ 6 h 12"/>
                <a:gd name="T26" fmla="*/ 4 w 16"/>
                <a:gd name="T27" fmla="*/ 5 h 12"/>
                <a:gd name="T28" fmla="*/ 2 w 16"/>
                <a:gd name="T29" fmla="*/ 4 h 12"/>
                <a:gd name="T30" fmla="*/ 2 w 16"/>
                <a:gd name="T31" fmla="*/ 3 h 12"/>
                <a:gd name="T32" fmla="*/ 2 w 16"/>
                <a:gd name="T33" fmla="*/ 2 h 12"/>
                <a:gd name="T34" fmla="*/ 1 w 16"/>
                <a:gd name="T35" fmla="*/ 2 h 12"/>
                <a:gd name="T36" fmla="*/ 0 w 16"/>
                <a:gd name="T37" fmla="*/ 3 h 12"/>
                <a:gd name="T38" fmla="*/ 1 w 16"/>
                <a:gd name="T39" fmla="*/ 1 h 12"/>
                <a:gd name="T40" fmla="*/ 3 w 16"/>
                <a:gd name="T41" fmla="*/ 0 h 12"/>
                <a:gd name="T42" fmla="*/ 6 w 16"/>
                <a:gd name="T43" fmla="*/ 2 h 12"/>
                <a:gd name="T44" fmla="*/ 7 w 16"/>
                <a:gd name="T45" fmla="*/ 2 h 12"/>
                <a:gd name="T46" fmla="*/ 10 w 16"/>
                <a:gd name="T47" fmla="*/ 5 h 12"/>
                <a:gd name="T48" fmla="*/ 11 w 16"/>
                <a:gd name="T49" fmla="*/ 6 h 12"/>
                <a:gd name="T50" fmla="*/ 12 w 16"/>
                <a:gd name="T51" fmla="*/ 7 h 12"/>
                <a:gd name="T52" fmla="*/ 15 w 16"/>
                <a:gd name="T53" fmla="*/ 11 h 12"/>
                <a:gd name="T54" fmla="*/ 13 w 16"/>
                <a:gd name="T55" fmla="*/ 12 h 12"/>
                <a:gd name="T56" fmla="*/ 12 w 16"/>
                <a:gd name="T57" fmla="*/ 8 h 12"/>
                <a:gd name="T58" fmla="*/ 12 w 16"/>
                <a:gd name="T59" fmla="*/ 10 h 12"/>
                <a:gd name="T60" fmla="*/ 12 w 16"/>
                <a:gd name="T61" fmla="*/ 10 h 12"/>
                <a:gd name="T62" fmla="*/ 13 w 16"/>
                <a:gd name="T63" fmla="*/ 11 h 12"/>
                <a:gd name="T64" fmla="*/ 14 w 16"/>
                <a:gd name="T65" fmla="*/ 11 h 12"/>
                <a:gd name="T66" fmla="*/ 12 w 16"/>
                <a:gd name="T67" fmla="*/ 8 h 12"/>
                <a:gd name="T68" fmla="*/ 9 w 16"/>
                <a:gd name="T69" fmla="*/ 8 h 12"/>
                <a:gd name="T70" fmla="*/ 10 w 16"/>
                <a:gd name="T71" fmla="*/ 8 h 12"/>
                <a:gd name="T72" fmla="*/ 11 w 16"/>
                <a:gd name="T73" fmla="*/ 8 h 12"/>
                <a:gd name="T74" fmla="*/ 10 w 16"/>
                <a:gd name="T75" fmla="*/ 7 h 12"/>
                <a:gd name="T76" fmla="*/ 9 w 16"/>
                <a:gd name="T77" fmla="*/ 6 h 12"/>
                <a:gd name="T78" fmla="*/ 8 w 16"/>
                <a:gd name="T79" fmla="*/ 7 h 12"/>
                <a:gd name="T80" fmla="*/ 7 w 16"/>
                <a:gd name="T81" fmla="*/ 7 h 12"/>
                <a:gd name="T82" fmla="*/ 8 w 16"/>
                <a:gd name="T83" fmla="*/ 7 h 12"/>
                <a:gd name="T84" fmla="*/ 9 w 16"/>
                <a:gd name="T85" fmla="*/ 8 h 12"/>
                <a:gd name="T86" fmla="*/ 4 w 16"/>
                <a:gd name="T87" fmla="*/ 3 h 12"/>
                <a:gd name="T88" fmla="*/ 5 w 16"/>
                <a:gd name="T89" fmla="*/ 4 h 12"/>
                <a:gd name="T90" fmla="*/ 7 w 16"/>
                <a:gd name="T91" fmla="*/ 5 h 12"/>
                <a:gd name="T92" fmla="*/ 8 w 16"/>
                <a:gd name="T93" fmla="*/ 5 h 12"/>
                <a:gd name="T94" fmla="*/ 9 w 16"/>
                <a:gd name="T95" fmla="*/ 6 h 12"/>
                <a:gd name="T96" fmla="*/ 9 w 16"/>
                <a:gd name="T97" fmla="*/ 5 h 12"/>
                <a:gd name="T98" fmla="*/ 7 w 16"/>
                <a:gd name="T99" fmla="*/ 3 h 12"/>
                <a:gd name="T100" fmla="*/ 6 w 16"/>
                <a:gd name="T101" fmla="*/ 3 h 12"/>
                <a:gd name="T102" fmla="*/ 4 w 16"/>
                <a:gd name="T103" fmla="*/ 2 h 12"/>
                <a:gd name="T104" fmla="*/ 4 w 16"/>
                <a:gd name="T105" fmla="*/ 3 h 12"/>
                <a:gd name="T106" fmla="*/ 4 w 16"/>
                <a:gd name="T10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" h="12">
                  <a:moveTo>
                    <a:pt x="13" y="12"/>
                  </a:moveTo>
                  <a:cubicBezTo>
                    <a:pt x="12" y="12"/>
                    <a:pt x="11" y="11"/>
                    <a:pt x="11" y="11"/>
                  </a:cubicBezTo>
                  <a:cubicBezTo>
                    <a:pt x="10" y="11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5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6"/>
                    <a:pt x="4" y="5"/>
                  </a:cubicBezTo>
                  <a:cubicBezTo>
                    <a:pt x="3" y="5"/>
                    <a:pt x="2" y="5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3" y="0"/>
                  </a:cubicBezTo>
                  <a:cubicBezTo>
                    <a:pt x="4" y="0"/>
                    <a:pt x="5" y="1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3"/>
                    <a:pt x="9" y="4"/>
                    <a:pt x="10" y="5"/>
                  </a:cubicBezTo>
                  <a:cubicBezTo>
                    <a:pt x="10" y="5"/>
                    <a:pt x="11" y="6"/>
                    <a:pt x="11" y="6"/>
                  </a:cubicBezTo>
                  <a:cubicBezTo>
                    <a:pt x="11" y="6"/>
                    <a:pt x="12" y="7"/>
                    <a:pt x="12" y="7"/>
                  </a:cubicBezTo>
                  <a:cubicBezTo>
                    <a:pt x="14" y="8"/>
                    <a:pt x="16" y="9"/>
                    <a:pt x="15" y="11"/>
                  </a:cubicBezTo>
                  <a:cubicBezTo>
                    <a:pt x="15" y="12"/>
                    <a:pt x="14" y="12"/>
                    <a:pt x="13" y="12"/>
                  </a:cubicBezTo>
                  <a:close/>
                  <a:moveTo>
                    <a:pt x="12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1" y="10"/>
                    <a:pt x="12" y="10"/>
                  </a:cubicBezTo>
                  <a:cubicBezTo>
                    <a:pt x="12" y="10"/>
                    <a:pt x="13" y="11"/>
                    <a:pt x="13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3" y="9"/>
                    <a:pt x="12" y="8"/>
                  </a:cubicBezTo>
                  <a:close/>
                  <a:moveTo>
                    <a:pt x="9" y="8"/>
                  </a:move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0" y="7"/>
                    <a:pt x="10" y="7"/>
                  </a:cubicBezTo>
                  <a:cubicBezTo>
                    <a:pt x="10" y="7"/>
                    <a:pt x="10" y="7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7" y="7"/>
                    <a:pt x="7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9" y="7"/>
                    <a:pt x="9" y="8"/>
                  </a:cubicBezTo>
                  <a:close/>
                  <a:moveTo>
                    <a:pt x="4" y="3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6" y="5"/>
                    <a:pt x="7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5"/>
                    <a:pt x="9" y="5"/>
                  </a:cubicBezTo>
                  <a:cubicBezTo>
                    <a:pt x="8" y="4"/>
                    <a:pt x="8" y="4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81" name="Freeform 177"/>
            <p:cNvSpPr/>
            <p:nvPr/>
          </p:nvSpPr>
          <p:spPr bwMode="auto">
            <a:xfrm>
              <a:off x="3121" y="1655"/>
              <a:ext cx="40" cy="59"/>
            </a:xfrm>
            <a:custGeom>
              <a:avLst/>
              <a:gdLst>
                <a:gd name="T0" fmla="*/ 8 w 17"/>
                <a:gd name="T1" fmla="*/ 19 h 25"/>
                <a:gd name="T2" fmla="*/ 4 w 17"/>
                <a:gd name="T3" fmla="*/ 17 h 25"/>
                <a:gd name="T4" fmla="*/ 1 w 17"/>
                <a:gd name="T5" fmla="*/ 10 h 25"/>
                <a:gd name="T6" fmla="*/ 6 w 17"/>
                <a:gd name="T7" fmla="*/ 12 h 25"/>
                <a:gd name="T8" fmla="*/ 6 w 17"/>
                <a:gd name="T9" fmla="*/ 8 h 25"/>
                <a:gd name="T10" fmla="*/ 8 w 17"/>
                <a:gd name="T11" fmla="*/ 8 h 25"/>
                <a:gd name="T12" fmla="*/ 4 w 17"/>
                <a:gd name="T13" fmla="*/ 6 h 25"/>
                <a:gd name="T14" fmla="*/ 6 w 17"/>
                <a:gd name="T15" fmla="*/ 6 h 25"/>
                <a:gd name="T16" fmla="*/ 4 w 17"/>
                <a:gd name="T17" fmla="*/ 3 h 25"/>
                <a:gd name="T18" fmla="*/ 7 w 17"/>
                <a:gd name="T19" fmla="*/ 3 h 25"/>
                <a:gd name="T20" fmla="*/ 9 w 17"/>
                <a:gd name="T21" fmla="*/ 3 h 25"/>
                <a:gd name="T22" fmla="*/ 14 w 17"/>
                <a:gd name="T23" fmla="*/ 1 h 25"/>
                <a:gd name="T24" fmla="*/ 14 w 17"/>
                <a:gd name="T25" fmla="*/ 5 h 25"/>
                <a:gd name="T26" fmla="*/ 12 w 17"/>
                <a:gd name="T27" fmla="*/ 11 h 25"/>
                <a:gd name="T28" fmla="*/ 15 w 17"/>
                <a:gd name="T29" fmla="*/ 13 h 25"/>
                <a:gd name="T30" fmla="*/ 16 w 17"/>
                <a:gd name="T31" fmla="*/ 12 h 25"/>
                <a:gd name="T32" fmla="*/ 17 w 17"/>
                <a:gd name="T33" fmla="*/ 18 h 25"/>
                <a:gd name="T34" fmla="*/ 13 w 17"/>
                <a:gd name="T35" fmla="*/ 22 h 25"/>
                <a:gd name="T36" fmla="*/ 10 w 17"/>
                <a:gd name="T37" fmla="*/ 24 h 25"/>
                <a:gd name="T38" fmla="*/ 8 w 17"/>
                <a:gd name="T3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" h="25">
                  <a:moveTo>
                    <a:pt x="8" y="19"/>
                  </a:moveTo>
                  <a:cubicBezTo>
                    <a:pt x="7" y="16"/>
                    <a:pt x="4" y="18"/>
                    <a:pt x="4" y="17"/>
                  </a:cubicBezTo>
                  <a:cubicBezTo>
                    <a:pt x="3" y="15"/>
                    <a:pt x="0" y="12"/>
                    <a:pt x="1" y="10"/>
                  </a:cubicBezTo>
                  <a:cubicBezTo>
                    <a:pt x="3" y="9"/>
                    <a:pt x="4" y="13"/>
                    <a:pt x="6" y="12"/>
                  </a:cubicBezTo>
                  <a:cubicBezTo>
                    <a:pt x="8" y="12"/>
                    <a:pt x="8" y="10"/>
                    <a:pt x="6" y="8"/>
                  </a:cubicBezTo>
                  <a:cubicBezTo>
                    <a:pt x="7" y="8"/>
                    <a:pt x="7" y="8"/>
                    <a:pt x="8" y="8"/>
                  </a:cubicBezTo>
                  <a:cubicBezTo>
                    <a:pt x="6" y="7"/>
                    <a:pt x="5" y="6"/>
                    <a:pt x="4" y="6"/>
                  </a:cubicBezTo>
                  <a:cubicBezTo>
                    <a:pt x="4" y="6"/>
                    <a:pt x="5" y="6"/>
                    <a:pt x="6" y="6"/>
                  </a:cubicBezTo>
                  <a:cubicBezTo>
                    <a:pt x="6" y="5"/>
                    <a:pt x="5" y="4"/>
                    <a:pt x="4" y="3"/>
                  </a:cubicBezTo>
                  <a:cubicBezTo>
                    <a:pt x="5" y="3"/>
                    <a:pt x="6" y="3"/>
                    <a:pt x="7" y="3"/>
                  </a:cubicBezTo>
                  <a:cubicBezTo>
                    <a:pt x="5" y="0"/>
                    <a:pt x="8" y="2"/>
                    <a:pt x="9" y="3"/>
                  </a:cubicBezTo>
                  <a:cubicBezTo>
                    <a:pt x="11" y="3"/>
                    <a:pt x="13" y="1"/>
                    <a:pt x="14" y="1"/>
                  </a:cubicBezTo>
                  <a:cubicBezTo>
                    <a:pt x="17" y="2"/>
                    <a:pt x="13" y="4"/>
                    <a:pt x="14" y="5"/>
                  </a:cubicBezTo>
                  <a:cubicBezTo>
                    <a:pt x="15" y="7"/>
                    <a:pt x="12" y="9"/>
                    <a:pt x="12" y="11"/>
                  </a:cubicBezTo>
                  <a:cubicBezTo>
                    <a:pt x="14" y="9"/>
                    <a:pt x="15" y="11"/>
                    <a:pt x="15" y="13"/>
                  </a:cubicBezTo>
                  <a:cubicBezTo>
                    <a:pt x="15" y="13"/>
                    <a:pt x="16" y="12"/>
                    <a:pt x="16" y="12"/>
                  </a:cubicBezTo>
                  <a:cubicBezTo>
                    <a:pt x="17" y="14"/>
                    <a:pt x="16" y="16"/>
                    <a:pt x="17" y="18"/>
                  </a:cubicBezTo>
                  <a:cubicBezTo>
                    <a:pt x="17" y="20"/>
                    <a:pt x="15" y="23"/>
                    <a:pt x="13" y="22"/>
                  </a:cubicBezTo>
                  <a:cubicBezTo>
                    <a:pt x="13" y="23"/>
                    <a:pt x="12" y="25"/>
                    <a:pt x="10" y="24"/>
                  </a:cubicBezTo>
                  <a:cubicBezTo>
                    <a:pt x="9" y="24"/>
                    <a:pt x="9" y="20"/>
                    <a:pt x="8" y="19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82" name="Freeform 178"/>
            <p:cNvSpPr>
              <a:spLocks noEditPoints="1"/>
            </p:cNvSpPr>
            <p:nvPr/>
          </p:nvSpPr>
          <p:spPr bwMode="auto">
            <a:xfrm>
              <a:off x="3118" y="1655"/>
              <a:ext cx="45" cy="59"/>
            </a:xfrm>
            <a:custGeom>
              <a:avLst/>
              <a:gdLst>
                <a:gd name="T0" fmla="*/ 11 w 19"/>
                <a:gd name="T1" fmla="*/ 25 h 25"/>
                <a:gd name="T2" fmla="*/ 8 w 19"/>
                <a:gd name="T3" fmla="*/ 20 h 25"/>
                <a:gd name="T4" fmla="*/ 8 w 19"/>
                <a:gd name="T5" fmla="*/ 19 h 25"/>
                <a:gd name="T6" fmla="*/ 4 w 19"/>
                <a:gd name="T7" fmla="*/ 17 h 25"/>
                <a:gd name="T8" fmla="*/ 2 w 19"/>
                <a:gd name="T9" fmla="*/ 10 h 25"/>
                <a:gd name="T10" fmla="*/ 5 w 19"/>
                <a:gd name="T11" fmla="*/ 11 h 25"/>
                <a:gd name="T12" fmla="*/ 7 w 19"/>
                <a:gd name="T13" fmla="*/ 11 h 25"/>
                <a:gd name="T14" fmla="*/ 6 w 19"/>
                <a:gd name="T15" fmla="*/ 7 h 25"/>
                <a:gd name="T16" fmla="*/ 0 w 19"/>
                <a:gd name="T17" fmla="*/ 3 h 25"/>
                <a:gd name="T18" fmla="*/ 6 w 19"/>
                <a:gd name="T19" fmla="*/ 5 h 25"/>
                <a:gd name="T20" fmla="*/ 5 w 19"/>
                <a:gd name="T21" fmla="*/ 4 h 25"/>
                <a:gd name="T22" fmla="*/ 7 w 19"/>
                <a:gd name="T23" fmla="*/ 2 h 25"/>
                <a:gd name="T24" fmla="*/ 8 w 19"/>
                <a:gd name="T25" fmla="*/ 1 h 25"/>
                <a:gd name="T26" fmla="*/ 11 w 19"/>
                <a:gd name="T27" fmla="*/ 2 h 25"/>
                <a:gd name="T28" fmla="*/ 16 w 19"/>
                <a:gd name="T29" fmla="*/ 1 h 25"/>
                <a:gd name="T30" fmla="*/ 16 w 19"/>
                <a:gd name="T31" fmla="*/ 4 h 25"/>
                <a:gd name="T32" fmla="*/ 14 w 19"/>
                <a:gd name="T33" fmla="*/ 9 h 25"/>
                <a:gd name="T34" fmla="*/ 16 w 19"/>
                <a:gd name="T35" fmla="*/ 10 h 25"/>
                <a:gd name="T36" fmla="*/ 17 w 19"/>
                <a:gd name="T37" fmla="*/ 12 h 25"/>
                <a:gd name="T38" fmla="*/ 18 w 19"/>
                <a:gd name="T39" fmla="*/ 12 h 25"/>
                <a:gd name="T40" fmla="*/ 18 w 19"/>
                <a:gd name="T41" fmla="*/ 18 h 25"/>
                <a:gd name="T42" fmla="*/ 15 w 19"/>
                <a:gd name="T43" fmla="*/ 23 h 25"/>
                <a:gd name="T44" fmla="*/ 12 w 19"/>
                <a:gd name="T45" fmla="*/ 25 h 25"/>
                <a:gd name="T46" fmla="*/ 11 w 19"/>
                <a:gd name="T47" fmla="*/ 22 h 25"/>
                <a:gd name="T48" fmla="*/ 13 w 19"/>
                <a:gd name="T49" fmla="*/ 23 h 25"/>
                <a:gd name="T50" fmla="*/ 12 w 19"/>
                <a:gd name="T51" fmla="*/ 21 h 25"/>
                <a:gd name="T52" fmla="*/ 16 w 19"/>
                <a:gd name="T53" fmla="*/ 21 h 25"/>
                <a:gd name="T54" fmla="*/ 17 w 19"/>
                <a:gd name="T55" fmla="*/ 15 h 25"/>
                <a:gd name="T56" fmla="*/ 16 w 19"/>
                <a:gd name="T57" fmla="*/ 14 h 25"/>
                <a:gd name="T58" fmla="*/ 15 w 19"/>
                <a:gd name="T59" fmla="*/ 13 h 25"/>
                <a:gd name="T60" fmla="*/ 13 w 19"/>
                <a:gd name="T61" fmla="*/ 11 h 25"/>
                <a:gd name="T62" fmla="*/ 12 w 19"/>
                <a:gd name="T63" fmla="*/ 10 h 25"/>
                <a:gd name="T64" fmla="*/ 14 w 19"/>
                <a:gd name="T65" fmla="*/ 6 h 25"/>
                <a:gd name="T66" fmla="*/ 16 w 19"/>
                <a:gd name="T67" fmla="*/ 2 h 25"/>
                <a:gd name="T68" fmla="*/ 13 w 19"/>
                <a:gd name="T69" fmla="*/ 3 h 25"/>
                <a:gd name="T70" fmla="*/ 10 w 19"/>
                <a:gd name="T71" fmla="*/ 3 h 25"/>
                <a:gd name="T72" fmla="*/ 9 w 19"/>
                <a:gd name="T73" fmla="*/ 3 h 25"/>
                <a:gd name="T74" fmla="*/ 7 w 19"/>
                <a:gd name="T75" fmla="*/ 4 h 25"/>
                <a:gd name="T76" fmla="*/ 8 w 19"/>
                <a:gd name="T77" fmla="*/ 7 h 25"/>
                <a:gd name="T78" fmla="*/ 11 w 19"/>
                <a:gd name="T79" fmla="*/ 9 h 25"/>
                <a:gd name="T80" fmla="*/ 9 w 19"/>
                <a:gd name="T81" fmla="*/ 11 h 25"/>
                <a:gd name="T82" fmla="*/ 6 w 19"/>
                <a:gd name="T83" fmla="*/ 13 h 25"/>
                <a:gd name="T84" fmla="*/ 3 w 19"/>
                <a:gd name="T85" fmla="*/ 11 h 25"/>
                <a:gd name="T86" fmla="*/ 4 w 19"/>
                <a:gd name="T87" fmla="*/ 15 h 25"/>
                <a:gd name="T88" fmla="*/ 6 w 19"/>
                <a:gd name="T89" fmla="*/ 1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" h="25">
                  <a:moveTo>
                    <a:pt x="12" y="25"/>
                  </a:moveTo>
                  <a:cubicBezTo>
                    <a:pt x="12" y="25"/>
                    <a:pt x="11" y="25"/>
                    <a:pt x="11" y="25"/>
                  </a:cubicBezTo>
                  <a:cubicBezTo>
                    <a:pt x="10" y="24"/>
                    <a:pt x="10" y="23"/>
                    <a:pt x="9" y="22"/>
                  </a:cubicBezTo>
                  <a:cubicBezTo>
                    <a:pt x="9" y="21"/>
                    <a:pt x="9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7" y="18"/>
                    <a:pt x="6" y="18"/>
                  </a:cubicBezTo>
                  <a:cubicBezTo>
                    <a:pt x="6" y="18"/>
                    <a:pt x="5" y="18"/>
                    <a:pt x="4" y="17"/>
                  </a:cubicBezTo>
                  <a:cubicBezTo>
                    <a:pt x="4" y="17"/>
                    <a:pt x="4" y="16"/>
                    <a:pt x="3" y="16"/>
                  </a:cubicBezTo>
                  <a:cubicBezTo>
                    <a:pt x="2" y="14"/>
                    <a:pt x="0" y="12"/>
                    <a:pt x="2" y="10"/>
                  </a:cubicBezTo>
                  <a:cubicBezTo>
                    <a:pt x="2" y="10"/>
                    <a:pt x="3" y="9"/>
                    <a:pt x="3" y="9"/>
                  </a:cubicBezTo>
                  <a:cubicBezTo>
                    <a:pt x="4" y="9"/>
                    <a:pt x="4" y="10"/>
                    <a:pt x="5" y="11"/>
                  </a:cubicBezTo>
                  <a:cubicBezTo>
                    <a:pt x="5" y="11"/>
                    <a:pt x="6" y="12"/>
                    <a:pt x="7" y="12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8" y="10"/>
                    <a:pt x="7" y="9"/>
                    <a:pt x="7" y="9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5" y="4"/>
                    <a:pt x="5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8" y="1"/>
                    <a:pt x="9" y="1"/>
                    <a:pt x="10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2" y="2"/>
                    <a:pt x="13" y="1"/>
                  </a:cubicBezTo>
                  <a:cubicBezTo>
                    <a:pt x="14" y="1"/>
                    <a:pt x="15" y="0"/>
                    <a:pt x="16" y="1"/>
                  </a:cubicBezTo>
                  <a:cubicBezTo>
                    <a:pt x="16" y="1"/>
                    <a:pt x="17" y="1"/>
                    <a:pt x="17" y="2"/>
                  </a:cubicBezTo>
                  <a:cubicBezTo>
                    <a:pt x="17" y="3"/>
                    <a:pt x="17" y="3"/>
                    <a:pt x="16" y="4"/>
                  </a:cubicBezTo>
                  <a:cubicBezTo>
                    <a:pt x="16" y="4"/>
                    <a:pt x="16" y="5"/>
                    <a:pt x="16" y="5"/>
                  </a:cubicBezTo>
                  <a:cubicBezTo>
                    <a:pt x="16" y="6"/>
                    <a:pt x="15" y="8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6" y="10"/>
                    <a:pt x="16" y="10"/>
                  </a:cubicBezTo>
                  <a:cubicBezTo>
                    <a:pt x="16" y="10"/>
                    <a:pt x="17" y="11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9" y="13"/>
                    <a:pt x="18" y="14"/>
                    <a:pt x="18" y="16"/>
                  </a:cubicBezTo>
                  <a:cubicBezTo>
                    <a:pt x="18" y="16"/>
                    <a:pt x="18" y="17"/>
                    <a:pt x="18" y="18"/>
                  </a:cubicBezTo>
                  <a:cubicBezTo>
                    <a:pt x="18" y="19"/>
                    <a:pt x="18" y="21"/>
                    <a:pt x="17" y="21"/>
                  </a:cubicBezTo>
                  <a:cubicBezTo>
                    <a:pt x="17" y="22"/>
                    <a:pt x="16" y="23"/>
                    <a:pt x="15" y="23"/>
                  </a:cubicBezTo>
                  <a:cubicBezTo>
                    <a:pt x="15" y="23"/>
                    <a:pt x="14" y="24"/>
                    <a:pt x="14" y="24"/>
                  </a:cubicBezTo>
                  <a:cubicBezTo>
                    <a:pt x="14" y="25"/>
                    <a:pt x="13" y="25"/>
                    <a:pt x="12" y="25"/>
                  </a:cubicBezTo>
                  <a:close/>
                  <a:moveTo>
                    <a:pt x="9" y="19"/>
                  </a:moveTo>
                  <a:cubicBezTo>
                    <a:pt x="10" y="20"/>
                    <a:pt x="10" y="21"/>
                    <a:pt x="11" y="22"/>
                  </a:cubicBezTo>
                  <a:cubicBezTo>
                    <a:pt x="11" y="22"/>
                    <a:pt x="11" y="23"/>
                    <a:pt x="11" y="24"/>
                  </a:cubicBezTo>
                  <a:cubicBezTo>
                    <a:pt x="12" y="24"/>
                    <a:pt x="13" y="24"/>
                    <a:pt x="13" y="23"/>
                  </a:cubicBezTo>
                  <a:cubicBezTo>
                    <a:pt x="13" y="23"/>
                    <a:pt x="13" y="22"/>
                    <a:pt x="13" y="22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6" y="21"/>
                    <a:pt x="16" y="21"/>
                  </a:cubicBezTo>
                  <a:cubicBezTo>
                    <a:pt x="17" y="20"/>
                    <a:pt x="17" y="19"/>
                    <a:pt x="17" y="18"/>
                  </a:cubicBezTo>
                  <a:cubicBezTo>
                    <a:pt x="17" y="17"/>
                    <a:pt x="17" y="16"/>
                    <a:pt x="17" y="15"/>
                  </a:cubicBezTo>
                  <a:cubicBezTo>
                    <a:pt x="17" y="15"/>
                    <a:pt x="17" y="14"/>
                    <a:pt x="17" y="13"/>
                  </a:cubicBezTo>
                  <a:cubicBezTo>
                    <a:pt x="17" y="13"/>
                    <a:pt x="17" y="13"/>
                    <a:pt x="16" y="14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"/>
                    <a:pt x="15" y="11"/>
                    <a:pt x="15" y="11"/>
                  </a:cubicBezTo>
                  <a:cubicBezTo>
                    <a:pt x="15" y="10"/>
                    <a:pt x="14" y="11"/>
                    <a:pt x="13" y="11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3" y="9"/>
                    <a:pt x="13" y="9"/>
                  </a:cubicBezTo>
                  <a:cubicBezTo>
                    <a:pt x="14" y="7"/>
                    <a:pt x="15" y="6"/>
                    <a:pt x="14" y="6"/>
                  </a:cubicBezTo>
                  <a:cubicBezTo>
                    <a:pt x="14" y="5"/>
                    <a:pt x="15" y="4"/>
                    <a:pt x="15" y="3"/>
                  </a:cubicBezTo>
                  <a:cubicBezTo>
                    <a:pt x="15" y="3"/>
                    <a:pt x="16" y="2"/>
                    <a:pt x="16" y="2"/>
                  </a:cubicBezTo>
                  <a:cubicBezTo>
                    <a:pt x="16" y="2"/>
                    <a:pt x="15" y="2"/>
                    <a:pt x="15" y="2"/>
                  </a:cubicBezTo>
                  <a:cubicBezTo>
                    <a:pt x="15" y="2"/>
                    <a:pt x="14" y="2"/>
                    <a:pt x="13" y="3"/>
                  </a:cubicBezTo>
                  <a:cubicBezTo>
                    <a:pt x="13" y="3"/>
                    <a:pt x="11" y="4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9" y="3"/>
                    <a:pt x="8" y="2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9" y="12"/>
                    <a:pt x="8" y="13"/>
                    <a:pt x="7" y="13"/>
                  </a:cubicBezTo>
                  <a:cubicBezTo>
                    <a:pt x="7" y="13"/>
                    <a:pt x="7" y="13"/>
                    <a:pt x="6" y="13"/>
                  </a:cubicBezTo>
                  <a:cubicBezTo>
                    <a:pt x="5" y="13"/>
                    <a:pt x="4" y="12"/>
                    <a:pt x="4" y="12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2"/>
                    <a:pt x="4" y="14"/>
                    <a:pt x="4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9" y="17"/>
                    <a:pt x="9" y="19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83" name="Freeform 179"/>
            <p:cNvSpPr/>
            <p:nvPr/>
          </p:nvSpPr>
          <p:spPr bwMode="auto">
            <a:xfrm>
              <a:off x="3339" y="1881"/>
              <a:ext cx="2" cy="5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2 h 2"/>
                <a:gd name="T4" fmla="*/ 1 w 1"/>
                <a:gd name="T5" fmla="*/ 0 h 2"/>
                <a:gd name="T6" fmla="*/ 0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84" name="Freeform 180"/>
            <p:cNvSpPr/>
            <p:nvPr/>
          </p:nvSpPr>
          <p:spPr bwMode="auto">
            <a:xfrm>
              <a:off x="3336" y="1878"/>
              <a:ext cx="7" cy="10"/>
            </a:xfrm>
            <a:custGeom>
              <a:avLst/>
              <a:gdLst>
                <a:gd name="T0" fmla="*/ 0 w 3"/>
                <a:gd name="T1" fmla="*/ 4 h 4"/>
                <a:gd name="T2" fmla="*/ 0 w 3"/>
                <a:gd name="T3" fmla="*/ 1 h 4"/>
                <a:gd name="T4" fmla="*/ 3 w 3"/>
                <a:gd name="T5" fmla="*/ 0 h 4"/>
                <a:gd name="T6" fmla="*/ 3 w 3"/>
                <a:gd name="T7" fmla="*/ 1 h 4"/>
                <a:gd name="T8" fmla="*/ 1 w 3"/>
                <a:gd name="T9" fmla="*/ 3 h 4"/>
                <a:gd name="T10" fmla="*/ 0 w 3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0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3"/>
                    <a:pt x="1" y="3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85" name="Freeform 181"/>
            <p:cNvSpPr/>
            <p:nvPr/>
          </p:nvSpPr>
          <p:spPr bwMode="auto">
            <a:xfrm>
              <a:off x="3244" y="2038"/>
              <a:ext cx="9" cy="4"/>
            </a:xfrm>
            <a:custGeom>
              <a:avLst/>
              <a:gdLst>
                <a:gd name="T0" fmla="*/ 3 w 4"/>
                <a:gd name="T1" fmla="*/ 0 h 2"/>
                <a:gd name="T2" fmla="*/ 4 w 4"/>
                <a:gd name="T3" fmla="*/ 1 h 2"/>
                <a:gd name="T4" fmla="*/ 0 w 4"/>
                <a:gd name="T5" fmla="*/ 0 h 2"/>
                <a:gd name="T6" fmla="*/ 3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3" y="0"/>
                  </a:moveTo>
                  <a:cubicBezTo>
                    <a:pt x="3" y="0"/>
                    <a:pt x="4" y="0"/>
                    <a:pt x="4" y="1"/>
                  </a:cubicBezTo>
                  <a:cubicBezTo>
                    <a:pt x="3" y="2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86" name="Freeform 182"/>
            <p:cNvSpPr/>
            <p:nvPr/>
          </p:nvSpPr>
          <p:spPr bwMode="auto">
            <a:xfrm>
              <a:off x="3237" y="2035"/>
              <a:ext cx="19" cy="7"/>
            </a:xfrm>
            <a:custGeom>
              <a:avLst/>
              <a:gdLst>
                <a:gd name="T0" fmla="*/ 6 w 8"/>
                <a:gd name="T1" fmla="*/ 3 h 3"/>
                <a:gd name="T2" fmla="*/ 3 w 8"/>
                <a:gd name="T3" fmla="*/ 2 h 3"/>
                <a:gd name="T4" fmla="*/ 3 w 8"/>
                <a:gd name="T5" fmla="*/ 2 h 3"/>
                <a:gd name="T6" fmla="*/ 0 w 8"/>
                <a:gd name="T7" fmla="*/ 0 h 3"/>
                <a:gd name="T8" fmla="*/ 6 w 8"/>
                <a:gd name="T9" fmla="*/ 0 h 3"/>
                <a:gd name="T10" fmla="*/ 7 w 8"/>
                <a:gd name="T11" fmla="*/ 1 h 3"/>
                <a:gd name="T12" fmla="*/ 7 w 8"/>
                <a:gd name="T13" fmla="*/ 3 h 3"/>
                <a:gd name="T14" fmla="*/ 6 w 8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3">
                  <a:moveTo>
                    <a:pt x="6" y="3"/>
                  </a:moveTo>
                  <a:cubicBezTo>
                    <a:pt x="5" y="3"/>
                    <a:pt x="5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7" y="3"/>
                    <a:pt x="7" y="3"/>
                    <a:pt x="6" y="3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87" name="Freeform 183"/>
            <p:cNvSpPr/>
            <p:nvPr/>
          </p:nvSpPr>
          <p:spPr bwMode="auto">
            <a:xfrm>
              <a:off x="3251" y="1966"/>
              <a:ext cx="9" cy="5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2 h 2"/>
                <a:gd name="T4" fmla="*/ 0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2" y="0"/>
                    <a:pt x="3" y="0"/>
                    <a:pt x="4" y="2"/>
                  </a:cubicBezTo>
                  <a:cubicBezTo>
                    <a:pt x="2" y="2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88" name="Freeform 184"/>
            <p:cNvSpPr/>
            <p:nvPr/>
          </p:nvSpPr>
          <p:spPr bwMode="auto">
            <a:xfrm>
              <a:off x="3251" y="1964"/>
              <a:ext cx="9" cy="9"/>
            </a:xfrm>
            <a:custGeom>
              <a:avLst/>
              <a:gdLst>
                <a:gd name="T0" fmla="*/ 4 w 4"/>
                <a:gd name="T1" fmla="*/ 4 h 4"/>
                <a:gd name="T2" fmla="*/ 3 w 4"/>
                <a:gd name="T3" fmla="*/ 4 h 4"/>
                <a:gd name="T4" fmla="*/ 2 w 4"/>
                <a:gd name="T5" fmla="*/ 4 h 4"/>
                <a:gd name="T6" fmla="*/ 0 w 4"/>
                <a:gd name="T7" fmla="*/ 1 h 4"/>
                <a:gd name="T8" fmla="*/ 0 w 4"/>
                <a:gd name="T9" fmla="*/ 1 h 4"/>
                <a:gd name="T10" fmla="*/ 0 w 4"/>
                <a:gd name="T11" fmla="*/ 1 h 4"/>
                <a:gd name="T12" fmla="*/ 4 w 4"/>
                <a:gd name="T13" fmla="*/ 3 h 4"/>
                <a:gd name="T14" fmla="*/ 4 w 4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3"/>
                    <a:pt x="0" y="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4" y="1"/>
                    <a:pt x="4" y="3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89" name="Freeform 185"/>
            <p:cNvSpPr/>
            <p:nvPr/>
          </p:nvSpPr>
          <p:spPr bwMode="auto">
            <a:xfrm>
              <a:off x="3260" y="1857"/>
              <a:ext cx="8" cy="12"/>
            </a:xfrm>
            <a:custGeom>
              <a:avLst/>
              <a:gdLst>
                <a:gd name="T0" fmla="*/ 1 w 3"/>
                <a:gd name="T1" fmla="*/ 0 h 5"/>
                <a:gd name="T2" fmla="*/ 2 w 3"/>
                <a:gd name="T3" fmla="*/ 5 h 5"/>
                <a:gd name="T4" fmla="*/ 3 w 3"/>
                <a:gd name="T5" fmla="*/ 1 h 5"/>
                <a:gd name="T6" fmla="*/ 1 w 3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1" y="2"/>
                    <a:pt x="0" y="4"/>
                    <a:pt x="2" y="5"/>
                  </a:cubicBezTo>
                  <a:cubicBezTo>
                    <a:pt x="2" y="3"/>
                    <a:pt x="3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90" name="Freeform 186"/>
            <p:cNvSpPr>
              <a:spLocks noEditPoints="1"/>
            </p:cNvSpPr>
            <p:nvPr/>
          </p:nvSpPr>
          <p:spPr bwMode="auto">
            <a:xfrm>
              <a:off x="3260" y="1855"/>
              <a:ext cx="10" cy="16"/>
            </a:xfrm>
            <a:custGeom>
              <a:avLst/>
              <a:gdLst>
                <a:gd name="T0" fmla="*/ 2 w 4"/>
                <a:gd name="T1" fmla="*/ 7 h 7"/>
                <a:gd name="T2" fmla="*/ 1 w 4"/>
                <a:gd name="T3" fmla="*/ 6 h 7"/>
                <a:gd name="T4" fmla="*/ 1 w 4"/>
                <a:gd name="T5" fmla="*/ 1 h 7"/>
                <a:gd name="T6" fmla="*/ 1 w 4"/>
                <a:gd name="T7" fmla="*/ 0 h 7"/>
                <a:gd name="T8" fmla="*/ 1 w 4"/>
                <a:gd name="T9" fmla="*/ 0 h 7"/>
                <a:gd name="T10" fmla="*/ 1 w 4"/>
                <a:gd name="T11" fmla="*/ 0 h 7"/>
                <a:gd name="T12" fmla="*/ 3 w 4"/>
                <a:gd name="T13" fmla="*/ 1 h 7"/>
                <a:gd name="T14" fmla="*/ 3 w 4"/>
                <a:gd name="T15" fmla="*/ 1 h 7"/>
                <a:gd name="T16" fmla="*/ 4 w 4"/>
                <a:gd name="T17" fmla="*/ 1 h 7"/>
                <a:gd name="T18" fmla="*/ 2 w 4"/>
                <a:gd name="T19" fmla="*/ 7 h 7"/>
                <a:gd name="T20" fmla="*/ 2 w 4"/>
                <a:gd name="T21" fmla="*/ 2 h 7"/>
                <a:gd name="T22" fmla="*/ 2 w 4"/>
                <a:gd name="T23" fmla="*/ 4 h 7"/>
                <a:gd name="T24" fmla="*/ 2 w 4"/>
                <a:gd name="T25" fmla="*/ 2 h 7"/>
                <a:gd name="T26" fmla="*/ 2 w 4"/>
                <a:gd name="T2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7">
                  <a:moveTo>
                    <a:pt x="2" y="7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3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lnTo>
                    <a:pt x="2" y="7"/>
                  </a:lnTo>
                  <a:close/>
                  <a:moveTo>
                    <a:pt x="2" y="2"/>
                  </a:moveTo>
                  <a:cubicBezTo>
                    <a:pt x="1" y="3"/>
                    <a:pt x="1" y="4"/>
                    <a:pt x="2" y="4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91" name="Freeform 187"/>
            <p:cNvSpPr/>
            <p:nvPr/>
          </p:nvSpPr>
          <p:spPr bwMode="auto">
            <a:xfrm>
              <a:off x="3239" y="1850"/>
              <a:ext cx="12" cy="12"/>
            </a:xfrm>
            <a:custGeom>
              <a:avLst/>
              <a:gdLst>
                <a:gd name="T0" fmla="*/ 4 w 5"/>
                <a:gd name="T1" fmla="*/ 0 h 5"/>
                <a:gd name="T2" fmla="*/ 0 w 5"/>
                <a:gd name="T3" fmla="*/ 5 h 5"/>
                <a:gd name="T4" fmla="*/ 5 w 5"/>
                <a:gd name="T5" fmla="*/ 0 h 5"/>
                <a:gd name="T6" fmla="*/ 4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2" y="1"/>
                    <a:pt x="1" y="2"/>
                    <a:pt x="0" y="5"/>
                  </a:cubicBezTo>
                  <a:cubicBezTo>
                    <a:pt x="2" y="5"/>
                    <a:pt x="5" y="2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92" name="Freeform 188"/>
            <p:cNvSpPr>
              <a:spLocks noEditPoints="1"/>
            </p:cNvSpPr>
            <p:nvPr/>
          </p:nvSpPr>
          <p:spPr bwMode="auto">
            <a:xfrm>
              <a:off x="3237" y="1848"/>
              <a:ext cx="16" cy="14"/>
            </a:xfrm>
            <a:custGeom>
              <a:avLst/>
              <a:gdLst>
                <a:gd name="T0" fmla="*/ 0 w 7"/>
                <a:gd name="T1" fmla="*/ 6 h 6"/>
                <a:gd name="T2" fmla="*/ 1 w 7"/>
                <a:gd name="T3" fmla="*/ 5 h 6"/>
                <a:gd name="T4" fmla="*/ 1 w 7"/>
                <a:gd name="T5" fmla="*/ 4 h 6"/>
                <a:gd name="T6" fmla="*/ 5 w 7"/>
                <a:gd name="T7" fmla="*/ 0 h 6"/>
                <a:gd name="T8" fmla="*/ 5 w 7"/>
                <a:gd name="T9" fmla="*/ 0 h 6"/>
                <a:gd name="T10" fmla="*/ 7 w 7"/>
                <a:gd name="T11" fmla="*/ 1 h 6"/>
                <a:gd name="T12" fmla="*/ 7 w 7"/>
                <a:gd name="T13" fmla="*/ 1 h 6"/>
                <a:gd name="T14" fmla="*/ 1 w 7"/>
                <a:gd name="T15" fmla="*/ 6 h 6"/>
                <a:gd name="T16" fmla="*/ 0 w 7"/>
                <a:gd name="T17" fmla="*/ 6 h 6"/>
                <a:gd name="T18" fmla="*/ 5 w 7"/>
                <a:gd name="T19" fmla="*/ 2 h 6"/>
                <a:gd name="T20" fmla="*/ 2 w 7"/>
                <a:gd name="T21" fmla="*/ 5 h 6"/>
                <a:gd name="T22" fmla="*/ 5 w 7"/>
                <a:gd name="T2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6">
                  <a:moveTo>
                    <a:pt x="0" y="6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2" y="3"/>
                    <a:pt x="2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3"/>
                    <a:pt x="4" y="6"/>
                    <a:pt x="1" y="6"/>
                  </a:cubicBezTo>
                  <a:lnTo>
                    <a:pt x="0" y="6"/>
                  </a:lnTo>
                  <a:close/>
                  <a:moveTo>
                    <a:pt x="5" y="2"/>
                  </a:moveTo>
                  <a:cubicBezTo>
                    <a:pt x="3" y="2"/>
                    <a:pt x="3" y="3"/>
                    <a:pt x="2" y="5"/>
                  </a:cubicBezTo>
                  <a:cubicBezTo>
                    <a:pt x="4" y="4"/>
                    <a:pt x="5" y="3"/>
                    <a:pt x="5" y="2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93" name="Freeform 189"/>
            <p:cNvSpPr/>
            <p:nvPr/>
          </p:nvSpPr>
          <p:spPr bwMode="auto">
            <a:xfrm>
              <a:off x="3379" y="2028"/>
              <a:ext cx="14" cy="14"/>
            </a:xfrm>
            <a:custGeom>
              <a:avLst/>
              <a:gdLst>
                <a:gd name="T0" fmla="*/ 3 w 6"/>
                <a:gd name="T1" fmla="*/ 0 h 6"/>
                <a:gd name="T2" fmla="*/ 1 w 6"/>
                <a:gd name="T3" fmla="*/ 4 h 6"/>
                <a:gd name="T4" fmla="*/ 5 w 6"/>
                <a:gd name="T5" fmla="*/ 2 h 6"/>
                <a:gd name="T6" fmla="*/ 3 w 6"/>
                <a:gd name="T7" fmla="*/ 3 h 6"/>
                <a:gd name="T8" fmla="*/ 3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3" y="1"/>
                    <a:pt x="0" y="3"/>
                    <a:pt x="1" y="4"/>
                  </a:cubicBezTo>
                  <a:cubicBezTo>
                    <a:pt x="2" y="6"/>
                    <a:pt x="6" y="4"/>
                    <a:pt x="5" y="2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2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94" name="Freeform 190"/>
            <p:cNvSpPr>
              <a:spLocks noEditPoints="1"/>
            </p:cNvSpPr>
            <p:nvPr/>
          </p:nvSpPr>
          <p:spPr bwMode="auto">
            <a:xfrm>
              <a:off x="3379" y="2026"/>
              <a:ext cx="14" cy="16"/>
            </a:xfrm>
            <a:custGeom>
              <a:avLst/>
              <a:gdLst>
                <a:gd name="T0" fmla="*/ 2 w 6"/>
                <a:gd name="T1" fmla="*/ 7 h 7"/>
                <a:gd name="T2" fmla="*/ 1 w 6"/>
                <a:gd name="T3" fmla="*/ 6 h 7"/>
                <a:gd name="T4" fmla="*/ 2 w 6"/>
                <a:gd name="T5" fmla="*/ 1 h 7"/>
                <a:gd name="T6" fmla="*/ 3 w 6"/>
                <a:gd name="T7" fmla="*/ 0 h 7"/>
                <a:gd name="T8" fmla="*/ 3 w 6"/>
                <a:gd name="T9" fmla="*/ 0 h 7"/>
                <a:gd name="T10" fmla="*/ 4 w 6"/>
                <a:gd name="T11" fmla="*/ 0 h 7"/>
                <a:gd name="T12" fmla="*/ 4 w 6"/>
                <a:gd name="T13" fmla="*/ 3 h 7"/>
                <a:gd name="T14" fmla="*/ 4 w 6"/>
                <a:gd name="T15" fmla="*/ 3 h 7"/>
                <a:gd name="T16" fmla="*/ 5 w 6"/>
                <a:gd name="T17" fmla="*/ 2 h 7"/>
                <a:gd name="T18" fmla="*/ 5 w 6"/>
                <a:gd name="T19" fmla="*/ 3 h 7"/>
                <a:gd name="T20" fmla="*/ 5 w 6"/>
                <a:gd name="T21" fmla="*/ 5 h 7"/>
                <a:gd name="T22" fmla="*/ 2 w 6"/>
                <a:gd name="T23" fmla="*/ 7 h 7"/>
                <a:gd name="T24" fmla="*/ 3 w 6"/>
                <a:gd name="T25" fmla="*/ 2 h 7"/>
                <a:gd name="T26" fmla="*/ 2 w 6"/>
                <a:gd name="T27" fmla="*/ 5 h 7"/>
                <a:gd name="T28" fmla="*/ 2 w 6"/>
                <a:gd name="T29" fmla="*/ 5 h 7"/>
                <a:gd name="T30" fmla="*/ 4 w 6"/>
                <a:gd name="T31" fmla="*/ 5 h 7"/>
                <a:gd name="T32" fmla="*/ 4 w 6"/>
                <a:gd name="T33" fmla="*/ 5 h 7"/>
                <a:gd name="T34" fmla="*/ 3 w 6"/>
                <a:gd name="T35" fmla="*/ 5 h 7"/>
                <a:gd name="T36" fmla="*/ 2 w 6"/>
                <a:gd name="T37" fmla="*/ 5 h 7"/>
                <a:gd name="T38" fmla="*/ 2 w 6"/>
                <a:gd name="T39" fmla="*/ 4 h 7"/>
                <a:gd name="T40" fmla="*/ 3 w 6"/>
                <a:gd name="T41" fmla="*/ 3 h 7"/>
                <a:gd name="T42" fmla="*/ 3 w 6"/>
                <a:gd name="T4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" h="7">
                  <a:moveTo>
                    <a:pt x="2" y="7"/>
                  </a:moveTo>
                  <a:cubicBezTo>
                    <a:pt x="2" y="7"/>
                    <a:pt x="1" y="6"/>
                    <a:pt x="1" y="6"/>
                  </a:cubicBezTo>
                  <a:cubicBezTo>
                    <a:pt x="0" y="5"/>
                    <a:pt x="1" y="2"/>
                    <a:pt x="2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5" y="2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5" y="6"/>
                    <a:pt x="3" y="7"/>
                    <a:pt x="2" y="7"/>
                  </a:cubicBezTo>
                  <a:close/>
                  <a:moveTo>
                    <a:pt x="3" y="2"/>
                  </a:moveTo>
                  <a:cubicBezTo>
                    <a:pt x="2" y="4"/>
                    <a:pt x="1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95" name="Freeform 191"/>
            <p:cNvSpPr/>
            <p:nvPr/>
          </p:nvSpPr>
          <p:spPr bwMode="auto">
            <a:xfrm>
              <a:off x="3355" y="1867"/>
              <a:ext cx="5" cy="4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2 h 2"/>
                <a:gd name="T4" fmla="*/ 0 w 2"/>
                <a:gd name="T5" fmla="*/ 1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96" name="Freeform 192"/>
            <p:cNvSpPr/>
            <p:nvPr/>
          </p:nvSpPr>
          <p:spPr bwMode="auto">
            <a:xfrm>
              <a:off x="3353" y="1864"/>
              <a:ext cx="9" cy="7"/>
            </a:xfrm>
            <a:custGeom>
              <a:avLst/>
              <a:gdLst>
                <a:gd name="T0" fmla="*/ 3 w 4"/>
                <a:gd name="T1" fmla="*/ 3 h 3"/>
                <a:gd name="T2" fmla="*/ 3 w 4"/>
                <a:gd name="T3" fmla="*/ 3 h 3"/>
                <a:gd name="T4" fmla="*/ 1 w 4"/>
                <a:gd name="T5" fmla="*/ 2 h 3"/>
                <a:gd name="T6" fmla="*/ 0 w 4"/>
                <a:gd name="T7" fmla="*/ 2 h 3"/>
                <a:gd name="T8" fmla="*/ 1 w 4"/>
                <a:gd name="T9" fmla="*/ 1 h 3"/>
                <a:gd name="T10" fmla="*/ 1 w 4"/>
                <a:gd name="T11" fmla="*/ 1 h 3"/>
                <a:gd name="T12" fmla="*/ 2 w 4"/>
                <a:gd name="T13" fmla="*/ 0 h 3"/>
                <a:gd name="T14" fmla="*/ 2 w 4"/>
                <a:gd name="T15" fmla="*/ 0 h 3"/>
                <a:gd name="T16" fmla="*/ 3 w 4"/>
                <a:gd name="T17" fmla="*/ 0 h 3"/>
                <a:gd name="T18" fmla="*/ 4 w 4"/>
                <a:gd name="T19" fmla="*/ 3 h 3"/>
                <a:gd name="T20" fmla="*/ 3 w 4"/>
                <a:gd name="T2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4" y="2"/>
                    <a:pt x="4" y="3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97" name="Freeform 193"/>
            <p:cNvSpPr/>
            <p:nvPr/>
          </p:nvSpPr>
          <p:spPr bwMode="auto">
            <a:xfrm>
              <a:off x="3362" y="2000"/>
              <a:ext cx="17" cy="9"/>
            </a:xfrm>
            <a:custGeom>
              <a:avLst/>
              <a:gdLst>
                <a:gd name="T0" fmla="*/ 1 w 7"/>
                <a:gd name="T1" fmla="*/ 0 h 4"/>
                <a:gd name="T2" fmla="*/ 7 w 7"/>
                <a:gd name="T3" fmla="*/ 3 h 4"/>
                <a:gd name="T4" fmla="*/ 0 w 7"/>
                <a:gd name="T5" fmla="*/ 0 h 4"/>
                <a:gd name="T6" fmla="*/ 1 w 7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1" y="0"/>
                  </a:moveTo>
                  <a:cubicBezTo>
                    <a:pt x="3" y="0"/>
                    <a:pt x="7" y="1"/>
                    <a:pt x="7" y="3"/>
                  </a:cubicBezTo>
                  <a:cubicBezTo>
                    <a:pt x="4" y="4"/>
                    <a:pt x="3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98" name="Freeform 194"/>
            <p:cNvSpPr>
              <a:spLocks noEditPoints="1"/>
            </p:cNvSpPr>
            <p:nvPr/>
          </p:nvSpPr>
          <p:spPr bwMode="auto">
            <a:xfrm>
              <a:off x="3358" y="1997"/>
              <a:ext cx="23" cy="12"/>
            </a:xfrm>
            <a:custGeom>
              <a:avLst/>
              <a:gdLst>
                <a:gd name="T0" fmla="*/ 8 w 10"/>
                <a:gd name="T1" fmla="*/ 5 h 5"/>
                <a:gd name="T2" fmla="*/ 4 w 10"/>
                <a:gd name="T3" fmla="*/ 3 h 5"/>
                <a:gd name="T4" fmla="*/ 2 w 10"/>
                <a:gd name="T5" fmla="*/ 2 h 5"/>
                <a:gd name="T6" fmla="*/ 0 w 10"/>
                <a:gd name="T7" fmla="*/ 1 h 5"/>
                <a:gd name="T8" fmla="*/ 2 w 10"/>
                <a:gd name="T9" fmla="*/ 1 h 5"/>
                <a:gd name="T10" fmla="*/ 3 w 10"/>
                <a:gd name="T11" fmla="*/ 0 h 5"/>
                <a:gd name="T12" fmla="*/ 3 w 10"/>
                <a:gd name="T13" fmla="*/ 0 h 5"/>
                <a:gd name="T14" fmla="*/ 3 w 10"/>
                <a:gd name="T15" fmla="*/ 0 h 5"/>
                <a:gd name="T16" fmla="*/ 5 w 10"/>
                <a:gd name="T17" fmla="*/ 1 h 5"/>
                <a:gd name="T18" fmla="*/ 10 w 10"/>
                <a:gd name="T19" fmla="*/ 4 h 5"/>
                <a:gd name="T20" fmla="*/ 10 w 10"/>
                <a:gd name="T21" fmla="*/ 5 h 5"/>
                <a:gd name="T22" fmla="*/ 9 w 10"/>
                <a:gd name="T23" fmla="*/ 5 h 5"/>
                <a:gd name="T24" fmla="*/ 8 w 10"/>
                <a:gd name="T25" fmla="*/ 5 h 5"/>
                <a:gd name="T26" fmla="*/ 5 w 10"/>
                <a:gd name="T27" fmla="*/ 2 h 5"/>
                <a:gd name="T28" fmla="*/ 5 w 10"/>
                <a:gd name="T29" fmla="*/ 2 h 5"/>
                <a:gd name="T30" fmla="*/ 8 w 10"/>
                <a:gd name="T31" fmla="*/ 4 h 5"/>
                <a:gd name="T32" fmla="*/ 5 w 10"/>
                <a:gd name="T3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5">
                  <a:moveTo>
                    <a:pt x="8" y="5"/>
                  </a:moveTo>
                  <a:cubicBezTo>
                    <a:pt x="6" y="5"/>
                    <a:pt x="5" y="4"/>
                    <a:pt x="4" y="3"/>
                  </a:cubicBezTo>
                  <a:cubicBezTo>
                    <a:pt x="3" y="3"/>
                    <a:pt x="3" y="2"/>
                    <a:pt x="2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5" y="1"/>
                  </a:cubicBezTo>
                  <a:cubicBezTo>
                    <a:pt x="7" y="1"/>
                    <a:pt x="9" y="2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8" y="5"/>
                  </a:cubicBezTo>
                  <a:close/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3"/>
                    <a:pt x="7" y="4"/>
                    <a:pt x="8" y="4"/>
                  </a:cubicBezTo>
                  <a:cubicBezTo>
                    <a:pt x="7" y="3"/>
                    <a:pt x="6" y="2"/>
                    <a:pt x="5" y="2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199" name="Freeform 195"/>
            <p:cNvSpPr/>
            <p:nvPr/>
          </p:nvSpPr>
          <p:spPr bwMode="auto">
            <a:xfrm>
              <a:off x="3258" y="1662"/>
              <a:ext cx="31" cy="26"/>
            </a:xfrm>
            <a:custGeom>
              <a:avLst/>
              <a:gdLst>
                <a:gd name="T0" fmla="*/ 5 w 13"/>
                <a:gd name="T1" fmla="*/ 1 h 11"/>
                <a:gd name="T2" fmla="*/ 13 w 13"/>
                <a:gd name="T3" fmla="*/ 8 h 11"/>
                <a:gd name="T4" fmla="*/ 2 w 13"/>
                <a:gd name="T5" fmla="*/ 7 h 11"/>
                <a:gd name="T6" fmla="*/ 0 w 13"/>
                <a:gd name="T7" fmla="*/ 2 h 11"/>
                <a:gd name="T8" fmla="*/ 5 w 13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5" y="1"/>
                  </a:moveTo>
                  <a:cubicBezTo>
                    <a:pt x="10" y="2"/>
                    <a:pt x="10" y="4"/>
                    <a:pt x="13" y="8"/>
                  </a:cubicBezTo>
                  <a:cubicBezTo>
                    <a:pt x="10" y="8"/>
                    <a:pt x="3" y="11"/>
                    <a:pt x="2" y="7"/>
                  </a:cubicBezTo>
                  <a:cubicBezTo>
                    <a:pt x="2" y="5"/>
                    <a:pt x="0" y="4"/>
                    <a:pt x="0" y="2"/>
                  </a:cubicBezTo>
                  <a:cubicBezTo>
                    <a:pt x="1" y="0"/>
                    <a:pt x="3" y="1"/>
                    <a:pt x="5" y="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00" name="Freeform 196"/>
            <p:cNvSpPr>
              <a:spLocks noEditPoints="1"/>
            </p:cNvSpPr>
            <p:nvPr/>
          </p:nvSpPr>
          <p:spPr bwMode="auto">
            <a:xfrm>
              <a:off x="3256" y="1662"/>
              <a:ext cx="35" cy="24"/>
            </a:xfrm>
            <a:custGeom>
              <a:avLst/>
              <a:gdLst>
                <a:gd name="T0" fmla="*/ 6 w 15"/>
                <a:gd name="T1" fmla="*/ 10 h 10"/>
                <a:gd name="T2" fmla="*/ 3 w 15"/>
                <a:gd name="T3" fmla="*/ 7 h 10"/>
                <a:gd name="T4" fmla="*/ 2 w 15"/>
                <a:gd name="T5" fmla="*/ 5 h 10"/>
                <a:gd name="T6" fmla="*/ 1 w 15"/>
                <a:gd name="T7" fmla="*/ 2 h 10"/>
                <a:gd name="T8" fmla="*/ 3 w 15"/>
                <a:gd name="T9" fmla="*/ 0 h 10"/>
                <a:gd name="T10" fmla="*/ 5 w 15"/>
                <a:gd name="T11" fmla="*/ 0 h 10"/>
                <a:gd name="T12" fmla="*/ 6 w 15"/>
                <a:gd name="T13" fmla="*/ 0 h 10"/>
                <a:gd name="T14" fmla="*/ 7 w 15"/>
                <a:gd name="T15" fmla="*/ 0 h 10"/>
                <a:gd name="T16" fmla="*/ 14 w 15"/>
                <a:gd name="T17" fmla="*/ 7 h 10"/>
                <a:gd name="T18" fmla="*/ 15 w 15"/>
                <a:gd name="T19" fmla="*/ 8 h 10"/>
                <a:gd name="T20" fmla="*/ 14 w 15"/>
                <a:gd name="T21" fmla="*/ 8 h 10"/>
                <a:gd name="T22" fmla="*/ 12 w 15"/>
                <a:gd name="T23" fmla="*/ 9 h 10"/>
                <a:gd name="T24" fmla="*/ 6 w 15"/>
                <a:gd name="T25" fmla="*/ 10 h 10"/>
                <a:gd name="T26" fmla="*/ 3 w 15"/>
                <a:gd name="T27" fmla="*/ 1 h 10"/>
                <a:gd name="T28" fmla="*/ 2 w 15"/>
                <a:gd name="T29" fmla="*/ 2 h 10"/>
                <a:gd name="T30" fmla="*/ 3 w 15"/>
                <a:gd name="T31" fmla="*/ 4 h 10"/>
                <a:gd name="T32" fmla="*/ 4 w 15"/>
                <a:gd name="T33" fmla="*/ 7 h 10"/>
                <a:gd name="T34" fmla="*/ 6 w 15"/>
                <a:gd name="T35" fmla="*/ 8 h 10"/>
                <a:gd name="T36" fmla="*/ 12 w 15"/>
                <a:gd name="T37" fmla="*/ 7 h 10"/>
                <a:gd name="T38" fmla="*/ 13 w 15"/>
                <a:gd name="T39" fmla="*/ 7 h 10"/>
                <a:gd name="T40" fmla="*/ 6 w 15"/>
                <a:gd name="T41" fmla="*/ 2 h 10"/>
                <a:gd name="T42" fmla="*/ 5 w 15"/>
                <a:gd name="T43" fmla="*/ 2 h 10"/>
                <a:gd name="T44" fmla="*/ 3 w 15"/>
                <a:gd name="T4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0">
                  <a:moveTo>
                    <a:pt x="6" y="10"/>
                  </a:moveTo>
                  <a:cubicBezTo>
                    <a:pt x="4" y="10"/>
                    <a:pt x="3" y="8"/>
                    <a:pt x="3" y="7"/>
                  </a:cubicBezTo>
                  <a:cubicBezTo>
                    <a:pt x="2" y="6"/>
                    <a:pt x="2" y="6"/>
                    <a:pt x="2" y="5"/>
                  </a:cubicBezTo>
                  <a:cubicBezTo>
                    <a:pt x="1" y="4"/>
                    <a:pt x="0" y="4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1" y="2"/>
                    <a:pt x="12" y="3"/>
                    <a:pt x="14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9"/>
                    <a:pt x="12" y="9"/>
                  </a:cubicBezTo>
                  <a:cubicBezTo>
                    <a:pt x="10" y="9"/>
                    <a:pt x="8" y="10"/>
                    <a:pt x="6" y="10"/>
                  </a:cubicBezTo>
                  <a:close/>
                  <a:moveTo>
                    <a:pt x="3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2" y="3"/>
                    <a:pt x="2" y="4"/>
                    <a:pt x="3" y="4"/>
                  </a:cubicBezTo>
                  <a:cubicBezTo>
                    <a:pt x="3" y="5"/>
                    <a:pt x="4" y="6"/>
                    <a:pt x="4" y="7"/>
                  </a:cubicBezTo>
                  <a:cubicBezTo>
                    <a:pt x="4" y="8"/>
                    <a:pt x="4" y="8"/>
                    <a:pt x="6" y="8"/>
                  </a:cubicBezTo>
                  <a:cubicBezTo>
                    <a:pt x="8" y="8"/>
                    <a:pt x="10" y="8"/>
                    <a:pt x="12" y="7"/>
                  </a:cubicBezTo>
                  <a:cubicBezTo>
                    <a:pt x="12" y="7"/>
                    <a:pt x="12" y="7"/>
                    <a:pt x="13" y="7"/>
                  </a:cubicBezTo>
                  <a:cubicBezTo>
                    <a:pt x="11" y="4"/>
                    <a:pt x="10" y="3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1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01" name="Freeform 197"/>
            <p:cNvSpPr/>
            <p:nvPr/>
          </p:nvSpPr>
          <p:spPr bwMode="auto">
            <a:xfrm>
              <a:off x="3296" y="1769"/>
              <a:ext cx="9" cy="7"/>
            </a:xfrm>
            <a:custGeom>
              <a:avLst/>
              <a:gdLst>
                <a:gd name="T0" fmla="*/ 0 w 4"/>
                <a:gd name="T1" fmla="*/ 1 h 3"/>
                <a:gd name="T2" fmla="*/ 4 w 4"/>
                <a:gd name="T3" fmla="*/ 3 h 3"/>
                <a:gd name="T4" fmla="*/ 0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1"/>
                  </a:moveTo>
                  <a:cubicBezTo>
                    <a:pt x="2" y="0"/>
                    <a:pt x="3" y="2"/>
                    <a:pt x="4" y="3"/>
                  </a:cubicBezTo>
                  <a:cubicBezTo>
                    <a:pt x="2" y="3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02" name="Freeform 198"/>
            <p:cNvSpPr>
              <a:spLocks noEditPoints="1"/>
            </p:cNvSpPr>
            <p:nvPr/>
          </p:nvSpPr>
          <p:spPr bwMode="auto">
            <a:xfrm>
              <a:off x="3296" y="1769"/>
              <a:ext cx="12" cy="10"/>
            </a:xfrm>
            <a:custGeom>
              <a:avLst/>
              <a:gdLst>
                <a:gd name="T0" fmla="*/ 2 w 5"/>
                <a:gd name="T1" fmla="*/ 4 h 4"/>
                <a:gd name="T2" fmla="*/ 0 w 5"/>
                <a:gd name="T3" fmla="*/ 2 h 4"/>
                <a:gd name="T4" fmla="*/ 0 w 5"/>
                <a:gd name="T5" fmla="*/ 1 h 4"/>
                <a:gd name="T6" fmla="*/ 0 w 5"/>
                <a:gd name="T7" fmla="*/ 1 h 4"/>
                <a:gd name="T8" fmla="*/ 1 w 5"/>
                <a:gd name="T9" fmla="*/ 0 h 4"/>
                <a:gd name="T10" fmla="*/ 4 w 5"/>
                <a:gd name="T11" fmla="*/ 2 h 4"/>
                <a:gd name="T12" fmla="*/ 4 w 5"/>
                <a:gd name="T13" fmla="*/ 2 h 4"/>
                <a:gd name="T14" fmla="*/ 5 w 5"/>
                <a:gd name="T15" fmla="*/ 3 h 4"/>
                <a:gd name="T16" fmla="*/ 4 w 5"/>
                <a:gd name="T17" fmla="*/ 3 h 4"/>
                <a:gd name="T18" fmla="*/ 2 w 5"/>
                <a:gd name="T19" fmla="*/ 4 h 4"/>
                <a:gd name="T20" fmla="*/ 1 w 5"/>
                <a:gd name="T21" fmla="*/ 2 h 4"/>
                <a:gd name="T22" fmla="*/ 2 w 5"/>
                <a:gd name="T23" fmla="*/ 2 h 4"/>
                <a:gd name="T24" fmla="*/ 1 w 5"/>
                <a:gd name="T25" fmla="*/ 1 h 4"/>
                <a:gd name="T26" fmla="*/ 1 w 5"/>
                <a:gd name="T2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4"/>
                    <a:pt x="3" y="4"/>
                    <a:pt x="2" y="4"/>
                  </a:cubicBezTo>
                  <a:close/>
                  <a:moveTo>
                    <a:pt x="1" y="2"/>
                  </a:move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03" name="Freeform 199"/>
            <p:cNvSpPr/>
            <p:nvPr/>
          </p:nvSpPr>
          <p:spPr bwMode="auto">
            <a:xfrm>
              <a:off x="3279" y="1767"/>
              <a:ext cx="17" cy="21"/>
            </a:xfrm>
            <a:custGeom>
              <a:avLst/>
              <a:gdLst>
                <a:gd name="T0" fmla="*/ 3 w 7"/>
                <a:gd name="T1" fmla="*/ 0 h 9"/>
                <a:gd name="T2" fmla="*/ 7 w 7"/>
                <a:gd name="T3" fmla="*/ 2 h 9"/>
                <a:gd name="T4" fmla="*/ 5 w 7"/>
                <a:gd name="T5" fmla="*/ 8 h 9"/>
                <a:gd name="T6" fmla="*/ 1 w 7"/>
                <a:gd name="T7" fmla="*/ 6 h 9"/>
                <a:gd name="T8" fmla="*/ 3 w 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3" y="0"/>
                  </a:moveTo>
                  <a:cubicBezTo>
                    <a:pt x="5" y="1"/>
                    <a:pt x="6" y="1"/>
                    <a:pt x="7" y="2"/>
                  </a:cubicBezTo>
                  <a:cubicBezTo>
                    <a:pt x="7" y="4"/>
                    <a:pt x="6" y="7"/>
                    <a:pt x="5" y="8"/>
                  </a:cubicBezTo>
                  <a:cubicBezTo>
                    <a:pt x="3" y="9"/>
                    <a:pt x="1" y="7"/>
                    <a:pt x="1" y="6"/>
                  </a:cubicBezTo>
                  <a:cubicBezTo>
                    <a:pt x="0" y="3"/>
                    <a:pt x="2" y="2"/>
                    <a:pt x="3" y="0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04" name="Freeform 200"/>
            <p:cNvSpPr>
              <a:spLocks noEditPoints="1"/>
            </p:cNvSpPr>
            <p:nvPr/>
          </p:nvSpPr>
          <p:spPr bwMode="auto">
            <a:xfrm>
              <a:off x="3279" y="1767"/>
              <a:ext cx="19" cy="21"/>
            </a:xfrm>
            <a:custGeom>
              <a:avLst/>
              <a:gdLst>
                <a:gd name="T0" fmla="*/ 3 w 8"/>
                <a:gd name="T1" fmla="*/ 9 h 9"/>
                <a:gd name="T2" fmla="*/ 0 w 8"/>
                <a:gd name="T3" fmla="*/ 6 h 9"/>
                <a:gd name="T4" fmla="*/ 2 w 8"/>
                <a:gd name="T5" fmla="*/ 1 h 9"/>
                <a:gd name="T6" fmla="*/ 3 w 8"/>
                <a:gd name="T7" fmla="*/ 0 h 9"/>
                <a:gd name="T8" fmla="*/ 3 w 8"/>
                <a:gd name="T9" fmla="*/ 0 h 9"/>
                <a:gd name="T10" fmla="*/ 3 w 8"/>
                <a:gd name="T11" fmla="*/ 0 h 9"/>
                <a:gd name="T12" fmla="*/ 4 w 8"/>
                <a:gd name="T13" fmla="*/ 0 h 9"/>
                <a:gd name="T14" fmla="*/ 7 w 8"/>
                <a:gd name="T15" fmla="*/ 2 h 9"/>
                <a:gd name="T16" fmla="*/ 5 w 8"/>
                <a:gd name="T17" fmla="*/ 8 h 9"/>
                <a:gd name="T18" fmla="*/ 3 w 8"/>
                <a:gd name="T19" fmla="*/ 9 h 9"/>
                <a:gd name="T20" fmla="*/ 3 w 8"/>
                <a:gd name="T21" fmla="*/ 1 h 9"/>
                <a:gd name="T22" fmla="*/ 3 w 8"/>
                <a:gd name="T23" fmla="*/ 2 h 9"/>
                <a:gd name="T24" fmla="*/ 1 w 8"/>
                <a:gd name="T25" fmla="*/ 5 h 9"/>
                <a:gd name="T26" fmla="*/ 5 w 8"/>
                <a:gd name="T27" fmla="*/ 7 h 9"/>
                <a:gd name="T28" fmla="*/ 6 w 8"/>
                <a:gd name="T29" fmla="*/ 3 h 9"/>
                <a:gd name="T30" fmla="*/ 4 w 8"/>
                <a:gd name="T31" fmla="*/ 1 h 9"/>
                <a:gd name="T32" fmla="*/ 3 w 8"/>
                <a:gd name="T3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" h="9">
                  <a:moveTo>
                    <a:pt x="3" y="9"/>
                  </a:moveTo>
                  <a:cubicBezTo>
                    <a:pt x="2" y="9"/>
                    <a:pt x="0" y="7"/>
                    <a:pt x="0" y="6"/>
                  </a:cubicBezTo>
                  <a:cubicBezTo>
                    <a:pt x="0" y="4"/>
                    <a:pt x="1" y="2"/>
                    <a:pt x="2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6" y="0"/>
                    <a:pt x="7" y="2"/>
                  </a:cubicBezTo>
                  <a:cubicBezTo>
                    <a:pt x="8" y="4"/>
                    <a:pt x="7" y="7"/>
                    <a:pt x="5" y="8"/>
                  </a:cubicBezTo>
                  <a:cubicBezTo>
                    <a:pt x="5" y="8"/>
                    <a:pt x="4" y="9"/>
                    <a:pt x="3" y="9"/>
                  </a:cubicBezTo>
                  <a:close/>
                  <a:moveTo>
                    <a:pt x="3" y="1"/>
                  </a:moveTo>
                  <a:cubicBezTo>
                    <a:pt x="3" y="1"/>
                    <a:pt x="3" y="1"/>
                    <a:pt x="3" y="2"/>
                  </a:cubicBezTo>
                  <a:cubicBezTo>
                    <a:pt x="2" y="3"/>
                    <a:pt x="1" y="4"/>
                    <a:pt x="1" y="5"/>
                  </a:cubicBezTo>
                  <a:cubicBezTo>
                    <a:pt x="1" y="7"/>
                    <a:pt x="3" y="8"/>
                    <a:pt x="5" y="7"/>
                  </a:cubicBezTo>
                  <a:cubicBezTo>
                    <a:pt x="6" y="6"/>
                    <a:pt x="6" y="4"/>
                    <a:pt x="6" y="3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05" name="Freeform 201"/>
            <p:cNvSpPr/>
            <p:nvPr/>
          </p:nvSpPr>
          <p:spPr bwMode="auto">
            <a:xfrm>
              <a:off x="3237" y="1802"/>
              <a:ext cx="7" cy="7"/>
            </a:xfrm>
            <a:custGeom>
              <a:avLst/>
              <a:gdLst>
                <a:gd name="T0" fmla="*/ 1 w 3"/>
                <a:gd name="T1" fmla="*/ 1 h 3"/>
                <a:gd name="T2" fmla="*/ 3 w 3"/>
                <a:gd name="T3" fmla="*/ 3 h 3"/>
                <a:gd name="T4" fmla="*/ 0 w 3"/>
                <a:gd name="T5" fmla="*/ 0 h 3"/>
                <a:gd name="T6" fmla="*/ 1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2" y="2"/>
                    <a:pt x="2" y="3"/>
                    <a:pt x="3" y="3"/>
                  </a:cubicBezTo>
                  <a:cubicBezTo>
                    <a:pt x="1" y="3"/>
                    <a:pt x="0" y="2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06" name="Freeform 202"/>
            <p:cNvSpPr/>
            <p:nvPr/>
          </p:nvSpPr>
          <p:spPr bwMode="auto">
            <a:xfrm>
              <a:off x="3232" y="1800"/>
              <a:ext cx="17" cy="14"/>
            </a:xfrm>
            <a:custGeom>
              <a:avLst/>
              <a:gdLst>
                <a:gd name="T0" fmla="*/ 7 w 7"/>
                <a:gd name="T1" fmla="*/ 6 h 6"/>
                <a:gd name="T2" fmla="*/ 4 w 7"/>
                <a:gd name="T3" fmla="*/ 5 h 6"/>
                <a:gd name="T4" fmla="*/ 1 w 7"/>
                <a:gd name="T5" fmla="*/ 2 h 6"/>
                <a:gd name="T6" fmla="*/ 0 w 7"/>
                <a:gd name="T7" fmla="*/ 0 h 6"/>
                <a:gd name="T8" fmla="*/ 2 w 7"/>
                <a:gd name="T9" fmla="*/ 1 h 6"/>
                <a:gd name="T10" fmla="*/ 4 w 7"/>
                <a:gd name="T11" fmla="*/ 2 h 6"/>
                <a:gd name="T12" fmla="*/ 4 w 7"/>
                <a:gd name="T13" fmla="*/ 2 h 6"/>
                <a:gd name="T14" fmla="*/ 5 w 7"/>
                <a:gd name="T15" fmla="*/ 3 h 6"/>
                <a:gd name="T16" fmla="*/ 7 w 7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6">
                  <a:moveTo>
                    <a:pt x="7" y="6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3" y="4"/>
                    <a:pt x="2" y="3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lnTo>
                    <a:pt x="7" y="6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07" name="Freeform 203"/>
            <p:cNvSpPr/>
            <p:nvPr/>
          </p:nvSpPr>
          <p:spPr bwMode="auto">
            <a:xfrm>
              <a:off x="3213" y="1805"/>
              <a:ext cx="50" cy="45"/>
            </a:xfrm>
            <a:custGeom>
              <a:avLst/>
              <a:gdLst>
                <a:gd name="T0" fmla="*/ 6 w 21"/>
                <a:gd name="T1" fmla="*/ 2 h 19"/>
                <a:gd name="T2" fmla="*/ 8 w 21"/>
                <a:gd name="T3" fmla="*/ 5 h 19"/>
                <a:gd name="T4" fmla="*/ 10 w 21"/>
                <a:gd name="T5" fmla="*/ 5 h 19"/>
                <a:gd name="T6" fmla="*/ 16 w 21"/>
                <a:gd name="T7" fmla="*/ 8 h 19"/>
                <a:gd name="T8" fmla="*/ 17 w 21"/>
                <a:gd name="T9" fmla="*/ 12 h 19"/>
                <a:gd name="T10" fmla="*/ 19 w 21"/>
                <a:gd name="T11" fmla="*/ 12 h 19"/>
                <a:gd name="T12" fmla="*/ 21 w 21"/>
                <a:gd name="T13" fmla="*/ 14 h 19"/>
                <a:gd name="T14" fmla="*/ 17 w 21"/>
                <a:gd name="T15" fmla="*/ 15 h 19"/>
                <a:gd name="T16" fmla="*/ 13 w 21"/>
                <a:gd name="T17" fmla="*/ 13 h 19"/>
                <a:gd name="T18" fmla="*/ 14 w 21"/>
                <a:gd name="T19" fmla="*/ 11 h 19"/>
                <a:gd name="T20" fmla="*/ 12 w 21"/>
                <a:gd name="T21" fmla="*/ 13 h 19"/>
                <a:gd name="T22" fmla="*/ 9 w 21"/>
                <a:gd name="T23" fmla="*/ 16 h 19"/>
                <a:gd name="T24" fmla="*/ 6 w 21"/>
                <a:gd name="T25" fmla="*/ 13 h 19"/>
                <a:gd name="T26" fmla="*/ 5 w 21"/>
                <a:gd name="T27" fmla="*/ 12 h 19"/>
                <a:gd name="T28" fmla="*/ 5 w 21"/>
                <a:gd name="T29" fmla="*/ 7 h 19"/>
                <a:gd name="T30" fmla="*/ 6 w 21"/>
                <a:gd name="T31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" h="19">
                  <a:moveTo>
                    <a:pt x="6" y="2"/>
                  </a:moveTo>
                  <a:cubicBezTo>
                    <a:pt x="8" y="0"/>
                    <a:pt x="8" y="3"/>
                    <a:pt x="8" y="5"/>
                  </a:cubicBezTo>
                  <a:cubicBezTo>
                    <a:pt x="10" y="2"/>
                    <a:pt x="10" y="5"/>
                    <a:pt x="10" y="5"/>
                  </a:cubicBezTo>
                  <a:cubicBezTo>
                    <a:pt x="12" y="6"/>
                    <a:pt x="14" y="7"/>
                    <a:pt x="16" y="8"/>
                  </a:cubicBezTo>
                  <a:cubicBezTo>
                    <a:pt x="17" y="9"/>
                    <a:pt x="16" y="11"/>
                    <a:pt x="17" y="12"/>
                  </a:cubicBezTo>
                  <a:cubicBezTo>
                    <a:pt x="17" y="12"/>
                    <a:pt x="19" y="11"/>
                    <a:pt x="19" y="12"/>
                  </a:cubicBezTo>
                  <a:cubicBezTo>
                    <a:pt x="20" y="13"/>
                    <a:pt x="20" y="13"/>
                    <a:pt x="21" y="14"/>
                  </a:cubicBezTo>
                  <a:cubicBezTo>
                    <a:pt x="19" y="15"/>
                    <a:pt x="19" y="16"/>
                    <a:pt x="17" y="15"/>
                  </a:cubicBezTo>
                  <a:cubicBezTo>
                    <a:pt x="15" y="14"/>
                    <a:pt x="16" y="12"/>
                    <a:pt x="13" y="13"/>
                  </a:cubicBezTo>
                  <a:cubicBezTo>
                    <a:pt x="13" y="12"/>
                    <a:pt x="14" y="12"/>
                    <a:pt x="14" y="11"/>
                  </a:cubicBezTo>
                  <a:cubicBezTo>
                    <a:pt x="12" y="12"/>
                    <a:pt x="12" y="12"/>
                    <a:pt x="12" y="13"/>
                  </a:cubicBezTo>
                  <a:cubicBezTo>
                    <a:pt x="12" y="15"/>
                    <a:pt x="10" y="16"/>
                    <a:pt x="9" y="16"/>
                  </a:cubicBezTo>
                  <a:cubicBezTo>
                    <a:pt x="6" y="19"/>
                    <a:pt x="6" y="16"/>
                    <a:pt x="6" y="13"/>
                  </a:cubicBezTo>
                  <a:cubicBezTo>
                    <a:pt x="6" y="16"/>
                    <a:pt x="0" y="16"/>
                    <a:pt x="5" y="12"/>
                  </a:cubicBezTo>
                  <a:cubicBezTo>
                    <a:pt x="5" y="11"/>
                    <a:pt x="5" y="8"/>
                    <a:pt x="5" y="7"/>
                  </a:cubicBezTo>
                  <a:cubicBezTo>
                    <a:pt x="5" y="5"/>
                    <a:pt x="5" y="3"/>
                    <a:pt x="6" y="2"/>
                  </a:cubicBez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08" name="Freeform 204"/>
            <p:cNvSpPr>
              <a:spLocks noEditPoints="1"/>
            </p:cNvSpPr>
            <p:nvPr/>
          </p:nvSpPr>
          <p:spPr bwMode="auto">
            <a:xfrm>
              <a:off x="3218" y="1805"/>
              <a:ext cx="47" cy="43"/>
            </a:xfrm>
            <a:custGeom>
              <a:avLst/>
              <a:gdLst>
                <a:gd name="T0" fmla="*/ 4 w 20"/>
                <a:gd name="T1" fmla="*/ 15 h 18"/>
                <a:gd name="T2" fmla="*/ 0 w 20"/>
                <a:gd name="T3" fmla="*/ 15 h 18"/>
                <a:gd name="T4" fmla="*/ 2 w 20"/>
                <a:gd name="T5" fmla="*/ 9 h 18"/>
                <a:gd name="T6" fmla="*/ 2 w 20"/>
                <a:gd name="T7" fmla="*/ 7 h 18"/>
                <a:gd name="T8" fmla="*/ 4 w 20"/>
                <a:gd name="T9" fmla="*/ 1 h 18"/>
                <a:gd name="T10" fmla="*/ 6 w 20"/>
                <a:gd name="T11" fmla="*/ 1 h 18"/>
                <a:gd name="T12" fmla="*/ 7 w 20"/>
                <a:gd name="T13" fmla="*/ 3 h 18"/>
                <a:gd name="T14" fmla="*/ 9 w 20"/>
                <a:gd name="T15" fmla="*/ 5 h 18"/>
                <a:gd name="T16" fmla="*/ 14 w 20"/>
                <a:gd name="T17" fmla="*/ 8 h 18"/>
                <a:gd name="T18" fmla="*/ 15 w 20"/>
                <a:gd name="T19" fmla="*/ 11 h 18"/>
                <a:gd name="T20" fmla="*/ 17 w 20"/>
                <a:gd name="T21" fmla="*/ 11 h 18"/>
                <a:gd name="T22" fmla="*/ 20 w 20"/>
                <a:gd name="T23" fmla="*/ 13 h 18"/>
                <a:gd name="T24" fmla="*/ 19 w 20"/>
                <a:gd name="T25" fmla="*/ 14 h 18"/>
                <a:gd name="T26" fmla="*/ 15 w 20"/>
                <a:gd name="T27" fmla="*/ 16 h 18"/>
                <a:gd name="T28" fmla="*/ 11 w 20"/>
                <a:gd name="T29" fmla="*/ 13 h 18"/>
                <a:gd name="T30" fmla="*/ 10 w 20"/>
                <a:gd name="T31" fmla="*/ 13 h 18"/>
                <a:gd name="T32" fmla="*/ 7 w 20"/>
                <a:gd name="T33" fmla="*/ 17 h 18"/>
                <a:gd name="T34" fmla="*/ 5 w 20"/>
                <a:gd name="T35" fmla="*/ 7 h 18"/>
                <a:gd name="T36" fmla="*/ 5 w 20"/>
                <a:gd name="T37" fmla="*/ 17 h 18"/>
                <a:gd name="T38" fmla="*/ 7 w 20"/>
                <a:gd name="T39" fmla="*/ 15 h 18"/>
                <a:gd name="T40" fmla="*/ 12 w 20"/>
                <a:gd name="T41" fmla="*/ 11 h 18"/>
                <a:gd name="T42" fmla="*/ 12 w 20"/>
                <a:gd name="T43" fmla="*/ 12 h 18"/>
                <a:gd name="T44" fmla="*/ 15 w 20"/>
                <a:gd name="T45" fmla="*/ 14 h 18"/>
                <a:gd name="T46" fmla="*/ 18 w 20"/>
                <a:gd name="T47" fmla="*/ 14 h 18"/>
                <a:gd name="T48" fmla="*/ 16 w 20"/>
                <a:gd name="T49" fmla="*/ 13 h 18"/>
                <a:gd name="T50" fmla="*/ 15 w 20"/>
                <a:gd name="T51" fmla="*/ 12 h 18"/>
                <a:gd name="T52" fmla="*/ 13 w 20"/>
                <a:gd name="T53" fmla="*/ 9 h 18"/>
                <a:gd name="T54" fmla="*/ 8 w 20"/>
                <a:gd name="T55" fmla="*/ 6 h 18"/>
                <a:gd name="T56" fmla="*/ 7 w 20"/>
                <a:gd name="T57" fmla="*/ 4 h 18"/>
                <a:gd name="T58" fmla="*/ 5 w 20"/>
                <a:gd name="T59" fmla="*/ 7 h 18"/>
                <a:gd name="T60" fmla="*/ 5 w 20"/>
                <a:gd name="T61" fmla="*/ 2 h 18"/>
                <a:gd name="T62" fmla="*/ 4 w 20"/>
                <a:gd name="T63" fmla="*/ 7 h 18"/>
                <a:gd name="T64" fmla="*/ 4 w 20"/>
                <a:gd name="T65" fmla="*/ 9 h 18"/>
                <a:gd name="T66" fmla="*/ 1 w 20"/>
                <a:gd name="T67" fmla="*/ 14 h 18"/>
                <a:gd name="T68" fmla="*/ 4 w 20"/>
                <a:gd name="T6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" h="18">
                  <a:moveTo>
                    <a:pt x="5" y="18"/>
                  </a:moveTo>
                  <a:cubicBezTo>
                    <a:pt x="4" y="18"/>
                    <a:pt x="4" y="17"/>
                    <a:pt x="4" y="15"/>
                  </a:cubicBezTo>
                  <a:cubicBezTo>
                    <a:pt x="3" y="15"/>
                    <a:pt x="2" y="16"/>
                    <a:pt x="2" y="16"/>
                  </a:cubicBezTo>
                  <a:cubicBezTo>
                    <a:pt x="1" y="16"/>
                    <a:pt x="0" y="15"/>
                    <a:pt x="0" y="15"/>
                  </a:cubicBezTo>
                  <a:cubicBezTo>
                    <a:pt x="0" y="14"/>
                    <a:pt x="0" y="13"/>
                    <a:pt x="2" y="11"/>
                  </a:cubicBezTo>
                  <a:cubicBezTo>
                    <a:pt x="2" y="11"/>
                    <a:pt x="2" y="10"/>
                    <a:pt x="2" y="9"/>
                  </a:cubicBezTo>
                  <a:cubicBezTo>
                    <a:pt x="2" y="8"/>
                    <a:pt x="2" y="8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5"/>
                    <a:pt x="3" y="3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6" y="1"/>
                  </a:cubicBezTo>
                  <a:cubicBezTo>
                    <a:pt x="7" y="2"/>
                    <a:pt x="7" y="2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4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10" y="5"/>
                    <a:pt x="11" y="6"/>
                    <a:pt x="12" y="7"/>
                  </a:cubicBezTo>
                  <a:cubicBezTo>
                    <a:pt x="13" y="7"/>
                    <a:pt x="13" y="7"/>
                    <a:pt x="14" y="8"/>
                  </a:cubicBezTo>
                  <a:cubicBezTo>
                    <a:pt x="15" y="8"/>
                    <a:pt x="15" y="9"/>
                    <a:pt x="15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7" y="11"/>
                  </a:cubicBezTo>
                  <a:cubicBezTo>
                    <a:pt x="17" y="11"/>
                    <a:pt x="18" y="11"/>
                    <a:pt x="18" y="12"/>
                  </a:cubicBezTo>
                  <a:cubicBezTo>
                    <a:pt x="18" y="12"/>
                    <a:pt x="19" y="13"/>
                    <a:pt x="20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6"/>
                    <a:pt x="17" y="17"/>
                    <a:pt x="15" y="16"/>
                  </a:cubicBezTo>
                  <a:cubicBezTo>
                    <a:pt x="13" y="15"/>
                    <a:pt x="13" y="15"/>
                    <a:pt x="13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5"/>
                    <a:pt x="9" y="16"/>
                    <a:pt x="8" y="16"/>
                  </a:cubicBezTo>
                  <a:cubicBezTo>
                    <a:pt x="8" y="17"/>
                    <a:pt x="8" y="17"/>
                    <a:pt x="7" y="17"/>
                  </a:cubicBezTo>
                  <a:cubicBezTo>
                    <a:pt x="7" y="18"/>
                    <a:pt x="6" y="18"/>
                    <a:pt x="5" y="18"/>
                  </a:cubicBezTo>
                  <a:close/>
                  <a:moveTo>
                    <a:pt x="5" y="7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5" y="15"/>
                    <a:pt x="5" y="16"/>
                    <a:pt x="5" y="17"/>
                  </a:cubicBezTo>
                  <a:cubicBezTo>
                    <a:pt x="5" y="17"/>
                    <a:pt x="6" y="17"/>
                    <a:pt x="6" y="16"/>
                  </a:cubicBezTo>
                  <a:cubicBezTo>
                    <a:pt x="7" y="16"/>
                    <a:pt x="7" y="16"/>
                    <a:pt x="7" y="15"/>
                  </a:cubicBezTo>
                  <a:cubicBezTo>
                    <a:pt x="8" y="15"/>
                    <a:pt x="9" y="14"/>
                    <a:pt x="9" y="13"/>
                  </a:cubicBezTo>
                  <a:cubicBezTo>
                    <a:pt x="9" y="12"/>
                    <a:pt x="10" y="11"/>
                    <a:pt x="12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3"/>
                    <a:pt x="14" y="13"/>
                  </a:cubicBezTo>
                  <a:cubicBezTo>
                    <a:pt x="14" y="14"/>
                    <a:pt x="14" y="14"/>
                    <a:pt x="15" y="14"/>
                  </a:cubicBezTo>
                  <a:cubicBezTo>
                    <a:pt x="16" y="15"/>
                    <a:pt x="17" y="15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3"/>
                    <a:pt x="17" y="13"/>
                    <a:pt x="17" y="12"/>
                  </a:cubicBezTo>
                  <a:cubicBezTo>
                    <a:pt x="17" y="12"/>
                    <a:pt x="16" y="13"/>
                    <a:pt x="16" y="13"/>
                  </a:cubicBezTo>
                  <a:cubicBezTo>
                    <a:pt x="16" y="13"/>
                    <a:pt x="16" y="13"/>
                    <a:pt x="15" y="13"/>
                  </a:cubicBezTo>
                  <a:cubicBezTo>
                    <a:pt x="15" y="13"/>
                    <a:pt x="15" y="13"/>
                    <a:pt x="15" y="12"/>
                  </a:cubicBezTo>
                  <a:cubicBezTo>
                    <a:pt x="14" y="12"/>
                    <a:pt x="14" y="11"/>
                    <a:pt x="14" y="10"/>
                  </a:cubicBezTo>
                  <a:cubicBezTo>
                    <a:pt x="14" y="9"/>
                    <a:pt x="14" y="9"/>
                    <a:pt x="13" y="9"/>
                  </a:cubicBezTo>
                  <a:cubicBezTo>
                    <a:pt x="13" y="8"/>
                    <a:pt x="12" y="8"/>
                    <a:pt x="12" y="8"/>
                  </a:cubicBezTo>
                  <a:cubicBezTo>
                    <a:pt x="10" y="7"/>
                    <a:pt x="9" y="6"/>
                    <a:pt x="8" y="6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7" y="5"/>
                    <a:pt x="7" y="5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3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4"/>
                    <a:pt x="4" y="5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4" y="9"/>
                  </a:cubicBezTo>
                  <a:cubicBezTo>
                    <a:pt x="4" y="11"/>
                    <a:pt x="4" y="12"/>
                    <a:pt x="3" y="1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2" y="14"/>
                  </a:cubicBezTo>
                  <a:cubicBezTo>
                    <a:pt x="3" y="14"/>
                    <a:pt x="4" y="14"/>
                    <a:pt x="4" y="13"/>
                  </a:cubicBezTo>
                  <a:lnTo>
                    <a:pt x="5" y="7"/>
                  </a:lnTo>
                  <a:close/>
                </a:path>
              </a:pathLst>
            </a:custGeom>
            <a:solidFill>
              <a:srgbClr val="99A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</p:grpSp>
      <p:grpSp>
        <p:nvGrpSpPr>
          <p:cNvPr id="209" name="Group 406"/>
          <p:cNvGrpSpPr/>
          <p:nvPr/>
        </p:nvGrpSpPr>
        <p:grpSpPr bwMode="auto">
          <a:xfrm>
            <a:off x="3768477" y="1505435"/>
            <a:ext cx="4403991" cy="3740269"/>
            <a:chOff x="2974" y="1638"/>
            <a:chExt cx="1128" cy="95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10" name="Freeform 206"/>
            <p:cNvSpPr/>
            <p:nvPr/>
          </p:nvSpPr>
          <p:spPr bwMode="auto">
            <a:xfrm>
              <a:off x="3218" y="1769"/>
              <a:ext cx="5" cy="7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1" y="3"/>
                    <a:pt x="0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11" name="Freeform 207"/>
            <p:cNvSpPr/>
            <p:nvPr/>
          </p:nvSpPr>
          <p:spPr bwMode="auto">
            <a:xfrm>
              <a:off x="3218" y="1767"/>
              <a:ext cx="7" cy="12"/>
            </a:xfrm>
            <a:custGeom>
              <a:avLst/>
              <a:gdLst>
                <a:gd name="T0" fmla="*/ 3 w 3"/>
                <a:gd name="T1" fmla="*/ 5 h 5"/>
                <a:gd name="T2" fmla="*/ 2 w 3"/>
                <a:gd name="T3" fmla="*/ 5 h 5"/>
                <a:gd name="T4" fmla="*/ 0 w 3"/>
                <a:gd name="T5" fmla="*/ 2 h 5"/>
                <a:gd name="T6" fmla="*/ 2 w 3"/>
                <a:gd name="T7" fmla="*/ 0 h 5"/>
                <a:gd name="T8" fmla="*/ 2 w 3"/>
                <a:gd name="T9" fmla="*/ 0 h 5"/>
                <a:gd name="T10" fmla="*/ 3 w 3"/>
                <a:gd name="T11" fmla="*/ 2 h 5"/>
                <a:gd name="T12" fmla="*/ 3 w 3"/>
                <a:gd name="T13" fmla="*/ 4 h 5"/>
                <a:gd name="T14" fmla="*/ 3 w 3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3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4"/>
                  </a:cubicBezTo>
                  <a:lnTo>
                    <a:pt x="3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12" name="Freeform 208"/>
            <p:cNvSpPr/>
            <p:nvPr/>
          </p:nvSpPr>
          <p:spPr bwMode="auto">
            <a:xfrm>
              <a:off x="3166" y="1650"/>
              <a:ext cx="33" cy="50"/>
            </a:xfrm>
            <a:custGeom>
              <a:avLst/>
              <a:gdLst>
                <a:gd name="T0" fmla="*/ 1 w 14"/>
                <a:gd name="T1" fmla="*/ 1 h 21"/>
                <a:gd name="T2" fmla="*/ 14 w 14"/>
                <a:gd name="T3" fmla="*/ 3 h 21"/>
                <a:gd name="T4" fmla="*/ 13 w 14"/>
                <a:gd name="T5" fmla="*/ 5 h 21"/>
                <a:gd name="T6" fmla="*/ 12 w 14"/>
                <a:gd name="T7" fmla="*/ 6 h 21"/>
                <a:gd name="T8" fmla="*/ 11 w 14"/>
                <a:gd name="T9" fmla="*/ 9 h 21"/>
                <a:gd name="T10" fmla="*/ 9 w 14"/>
                <a:gd name="T11" fmla="*/ 14 h 21"/>
                <a:gd name="T12" fmla="*/ 3 w 14"/>
                <a:gd name="T13" fmla="*/ 14 h 21"/>
                <a:gd name="T14" fmla="*/ 5 w 14"/>
                <a:gd name="T15" fmla="*/ 18 h 21"/>
                <a:gd name="T16" fmla="*/ 1 w 14"/>
                <a:gd name="T17" fmla="*/ 20 h 21"/>
                <a:gd name="T18" fmla="*/ 2 w 14"/>
                <a:gd name="T19" fmla="*/ 19 h 21"/>
                <a:gd name="T20" fmla="*/ 1 w 14"/>
                <a:gd name="T21" fmla="*/ 17 h 21"/>
                <a:gd name="T22" fmla="*/ 0 w 14"/>
                <a:gd name="T23" fmla="*/ 14 h 21"/>
                <a:gd name="T24" fmla="*/ 0 w 14"/>
                <a:gd name="T25" fmla="*/ 5 h 21"/>
                <a:gd name="T26" fmla="*/ 3 w 14"/>
                <a:gd name="T27" fmla="*/ 6 h 21"/>
                <a:gd name="T28" fmla="*/ 1 w 14"/>
                <a:gd name="T2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1">
                  <a:moveTo>
                    <a:pt x="1" y="1"/>
                  </a:moveTo>
                  <a:cubicBezTo>
                    <a:pt x="6" y="0"/>
                    <a:pt x="9" y="2"/>
                    <a:pt x="14" y="3"/>
                  </a:cubicBezTo>
                  <a:cubicBezTo>
                    <a:pt x="14" y="4"/>
                    <a:pt x="14" y="4"/>
                    <a:pt x="13" y="5"/>
                  </a:cubicBezTo>
                  <a:cubicBezTo>
                    <a:pt x="13" y="6"/>
                    <a:pt x="12" y="6"/>
                    <a:pt x="12" y="6"/>
                  </a:cubicBezTo>
                  <a:cubicBezTo>
                    <a:pt x="12" y="7"/>
                    <a:pt x="12" y="9"/>
                    <a:pt x="11" y="9"/>
                  </a:cubicBezTo>
                  <a:cubicBezTo>
                    <a:pt x="12" y="10"/>
                    <a:pt x="10" y="13"/>
                    <a:pt x="9" y="14"/>
                  </a:cubicBezTo>
                  <a:cubicBezTo>
                    <a:pt x="9" y="15"/>
                    <a:pt x="4" y="14"/>
                    <a:pt x="3" y="14"/>
                  </a:cubicBezTo>
                  <a:cubicBezTo>
                    <a:pt x="5" y="16"/>
                    <a:pt x="6" y="16"/>
                    <a:pt x="5" y="18"/>
                  </a:cubicBezTo>
                  <a:cubicBezTo>
                    <a:pt x="4" y="19"/>
                    <a:pt x="3" y="21"/>
                    <a:pt x="1" y="20"/>
                  </a:cubicBezTo>
                  <a:cubicBezTo>
                    <a:pt x="1" y="20"/>
                    <a:pt x="2" y="19"/>
                    <a:pt x="2" y="19"/>
                  </a:cubicBezTo>
                  <a:cubicBezTo>
                    <a:pt x="1" y="18"/>
                    <a:pt x="1" y="17"/>
                    <a:pt x="1" y="17"/>
                  </a:cubicBezTo>
                  <a:cubicBezTo>
                    <a:pt x="2" y="15"/>
                    <a:pt x="0" y="15"/>
                    <a:pt x="0" y="14"/>
                  </a:cubicBezTo>
                  <a:cubicBezTo>
                    <a:pt x="0" y="11"/>
                    <a:pt x="0" y="8"/>
                    <a:pt x="0" y="5"/>
                  </a:cubicBezTo>
                  <a:cubicBezTo>
                    <a:pt x="1" y="5"/>
                    <a:pt x="2" y="5"/>
                    <a:pt x="3" y="6"/>
                  </a:cubicBezTo>
                  <a:cubicBezTo>
                    <a:pt x="2" y="4"/>
                    <a:pt x="0" y="3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13" name="Freeform 209"/>
            <p:cNvSpPr>
              <a:spLocks noEditPoints="1"/>
            </p:cNvSpPr>
            <p:nvPr/>
          </p:nvSpPr>
          <p:spPr bwMode="auto">
            <a:xfrm>
              <a:off x="3163" y="1650"/>
              <a:ext cx="38" cy="50"/>
            </a:xfrm>
            <a:custGeom>
              <a:avLst/>
              <a:gdLst>
                <a:gd name="T0" fmla="*/ 2 w 16"/>
                <a:gd name="T1" fmla="*/ 21 h 21"/>
                <a:gd name="T2" fmla="*/ 2 w 16"/>
                <a:gd name="T3" fmla="*/ 20 h 21"/>
                <a:gd name="T4" fmla="*/ 2 w 16"/>
                <a:gd name="T5" fmla="*/ 16 h 21"/>
                <a:gd name="T6" fmla="*/ 2 w 16"/>
                <a:gd name="T7" fmla="*/ 16 h 21"/>
                <a:gd name="T8" fmla="*/ 0 w 16"/>
                <a:gd name="T9" fmla="*/ 7 h 21"/>
                <a:gd name="T10" fmla="*/ 0 w 16"/>
                <a:gd name="T11" fmla="*/ 4 h 21"/>
                <a:gd name="T12" fmla="*/ 2 w 16"/>
                <a:gd name="T13" fmla="*/ 1 h 21"/>
                <a:gd name="T14" fmla="*/ 2 w 16"/>
                <a:gd name="T15" fmla="*/ 1 h 21"/>
                <a:gd name="T16" fmla="*/ 14 w 16"/>
                <a:gd name="T17" fmla="*/ 2 h 21"/>
                <a:gd name="T18" fmla="*/ 16 w 16"/>
                <a:gd name="T19" fmla="*/ 3 h 21"/>
                <a:gd name="T20" fmla="*/ 15 w 16"/>
                <a:gd name="T21" fmla="*/ 5 h 21"/>
                <a:gd name="T22" fmla="*/ 14 w 16"/>
                <a:gd name="T23" fmla="*/ 8 h 21"/>
                <a:gd name="T24" fmla="*/ 11 w 16"/>
                <a:gd name="T25" fmla="*/ 13 h 21"/>
                <a:gd name="T26" fmla="*/ 9 w 16"/>
                <a:gd name="T27" fmla="*/ 15 h 21"/>
                <a:gd name="T28" fmla="*/ 7 w 16"/>
                <a:gd name="T29" fmla="*/ 18 h 21"/>
                <a:gd name="T30" fmla="*/ 3 w 16"/>
                <a:gd name="T31" fmla="*/ 20 h 21"/>
                <a:gd name="T32" fmla="*/ 5 w 16"/>
                <a:gd name="T33" fmla="*/ 15 h 21"/>
                <a:gd name="T34" fmla="*/ 3 w 16"/>
                <a:gd name="T35" fmla="*/ 13 h 21"/>
                <a:gd name="T36" fmla="*/ 5 w 16"/>
                <a:gd name="T37" fmla="*/ 13 h 21"/>
                <a:gd name="T38" fmla="*/ 10 w 16"/>
                <a:gd name="T39" fmla="*/ 13 h 21"/>
                <a:gd name="T40" fmla="*/ 11 w 16"/>
                <a:gd name="T41" fmla="*/ 10 h 21"/>
                <a:gd name="T42" fmla="*/ 12 w 16"/>
                <a:gd name="T43" fmla="*/ 9 h 21"/>
                <a:gd name="T44" fmla="*/ 13 w 16"/>
                <a:gd name="T45" fmla="*/ 6 h 21"/>
                <a:gd name="T46" fmla="*/ 14 w 16"/>
                <a:gd name="T47" fmla="*/ 5 h 21"/>
                <a:gd name="T48" fmla="*/ 14 w 16"/>
                <a:gd name="T49" fmla="*/ 3 h 21"/>
                <a:gd name="T50" fmla="*/ 3 w 16"/>
                <a:gd name="T51" fmla="*/ 2 h 21"/>
                <a:gd name="T52" fmla="*/ 4 w 16"/>
                <a:gd name="T53" fmla="*/ 5 h 21"/>
                <a:gd name="T54" fmla="*/ 3 w 16"/>
                <a:gd name="T55" fmla="*/ 6 h 21"/>
                <a:gd name="T56" fmla="*/ 2 w 16"/>
                <a:gd name="T57" fmla="*/ 7 h 21"/>
                <a:gd name="T58" fmla="*/ 2 w 16"/>
                <a:gd name="T59" fmla="*/ 14 h 21"/>
                <a:gd name="T60" fmla="*/ 3 w 16"/>
                <a:gd name="T61" fmla="*/ 18 h 21"/>
                <a:gd name="T62" fmla="*/ 3 w 16"/>
                <a:gd name="T63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" h="21">
                  <a:moveTo>
                    <a:pt x="3" y="21"/>
                  </a:moveTo>
                  <a:cubicBezTo>
                    <a:pt x="3" y="21"/>
                    <a:pt x="2" y="21"/>
                    <a:pt x="2" y="2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18"/>
                    <a:pt x="1" y="17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5"/>
                    <a:pt x="1" y="15"/>
                    <a:pt x="0" y="14"/>
                  </a:cubicBezTo>
                  <a:cubicBezTo>
                    <a:pt x="0" y="12"/>
                    <a:pt x="0" y="9"/>
                    <a:pt x="0" y="7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1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9" y="0"/>
                    <a:pt x="11" y="1"/>
                    <a:pt x="14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4"/>
                    <a:pt x="15" y="4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6"/>
                    <a:pt x="14" y="6"/>
                    <a:pt x="14" y="7"/>
                  </a:cubicBezTo>
                  <a:cubicBezTo>
                    <a:pt x="14" y="7"/>
                    <a:pt x="14" y="7"/>
                    <a:pt x="14" y="8"/>
                  </a:cubicBezTo>
                  <a:cubicBezTo>
                    <a:pt x="14" y="8"/>
                    <a:pt x="13" y="9"/>
                    <a:pt x="13" y="10"/>
                  </a:cubicBezTo>
                  <a:cubicBezTo>
                    <a:pt x="13" y="11"/>
                    <a:pt x="12" y="12"/>
                    <a:pt x="11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5"/>
                    <a:pt x="10" y="15"/>
                    <a:pt x="9" y="15"/>
                  </a:cubicBezTo>
                  <a:cubicBezTo>
                    <a:pt x="8" y="15"/>
                    <a:pt x="7" y="15"/>
                    <a:pt x="6" y="15"/>
                  </a:cubicBezTo>
                  <a:cubicBezTo>
                    <a:pt x="7" y="16"/>
                    <a:pt x="7" y="16"/>
                    <a:pt x="7" y="18"/>
                  </a:cubicBezTo>
                  <a:cubicBezTo>
                    <a:pt x="6" y="20"/>
                    <a:pt x="5" y="21"/>
                    <a:pt x="3" y="21"/>
                  </a:cubicBezTo>
                  <a:close/>
                  <a:moveTo>
                    <a:pt x="3" y="20"/>
                  </a:moveTo>
                  <a:cubicBezTo>
                    <a:pt x="4" y="20"/>
                    <a:pt x="5" y="19"/>
                    <a:pt x="5" y="18"/>
                  </a:cubicBezTo>
                  <a:cubicBezTo>
                    <a:pt x="6" y="16"/>
                    <a:pt x="6" y="16"/>
                    <a:pt x="5" y="15"/>
                  </a:cubicBezTo>
                  <a:cubicBezTo>
                    <a:pt x="5" y="15"/>
                    <a:pt x="4" y="15"/>
                    <a:pt x="4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3"/>
                    <a:pt x="8" y="14"/>
                    <a:pt x="9" y="14"/>
                  </a:cubicBezTo>
                  <a:cubicBezTo>
                    <a:pt x="10" y="14"/>
                    <a:pt x="10" y="14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2"/>
                    <a:pt x="12" y="10"/>
                    <a:pt x="11" y="10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8"/>
                    <a:pt x="12" y="7"/>
                  </a:cubicBezTo>
                  <a:cubicBezTo>
                    <a:pt x="12" y="7"/>
                    <a:pt x="12" y="6"/>
                    <a:pt x="13" y="6"/>
                  </a:cubicBezTo>
                  <a:cubicBezTo>
                    <a:pt x="13" y="6"/>
                    <a:pt x="13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0" y="2"/>
                    <a:pt x="7" y="1"/>
                    <a:pt x="3" y="2"/>
                  </a:cubicBezTo>
                  <a:cubicBezTo>
                    <a:pt x="2" y="3"/>
                    <a:pt x="3" y="3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9"/>
                    <a:pt x="2" y="12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5"/>
                    <a:pt x="4" y="15"/>
                    <a:pt x="3" y="17"/>
                  </a:cubicBezTo>
                  <a:cubicBezTo>
                    <a:pt x="3" y="17"/>
                    <a:pt x="2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14" name="Freeform 210"/>
            <p:cNvSpPr/>
            <p:nvPr/>
          </p:nvSpPr>
          <p:spPr bwMode="auto">
            <a:xfrm>
              <a:off x="3360" y="2028"/>
              <a:ext cx="17" cy="7"/>
            </a:xfrm>
            <a:custGeom>
              <a:avLst/>
              <a:gdLst>
                <a:gd name="T0" fmla="*/ 2 w 7"/>
                <a:gd name="T1" fmla="*/ 0 h 3"/>
                <a:gd name="T2" fmla="*/ 7 w 7"/>
                <a:gd name="T3" fmla="*/ 2 h 3"/>
                <a:gd name="T4" fmla="*/ 6 w 7"/>
                <a:gd name="T5" fmla="*/ 3 h 3"/>
                <a:gd name="T6" fmla="*/ 2 w 7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3">
                  <a:moveTo>
                    <a:pt x="2" y="0"/>
                  </a:moveTo>
                  <a:cubicBezTo>
                    <a:pt x="2" y="2"/>
                    <a:pt x="6" y="2"/>
                    <a:pt x="7" y="2"/>
                  </a:cubicBezTo>
                  <a:cubicBezTo>
                    <a:pt x="7" y="2"/>
                    <a:pt x="6" y="3"/>
                    <a:pt x="6" y="3"/>
                  </a:cubicBezTo>
                  <a:cubicBezTo>
                    <a:pt x="5" y="2"/>
                    <a:pt x="0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15" name="Freeform 211"/>
            <p:cNvSpPr/>
            <p:nvPr/>
          </p:nvSpPr>
          <p:spPr bwMode="auto">
            <a:xfrm>
              <a:off x="3362" y="2023"/>
              <a:ext cx="17" cy="15"/>
            </a:xfrm>
            <a:custGeom>
              <a:avLst/>
              <a:gdLst>
                <a:gd name="T0" fmla="*/ 5 w 7"/>
                <a:gd name="T1" fmla="*/ 6 h 6"/>
                <a:gd name="T2" fmla="*/ 4 w 7"/>
                <a:gd name="T3" fmla="*/ 6 h 6"/>
                <a:gd name="T4" fmla="*/ 3 w 7"/>
                <a:gd name="T5" fmla="*/ 5 h 6"/>
                <a:gd name="T6" fmla="*/ 0 w 7"/>
                <a:gd name="T7" fmla="*/ 3 h 6"/>
                <a:gd name="T8" fmla="*/ 1 w 7"/>
                <a:gd name="T9" fmla="*/ 1 h 6"/>
                <a:gd name="T10" fmla="*/ 2 w 7"/>
                <a:gd name="T11" fmla="*/ 0 h 6"/>
                <a:gd name="T12" fmla="*/ 2 w 7"/>
                <a:gd name="T13" fmla="*/ 2 h 6"/>
                <a:gd name="T14" fmla="*/ 2 w 7"/>
                <a:gd name="T15" fmla="*/ 3 h 6"/>
                <a:gd name="T16" fmla="*/ 5 w 7"/>
                <a:gd name="T17" fmla="*/ 3 h 6"/>
                <a:gd name="T18" fmla="*/ 6 w 7"/>
                <a:gd name="T19" fmla="*/ 3 h 6"/>
                <a:gd name="T20" fmla="*/ 7 w 7"/>
                <a:gd name="T21" fmla="*/ 3 h 6"/>
                <a:gd name="T22" fmla="*/ 7 w 7"/>
                <a:gd name="T23" fmla="*/ 4 h 6"/>
                <a:gd name="T24" fmla="*/ 5 w 7"/>
                <a:gd name="T2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6">
                  <a:moveTo>
                    <a:pt x="5" y="6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3" y="5"/>
                    <a:pt x="3" y="5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4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6" y="6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16" name="Freeform 212"/>
            <p:cNvSpPr/>
            <p:nvPr/>
          </p:nvSpPr>
          <p:spPr bwMode="auto">
            <a:xfrm>
              <a:off x="3275" y="1840"/>
              <a:ext cx="7" cy="12"/>
            </a:xfrm>
            <a:custGeom>
              <a:avLst/>
              <a:gdLst>
                <a:gd name="T0" fmla="*/ 0 w 3"/>
                <a:gd name="T1" fmla="*/ 1 h 5"/>
                <a:gd name="T2" fmla="*/ 0 w 3"/>
                <a:gd name="T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5">
                  <a:moveTo>
                    <a:pt x="0" y="1"/>
                  </a:moveTo>
                  <a:cubicBezTo>
                    <a:pt x="3" y="0"/>
                    <a:pt x="2" y="5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17" name="Freeform 213"/>
            <p:cNvSpPr>
              <a:spLocks noEditPoints="1"/>
            </p:cNvSpPr>
            <p:nvPr/>
          </p:nvSpPr>
          <p:spPr bwMode="auto">
            <a:xfrm>
              <a:off x="3275" y="1840"/>
              <a:ext cx="4" cy="8"/>
            </a:xfrm>
            <a:custGeom>
              <a:avLst/>
              <a:gdLst>
                <a:gd name="T0" fmla="*/ 1 w 2"/>
                <a:gd name="T1" fmla="*/ 3 h 3"/>
                <a:gd name="T2" fmla="*/ 1 w 2"/>
                <a:gd name="T3" fmla="*/ 2 h 3"/>
                <a:gd name="T4" fmla="*/ 2 w 2"/>
                <a:gd name="T5" fmla="*/ 2 h 3"/>
                <a:gd name="T6" fmla="*/ 1 w 2"/>
                <a:gd name="T7" fmla="*/ 3 h 3"/>
                <a:gd name="T8" fmla="*/ 2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0 w 2"/>
                <a:gd name="T17" fmla="*/ 2 h 3"/>
                <a:gd name="T18" fmla="*/ 0 w 2"/>
                <a:gd name="T19" fmla="*/ 0 h 3"/>
                <a:gd name="T20" fmla="*/ 2 w 2"/>
                <a:gd name="T21" fmla="*/ 1 h 3"/>
                <a:gd name="T22" fmla="*/ 2 w 2"/>
                <a:gd name="T2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1" y="3"/>
                  </a:cubicBezTo>
                  <a:close/>
                  <a:moveTo>
                    <a:pt x="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18" name="Freeform 214"/>
            <p:cNvSpPr/>
            <p:nvPr/>
          </p:nvSpPr>
          <p:spPr bwMode="auto">
            <a:xfrm>
              <a:off x="3260" y="1741"/>
              <a:ext cx="8" cy="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3 h 3"/>
                <a:gd name="T6" fmla="*/ 0 w 3"/>
                <a:gd name="T7" fmla="*/ 0 h 3"/>
                <a:gd name="T8" fmla="*/ 1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2" y="0"/>
                    <a:pt x="2" y="1"/>
                    <a:pt x="3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19" name="Freeform 215"/>
            <p:cNvSpPr/>
            <p:nvPr/>
          </p:nvSpPr>
          <p:spPr bwMode="auto">
            <a:xfrm>
              <a:off x="3258" y="1741"/>
              <a:ext cx="19" cy="14"/>
            </a:xfrm>
            <a:custGeom>
              <a:avLst/>
              <a:gdLst>
                <a:gd name="T0" fmla="*/ 4 w 8"/>
                <a:gd name="T1" fmla="*/ 6 h 6"/>
                <a:gd name="T2" fmla="*/ 2 w 8"/>
                <a:gd name="T3" fmla="*/ 3 h 6"/>
                <a:gd name="T4" fmla="*/ 1 w 8"/>
                <a:gd name="T5" fmla="*/ 1 h 6"/>
                <a:gd name="T6" fmla="*/ 0 w 8"/>
                <a:gd name="T7" fmla="*/ 0 h 6"/>
                <a:gd name="T8" fmla="*/ 2 w 8"/>
                <a:gd name="T9" fmla="*/ 0 h 6"/>
                <a:gd name="T10" fmla="*/ 2 w 8"/>
                <a:gd name="T11" fmla="*/ 0 h 6"/>
                <a:gd name="T12" fmla="*/ 4 w 8"/>
                <a:gd name="T13" fmla="*/ 0 h 6"/>
                <a:gd name="T14" fmla="*/ 4 w 8"/>
                <a:gd name="T15" fmla="*/ 0 h 6"/>
                <a:gd name="T16" fmla="*/ 8 w 8"/>
                <a:gd name="T17" fmla="*/ 1 h 6"/>
                <a:gd name="T18" fmla="*/ 4 w 8"/>
                <a:gd name="T19" fmla="*/ 1 h 6"/>
                <a:gd name="T20" fmla="*/ 3 w 8"/>
                <a:gd name="T21" fmla="*/ 3 h 6"/>
                <a:gd name="T22" fmla="*/ 4 w 8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2"/>
                    <a:pt x="3" y="3"/>
                  </a:cubicBezTo>
                  <a:lnTo>
                    <a:pt x="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20" name="Freeform 216"/>
            <p:cNvSpPr/>
            <p:nvPr/>
          </p:nvSpPr>
          <p:spPr bwMode="auto">
            <a:xfrm>
              <a:off x="3320" y="1852"/>
              <a:ext cx="4" cy="3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21" name="Freeform 217"/>
            <p:cNvSpPr/>
            <p:nvPr/>
          </p:nvSpPr>
          <p:spPr bwMode="auto">
            <a:xfrm>
              <a:off x="3315" y="1850"/>
              <a:ext cx="14" cy="5"/>
            </a:xfrm>
            <a:custGeom>
              <a:avLst/>
              <a:gdLst>
                <a:gd name="T0" fmla="*/ 4 w 6"/>
                <a:gd name="T1" fmla="*/ 2 h 2"/>
                <a:gd name="T2" fmla="*/ 2 w 6"/>
                <a:gd name="T3" fmla="*/ 2 h 2"/>
                <a:gd name="T4" fmla="*/ 2 w 6"/>
                <a:gd name="T5" fmla="*/ 1 h 2"/>
                <a:gd name="T6" fmla="*/ 0 w 6"/>
                <a:gd name="T7" fmla="*/ 0 h 2"/>
                <a:gd name="T8" fmla="*/ 3 w 6"/>
                <a:gd name="T9" fmla="*/ 0 h 2"/>
                <a:gd name="T10" fmla="*/ 4 w 6"/>
                <a:gd name="T11" fmla="*/ 1 h 2"/>
                <a:gd name="T12" fmla="*/ 4 w 6"/>
                <a:gd name="T13" fmla="*/ 1 h 2"/>
                <a:gd name="T14" fmla="*/ 6 w 6"/>
                <a:gd name="T15" fmla="*/ 1 h 2"/>
                <a:gd name="T16" fmla="*/ 5 w 6"/>
                <a:gd name="T17" fmla="*/ 2 h 2"/>
                <a:gd name="T18" fmla="*/ 4 w 6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2">
                  <a:moveTo>
                    <a:pt x="4" y="2"/>
                  </a:moveTo>
                  <a:cubicBezTo>
                    <a:pt x="3" y="2"/>
                    <a:pt x="3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22" name="Freeform 218"/>
            <p:cNvSpPr/>
            <p:nvPr/>
          </p:nvSpPr>
          <p:spPr bwMode="auto">
            <a:xfrm>
              <a:off x="3135" y="1738"/>
              <a:ext cx="33" cy="26"/>
            </a:xfrm>
            <a:custGeom>
              <a:avLst/>
              <a:gdLst>
                <a:gd name="T0" fmla="*/ 10 w 14"/>
                <a:gd name="T1" fmla="*/ 3 h 11"/>
                <a:gd name="T2" fmla="*/ 7 w 14"/>
                <a:gd name="T3" fmla="*/ 0 h 11"/>
                <a:gd name="T4" fmla="*/ 6 w 14"/>
                <a:gd name="T5" fmla="*/ 3 h 11"/>
                <a:gd name="T6" fmla="*/ 5 w 14"/>
                <a:gd name="T7" fmla="*/ 3 h 11"/>
                <a:gd name="T8" fmla="*/ 5 w 14"/>
                <a:gd name="T9" fmla="*/ 9 h 11"/>
                <a:gd name="T10" fmla="*/ 11 w 14"/>
                <a:gd name="T11" fmla="*/ 11 h 11"/>
                <a:gd name="T12" fmla="*/ 14 w 14"/>
                <a:gd name="T13" fmla="*/ 8 h 11"/>
                <a:gd name="T14" fmla="*/ 10 w 14"/>
                <a:gd name="T15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1">
                  <a:moveTo>
                    <a:pt x="10" y="3"/>
                  </a:moveTo>
                  <a:cubicBezTo>
                    <a:pt x="9" y="2"/>
                    <a:pt x="8" y="1"/>
                    <a:pt x="7" y="0"/>
                  </a:cubicBezTo>
                  <a:cubicBezTo>
                    <a:pt x="6" y="1"/>
                    <a:pt x="6" y="2"/>
                    <a:pt x="6" y="3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7" y="6"/>
                    <a:pt x="0" y="7"/>
                    <a:pt x="5" y="9"/>
                  </a:cubicBezTo>
                  <a:cubicBezTo>
                    <a:pt x="7" y="9"/>
                    <a:pt x="9" y="10"/>
                    <a:pt x="11" y="11"/>
                  </a:cubicBezTo>
                  <a:cubicBezTo>
                    <a:pt x="12" y="11"/>
                    <a:pt x="13" y="9"/>
                    <a:pt x="14" y="8"/>
                  </a:cubicBezTo>
                  <a:cubicBezTo>
                    <a:pt x="13" y="9"/>
                    <a:pt x="11" y="5"/>
                    <a:pt x="1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23" name="Freeform 219"/>
            <p:cNvSpPr>
              <a:spLocks noEditPoints="1"/>
            </p:cNvSpPr>
            <p:nvPr/>
          </p:nvSpPr>
          <p:spPr bwMode="auto">
            <a:xfrm>
              <a:off x="3140" y="1736"/>
              <a:ext cx="38" cy="28"/>
            </a:xfrm>
            <a:custGeom>
              <a:avLst/>
              <a:gdLst>
                <a:gd name="T0" fmla="*/ 9 w 16"/>
                <a:gd name="T1" fmla="*/ 12 h 12"/>
                <a:gd name="T2" fmla="*/ 9 w 16"/>
                <a:gd name="T3" fmla="*/ 12 h 12"/>
                <a:gd name="T4" fmla="*/ 2 w 16"/>
                <a:gd name="T5" fmla="*/ 10 h 12"/>
                <a:gd name="T6" fmla="*/ 0 w 16"/>
                <a:gd name="T7" fmla="*/ 9 h 12"/>
                <a:gd name="T8" fmla="*/ 2 w 16"/>
                <a:gd name="T9" fmla="*/ 7 h 12"/>
                <a:gd name="T10" fmla="*/ 3 w 16"/>
                <a:gd name="T11" fmla="*/ 5 h 12"/>
                <a:gd name="T12" fmla="*/ 2 w 16"/>
                <a:gd name="T13" fmla="*/ 4 h 12"/>
                <a:gd name="T14" fmla="*/ 3 w 16"/>
                <a:gd name="T15" fmla="*/ 4 h 12"/>
                <a:gd name="T16" fmla="*/ 4 w 16"/>
                <a:gd name="T17" fmla="*/ 1 h 12"/>
                <a:gd name="T18" fmla="*/ 5 w 16"/>
                <a:gd name="T19" fmla="*/ 0 h 12"/>
                <a:gd name="T20" fmla="*/ 8 w 16"/>
                <a:gd name="T21" fmla="*/ 4 h 12"/>
                <a:gd name="T22" fmla="*/ 9 w 16"/>
                <a:gd name="T23" fmla="*/ 5 h 12"/>
                <a:gd name="T24" fmla="*/ 12 w 16"/>
                <a:gd name="T25" fmla="*/ 9 h 12"/>
                <a:gd name="T26" fmla="*/ 16 w 16"/>
                <a:gd name="T27" fmla="*/ 7 h 12"/>
                <a:gd name="T28" fmla="*/ 13 w 16"/>
                <a:gd name="T29" fmla="*/ 10 h 12"/>
                <a:gd name="T30" fmla="*/ 12 w 16"/>
                <a:gd name="T31" fmla="*/ 11 h 12"/>
                <a:gd name="T32" fmla="*/ 9 w 16"/>
                <a:gd name="T33" fmla="*/ 12 h 12"/>
                <a:gd name="T34" fmla="*/ 2 w 16"/>
                <a:gd name="T35" fmla="*/ 8 h 12"/>
                <a:gd name="T36" fmla="*/ 3 w 16"/>
                <a:gd name="T37" fmla="*/ 9 h 12"/>
                <a:gd name="T38" fmla="*/ 9 w 16"/>
                <a:gd name="T39" fmla="*/ 11 h 12"/>
                <a:gd name="T40" fmla="*/ 9 w 16"/>
                <a:gd name="T41" fmla="*/ 11 h 12"/>
                <a:gd name="T42" fmla="*/ 11 w 16"/>
                <a:gd name="T43" fmla="*/ 10 h 12"/>
                <a:gd name="T44" fmla="*/ 8 w 16"/>
                <a:gd name="T45" fmla="*/ 6 h 12"/>
                <a:gd name="T46" fmla="*/ 7 w 16"/>
                <a:gd name="T47" fmla="*/ 5 h 12"/>
                <a:gd name="T48" fmla="*/ 5 w 16"/>
                <a:gd name="T49" fmla="*/ 3 h 12"/>
                <a:gd name="T50" fmla="*/ 5 w 16"/>
                <a:gd name="T51" fmla="*/ 4 h 12"/>
                <a:gd name="T52" fmla="*/ 5 w 16"/>
                <a:gd name="T53" fmla="*/ 5 h 12"/>
                <a:gd name="T54" fmla="*/ 4 w 16"/>
                <a:gd name="T55" fmla="*/ 5 h 12"/>
                <a:gd name="T56" fmla="*/ 2 w 16"/>
                <a:gd name="T57" fmla="*/ 8 h 12"/>
                <a:gd name="T58" fmla="*/ 2 w 16"/>
                <a:gd name="T59" fmla="*/ 8 h 12"/>
                <a:gd name="T60" fmla="*/ 2 w 16"/>
                <a:gd name="T6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" h="12"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6" y="12"/>
                    <a:pt x="4" y="11"/>
                    <a:pt x="2" y="10"/>
                  </a:cubicBezTo>
                  <a:cubicBezTo>
                    <a:pt x="1" y="10"/>
                    <a:pt x="0" y="9"/>
                    <a:pt x="0" y="9"/>
                  </a:cubicBezTo>
                  <a:cubicBezTo>
                    <a:pt x="0" y="8"/>
                    <a:pt x="1" y="7"/>
                    <a:pt x="2" y="7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4" y="1"/>
                    <a:pt x="4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9" y="5"/>
                    <a:pt x="9" y="5"/>
                  </a:cubicBezTo>
                  <a:cubicBezTo>
                    <a:pt x="10" y="6"/>
                    <a:pt x="11" y="9"/>
                    <a:pt x="12" y="9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0"/>
                    <a:pt x="12" y="10"/>
                    <a:pt x="12" y="11"/>
                  </a:cubicBezTo>
                  <a:cubicBezTo>
                    <a:pt x="11" y="11"/>
                    <a:pt x="10" y="12"/>
                    <a:pt x="9" y="12"/>
                  </a:cubicBezTo>
                  <a:close/>
                  <a:moveTo>
                    <a:pt x="2" y="8"/>
                  </a:moveTo>
                  <a:cubicBezTo>
                    <a:pt x="2" y="8"/>
                    <a:pt x="2" y="9"/>
                    <a:pt x="3" y="9"/>
                  </a:cubicBezTo>
                  <a:cubicBezTo>
                    <a:pt x="5" y="10"/>
                    <a:pt x="7" y="10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0" y="11"/>
                    <a:pt x="10" y="10"/>
                    <a:pt x="11" y="10"/>
                  </a:cubicBezTo>
                  <a:cubicBezTo>
                    <a:pt x="10" y="9"/>
                    <a:pt x="9" y="8"/>
                    <a:pt x="8" y="6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6"/>
                    <a:pt x="3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24" name="Freeform 220"/>
            <p:cNvSpPr/>
            <p:nvPr/>
          </p:nvSpPr>
          <p:spPr bwMode="auto">
            <a:xfrm>
              <a:off x="3142" y="1653"/>
              <a:ext cx="9" cy="7"/>
            </a:xfrm>
            <a:custGeom>
              <a:avLst/>
              <a:gdLst>
                <a:gd name="T0" fmla="*/ 2 w 4"/>
                <a:gd name="T1" fmla="*/ 3 h 3"/>
                <a:gd name="T2" fmla="*/ 4 w 4"/>
                <a:gd name="T3" fmla="*/ 0 h 3"/>
                <a:gd name="T4" fmla="*/ 0 w 4"/>
                <a:gd name="T5" fmla="*/ 3 h 3"/>
                <a:gd name="T6" fmla="*/ 2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3" y="2"/>
                    <a:pt x="3" y="1"/>
                    <a:pt x="4" y="0"/>
                  </a:cubicBezTo>
                  <a:cubicBezTo>
                    <a:pt x="3" y="1"/>
                    <a:pt x="1" y="2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25" name="Freeform 221"/>
            <p:cNvSpPr/>
            <p:nvPr/>
          </p:nvSpPr>
          <p:spPr bwMode="auto">
            <a:xfrm>
              <a:off x="3137" y="1648"/>
              <a:ext cx="19" cy="14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6 h 6"/>
                <a:gd name="T4" fmla="*/ 2 w 8"/>
                <a:gd name="T5" fmla="*/ 5 h 6"/>
                <a:gd name="T6" fmla="*/ 2 w 8"/>
                <a:gd name="T7" fmla="*/ 5 h 6"/>
                <a:gd name="T8" fmla="*/ 0 w 8"/>
                <a:gd name="T9" fmla="*/ 5 h 6"/>
                <a:gd name="T10" fmla="*/ 8 w 8"/>
                <a:gd name="T11" fmla="*/ 0 h 6"/>
                <a:gd name="T12" fmla="*/ 4 w 8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26" name="Freeform 222"/>
            <p:cNvSpPr/>
            <p:nvPr/>
          </p:nvSpPr>
          <p:spPr bwMode="auto">
            <a:xfrm>
              <a:off x="3156" y="1674"/>
              <a:ext cx="3" cy="7"/>
            </a:xfrm>
            <a:custGeom>
              <a:avLst/>
              <a:gdLst>
                <a:gd name="T0" fmla="*/ 1 w 1"/>
                <a:gd name="T1" fmla="*/ 2 h 3"/>
                <a:gd name="T2" fmla="*/ 1 w 1"/>
                <a:gd name="T3" fmla="*/ 0 h 3"/>
                <a:gd name="T4" fmla="*/ 0 w 1"/>
                <a:gd name="T5" fmla="*/ 3 h 3"/>
                <a:gd name="T6" fmla="*/ 1 w 1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2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27" name="Freeform 223"/>
            <p:cNvSpPr/>
            <p:nvPr/>
          </p:nvSpPr>
          <p:spPr bwMode="auto">
            <a:xfrm>
              <a:off x="3154" y="1672"/>
              <a:ext cx="7" cy="12"/>
            </a:xfrm>
            <a:custGeom>
              <a:avLst/>
              <a:gdLst>
                <a:gd name="T0" fmla="*/ 1 w 3"/>
                <a:gd name="T1" fmla="*/ 5 h 5"/>
                <a:gd name="T2" fmla="*/ 1 w 3"/>
                <a:gd name="T3" fmla="*/ 4 h 5"/>
                <a:gd name="T4" fmla="*/ 0 w 3"/>
                <a:gd name="T5" fmla="*/ 2 h 5"/>
                <a:gd name="T6" fmla="*/ 2 w 3"/>
                <a:gd name="T7" fmla="*/ 0 h 5"/>
                <a:gd name="T8" fmla="*/ 2 w 3"/>
                <a:gd name="T9" fmla="*/ 0 h 5"/>
                <a:gd name="T10" fmla="*/ 3 w 3"/>
                <a:gd name="T11" fmla="*/ 1 h 5"/>
                <a:gd name="T12" fmla="*/ 3 w 3"/>
                <a:gd name="T13" fmla="*/ 1 h 5"/>
                <a:gd name="T14" fmla="*/ 3 w 3"/>
                <a:gd name="T15" fmla="*/ 3 h 5"/>
                <a:gd name="T16" fmla="*/ 3 w 3"/>
                <a:gd name="T17" fmla="*/ 3 h 5"/>
                <a:gd name="T18" fmla="*/ 3 w 3"/>
                <a:gd name="T19" fmla="*/ 3 h 5"/>
                <a:gd name="T20" fmla="*/ 2 w 3"/>
                <a:gd name="T21" fmla="*/ 4 h 5"/>
                <a:gd name="T22" fmla="*/ 1 w 3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4"/>
                    <a:pt x="2" y="4"/>
                  </a:cubicBezTo>
                  <a:lnTo>
                    <a:pt x="1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28" name="Freeform 224"/>
            <p:cNvSpPr/>
            <p:nvPr/>
          </p:nvSpPr>
          <p:spPr bwMode="auto">
            <a:xfrm>
              <a:off x="3095" y="1662"/>
              <a:ext cx="16" cy="17"/>
            </a:xfrm>
            <a:custGeom>
              <a:avLst/>
              <a:gdLst>
                <a:gd name="T0" fmla="*/ 5 w 7"/>
                <a:gd name="T1" fmla="*/ 6 h 7"/>
                <a:gd name="T2" fmla="*/ 2 w 7"/>
                <a:gd name="T3" fmla="*/ 0 h 7"/>
                <a:gd name="T4" fmla="*/ 0 w 7"/>
                <a:gd name="T5" fmla="*/ 3 h 7"/>
                <a:gd name="T6" fmla="*/ 4 w 7"/>
                <a:gd name="T7" fmla="*/ 7 h 7"/>
                <a:gd name="T8" fmla="*/ 5 w 7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5" y="6"/>
                  </a:moveTo>
                  <a:cubicBezTo>
                    <a:pt x="7" y="1"/>
                    <a:pt x="7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2" y="4"/>
                    <a:pt x="3" y="6"/>
                    <a:pt x="4" y="7"/>
                  </a:cubicBezTo>
                  <a:cubicBezTo>
                    <a:pt x="5" y="7"/>
                    <a:pt x="5" y="6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29" name="Freeform 225"/>
            <p:cNvSpPr>
              <a:spLocks noEditPoints="1"/>
            </p:cNvSpPr>
            <p:nvPr/>
          </p:nvSpPr>
          <p:spPr bwMode="auto">
            <a:xfrm>
              <a:off x="3092" y="1660"/>
              <a:ext cx="19" cy="24"/>
            </a:xfrm>
            <a:custGeom>
              <a:avLst/>
              <a:gdLst>
                <a:gd name="T0" fmla="*/ 5 w 8"/>
                <a:gd name="T1" fmla="*/ 10 h 10"/>
                <a:gd name="T2" fmla="*/ 5 w 8"/>
                <a:gd name="T3" fmla="*/ 9 h 10"/>
                <a:gd name="T4" fmla="*/ 2 w 8"/>
                <a:gd name="T5" fmla="*/ 6 h 10"/>
                <a:gd name="T6" fmla="*/ 1 w 8"/>
                <a:gd name="T7" fmla="*/ 4 h 10"/>
                <a:gd name="T8" fmla="*/ 1 w 8"/>
                <a:gd name="T9" fmla="*/ 2 h 10"/>
                <a:gd name="T10" fmla="*/ 3 w 8"/>
                <a:gd name="T11" fmla="*/ 0 h 10"/>
                <a:gd name="T12" fmla="*/ 7 w 8"/>
                <a:gd name="T13" fmla="*/ 2 h 10"/>
                <a:gd name="T14" fmla="*/ 7 w 8"/>
                <a:gd name="T15" fmla="*/ 7 h 10"/>
                <a:gd name="T16" fmla="*/ 6 w 8"/>
                <a:gd name="T17" fmla="*/ 8 h 10"/>
                <a:gd name="T18" fmla="*/ 6 w 8"/>
                <a:gd name="T19" fmla="*/ 9 h 10"/>
                <a:gd name="T20" fmla="*/ 5 w 8"/>
                <a:gd name="T21" fmla="*/ 10 h 10"/>
                <a:gd name="T22" fmla="*/ 3 w 8"/>
                <a:gd name="T23" fmla="*/ 1 h 10"/>
                <a:gd name="T24" fmla="*/ 2 w 8"/>
                <a:gd name="T25" fmla="*/ 2 h 10"/>
                <a:gd name="T26" fmla="*/ 2 w 8"/>
                <a:gd name="T27" fmla="*/ 3 h 10"/>
                <a:gd name="T28" fmla="*/ 3 w 8"/>
                <a:gd name="T29" fmla="*/ 5 h 10"/>
                <a:gd name="T30" fmla="*/ 5 w 8"/>
                <a:gd name="T31" fmla="*/ 7 h 10"/>
                <a:gd name="T32" fmla="*/ 6 w 8"/>
                <a:gd name="T33" fmla="*/ 7 h 10"/>
                <a:gd name="T34" fmla="*/ 6 w 8"/>
                <a:gd name="T35" fmla="*/ 2 h 10"/>
                <a:gd name="T36" fmla="*/ 3 w 8"/>
                <a:gd name="T3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" h="10">
                  <a:moveTo>
                    <a:pt x="5" y="10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4" y="8"/>
                    <a:pt x="3" y="7"/>
                    <a:pt x="2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0"/>
                    <a:pt x="7" y="1"/>
                    <a:pt x="7" y="2"/>
                  </a:cubicBezTo>
                  <a:cubicBezTo>
                    <a:pt x="8" y="3"/>
                    <a:pt x="8" y="4"/>
                    <a:pt x="7" y="7"/>
                  </a:cubicBezTo>
                  <a:cubicBezTo>
                    <a:pt x="7" y="7"/>
                    <a:pt x="6" y="8"/>
                    <a:pt x="6" y="8"/>
                  </a:cubicBezTo>
                  <a:cubicBezTo>
                    <a:pt x="6" y="8"/>
                    <a:pt x="6" y="9"/>
                    <a:pt x="6" y="9"/>
                  </a:cubicBezTo>
                  <a:lnTo>
                    <a:pt x="5" y="10"/>
                  </a:lnTo>
                  <a:close/>
                  <a:moveTo>
                    <a:pt x="3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6"/>
                    <a:pt x="5" y="7"/>
                    <a:pt x="5" y="7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6" y="4"/>
                    <a:pt x="7" y="3"/>
                    <a:pt x="6" y="2"/>
                  </a:cubicBezTo>
                  <a:cubicBezTo>
                    <a:pt x="6" y="2"/>
                    <a:pt x="5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30" name="Freeform 226"/>
            <p:cNvSpPr/>
            <p:nvPr/>
          </p:nvSpPr>
          <p:spPr bwMode="auto">
            <a:xfrm>
              <a:off x="3016" y="1669"/>
              <a:ext cx="119" cy="95"/>
            </a:xfrm>
            <a:custGeom>
              <a:avLst/>
              <a:gdLst>
                <a:gd name="T0" fmla="*/ 12 w 50"/>
                <a:gd name="T1" fmla="*/ 34 h 40"/>
                <a:gd name="T2" fmla="*/ 5 w 50"/>
                <a:gd name="T3" fmla="*/ 28 h 40"/>
                <a:gd name="T4" fmla="*/ 13 w 50"/>
                <a:gd name="T5" fmla="*/ 26 h 40"/>
                <a:gd name="T6" fmla="*/ 19 w 50"/>
                <a:gd name="T7" fmla="*/ 25 h 40"/>
                <a:gd name="T8" fmla="*/ 15 w 50"/>
                <a:gd name="T9" fmla="*/ 23 h 40"/>
                <a:gd name="T10" fmla="*/ 10 w 50"/>
                <a:gd name="T11" fmla="*/ 24 h 40"/>
                <a:gd name="T12" fmla="*/ 3 w 50"/>
                <a:gd name="T13" fmla="*/ 20 h 40"/>
                <a:gd name="T14" fmla="*/ 9 w 50"/>
                <a:gd name="T15" fmla="*/ 18 h 40"/>
                <a:gd name="T16" fmla="*/ 9 w 50"/>
                <a:gd name="T17" fmla="*/ 17 h 40"/>
                <a:gd name="T18" fmla="*/ 10 w 50"/>
                <a:gd name="T19" fmla="*/ 16 h 40"/>
                <a:gd name="T20" fmla="*/ 4 w 50"/>
                <a:gd name="T21" fmla="*/ 18 h 40"/>
                <a:gd name="T22" fmla="*/ 4 w 50"/>
                <a:gd name="T23" fmla="*/ 15 h 40"/>
                <a:gd name="T24" fmla="*/ 3 w 50"/>
                <a:gd name="T25" fmla="*/ 11 h 40"/>
                <a:gd name="T26" fmla="*/ 3 w 50"/>
                <a:gd name="T27" fmla="*/ 9 h 40"/>
                <a:gd name="T28" fmla="*/ 4 w 50"/>
                <a:gd name="T29" fmla="*/ 6 h 40"/>
                <a:gd name="T30" fmla="*/ 12 w 50"/>
                <a:gd name="T31" fmla="*/ 0 h 40"/>
                <a:gd name="T32" fmla="*/ 13 w 50"/>
                <a:gd name="T33" fmla="*/ 7 h 40"/>
                <a:gd name="T34" fmla="*/ 15 w 50"/>
                <a:gd name="T35" fmla="*/ 5 h 40"/>
                <a:gd name="T36" fmla="*/ 17 w 50"/>
                <a:gd name="T37" fmla="*/ 3 h 40"/>
                <a:gd name="T38" fmla="*/ 21 w 50"/>
                <a:gd name="T39" fmla="*/ 6 h 40"/>
                <a:gd name="T40" fmla="*/ 20 w 50"/>
                <a:gd name="T41" fmla="*/ 10 h 40"/>
                <a:gd name="T42" fmla="*/ 25 w 50"/>
                <a:gd name="T43" fmla="*/ 7 h 40"/>
                <a:gd name="T44" fmla="*/ 24 w 50"/>
                <a:gd name="T45" fmla="*/ 6 h 40"/>
                <a:gd name="T46" fmla="*/ 25 w 50"/>
                <a:gd name="T47" fmla="*/ 6 h 40"/>
                <a:gd name="T48" fmla="*/ 23 w 50"/>
                <a:gd name="T49" fmla="*/ 4 h 40"/>
                <a:gd name="T50" fmla="*/ 28 w 50"/>
                <a:gd name="T51" fmla="*/ 8 h 40"/>
                <a:gd name="T52" fmla="*/ 30 w 50"/>
                <a:gd name="T53" fmla="*/ 15 h 40"/>
                <a:gd name="T54" fmla="*/ 31 w 50"/>
                <a:gd name="T55" fmla="*/ 9 h 40"/>
                <a:gd name="T56" fmla="*/ 30 w 50"/>
                <a:gd name="T57" fmla="*/ 3 h 40"/>
                <a:gd name="T58" fmla="*/ 30 w 50"/>
                <a:gd name="T59" fmla="*/ 1 h 40"/>
                <a:gd name="T60" fmla="*/ 33 w 50"/>
                <a:gd name="T61" fmla="*/ 2 h 40"/>
                <a:gd name="T62" fmla="*/ 33 w 50"/>
                <a:gd name="T63" fmla="*/ 1 h 40"/>
                <a:gd name="T64" fmla="*/ 38 w 50"/>
                <a:gd name="T65" fmla="*/ 8 h 40"/>
                <a:gd name="T66" fmla="*/ 39 w 50"/>
                <a:gd name="T67" fmla="*/ 20 h 40"/>
                <a:gd name="T68" fmla="*/ 42 w 50"/>
                <a:gd name="T69" fmla="*/ 24 h 40"/>
                <a:gd name="T70" fmla="*/ 44 w 50"/>
                <a:gd name="T71" fmla="*/ 24 h 40"/>
                <a:gd name="T72" fmla="*/ 46 w 50"/>
                <a:gd name="T73" fmla="*/ 26 h 40"/>
                <a:gd name="T74" fmla="*/ 49 w 50"/>
                <a:gd name="T75" fmla="*/ 29 h 40"/>
                <a:gd name="T76" fmla="*/ 48 w 50"/>
                <a:gd name="T77" fmla="*/ 29 h 40"/>
                <a:gd name="T78" fmla="*/ 47 w 50"/>
                <a:gd name="T79" fmla="*/ 31 h 40"/>
                <a:gd name="T80" fmla="*/ 46 w 50"/>
                <a:gd name="T81" fmla="*/ 29 h 40"/>
                <a:gd name="T82" fmla="*/ 45 w 50"/>
                <a:gd name="T83" fmla="*/ 32 h 40"/>
                <a:gd name="T84" fmla="*/ 43 w 50"/>
                <a:gd name="T85" fmla="*/ 32 h 40"/>
                <a:gd name="T86" fmla="*/ 43 w 50"/>
                <a:gd name="T87" fmla="*/ 34 h 40"/>
                <a:gd name="T88" fmla="*/ 46 w 50"/>
                <a:gd name="T89" fmla="*/ 35 h 40"/>
                <a:gd name="T90" fmla="*/ 47 w 50"/>
                <a:gd name="T91" fmla="*/ 35 h 40"/>
                <a:gd name="T92" fmla="*/ 43 w 50"/>
                <a:gd name="T93" fmla="*/ 38 h 40"/>
                <a:gd name="T94" fmla="*/ 38 w 50"/>
                <a:gd name="T95" fmla="*/ 37 h 40"/>
                <a:gd name="T96" fmla="*/ 38 w 50"/>
                <a:gd name="T97" fmla="*/ 35 h 40"/>
                <a:gd name="T98" fmla="*/ 35 w 50"/>
                <a:gd name="T99" fmla="*/ 35 h 40"/>
                <a:gd name="T100" fmla="*/ 34 w 50"/>
                <a:gd name="T101" fmla="*/ 32 h 40"/>
                <a:gd name="T102" fmla="*/ 32 w 50"/>
                <a:gd name="T103" fmla="*/ 36 h 40"/>
                <a:gd name="T104" fmla="*/ 26 w 50"/>
                <a:gd name="T105" fmla="*/ 38 h 40"/>
                <a:gd name="T106" fmla="*/ 16 w 50"/>
                <a:gd name="T107" fmla="*/ 40 h 40"/>
                <a:gd name="T108" fmla="*/ 15 w 50"/>
                <a:gd name="T109" fmla="*/ 37 h 40"/>
                <a:gd name="T110" fmla="*/ 14 w 50"/>
                <a:gd name="T111" fmla="*/ 35 h 40"/>
                <a:gd name="T112" fmla="*/ 12 w 50"/>
                <a:gd name="T113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0" h="40">
                  <a:moveTo>
                    <a:pt x="12" y="34"/>
                  </a:moveTo>
                  <a:cubicBezTo>
                    <a:pt x="8" y="33"/>
                    <a:pt x="7" y="32"/>
                    <a:pt x="5" y="28"/>
                  </a:cubicBezTo>
                  <a:cubicBezTo>
                    <a:pt x="8" y="28"/>
                    <a:pt x="10" y="27"/>
                    <a:pt x="13" y="26"/>
                  </a:cubicBezTo>
                  <a:cubicBezTo>
                    <a:pt x="15" y="25"/>
                    <a:pt x="18" y="28"/>
                    <a:pt x="19" y="25"/>
                  </a:cubicBezTo>
                  <a:cubicBezTo>
                    <a:pt x="18" y="25"/>
                    <a:pt x="16" y="24"/>
                    <a:pt x="15" y="23"/>
                  </a:cubicBezTo>
                  <a:cubicBezTo>
                    <a:pt x="14" y="23"/>
                    <a:pt x="12" y="24"/>
                    <a:pt x="10" y="24"/>
                  </a:cubicBezTo>
                  <a:cubicBezTo>
                    <a:pt x="6" y="25"/>
                    <a:pt x="5" y="24"/>
                    <a:pt x="3" y="20"/>
                  </a:cubicBezTo>
                  <a:cubicBezTo>
                    <a:pt x="5" y="20"/>
                    <a:pt x="7" y="19"/>
                    <a:pt x="9" y="18"/>
                  </a:cubicBezTo>
                  <a:cubicBezTo>
                    <a:pt x="9" y="18"/>
                    <a:pt x="9" y="17"/>
                    <a:pt x="9" y="17"/>
                  </a:cubicBezTo>
                  <a:cubicBezTo>
                    <a:pt x="9" y="17"/>
                    <a:pt x="10" y="16"/>
                    <a:pt x="10" y="16"/>
                  </a:cubicBezTo>
                  <a:cubicBezTo>
                    <a:pt x="8" y="17"/>
                    <a:pt x="6" y="17"/>
                    <a:pt x="4" y="18"/>
                  </a:cubicBezTo>
                  <a:cubicBezTo>
                    <a:pt x="2" y="18"/>
                    <a:pt x="4" y="16"/>
                    <a:pt x="4" y="15"/>
                  </a:cubicBezTo>
                  <a:cubicBezTo>
                    <a:pt x="0" y="16"/>
                    <a:pt x="1" y="14"/>
                    <a:pt x="3" y="11"/>
                  </a:cubicBezTo>
                  <a:cubicBezTo>
                    <a:pt x="4" y="10"/>
                    <a:pt x="2" y="10"/>
                    <a:pt x="3" y="9"/>
                  </a:cubicBezTo>
                  <a:cubicBezTo>
                    <a:pt x="3" y="7"/>
                    <a:pt x="3" y="7"/>
                    <a:pt x="4" y="6"/>
                  </a:cubicBezTo>
                  <a:cubicBezTo>
                    <a:pt x="6" y="5"/>
                    <a:pt x="11" y="0"/>
                    <a:pt x="12" y="0"/>
                  </a:cubicBezTo>
                  <a:cubicBezTo>
                    <a:pt x="16" y="1"/>
                    <a:pt x="13" y="6"/>
                    <a:pt x="13" y="7"/>
                  </a:cubicBezTo>
                  <a:cubicBezTo>
                    <a:pt x="14" y="7"/>
                    <a:pt x="15" y="7"/>
                    <a:pt x="15" y="5"/>
                  </a:cubicBezTo>
                  <a:cubicBezTo>
                    <a:pt x="15" y="5"/>
                    <a:pt x="16" y="3"/>
                    <a:pt x="17" y="3"/>
                  </a:cubicBezTo>
                  <a:cubicBezTo>
                    <a:pt x="18" y="4"/>
                    <a:pt x="20" y="5"/>
                    <a:pt x="21" y="6"/>
                  </a:cubicBezTo>
                  <a:cubicBezTo>
                    <a:pt x="22" y="7"/>
                    <a:pt x="20" y="9"/>
                    <a:pt x="20" y="10"/>
                  </a:cubicBezTo>
                  <a:cubicBezTo>
                    <a:pt x="21" y="9"/>
                    <a:pt x="23" y="8"/>
                    <a:pt x="25" y="7"/>
                  </a:cubicBezTo>
                  <a:cubicBezTo>
                    <a:pt x="25" y="7"/>
                    <a:pt x="25" y="7"/>
                    <a:pt x="24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5"/>
                    <a:pt x="24" y="5"/>
                    <a:pt x="23" y="4"/>
                  </a:cubicBezTo>
                  <a:cubicBezTo>
                    <a:pt x="25" y="4"/>
                    <a:pt x="28" y="6"/>
                    <a:pt x="28" y="8"/>
                  </a:cubicBezTo>
                  <a:cubicBezTo>
                    <a:pt x="29" y="10"/>
                    <a:pt x="29" y="14"/>
                    <a:pt x="30" y="15"/>
                  </a:cubicBezTo>
                  <a:cubicBezTo>
                    <a:pt x="32" y="13"/>
                    <a:pt x="31" y="12"/>
                    <a:pt x="31" y="9"/>
                  </a:cubicBezTo>
                  <a:cubicBezTo>
                    <a:pt x="30" y="7"/>
                    <a:pt x="30" y="5"/>
                    <a:pt x="30" y="3"/>
                  </a:cubicBezTo>
                  <a:cubicBezTo>
                    <a:pt x="29" y="2"/>
                    <a:pt x="30" y="2"/>
                    <a:pt x="30" y="1"/>
                  </a:cubicBezTo>
                  <a:cubicBezTo>
                    <a:pt x="31" y="1"/>
                    <a:pt x="32" y="2"/>
                    <a:pt x="33" y="2"/>
                  </a:cubicBezTo>
                  <a:cubicBezTo>
                    <a:pt x="33" y="2"/>
                    <a:pt x="33" y="1"/>
                    <a:pt x="33" y="1"/>
                  </a:cubicBezTo>
                  <a:cubicBezTo>
                    <a:pt x="35" y="2"/>
                    <a:pt x="37" y="5"/>
                    <a:pt x="38" y="8"/>
                  </a:cubicBezTo>
                  <a:cubicBezTo>
                    <a:pt x="38" y="12"/>
                    <a:pt x="40" y="15"/>
                    <a:pt x="39" y="20"/>
                  </a:cubicBezTo>
                  <a:cubicBezTo>
                    <a:pt x="39" y="21"/>
                    <a:pt x="42" y="23"/>
                    <a:pt x="42" y="24"/>
                  </a:cubicBezTo>
                  <a:cubicBezTo>
                    <a:pt x="43" y="24"/>
                    <a:pt x="44" y="23"/>
                    <a:pt x="44" y="24"/>
                  </a:cubicBezTo>
                  <a:cubicBezTo>
                    <a:pt x="45" y="24"/>
                    <a:pt x="46" y="25"/>
                    <a:pt x="46" y="26"/>
                  </a:cubicBezTo>
                  <a:cubicBezTo>
                    <a:pt x="48" y="28"/>
                    <a:pt x="49" y="27"/>
                    <a:pt x="49" y="29"/>
                  </a:cubicBezTo>
                  <a:cubicBezTo>
                    <a:pt x="50" y="31"/>
                    <a:pt x="48" y="32"/>
                    <a:pt x="48" y="29"/>
                  </a:cubicBezTo>
                  <a:cubicBezTo>
                    <a:pt x="48" y="30"/>
                    <a:pt x="47" y="30"/>
                    <a:pt x="47" y="31"/>
                  </a:cubicBezTo>
                  <a:cubicBezTo>
                    <a:pt x="47" y="30"/>
                    <a:pt x="46" y="31"/>
                    <a:pt x="46" y="29"/>
                  </a:cubicBezTo>
                  <a:cubicBezTo>
                    <a:pt x="45" y="30"/>
                    <a:pt x="44" y="31"/>
                    <a:pt x="45" y="32"/>
                  </a:cubicBezTo>
                  <a:cubicBezTo>
                    <a:pt x="44" y="32"/>
                    <a:pt x="44" y="32"/>
                    <a:pt x="43" y="32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5" y="33"/>
                    <a:pt x="48" y="31"/>
                    <a:pt x="46" y="35"/>
                  </a:cubicBezTo>
                  <a:cubicBezTo>
                    <a:pt x="46" y="35"/>
                    <a:pt x="47" y="35"/>
                    <a:pt x="47" y="35"/>
                  </a:cubicBezTo>
                  <a:cubicBezTo>
                    <a:pt x="47" y="36"/>
                    <a:pt x="44" y="38"/>
                    <a:pt x="43" y="38"/>
                  </a:cubicBezTo>
                  <a:cubicBezTo>
                    <a:pt x="41" y="37"/>
                    <a:pt x="40" y="37"/>
                    <a:pt x="38" y="37"/>
                  </a:cubicBezTo>
                  <a:cubicBezTo>
                    <a:pt x="38" y="36"/>
                    <a:pt x="38" y="36"/>
                    <a:pt x="38" y="35"/>
                  </a:cubicBezTo>
                  <a:cubicBezTo>
                    <a:pt x="37" y="35"/>
                    <a:pt x="36" y="35"/>
                    <a:pt x="35" y="35"/>
                  </a:cubicBezTo>
                  <a:cubicBezTo>
                    <a:pt x="35" y="35"/>
                    <a:pt x="34" y="33"/>
                    <a:pt x="34" y="32"/>
                  </a:cubicBezTo>
                  <a:cubicBezTo>
                    <a:pt x="33" y="33"/>
                    <a:pt x="33" y="36"/>
                    <a:pt x="32" y="36"/>
                  </a:cubicBezTo>
                  <a:cubicBezTo>
                    <a:pt x="29" y="36"/>
                    <a:pt x="28" y="37"/>
                    <a:pt x="26" y="38"/>
                  </a:cubicBezTo>
                  <a:cubicBezTo>
                    <a:pt x="25" y="40"/>
                    <a:pt x="19" y="40"/>
                    <a:pt x="16" y="40"/>
                  </a:cubicBezTo>
                  <a:cubicBezTo>
                    <a:pt x="17" y="39"/>
                    <a:pt x="16" y="38"/>
                    <a:pt x="15" y="37"/>
                  </a:cubicBezTo>
                  <a:cubicBezTo>
                    <a:pt x="15" y="36"/>
                    <a:pt x="16" y="36"/>
                    <a:pt x="14" y="35"/>
                  </a:cubicBezTo>
                  <a:cubicBezTo>
                    <a:pt x="14" y="35"/>
                    <a:pt x="13" y="34"/>
                    <a:pt x="12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31" name="Freeform 227"/>
            <p:cNvSpPr>
              <a:spLocks noEditPoints="1"/>
            </p:cNvSpPr>
            <p:nvPr/>
          </p:nvSpPr>
          <p:spPr bwMode="auto">
            <a:xfrm>
              <a:off x="3016" y="1667"/>
              <a:ext cx="119" cy="100"/>
            </a:xfrm>
            <a:custGeom>
              <a:avLst/>
              <a:gdLst>
                <a:gd name="T0" fmla="*/ 15 w 50"/>
                <a:gd name="T1" fmla="*/ 38 h 42"/>
                <a:gd name="T2" fmla="*/ 5 w 50"/>
                <a:gd name="T3" fmla="*/ 30 h 42"/>
                <a:gd name="T4" fmla="*/ 18 w 50"/>
                <a:gd name="T5" fmla="*/ 27 h 42"/>
                <a:gd name="T6" fmla="*/ 2 w 50"/>
                <a:gd name="T7" fmla="*/ 22 h 42"/>
                <a:gd name="T8" fmla="*/ 7 w 50"/>
                <a:gd name="T9" fmla="*/ 19 h 42"/>
                <a:gd name="T10" fmla="*/ 3 w 50"/>
                <a:gd name="T11" fmla="*/ 17 h 42"/>
                <a:gd name="T12" fmla="*/ 2 w 50"/>
                <a:gd name="T13" fmla="*/ 11 h 42"/>
                <a:gd name="T14" fmla="*/ 12 w 50"/>
                <a:gd name="T15" fmla="*/ 1 h 42"/>
                <a:gd name="T16" fmla="*/ 15 w 50"/>
                <a:gd name="T17" fmla="*/ 6 h 42"/>
                <a:gd name="T18" fmla="*/ 21 w 50"/>
                <a:gd name="T19" fmla="*/ 9 h 42"/>
                <a:gd name="T20" fmla="*/ 24 w 50"/>
                <a:gd name="T21" fmla="*/ 7 h 42"/>
                <a:gd name="T22" fmla="*/ 29 w 50"/>
                <a:gd name="T23" fmla="*/ 10 h 42"/>
                <a:gd name="T24" fmla="*/ 29 w 50"/>
                <a:gd name="T25" fmla="*/ 4 h 42"/>
                <a:gd name="T26" fmla="*/ 32 w 50"/>
                <a:gd name="T27" fmla="*/ 2 h 42"/>
                <a:gd name="T28" fmla="*/ 39 w 50"/>
                <a:gd name="T29" fmla="*/ 13 h 42"/>
                <a:gd name="T30" fmla="*/ 44 w 50"/>
                <a:gd name="T31" fmla="*/ 24 h 42"/>
                <a:gd name="T32" fmla="*/ 50 w 50"/>
                <a:gd name="T33" fmla="*/ 29 h 42"/>
                <a:gd name="T34" fmla="*/ 48 w 50"/>
                <a:gd name="T35" fmla="*/ 34 h 42"/>
                <a:gd name="T36" fmla="*/ 45 w 50"/>
                <a:gd name="T37" fmla="*/ 33 h 42"/>
                <a:gd name="T38" fmla="*/ 47 w 50"/>
                <a:gd name="T39" fmla="*/ 35 h 42"/>
                <a:gd name="T40" fmla="*/ 47 w 50"/>
                <a:gd name="T41" fmla="*/ 37 h 42"/>
                <a:gd name="T42" fmla="*/ 37 w 50"/>
                <a:gd name="T43" fmla="*/ 37 h 42"/>
                <a:gd name="T44" fmla="*/ 27 w 50"/>
                <a:gd name="T45" fmla="*/ 40 h 42"/>
                <a:gd name="T46" fmla="*/ 6 w 50"/>
                <a:gd name="T47" fmla="*/ 30 h 42"/>
                <a:gd name="T48" fmla="*/ 16 w 50"/>
                <a:gd name="T49" fmla="*/ 38 h 42"/>
                <a:gd name="T50" fmla="*/ 26 w 50"/>
                <a:gd name="T51" fmla="*/ 39 h 42"/>
                <a:gd name="T52" fmla="*/ 34 w 50"/>
                <a:gd name="T53" fmla="*/ 32 h 42"/>
                <a:gd name="T54" fmla="*/ 39 w 50"/>
                <a:gd name="T55" fmla="*/ 36 h 42"/>
                <a:gd name="T56" fmla="*/ 46 w 50"/>
                <a:gd name="T57" fmla="*/ 36 h 42"/>
                <a:gd name="T58" fmla="*/ 45 w 50"/>
                <a:gd name="T59" fmla="*/ 35 h 42"/>
                <a:gd name="T60" fmla="*/ 43 w 50"/>
                <a:gd name="T61" fmla="*/ 33 h 42"/>
                <a:gd name="T62" fmla="*/ 44 w 50"/>
                <a:gd name="T63" fmla="*/ 32 h 42"/>
                <a:gd name="T64" fmla="*/ 47 w 50"/>
                <a:gd name="T65" fmla="*/ 31 h 42"/>
                <a:gd name="T66" fmla="*/ 48 w 50"/>
                <a:gd name="T67" fmla="*/ 30 h 42"/>
                <a:gd name="T68" fmla="*/ 46 w 50"/>
                <a:gd name="T69" fmla="*/ 28 h 42"/>
                <a:gd name="T70" fmla="*/ 39 w 50"/>
                <a:gd name="T71" fmla="*/ 21 h 42"/>
                <a:gd name="T72" fmla="*/ 34 w 50"/>
                <a:gd name="T73" fmla="*/ 4 h 42"/>
                <a:gd name="T74" fmla="*/ 31 w 50"/>
                <a:gd name="T75" fmla="*/ 10 h 42"/>
                <a:gd name="T76" fmla="*/ 29 w 50"/>
                <a:gd name="T77" fmla="*/ 17 h 42"/>
                <a:gd name="T78" fmla="*/ 26 w 50"/>
                <a:gd name="T79" fmla="*/ 8 h 42"/>
                <a:gd name="T80" fmla="*/ 25 w 50"/>
                <a:gd name="T81" fmla="*/ 9 h 42"/>
                <a:gd name="T82" fmla="*/ 19 w 50"/>
                <a:gd name="T83" fmla="*/ 10 h 42"/>
                <a:gd name="T84" fmla="*/ 14 w 50"/>
                <a:gd name="T85" fmla="*/ 9 h 42"/>
                <a:gd name="T86" fmla="*/ 13 w 50"/>
                <a:gd name="T87" fmla="*/ 2 h 42"/>
                <a:gd name="T88" fmla="*/ 3 w 50"/>
                <a:gd name="T89" fmla="*/ 10 h 42"/>
                <a:gd name="T90" fmla="*/ 3 w 50"/>
                <a:gd name="T91" fmla="*/ 16 h 42"/>
                <a:gd name="T92" fmla="*/ 4 w 50"/>
                <a:gd name="T93" fmla="*/ 18 h 42"/>
                <a:gd name="T94" fmla="*/ 16 w 50"/>
                <a:gd name="T95" fmla="*/ 15 h 42"/>
                <a:gd name="T96" fmla="*/ 4 w 50"/>
                <a:gd name="T97" fmla="*/ 22 h 42"/>
                <a:gd name="T98" fmla="*/ 20 w 50"/>
                <a:gd name="T99" fmla="*/ 26 h 42"/>
                <a:gd name="T100" fmla="*/ 13 w 50"/>
                <a:gd name="T101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0" h="42">
                  <a:moveTo>
                    <a:pt x="15" y="42"/>
                  </a:moveTo>
                  <a:cubicBezTo>
                    <a:pt x="16" y="41"/>
                    <a:pt x="16" y="41"/>
                    <a:pt x="16" y="41"/>
                  </a:cubicBezTo>
                  <a:cubicBezTo>
                    <a:pt x="16" y="40"/>
                    <a:pt x="15" y="39"/>
                    <a:pt x="15" y="39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4" y="37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7" y="34"/>
                    <a:pt x="7" y="34"/>
                    <a:pt x="5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4" y="26"/>
                    <a:pt x="15" y="26"/>
                    <a:pt x="16" y="27"/>
                  </a:cubicBezTo>
                  <a:cubicBezTo>
                    <a:pt x="17" y="27"/>
                    <a:pt x="18" y="27"/>
                    <a:pt x="18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3" y="25"/>
                    <a:pt x="12" y="25"/>
                  </a:cubicBezTo>
                  <a:cubicBezTo>
                    <a:pt x="12" y="26"/>
                    <a:pt x="11" y="26"/>
                    <a:pt x="10" y="26"/>
                  </a:cubicBezTo>
                  <a:cubicBezTo>
                    <a:pt x="6" y="27"/>
                    <a:pt x="4" y="25"/>
                    <a:pt x="2" y="2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2" y="18"/>
                    <a:pt x="3" y="18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1" y="17"/>
                    <a:pt x="1" y="16"/>
                  </a:cubicBezTo>
                  <a:cubicBezTo>
                    <a:pt x="0" y="15"/>
                    <a:pt x="1" y="14"/>
                    <a:pt x="2" y="12"/>
                  </a:cubicBezTo>
                  <a:cubicBezTo>
                    <a:pt x="2" y="12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0"/>
                  </a:cubicBezTo>
                  <a:cubicBezTo>
                    <a:pt x="2" y="8"/>
                    <a:pt x="3" y="7"/>
                    <a:pt x="4" y="6"/>
                  </a:cubicBezTo>
                  <a:cubicBezTo>
                    <a:pt x="4" y="6"/>
                    <a:pt x="5" y="6"/>
                    <a:pt x="6" y="5"/>
                  </a:cubicBezTo>
                  <a:cubicBezTo>
                    <a:pt x="9" y="2"/>
                    <a:pt x="11" y="1"/>
                    <a:pt x="12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4" y="1"/>
                    <a:pt x="14" y="2"/>
                  </a:cubicBezTo>
                  <a:cubicBezTo>
                    <a:pt x="15" y="3"/>
                    <a:pt x="14" y="6"/>
                    <a:pt x="14" y="7"/>
                  </a:cubicBezTo>
                  <a:cubicBezTo>
                    <a:pt x="14" y="7"/>
                    <a:pt x="15" y="7"/>
                    <a:pt x="15" y="6"/>
                  </a:cubicBezTo>
                  <a:cubicBezTo>
                    <a:pt x="15" y="6"/>
                    <a:pt x="15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8"/>
                    <a:pt x="21" y="9"/>
                  </a:cubicBezTo>
                  <a:cubicBezTo>
                    <a:pt x="22" y="9"/>
                    <a:pt x="23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6" y="5"/>
                    <a:pt x="29" y="6"/>
                    <a:pt x="29" y="9"/>
                  </a:cubicBezTo>
                  <a:cubicBezTo>
                    <a:pt x="29" y="9"/>
                    <a:pt x="29" y="10"/>
                    <a:pt x="29" y="10"/>
                  </a:cubicBezTo>
                  <a:cubicBezTo>
                    <a:pt x="29" y="11"/>
                    <a:pt x="29" y="14"/>
                    <a:pt x="30" y="15"/>
                  </a:cubicBezTo>
                  <a:cubicBezTo>
                    <a:pt x="31" y="14"/>
                    <a:pt x="31" y="13"/>
                    <a:pt x="30" y="12"/>
                  </a:cubicBezTo>
                  <a:cubicBezTo>
                    <a:pt x="30" y="11"/>
                    <a:pt x="30" y="11"/>
                    <a:pt x="30" y="1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3"/>
                    <a:pt x="29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6" y="2"/>
                    <a:pt x="38" y="6"/>
                    <a:pt x="38" y="9"/>
                  </a:cubicBezTo>
                  <a:cubicBezTo>
                    <a:pt x="38" y="10"/>
                    <a:pt x="39" y="12"/>
                    <a:pt x="39" y="13"/>
                  </a:cubicBezTo>
                  <a:cubicBezTo>
                    <a:pt x="40" y="16"/>
                    <a:pt x="40" y="18"/>
                    <a:pt x="40" y="21"/>
                  </a:cubicBezTo>
                  <a:cubicBezTo>
                    <a:pt x="40" y="21"/>
                    <a:pt x="42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4" y="24"/>
                    <a:pt x="44" y="24"/>
                  </a:cubicBezTo>
                  <a:cubicBezTo>
                    <a:pt x="44" y="24"/>
                    <a:pt x="45" y="24"/>
                    <a:pt x="45" y="24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7"/>
                    <a:pt x="48" y="28"/>
                  </a:cubicBezTo>
                  <a:cubicBezTo>
                    <a:pt x="49" y="28"/>
                    <a:pt x="49" y="28"/>
                    <a:pt x="50" y="29"/>
                  </a:cubicBezTo>
                  <a:cubicBezTo>
                    <a:pt x="50" y="30"/>
                    <a:pt x="50" y="31"/>
                    <a:pt x="50" y="32"/>
                  </a:cubicBezTo>
                  <a:cubicBezTo>
                    <a:pt x="49" y="32"/>
                    <a:pt x="49" y="33"/>
                    <a:pt x="48" y="33"/>
                  </a:cubicBezTo>
                  <a:cubicBezTo>
                    <a:pt x="48" y="33"/>
                    <a:pt x="48" y="33"/>
                    <a:pt x="48" y="32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2"/>
                    <a:pt x="46" y="32"/>
                    <a:pt x="46" y="32"/>
                  </a:cubicBezTo>
                  <a:cubicBezTo>
                    <a:pt x="46" y="32"/>
                    <a:pt x="46" y="32"/>
                    <a:pt x="46" y="31"/>
                  </a:cubicBezTo>
                  <a:cubicBezTo>
                    <a:pt x="45" y="32"/>
                    <a:pt x="45" y="32"/>
                    <a:pt x="45" y="33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6" y="33"/>
                    <a:pt x="47" y="33"/>
                    <a:pt x="47" y="33"/>
                  </a:cubicBezTo>
                  <a:cubicBezTo>
                    <a:pt x="47" y="34"/>
                    <a:pt x="47" y="34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8" y="37"/>
                    <a:pt x="48" y="37"/>
                    <a:pt x="48" y="37"/>
                  </a:cubicBezTo>
                  <a:cubicBezTo>
                    <a:pt x="48" y="37"/>
                    <a:pt x="47" y="37"/>
                    <a:pt x="47" y="37"/>
                  </a:cubicBezTo>
                  <a:cubicBezTo>
                    <a:pt x="46" y="39"/>
                    <a:pt x="44" y="39"/>
                    <a:pt x="44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4" y="36"/>
                    <a:pt x="34" y="36"/>
                    <a:pt x="34" y="35"/>
                  </a:cubicBezTo>
                  <a:cubicBezTo>
                    <a:pt x="33" y="37"/>
                    <a:pt x="33" y="38"/>
                    <a:pt x="32" y="38"/>
                  </a:cubicBezTo>
                  <a:cubicBezTo>
                    <a:pt x="29" y="38"/>
                    <a:pt x="29" y="38"/>
                    <a:pt x="27" y="40"/>
                  </a:cubicBezTo>
                  <a:cubicBezTo>
                    <a:pt x="25" y="41"/>
                    <a:pt x="22" y="41"/>
                    <a:pt x="19" y="41"/>
                  </a:cubicBezTo>
                  <a:cubicBezTo>
                    <a:pt x="18" y="42"/>
                    <a:pt x="17" y="42"/>
                    <a:pt x="16" y="42"/>
                  </a:cubicBezTo>
                  <a:lnTo>
                    <a:pt x="15" y="42"/>
                  </a:lnTo>
                  <a:close/>
                  <a:moveTo>
                    <a:pt x="6" y="30"/>
                  </a:moveTo>
                  <a:cubicBezTo>
                    <a:pt x="8" y="33"/>
                    <a:pt x="8" y="33"/>
                    <a:pt x="12" y="34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6"/>
                    <a:pt x="16" y="36"/>
                    <a:pt x="16" y="37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9"/>
                    <a:pt x="17" y="39"/>
                    <a:pt x="17" y="40"/>
                  </a:cubicBezTo>
                  <a:cubicBezTo>
                    <a:pt x="18" y="40"/>
                    <a:pt x="18" y="40"/>
                    <a:pt x="19" y="40"/>
                  </a:cubicBezTo>
                  <a:cubicBezTo>
                    <a:pt x="21" y="40"/>
                    <a:pt x="25" y="40"/>
                    <a:pt x="26" y="39"/>
                  </a:cubicBezTo>
                  <a:cubicBezTo>
                    <a:pt x="28" y="37"/>
                    <a:pt x="29" y="37"/>
                    <a:pt x="31" y="36"/>
                  </a:cubicBezTo>
                  <a:cubicBezTo>
                    <a:pt x="32" y="36"/>
                    <a:pt x="33" y="35"/>
                    <a:pt x="33" y="34"/>
                  </a:cubicBezTo>
                  <a:cubicBezTo>
                    <a:pt x="33" y="34"/>
                    <a:pt x="33" y="33"/>
                    <a:pt x="33" y="33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3"/>
                    <a:pt x="35" y="34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4" y="38"/>
                    <a:pt x="45" y="37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5"/>
                    <a:pt x="44" y="35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5"/>
                    <a:pt x="42" y="34"/>
                    <a:pt x="43" y="33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4" y="31"/>
                    <a:pt x="45" y="30"/>
                    <a:pt x="46" y="30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1"/>
                    <a:pt x="47" y="31"/>
                  </a:cubicBezTo>
                  <a:cubicBezTo>
                    <a:pt x="47" y="31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9" y="31"/>
                    <a:pt x="49" y="30"/>
                    <a:pt x="49" y="30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7" y="29"/>
                    <a:pt x="47" y="28"/>
                    <a:pt x="46" y="28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25"/>
                    <a:pt x="44" y="25"/>
                    <a:pt x="43" y="25"/>
                  </a:cubicBezTo>
                  <a:cubicBezTo>
                    <a:pt x="43" y="25"/>
                    <a:pt x="42" y="25"/>
                    <a:pt x="42" y="25"/>
                  </a:cubicBezTo>
                  <a:cubicBezTo>
                    <a:pt x="41" y="25"/>
                    <a:pt x="39" y="22"/>
                    <a:pt x="39" y="21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37" y="12"/>
                    <a:pt x="37" y="11"/>
                    <a:pt x="37" y="9"/>
                  </a:cubicBezTo>
                  <a:cubicBezTo>
                    <a:pt x="37" y="7"/>
                    <a:pt x="35" y="4"/>
                    <a:pt x="34" y="3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3"/>
                    <a:pt x="31" y="3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1" y="11"/>
                    <a:pt x="32" y="12"/>
                  </a:cubicBezTo>
                  <a:cubicBezTo>
                    <a:pt x="32" y="13"/>
                    <a:pt x="32" y="14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8" y="16"/>
                    <a:pt x="28" y="13"/>
                    <a:pt x="28" y="10"/>
                  </a:cubicBezTo>
                  <a:cubicBezTo>
                    <a:pt x="28" y="10"/>
                    <a:pt x="28" y="9"/>
                    <a:pt x="28" y="9"/>
                  </a:cubicBezTo>
                  <a:cubicBezTo>
                    <a:pt x="28" y="8"/>
                    <a:pt x="26" y="7"/>
                    <a:pt x="25" y="6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5" y="8"/>
                    <a:pt x="26" y="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10"/>
                    <a:pt x="22" y="10"/>
                    <a:pt x="20" y="1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9"/>
                    <a:pt x="20" y="8"/>
                    <a:pt x="21" y="8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5"/>
                    <a:pt x="16" y="6"/>
                    <a:pt x="16" y="6"/>
                  </a:cubicBezTo>
                  <a:cubicBezTo>
                    <a:pt x="16" y="8"/>
                    <a:pt x="15" y="8"/>
                    <a:pt x="14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6"/>
                    <a:pt x="14" y="4"/>
                    <a:pt x="13" y="2"/>
                  </a:cubicBezTo>
                  <a:cubicBezTo>
                    <a:pt x="13" y="2"/>
                    <a:pt x="13" y="2"/>
                    <a:pt x="12" y="2"/>
                  </a:cubicBezTo>
                  <a:cubicBezTo>
                    <a:pt x="11" y="2"/>
                    <a:pt x="8" y="5"/>
                    <a:pt x="7" y="6"/>
                  </a:cubicBezTo>
                  <a:cubicBezTo>
                    <a:pt x="6" y="7"/>
                    <a:pt x="5" y="7"/>
                    <a:pt x="5" y="7"/>
                  </a:cubicBezTo>
                  <a:cubicBezTo>
                    <a:pt x="4" y="8"/>
                    <a:pt x="4" y="8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1"/>
                    <a:pt x="4" y="11"/>
                    <a:pt x="3" y="13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6"/>
                    <a:pt x="3" y="16"/>
                  </a:cubicBezTo>
                  <a:cubicBezTo>
                    <a:pt x="3" y="16"/>
                    <a:pt x="4" y="16"/>
                    <a:pt x="4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7"/>
                    <a:pt x="4" y="17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17"/>
                    <a:pt x="9" y="17"/>
                    <a:pt x="10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25"/>
                    <a:pt x="7" y="25"/>
                    <a:pt x="10" y="25"/>
                  </a:cubicBezTo>
                  <a:cubicBezTo>
                    <a:pt x="11" y="25"/>
                    <a:pt x="11" y="25"/>
                    <a:pt x="12" y="24"/>
                  </a:cubicBezTo>
                  <a:cubicBezTo>
                    <a:pt x="13" y="24"/>
                    <a:pt x="14" y="23"/>
                    <a:pt x="15" y="24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8"/>
                    <a:pt x="19" y="28"/>
                    <a:pt x="17" y="28"/>
                  </a:cubicBezTo>
                  <a:cubicBezTo>
                    <a:pt x="17" y="28"/>
                    <a:pt x="16" y="28"/>
                    <a:pt x="16" y="28"/>
                  </a:cubicBezTo>
                  <a:cubicBezTo>
                    <a:pt x="15" y="28"/>
                    <a:pt x="14" y="27"/>
                    <a:pt x="13" y="28"/>
                  </a:cubicBezTo>
                  <a:lnTo>
                    <a:pt x="6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32" name="Freeform 228"/>
            <p:cNvSpPr/>
            <p:nvPr/>
          </p:nvSpPr>
          <p:spPr bwMode="auto">
            <a:xfrm>
              <a:off x="2974" y="1638"/>
              <a:ext cx="68" cy="79"/>
            </a:xfrm>
            <a:custGeom>
              <a:avLst/>
              <a:gdLst>
                <a:gd name="T0" fmla="*/ 5 w 29"/>
                <a:gd name="T1" fmla="*/ 7 h 33"/>
                <a:gd name="T2" fmla="*/ 4 w 29"/>
                <a:gd name="T3" fmla="*/ 17 h 33"/>
                <a:gd name="T4" fmla="*/ 3 w 29"/>
                <a:gd name="T5" fmla="*/ 20 h 33"/>
                <a:gd name="T6" fmla="*/ 1 w 29"/>
                <a:gd name="T7" fmla="*/ 25 h 33"/>
                <a:gd name="T8" fmla="*/ 5 w 29"/>
                <a:gd name="T9" fmla="*/ 28 h 33"/>
                <a:gd name="T10" fmla="*/ 8 w 29"/>
                <a:gd name="T11" fmla="*/ 33 h 33"/>
                <a:gd name="T12" fmla="*/ 12 w 29"/>
                <a:gd name="T13" fmla="*/ 29 h 33"/>
                <a:gd name="T14" fmla="*/ 15 w 29"/>
                <a:gd name="T15" fmla="*/ 27 h 33"/>
                <a:gd name="T16" fmla="*/ 16 w 29"/>
                <a:gd name="T17" fmla="*/ 23 h 33"/>
                <a:gd name="T18" fmla="*/ 18 w 29"/>
                <a:gd name="T19" fmla="*/ 22 h 33"/>
                <a:gd name="T20" fmla="*/ 29 w 29"/>
                <a:gd name="T21" fmla="*/ 12 h 33"/>
                <a:gd name="T22" fmla="*/ 18 w 29"/>
                <a:gd name="T23" fmla="*/ 7 h 33"/>
                <a:gd name="T24" fmla="*/ 19 w 29"/>
                <a:gd name="T25" fmla="*/ 5 h 33"/>
                <a:gd name="T26" fmla="*/ 17 w 29"/>
                <a:gd name="T27" fmla="*/ 7 h 33"/>
                <a:gd name="T28" fmla="*/ 8 w 29"/>
                <a:gd name="T29" fmla="*/ 3 h 33"/>
                <a:gd name="T30" fmla="*/ 4 w 29"/>
                <a:gd name="T31" fmla="*/ 3 h 33"/>
                <a:gd name="T32" fmla="*/ 5 w 29"/>
                <a:gd name="T33" fmla="*/ 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3">
                  <a:moveTo>
                    <a:pt x="5" y="7"/>
                  </a:moveTo>
                  <a:cubicBezTo>
                    <a:pt x="8" y="10"/>
                    <a:pt x="1" y="14"/>
                    <a:pt x="4" y="17"/>
                  </a:cubicBezTo>
                  <a:cubicBezTo>
                    <a:pt x="1" y="17"/>
                    <a:pt x="4" y="19"/>
                    <a:pt x="3" y="20"/>
                  </a:cubicBezTo>
                  <a:cubicBezTo>
                    <a:pt x="2" y="21"/>
                    <a:pt x="0" y="25"/>
                    <a:pt x="1" y="25"/>
                  </a:cubicBezTo>
                  <a:cubicBezTo>
                    <a:pt x="1" y="26"/>
                    <a:pt x="4" y="27"/>
                    <a:pt x="5" y="28"/>
                  </a:cubicBezTo>
                  <a:cubicBezTo>
                    <a:pt x="6" y="29"/>
                    <a:pt x="7" y="31"/>
                    <a:pt x="8" y="33"/>
                  </a:cubicBezTo>
                  <a:cubicBezTo>
                    <a:pt x="9" y="32"/>
                    <a:pt x="10" y="31"/>
                    <a:pt x="12" y="29"/>
                  </a:cubicBezTo>
                  <a:cubicBezTo>
                    <a:pt x="13" y="32"/>
                    <a:pt x="15" y="29"/>
                    <a:pt x="15" y="27"/>
                  </a:cubicBezTo>
                  <a:cubicBezTo>
                    <a:pt x="15" y="26"/>
                    <a:pt x="15" y="25"/>
                    <a:pt x="16" y="23"/>
                  </a:cubicBezTo>
                  <a:cubicBezTo>
                    <a:pt x="16" y="22"/>
                    <a:pt x="18" y="23"/>
                    <a:pt x="18" y="22"/>
                  </a:cubicBezTo>
                  <a:cubicBezTo>
                    <a:pt x="20" y="17"/>
                    <a:pt x="25" y="15"/>
                    <a:pt x="29" y="12"/>
                  </a:cubicBezTo>
                  <a:cubicBezTo>
                    <a:pt x="26" y="9"/>
                    <a:pt x="21" y="0"/>
                    <a:pt x="18" y="7"/>
                  </a:cubicBezTo>
                  <a:cubicBezTo>
                    <a:pt x="19" y="7"/>
                    <a:pt x="18" y="6"/>
                    <a:pt x="19" y="5"/>
                  </a:cubicBezTo>
                  <a:cubicBezTo>
                    <a:pt x="18" y="6"/>
                    <a:pt x="17" y="6"/>
                    <a:pt x="17" y="7"/>
                  </a:cubicBezTo>
                  <a:cubicBezTo>
                    <a:pt x="19" y="2"/>
                    <a:pt x="7" y="0"/>
                    <a:pt x="8" y="3"/>
                  </a:cubicBezTo>
                  <a:cubicBezTo>
                    <a:pt x="8" y="1"/>
                    <a:pt x="6" y="3"/>
                    <a:pt x="4" y="3"/>
                  </a:cubicBezTo>
                  <a:cubicBezTo>
                    <a:pt x="5" y="4"/>
                    <a:pt x="5" y="6"/>
                    <a:pt x="5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33" name="Freeform 229"/>
            <p:cNvSpPr>
              <a:spLocks noEditPoints="1"/>
            </p:cNvSpPr>
            <p:nvPr/>
          </p:nvSpPr>
          <p:spPr bwMode="auto">
            <a:xfrm>
              <a:off x="2974" y="1641"/>
              <a:ext cx="71" cy="78"/>
            </a:xfrm>
            <a:custGeom>
              <a:avLst/>
              <a:gdLst>
                <a:gd name="T0" fmla="*/ 7 w 30"/>
                <a:gd name="T1" fmla="*/ 32 h 33"/>
                <a:gd name="T2" fmla="*/ 5 w 30"/>
                <a:gd name="T3" fmla="*/ 27 h 33"/>
                <a:gd name="T4" fmla="*/ 0 w 30"/>
                <a:gd name="T5" fmla="*/ 25 h 33"/>
                <a:gd name="T6" fmla="*/ 2 w 30"/>
                <a:gd name="T7" fmla="*/ 19 h 33"/>
                <a:gd name="T8" fmla="*/ 2 w 30"/>
                <a:gd name="T9" fmla="*/ 16 h 33"/>
                <a:gd name="T10" fmla="*/ 4 w 30"/>
                <a:gd name="T11" fmla="*/ 10 h 33"/>
                <a:gd name="T12" fmla="*/ 4 w 30"/>
                <a:gd name="T13" fmla="*/ 6 h 33"/>
                <a:gd name="T14" fmla="*/ 4 w 30"/>
                <a:gd name="T15" fmla="*/ 5 h 33"/>
                <a:gd name="T16" fmla="*/ 2 w 30"/>
                <a:gd name="T17" fmla="*/ 2 h 33"/>
                <a:gd name="T18" fmla="*/ 5 w 30"/>
                <a:gd name="T19" fmla="*/ 1 h 33"/>
                <a:gd name="T20" fmla="*/ 8 w 30"/>
                <a:gd name="T21" fmla="*/ 1 h 33"/>
                <a:gd name="T22" fmla="*/ 17 w 30"/>
                <a:gd name="T23" fmla="*/ 3 h 33"/>
                <a:gd name="T24" fmla="*/ 18 w 30"/>
                <a:gd name="T25" fmla="*/ 4 h 33"/>
                <a:gd name="T26" fmla="*/ 19 w 30"/>
                <a:gd name="T27" fmla="*/ 4 h 33"/>
                <a:gd name="T28" fmla="*/ 28 w 30"/>
                <a:gd name="T29" fmla="*/ 9 h 33"/>
                <a:gd name="T30" fmla="*/ 30 w 30"/>
                <a:gd name="T31" fmla="*/ 11 h 33"/>
                <a:gd name="T32" fmla="*/ 26 w 30"/>
                <a:gd name="T33" fmla="*/ 14 h 33"/>
                <a:gd name="T34" fmla="*/ 17 w 30"/>
                <a:gd name="T35" fmla="*/ 22 h 33"/>
                <a:gd name="T36" fmla="*/ 16 w 30"/>
                <a:gd name="T37" fmla="*/ 26 h 33"/>
                <a:gd name="T38" fmla="*/ 13 w 30"/>
                <a:gd name="T39" fmla="*/ 30 h 33"/>
                <a:gd name="T40" fmla="*/ 8 w 30"/>
                <a:gd name="T41" fmla="*/ 32 h 33"/>
                <a:gd name="T42" fmla="*/ 6 w 30"/>
                <a:gd name="T43" fmla="*/ 6 h 33"/>
                <a:gd name="T44" fmla="*/ 4 w 30"/>
                <a:gd name="T45" fmla="*/ 15 h 33"/>
                <a:gd name="T46" fmla="*/ 4 w 30"/>
                <a:gd name="T47" fmla="*/ 16 h 33"/>
                <a:gd name="T48" fmla="*/ 3 w 30"/>
                <a:gd name="T49" fmla="*/ 17 h 33"/>
                <a:gd name="T50" fmla="*/ 3 w 30"/>
                <a:gd name="T51" fmla="*/ 21 h 33"/>
                <a:gd name="T52" fmla="*/ 3 w 30"/>
                <a:gd name="T53" fmla="*/ 25 h 33"/>
                <a:gd name="T54" fmla="*/ 8 w 30"/>
                <a:gd name="T55" fmla="*/ 30 h 33"/>
                <a:gd name="T56" fmla="*/ 11 w 30"/>
                <a:gd name="T57" fmla="*/ 28 h 33"/>
                <a:gd name="T58" fmla="*/ 12 w 30"/>
                <a:gd name="T59" fmla="*/ 28 h 33"/>
                <a:gd name="T60" fmla="*/ 14 w 30"/>
                <a:gd name="T61" fmla="*/ 28 h 33"/>
                <a:gd name="T62" fmla="*/ 15 w 30"/>
                <a:gd name="T63" fmla="*/ 22 h 33"/>
                <a:gd name="T64" fmla="*/ 17 w 30"/>
                <a:gd name="T65" fmla="*/ 21 h 33"/>
                <a:gd name="T66" fmla="*/ 28 w 30"/>
                <a:gd name="T67" fmla="*/ 11 h 33"/>
                <a:gd name="T68" fmla="*/ 21 w 30"/>
                <a:gd name="T69" fmla="*/ 4 h 33"/>
                <a:gd name="T70" fmla="*/ 18 w 30"/>
                <a:gd name="T71" fmla="*/ 6 h 33"/>
                <a:gd name="T72" fmla="*/ 17 w 30"/>
                <a:gd name="T73" fmla="*/ 6 h 33"/>
                <a:gd name="T74" fmla="*/ 16 w 30"/>
                <a:gd name="T75" fmla="*/ 5 h 33"/>
                <a:gd name="T76" fmla="*/ 11 w 30"/>
                <a:gd name="T77" fmla="*/ 1 h 33"/>
                <a:gd name="T78" fmla="*/ 9 w 30"/>
                <a:gd name="T79" fmla="*/ 2 h 33"/>
                <a:gd name="T80" fmla="*/ 7 w 30"/>
                <a:gd name="T81" fmla="*/ 2 h 33"/>
                <a:gd name="T82" fmla="*/ 5 w 30"/>
                <a:gd name="T83" fmla="*/ 2 h 33"/>
                <a:gd name="T84" fmla="*/ 6 w 30"/>
                <a:gd name="T85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" h="33">
                  <a:moveTo>
                    <a:pt x="8" y="33"/>
                  </a:move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7" y="31"/>
                    <a:pt x="6" y="30"/>
                  </a:cubicBezTo>
                  <a:cubicBezTo>
                    <a:pt x="6" y="29"/>
                    <a:pt x="5" y="28"/>
                    <a:pt x="5" y="27"/>
                  </a:cubicBezTo>
                  <a:cubicBezTo>
                    <a:pt x="5" y="27"/>
                    <a:pt x="4" y="27"/>
                    <a:pt x="3" y="26"/>
                  </a:cubicBezTo>
                  <a:cubicBezTo>
                    <a:pt x="2" y="26"/>
                    <a:pt x="0" y="26"/>
                    <a:pt x="0" y="25"/>
                  </a:cubicBezTo>
                  <a:cubicBezTo>
                    <a:pt x="0" y="24"/>
                    <a:pt x="0" y="23"/>
                    <a:pt x="2" y="20"/>
                  </a:cubicBezTo>
                  <a:cubicBezTo>
                    <a:pt x="2" y="20"/>
                    <a:pt x="2" y="19"/>
                    <a:pt x="2" y="19"/>
                  </a:cubicBezTo>
                  <a:cubicBezTo>
                    <a:pt x="2" y="19"/>
                    <a:pt x="2" y="18"/>
                    <a:pt x="2" y="18"/>
                  </a:cubicBezTo>
                  <a:cubicBezTo>
                    <a:pt x="2" y="17"/>
                    <a:pt x="2" y="16"/>
                    <a:pt x="2" y="16"/>
                  </a:cubicBezTo>
                  <a:cubicBezTo>
                    <a:pt x="2" y="16"/>
                    <a:pt x="3" y="15"/>
                    <a:pt x="3" y="15"/>
                  </a:cubicBezTo>
                  <a:cubicBezTo>
                    <a:pt x="2" y="14"/>
                    <a:pt x="3" y="12"/>
                    <a:pt x="4" y="10"/>
                  </a:cubicBezTo>
                  <a:cubicBezTo>
                    <a:pt x="5" y="8"/>
                    <a:pt x="6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5" y="1"/>
                    <a:pt x="6" y="1"/>
                    <a:pt x="7" y="1"/>
                  </a:cubicBezTo>
                  <a:cubicBezTo>
                    <a:pt x="7" y="1"/>
                    <a:pt x="8" y="1"/>
                    <a:pt x="8" y="1"/>
                  </a:cubicBezTo>
                  <a:cubicBezTo>
                    <a:pt x="8" y="0"/>
                    <a:pt x="9" y="0"/>
                    <a:pt x="11" y="0"/>
                  </a:cubicBezTo>
                  <a:cubicBezTo>
                    <a:pt x="13" y="0"/>
                    <a:pt x="16" y="1"/>
                    <a:pt x="17" y="3"/>
                  </a:cubicBezTo>
                  <a:cubicBezTo>
                    <a:pt x="18" y="3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3"/>
                    <a:pt x="20" y="3"/>
                    <a:pt x="21" y="3"/>
                  </a:cubicBezTo>
                  <a:cubicBezTo>
                    <a:pt x="24" y="3"/>
                    <a:pt x="26" y="6"/>
                    <a:pt x="28" y="9"/>
                  </a:cubicBezTo>
                  <a:cubicBezTo>
                    <a:pt x="28" y="10"/>
                    <a:pt x="29" y="10"/>
                    <a:pt x="29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8" y="12"/>
                    <a:pt x="27" y="13"/>
                    <a:pt x="26" y="14"/>
                  </a:cubicBezTo>
                  <a:cubicBezTo>
                    <a:pt x="23" y="16"/>
                    <a:pt x="20" y="18"/>
                    <a:pt x="19" y="21"/>
                  </a:cubicBezTo>
                  <a:cubicBezTo>
                    <a:pt x="18" y="22"/>
                    <a:pt x="18" y="22"/>
                    <a:pt x="17" y="22"/>
                  </a:cubicBezTo>
                  <a:cubicBezTo>
                    <a:pt x="17" y="22"/>
                    <a:pt x="16" y="23"/>
                    <a:pt x="16" y="23"/>
                  </a:cubicBezTo>
                  <a:cubicBezTo>
                    <a:pt x="16" y="24"/>
                    <a:pt x="16" y="25"/>
                    <a:pt x="16" y="26"/>
                  </a:cubicBezTo>
                  <a:cubicBezTo>
                    <a:pt x="16" y="27"/>
                    <a:pt x="15" y="28"/>
                    <a:pt x="14" y="29"/>
                  </a:cubicBezTo>
                  <a:cubicBezTo>
                    <a:pt x="14" y="30"/>
                    <a:pt x="13" y="30"/>
                    <a:pt x="13" y="30"/>
                  </a:cubicBezTo>
                  <a:cubicBezTo>
                    <a:pt x="12" y="30"/>
                    <a:pt x="12" y="30"/>
                    <a:pt x="12" y="29"/>
                  </a:cubicBezTo>
                  <a:cubicBezTo>
                    <a:pt x="10" y="30"/>
                    <a:pt x="9" y="31"/>
                    <a:pt x="8" y="32"/>
                  </a:cubicBezTo>
                  <a:lnTo>
                    <a:pt x="8" y="33"/>
                  </a:lnTo>
                  <a:close/>
                  <a:moveTo>
                    <a:pt x="6" y="6"/>
                  </a:moveTo>
                  <a:cubicBezTo>
                    <a:pt x="7" y="7"/>
                    <a:pt x="6" y="9"/>
                    <a:pt x="5" y="11"/>
                  </a:cubicBezTo>
                  <a:cubicBezTo>
                    <a:pt x="4" y="13"/>
                    <a:pt x="3" y="14"/>
                    <a:pt x="4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6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3" y="20"/>
                  </a:cubicBezTo>
                  <a:cubicBezTo>
                    <a:pt x="3" y="20"/>
                    <a:pt x="3" y="20"/>
                    <a:pt x="3" y="21"/>
                  </a:cubicBezTo>
                  <a:cubicBezTo>
                    <a:pt x="2" y="22"/>
                    <a:pt x="1" y="24"/>
                    <a:pt x="1" y="24"/>
                  </a:cubicBezTo>
                  <a:cubicBezTo>
                    <a:pt x="1" y="25"/>
                    <a:pt x="3" y="25"/>
                    <a:pt x="3" y="25"/>
                  </a:cubicBezTo>
                  <a:cubicBezTo>
                    <a:pt x="4" y="25"/>
                    <a:pt x="5" y="26"/>
                    <a:pt x="6" y="26"/>
                  </a:cubicBezTo>
                  <a:cubicBezTo>
                    <a:pt x="7" y="27"/>
                    <a:pt x="7" y="29"/>
                    <a:pt x="8" y="30"/>
                  </a:cubicBezTo>
                  <a:cubicBezTo>
                    <a:pt x="8" y="30"/>
                    <a:pt x="8" y="31"/>
                    <a:pt x="8" y="31"/>
                  </a:cubicBezTo>
                  <a:cubicBezTo>
                    <a:pt x="9" y="30"/>
                    <a:pt x="10" y="29"/>
                    <a:pt x="11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3" y="29"/>
                    <a:pt x="13" y="29"/>
                  </a:cubicBezTo>
                  <a:cubicBezTo>
                    <a:pt x="13" y="29"/>
                    <a:pt x="13" y="28"/>
                    <a:pt x="14" y="28"/>
                  </a:cubicBezTo>
                  <a:cubicBezTo>
                    <a:pt x="14" y="28"/>
                    <a:pt x="14" y="27"/>
                    <a:pt x="14" y="26"/>
                  </a:cubicBezTo>
                  <a:cubicBezTo>
                    <a:pt x="14" y="24"/>
                    <a:pt x="15" y="24"/>
                    <a:pt x="15" y="22"/>
                  </a:cubicBezTo>
                  <a:cubicBezTo>
                    <a:pt x="15" y="21"/>
                    <a:pt x="16" y="21"/>
                    <a:pt x="17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17"/>
                    <a:pt x="22" y="15"/>
                    <a:pt x="25" y="12"/>
                  </a:cubicBezTo>
                  <a:cubicBezTo>
                    <a:pt x="26" y="12"/>
                    <a:pt x="27" y="11"/>
                    <a:pt x="28" y="11"/>
                  </a:cubicBezTo>
                  <a:cubicBezTo>
                    <a:pt x="27" y="11"/>
                    <a:pt x="27" y="10"/>
                    <a:pt x="27" y="10"/>
                  </a:cubicBezTo>
                  <a:cubicBezTo>
                    <a:pt x="25" y="8"/>
                    <a:pt x="23" y="4"/>
                    <a:pt x="21" y="4"/>
                  </a:cubicBezTo>
                  <a:cubicBezTo>
                    <a:pt x="20" y="4"/>
                    <a:pt x="20" y="5"/>
                    <a:pt x="19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7" y="6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5"/>
                    <a:pt x="17" y="4"/>
                    <a:pt x="16" y="4"/>
                  </a:cubicBezTo>
                  <a:cubicBezTo>
                    <a:pt x="15" y="2"/>
                    <a:pt x="13" y="1"/>
                    <a:pt x="11" y="1"/>
                  </a:cubicBezTo>
                  <a:cubicBezTo>
                    <a:pt x="10" y="1"/>
                    <a:pt x="9" y="1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6" y="5"/>
                    <a:pt x="6" y="5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34" name="Freeform 230"/>
            <p:cNvSpPr/>
            <p:nvPr/>
          </p:nvSpPr>
          <p:spPr bwMode="auto">
            <a:xfrm>
              <a:off x="3272" y="1748"/>
              <a:ext cx="3" cy="4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0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0" y="2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35" name="Freeform 231"/>
            <p:cNvSpPr/>
            <p:nvPr/>
          </p:nvSpPr>
          <p:spPr bwMode="auto">
            <a:xfrm>
              <a:off x="3270" y="1748"/>
              <a:ext cx="7" cy="7"/>
            </a:xfrm>
            <a:custGeom>
              <a:avLst/>
              <a:gdLst>
                <a:gd name="T0" fmla="*/ 2 w 3"/>
                <a:gd name="T1" fmla="*/ 3 h 3"/>
                <a:gd name="T2" fmla="*/ 1 w 3"/>
                <a:gd name="T3" fmla="*/ 2 h 3"/>
                <a:gd name="T4" fmla="*/ 0 w 3"/>
                <a:gd name="T5" fmla="*/ 0 h 3"/>
                <a:gd name="T6" fmla="*/ 1 w 3"/>
                <a:gd name="T7" fmla="*/ 0 h 3"/>
                <a:gd name="T8" fmla="*/ 3 w 3"/>
                <a:gd name="T9" fmla="*/ 0 h 3"/>
                <a:gd name="T10" fmla="*/ 2 w 3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0"/>
                    <a:pt x="3" y="0"/>
                    <a:pt x="3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36" name="Freeform 232"/>
            <p:cNvSpPr/>
            <p:nvPr/>
          </p:nvSpPr>
          <p:spPr bwMode="auto">
            <a:xfrm>
              <a:off x="3268" y="1750"/>
              <a:ext cx="4" cy="7"/>
            </a:xfrm>
            <a:custGeom>
              <a:avLst/>
              <a:gdLst>
                <a:gd name="T0" fmla="*/ 2 w 2"/>
                <a:gd name="T1" fmla="*/ 1 h 3"/>
                <a:gd name="T2" fmla="*/ 2 w 2"/>
                <a:gd name="T3" fmla="*/ 0 h 3"/>
                <a:gd name="T4" fmla="*/ 0 w 2"/>
                <a:gd name="T5" fmla="*/ 3 h 3"/>
                <a:gd name="T6" fmla="*/ 2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1"/>
                    <a:pt x="2" y="1"/>
                    <a:pt x="2" y="0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37" name="Freeform 233"/>
            <p:cNvSpPr/>
            <p:nvPr/>
          </p:nvSpPr>
          <p:spPr bwMode="auto">
            <a:xfrm>
              <a:off x="3265" y="1748"/>
              <a:ext cx="10" cy="12"/>
            </a:xfrm>
            <a:custGeom>
              <a:avLst/>
              <a:gdLst>
                <a:gd name="T0" fmla="*/ 0 w 4"/>
                <a:gd name="T1" fmla="*/ 5 h 5"/>
                <a:gd name="T2" fmla="*/ 3 w 4"/>
                <a:gd name="T3" fmla="*/ 0 h 5"/>
                <a:gd name="T4" fmla="*/ 3 w 4"/>
                <a:gd name="T5" fmla="*/ 1 h 5"/>
                <a:gd name="T6" fmla="*/ 4 w 4"/>
                <a:gd name="T7" fmla="*/ 2 h 5"/>
                <a:gd name="T8" fmla="*/ 4 w 4"/>
                <a:gd name="T9" fmla="*/ 2 h 5"/>
                <a:gd name="T10" fmla="*/ 4 w 4"/>
                <a:gd name="T11" fmla="*/ 2 h 5"/>
                <a:gd name="T12" fmla="*/ 1 w 4"/>
                <a:gd name="T13" fmla="*/ 5 h 5"/>
                <a:gd name="T14" fmla="*/ 0 w 4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5">
                  <a:moveTo>
                    <a:pt x="0" y="5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4"/>
                    <a:pt x="3" y="4"/>
                    <a:pt x="1" y="5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38" name="Freeform 234"/>
            <p:cNvSpPr/>
            <p:nvPr/>
          </p:nvSpPr>
          <p:spPr bwMode="auto">
            <a:xfrm>
              <a:off x="3422" y="1731"/>
              <a:ext cx="19" cy="19"/>
            </a:xfrm>
            <a:custGeom>
              <a:avLst/>
              <a:gdLst>
                <a:gd name="T0" fmla="*/ 2 w 8"/>
                <a:gd name="T1" fmla="*/ 0 h 8"/>
                <a:gd name="T2" fmla="*/ 8 w 8"/>
                <a:gd name="T3" fmla="*/ 6 h 8"/>
                <a:gd name="T4" fmla="*/ 2 w 8"/>
                <a:gd name="T5" fmla="*/ 7 h 8"/>
                <a:gd name="T6" fmla="*/ 4 w 8"/>
                <a:gd name="T7" fmla="*/ 6 h 8"/>
                <a:gd name="T8" fmla="*/ 0 w 8"/>
                <a:gd name="T9" fmla="*/ 6 h 8"/>
                <a:gd name="T10" fmla="*/ 2 w 8"/>
                <a:gd name="T11" fmla="*/ 5 h 8"/>
                <a:gd name="T12" fmla="*/ 0 w 8"/>
                <a:gd name="T13" fmla="*/ 4 h 8"/>
                <a:gd name="T14" fmla="*/ 2 w 8"/>
                <a:gd name="T15" fmla="*/ 3 h 8"/>
                <a:gd name="T16" fmla="*/ 2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2" y="0"/>
                  </a:moveTo>
                  <a:cubicBezTo>
                    <a:pt x="5" y="1"/>
                    <a:pt x="6" y="3"/>
                    <a:pt x="8" y="6"/>
                  </a:cubicBezTo>
                  <a:cubicBezTo>
                    <a:pt x="6" y="7"/>
                    <a:pt x="5" y="8"/>
                    <a:pt x="2" y="7"/>
                  </a:cubicBezTo>
                  <a:cubicBezTo>
                    <a:pt x="3" y="7"/>
                    <a:pt x="3" y="7"/>
                    <a:pt x="4" y="6"/>
                  </a:cubicBezTo>
                  <a:cubicBezTo>
                    <a:pt x="3" y="6"/>
                    <a:pt x="2" y="6"/>
                    <a:pt x="0" y="6"/>
                  </a:cubicBezTo>
                  <a:cubicBezTo>
                    <a:pt x="1" y="6"/>
                    <a:pt x="1" y="5"/>
                    <a:pt x="2" y="5"/>
                  </a:cubicBezTo>
                  <a:cubicBezTo>
                    <a:pt x="1" y="5"/>
                    <a:pt x="1" y="4"/>
                    <a:pt x="0" y="4"/>
                  </a:cubicBezTo>
                  <a:cubicBezTo>
                    <a:pt x="1" y="4"/>
                    <a:pt x="1" y="3"/>
                    <a:pt x="2" y="3"/>
                  </a:cubicBezTo>
                  <a:cubicBezTo>
                    <a:pt x="0" y="2"/>
                    <a:pt x="0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39" name="Freeform 235"/>
            <p:cNvSpPr>
              <a:spLocks noEditPoints="1"/>
            </p:cNvSpPr>
            <p:nvPr/>
          </p:nvSpPr>
          <p:spPr bwMode="auto">
            <a:xfrm>
              <a:off x="3415" y="1729"/>
              <a:ext cx="28" cy="21"/>
            </a:xfrm>
            <a:custGeom>
              <a:avLst/>
              <a:gdLst>
                <a:gd name="T0" fmla="*/ 7 w 12"/>
                <a:gd name="T1" fmla="*/ 9 h 9"/>
                <a:gd name="T2" fmla="*/ 5 w 12"/>
                <a:gd name="T3" fmla="*/ 9 h 9"/>
                <a:gd name="T4" fmla="*/ 3 w 12"/>
                <a:gd name="T5" fmla="*/ 8 h 9"/>
                <a:gd name="T6" fmla="*/ 5 w 12"/>
                <a:gd name="T7" fmla="*/ 8 h 9"/>
                <a:gd name="T8" fmla="*/ 3 w 12"/>
                <a:gd name="T9" fmla="*/ 7 h 9"/>
                <a:gd name="T10" fmla="*/ 0 w 12"/>
                <a:gd name="T11" fmla="*/ 7 h 9"/>
                <a:gd name="T12" fmla="*/ 3 w 12"/>
                <a:gd name="T13" fmla="*/ 6 h 9"/>
                <a:gd name="T14" fmla="*/ 4 w 12"/>
                <a:gd name="T15" fmla="*/ 6 h 9"/>
                <a:gd name="T16" fmla="*/ 3 w 12"/>
                <a:gd name="T17" fmla="*/ 6 h 9"/>
                <a:gd name="T18" fmla="*/ 3 w 12"/>
                <a:gd name="T19" fmla="*/ 5 h 9"/>
                <a:gd name="T20" fmla="*/ 1 w 12"/>
                <a:gd name="T21" fmla="*/ 4 h 9"/>
                <a:gd name="T22" fmla="*/ 3 w 12"/>
                <a:gd name="T23" fmla="*/ 4 h 9"/>
                <a:gd name="T24" fmla="*/ 4 w 12"/>
                <a:gd name="T25" fmla="*/ 4 h 9"/>
                <a:gd name="T26" fmla="*/ 3 w 12"/>
                <a:gd name="T27" fmla="*/ 3 h 9"/>
                <a:gd name="T28" fmla="*/ 4 w 12"/>
                <a:gd name="T29" fmla="*/ 0 h 9"/>
                <a:gd name="T30" fmla="*/ 5 w 12"/>
                <a:gd name="T31" fmla="*/ 0 h 9"/>
                <a:gd name="T32" fmla="*/ 5 w 12"/>
                <a:gd name="T33" fmla="*/ 0 h 9"/>
                <a:gd name="T34" fmla="*/ 11 w 12"/>
                <a:gd name="T35" fmla="*/ 6 h 9"/>
                <a:gd name="T36" fmla="*/ 12 w 12"/>
                <a:gd name="T37" fmla="*/ 7 h 9"/>
                <a:gd name="T38" fmla="*/ 12 w 12"/>
                <a:gd name="T39" fmla="*/ 7 h 9"/>
                <a:gd name="T40" fmla="*/ 11 w 12"/>
                <a:gd name="T41" fmla="*/ 8 h 9"/>
                <a:gd name="T42" fmla="*/ 7 w 12"/>
                <a:gd name="T43" fmla="*/ 9 h 9"/>
                <a:gd name="T44" fmla="*/ 6 w 12"/>
                <a:gd name="T45" fmla="*/ 7 h 9"/>
                <a:gd name="T46" fmla="*/ 9 w 12"/>
                <a:gd name="T47" fmla="*/ 7 h 9"/>
                <a:gd name="T48" fmla="*/ 10 w 12"/>
                <a:gd name="T49" fmla="*/ 7 h 9"/>
                <a:gd name="T50" fmla="*/ 10 w 12"/>
                <a:gd name="T51" fmla="*/ 7 h 9"/>
                <a:gd name="T52" fmla="*/ 10 w 12"/>
                <a:gd name="T53" fmla="*/ 6 h 9"/>
                <a:gd name="T54" fmla="*/ 5 w 12"/>
                <a:gd name="T55" fmla="*/ 2 h 9"/>
                <a:gd name="T56" fmla="*/ 4 w 12"/>
                <a:gd name="T57" fmla="*/ 3 h 9"/>
                <a:gd name="T58" fmla="*/ 5 w 12"/>
                <a:gd name="T59" fmla="*/ 4 h 9"/>
                <a:gd name="T60" fmla="*/ 7 w 12"/>
                <a:gd name="T61" fmla="*/ 5 h 9"/>
                <a:gd name="T62" fmla="*/ 5 w 12"/>
                <a:gd name="T63" fmla="*/ 5 h 9"/>
                <a:gd name="T64" fmla="*/ 4 w 12"/>
                <a:gd name="T65" fmla="*/ 5 h 9"/>
                <a:gd name="T66" fmla="*/ 5 w 12"/>
                <a:gd name="T67" fmla="*/ 6 h 9"/>
                <a:gd name="T68" fmla="*/ 6 w 12"/>
                <a:gd name="T69" fmla="*/ 6 h 9"/>
                <a:gd name="T70" fmla="*/ 6 w 12"/>
                <a:gd name="T71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" h="9">
                  <a:moveTo>
                    <a:pt x="7" y="9"/>
                  </a:moveTo>
                  <a:cubicBezTo>
                    <a:pt x="6" y="9"/>
                    <a:pt x="6" y="9"/>
                    <a:pt x="5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4" y="8"/>
                    <a:pt x="3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4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2"/>
                    <a:pt x="3" y="1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2"/>
                    <a:pt x="9" y="3"/>
                    <a:pt x="11" y="6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9"/>
                    <a:pt x="8" y="9"/>
                    <a:pt x="7" y="9"/>
                  </a:cubicBezTo>
                  <a:close/>
                  <a:moveTo>
                    <a:pt x="6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5" y="2"/>
                    <a:pt x="4" y="2"/>
                    <a:pt x="4" y="3"/>
                  </a:cubicBezTo>
                  <a:cubicBezTo>
                    <a:pt x="4" y="3"/>
                    <a:pt x="5" y="4"/>
                    <a:pt x="5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lnTo>
                    <a:pt x="6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40" name="Freeform 236"/>
            <p:cNvSpPr/>
            <p:nvPr/>
          </p:nvSpPr>
          <p:spPr bwMode="auto">
            <a:xfrm>
              <a:off x="3713" y="2111"/>
              <a:ext cx="133" cy="131"/>
            </a:xfrm>
            <a:custGeom>
              <a:avLst/>
              <a:gdLst>
                <a:gd name="T0" fmla="*/ 18 w 56"/>
                <a:gd name="T1" fmla="*/ 7 h 55"/>
                <a:gd name="T2" fmla="*/ 24 w 56"/>
                <a:gd name="T3" fmla="*/ 3 h 55"/>
                <a:gd name="T4" fmla="*/ 32 w 56"/>
                <a:gd name="T5" fmla="*/ 1 h 55"/>
                <a:gd name="T6" fmla="*/ 40 w 56"/>
                <a:gd name="T7" fmla="*/ 0 h 55"/>
                <a:gd name="T8" fmla="*/ 42 w 56"/>
                <a:gd name="T9" fmla="*/ 0 h 55"/>
                <a:gd name="T10" fmla="*/ 46 w 56"/>
                <a:gd name="T11" fmla="*/ 1 h 55"/>
                <a:gd name="T12" fmla="*/ 45 w 56"/>
                <a:gd name="T13" fmla="*/ 2 h 55"/>
                <a:gd name="T14" fmla="*/ 45 w 56"/>
                <a:gd name="T15" fmla="*/ 8 h 55"/>
                <a:gd name="T16" fmla="*/ 43 w 56"/>
                <a:gd name="T17" fmla="*/ 11 h 55"/>
                <a:gd name="T18" fmla="*/ 45 w 56"/>
                <a:gd name="T19" fmla="*/ 14 h 55"/>
                <a:gd name="T20" fmla="*/ 47 w 56"/>
                <a:gd name="T21" fmla="*/ 16 h 55"/>
                <a:gd name="T22" fmla="*/ 48 w 56"/>
                <a:gd name="T23" fmla="*/ 21 h 55"/>
                <a:gd name="T24" fmla="*/ 48 w 56"/>
                <a:gd name="T25" fmla="*/ 24 h 55"/>
                <a:gd name="T26" fmla="*/ 49 w 56"/>
                <a:gd name="T27" fmla="*/ 28 h 55"/>
                <a:gd name="T28" fmla="*/ 48 w 56"/>
                <a:gd name="T29" fmla="*/ 35 h 55"/>
                <a:gd name="T30" fmla="*/ 50 w 56"/>
                <a:gd name="T31" fmla="*/ 38 h 55"/>
                <a:gd name="T32" fmla="*/ 53 w 56"/>
                <a:gd name="T33" fmla="*/ 39 h 55"/>
                <a:gd name="T34" fmla="*/ 50 w 56"/>
                <a:gd name="T35" fmla="*/ 45 h 55"/>
                <a:gd name="T36" fmla="*/ 43 w 56"/>
                <a:gd name="T37" fmla="*/ 49 h 55"/>
                <a:gd name="T38" fmla="*/ 35 w 56"/>
                <a:gd name="T39" fmla="*/ 54 h 55"/>
                <a:gd name="T40" fmla="*/ 32 w 56"/>
                <a:gd name="T41" fmla="*/ 54 h 55"/>
                <a:gd name="T42" fmla="*/ 31 w 56"/>
                <a:gd name="T43" fmla="*/ 52 h 55"/>
                <a:gd name="T44" fmla="*/ 18 w 56"/>
                <a:gd name="T45" fmla="*/ 43 h 55"/>
                <a:gd name="T46" fmla="*/ 3 w 56"/>
                <a:gd name="T47" fmla="*/ 33 h 55"/>
                <a:gd name="T48" fmla="*/ 0 w 56"/>
                <a:gd name="T49" fmla="*/ 26 h 55"/>
                <a:gd name="T50" fmla="*/ 6 w 56"/>
                <a:gd name="T51" fmla="*/ 23 h 55"/>
                <a:gd name="T52" fmla="*/ 13 w 56"/>
                <a:gd name="T53" fmla="*/ 20 h 55"/>
                <a:gd name="T54" fmla="*/ 20 w 56"/>
                <a:gd name="T55" fmla="*/ 16 h 55"/>
                <a:gd name="T56" fmla="*/ 19 w 56"/>
                <a:gd name="T57" fmla="*/ 12 h 55"/>
                <a:gd name="T58" fmla="*/ 17 w 56"/>
                <a:gd name="T59" fmla="*/ 7 h 55"/>
                <a:gd name="T60" fmla="*/ 18 w 56"/>
                <a:gd name="T61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8" y="7"/>
                  </a:moveTo>
                  <a:cubicBezTo>
                    <a:pt x="20" y="6"/>
                    <a:pt x="22" y="4"/>
                    <a:pt x="24" y="3"/>
                  </a:cubicBezTo>
                  <a:cubicBezTo>
                    <a:pt x="27" y="2"/>
                    <a:pt x="29" y="1"/>
                    <a:pt x="32" y="1"/>
                  </a:cubicBezTo>
                  <a:cubicBezTo>
                    <a:pt x="35" y="0"/>
                    <a:pt x="37" y="1"/>
                    <a:pt x="40" y="0"/>
                  </a:cubicBezTo>
                  <a:cubicBezTo>
                    <a:pt x="40" y="0"/>
                    <a:pt x="42" y="0"/>
                    <a:pt x="42" y="0"/>
                  </a:cubicBezTo>
                  <a:cubicBezTo>
                    <a:pt x="44" y="0"/>
                    <a:pt x="44" y="1"/>
                    <a:pt x="46" y="1"/>
                  </a:cubicBezTo>
                  <a:cubicBezTo>
                    <a:pt x="46" y="1"/>
                    <a:pt x="45" y="1"/>
                    <a:pt x="45" y="2"/>
                  </a:cubicBezTo>
                  <a:cubicBezTo>
                    <a:pt x="46" y="2"/>
                    <a:pt x="46" y="7"/>
                    <a:pt x="45" y="8"/>
                  </a:cubicBezTo>
                  <a:cubicBezTo>
                    <a:pt x="44" y="9"/>
                    <a:pt x="42" y="10"/>
                    <a:pt x="43" y="11"/>
                  </a:cubicBezTo>
                  <a:cubicBezTo>
                    <a:pt x="43" y="13"/>
                    <a:pt x="44" y="13"/>
                    <a:pt x="45" y="14"/>
                  </a:cubicBezTo>
                  <a:cubicBezTo>
                    <a:pt x="45" y="16"/>
                    <a:pt x="47" y="15"/>
                    <a:pt x="47" y="16"/>
                  </a:cubicBezTo>
                  <a:cubicBezTo>
                    <a:pt x="47" y="18"/>
                    <a:pt x="48" y="20"/>
                    <a:pt x="48" y="21"/>
                  </a:cubicBezTo>
                  <a:cubicBezTo>
                    <a:pt x="48" y="23"/>
                    <a:pt x="47" y="22"/>
                    <a:pt x="48" y="24"/>
                  </a:cubicBezTo>
                  <a:cubicBezTo>
                    <a:pt x="49" y="25"/>
                    <a:pt x="49" y="27"/>
                    <a:pt x="49" y="28"/>
                  </a:cubicBezTo>
                  <a:cubicBezTo>
                    <a:pt x="49" y="30"/>
                    <a:pt x="48" y="34"/>
                    <a:pt x="48" y="35"/>
                  </a:cubicBezTo>
                  <a:cubicBezTo>
                    <a:pt x="49" y="36"/>
                    <a:pt x="49" y="38"/>
                    <a:pt x="50" y="38"/>
                  </a:cubicBezTo>
                  <a:cubicBezTo>
                    <a:pt x="50" y="39"/>
                    <a:pt x="52" y="39"/>
                    <a:pt x="53" y="39"/>
                  </a:cubicBezTo>
                  <a:cubicBezTo>
                    <a:pt x="56" y="42"/>
                    <a:pt x="52" y="43"/>
                    <a:pt x="50" y="45"/>
                  </a:cubicBezTo>
                  <a:cubicBezTo>
                    <a:pt x="48" y="46"/>
                    <a:pt x="45" y="48"/>
                    <a:pt x="43" y="49"/>
                  </a:cubicBezTo>
                  <a:cubicBezTo>
                    <a:pt x="40" y="51"/>
                    <a:pt x="38" y="53"/>
                    <a:pt x="35" y="54"/>
                  </a:cubicBezTo>
                  <a:cubicBezTo>
                    <a:pt x="35" y="54"/>
                    <a:pt x="32" y="55"/>
                    <a:pt x="32" y="54"/>
                  </a:cubicBezTo>
                  <a:cubicBezTo>
                    <a:pt x="31" y="54"/>
                    <a:pt x="32" y="52"/>
                    <a:pt x="31" y="52"/>
                  </a:cubicBezTo>
                  <a:cubicBezTo>
                    <a:pt x="26" y="50"/>
                    <a:pt x="23" y="46"/>
                    <a:pt x="18" y="43"/>
                  </a:cubicBezTo>
                  <a:cubicBezTo>
                    <a:pt x="13" y="40"/>
                    <a:pt x="8" y="36"/>
                    <a:pt x="3" y="33"/>
                  </a:cubicBezTo>
                  <a:cubicBezTo>
                    <a:pt x="0" y="31"/>
                    <a:pt x="0" y="30"/>
                    <a:pt x="0" y="26"/>
                  </a:cubicBezTo>
                  <a:cubicBezTo>
                    <a:pt x="0" y="25"/>
                    <a:pt x="5" y="23"/>
                    <a:pt x="6" y="23"/>
                  </a:cubicBezTo>
                  <a:cubicBezTo>
                    <a:pt x="9" y="22"/>
                    <a:pt x="11" y="21"/>
                    <a:pt x="13" y="20"/>
                  </a:cubicBezTo>
                  <a:cubicBezTo>
                    <a:pt x="11" y="16"/>
                    <a:pt x="18" y="16"/>
                    <a:pt x="20" y="16"/>
                  </a:cubicBezTo>
                  <a:cubicBezTo>
                    <a:pt x="20" y="14"/>
                    <a:pt x="19" y="14"/>
                    <a:pt x="19" y="12"/>
                  </a:cubicBezTo>
                  <a:cubicBezTo>
                    <a:pt x="19" y="10"/>
                    <a:pt x="19" y="7"/>
                    <a:pt x="17" y="7"/>
                  </a:cubicBezTo>
                  <a:cubicBezTo>
                    <a:pt x="17" y="7"/>
                    <a:pt x="18" y="7"/>
                    <a:pt x="18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41" name="Freeform 237"/>
            <p:cNvSpPr>
              <a:spLocks noEditPoints="1"/>
            </p:cNvSpPr>
            <p:nvPr/>
          </p:nvSpPr>
          <p:spPr bwMode="auto">
            <a:xfrm>
              <a:off x="3713" y="2109"/>
              <a:ext cx="130" cy="133"/>
            </a:xfrm>
            <a:custGeom>
              <a:avLst/>
              <a:gdLst>
                <a:gd name="T0" fmla="*/ 31 w 55"/>
                <a:gd name="T1" fmla="*/ 56 h 56"/>
                <a:gd name="T2" fmla="*/ 31 w 55"/>
                <a:gd name="T3" fmla="*/ 54 h 56"/>
                <a:gd name="T4" fmla="*/ 18 w 55"/>
                <a:gd name="T5" fmla="*/ 44 h 56"/>
                <a:gd name="T6" fmla="*/ 0 w 55"/>
                <a:gd name="T7" fmla="*/ 28 h 56"/>
                <a:gd name="T8" fmla="*/ 6 w 55"/>
                <a:gd name="T9" fmla="*/ 23 h 56"/>
                <a:gd name="T10" fmla="*/ 13 w 55"/>
                <a:gd name="T11" fmla="*/ 20 h 56"/>
                <a:gd name="T12" fmla="*/ 19 w 55"/>
                <a:gd name="T13" fmla="*/ 16 h 56"/>
                <a:gd name="T14" fmla="*/ 18 w 55"/>
                <a:gd name="T15" fmla="*/ 13 h 56"/>
                <a:gd name="T16" fmla="*/ 17 w 55"/>
                <a:gd name="T17" fmla="*/ 8 h 56"/>
                <a:gd name="T18" fmla="*/ 18 w 55"/>
                <a:gd name="T19" fmla="*/ 7 h 56"/>
                <a:gd name="T20" fmla="*/ 24 w 55"/>
                <a:gd name="T21" fmla="*/ 4 h 56"/>
                <a:gd name="T22" fmla="*/ 32 w 55"/>
                <a:gd name="T23" fmla="*/ 1 h 56"/>
                <a:gd name="T24" fmla="*/ 39 w 55"/>
                <a:gd name="T25" fmla="*/ 1 h 56"/>
                <a:gd name="T26" fmla="*/ 40 w 55"/>
                <a:gd name="T27" fmla="*/ 0 h 56"/>
                <a:gd name="T28" fmla="*/ 42 w 55"/>
                <a:gd name="T29" fmla="*/ 0 h 56"/>
                <a:gd name="T30" fmla="*/ 44 w 55"/>
                <a:gd name="T31" fmla="*/ 1 h 56"/>
                <a:gd name="T32" fmla="*/ 50 w 55"/>
                <a:gd name="T33" fmla="*/ 0 h 56"/>
                <a:gd name="T34" fmla="*/ 46 w 55"/>
                <a:gd name="T35" fmla="*/ 3 h 56"/>
                <a:gd name="T36" fmla="*/ 46 w 55"/>
                <a:gd name="T37" fmla="*/ 10 h 56"/>
                <a:gd name="T38" fmla="*/ 43 w 55"/>
                <a:gd name="T39" fmla="*/ 11 h 56"/>
                <a:gd name="T40" fmla="*/ 45 w 55"/>
                <a:gd name="T41" fmla="*/ 15 h 56"/>
                <a:gd name="T42" fmla="*/ 48 w 55"/>
                <a:gd name="T43" fmla="*/ 17 h 56"/>
                <a:gd name="T44" fmla="*/ 48 w 55"/>
                <a:gd name="T45" fmla="*/ 24 h 56"/>
                <a:gd name="T46" fmla="*/ 49 w 55"/>
                <a:gd name="T47" fmla="*/ 28 h 56"/>
                <a:gd name="T48" fmla="*/ 49 w 55"/>
                <a:gd name="T49" fmla="*/ 33 h 56"/>
                <a:gd name="T50" fmla="*/ 49 w 55"/>
                <a:gd name="T51" fmla="*/ 37 h 56"/>
                <a:gd name="T52" fmla="*/ 52 w 55"/>
                <a:gd name="T53" fmla="*/ 39 h 56"/>
                <a:gd name="T54" fmla="*/ 55 w 55"/>
                <a:gd name="T55" fmla="*/ 42 h 56"/>
                <a:gd name="T56" fmla="*/ 50 w 55"/>
                <a:gd name="T57" fmla="*/ 46 h 56"/>
                <a:gd name="T58" fmla="*/ 43 w 55"/>
                <a:gd name="T59" fmla="*/ 51 h 56"/>
                <a:gd name="T60" fmla="*/ 35 w 55"/>
                <a:gd name="T61" fmla="*/ 55 h 56"/>
                <a:gd name="T62" fmla="*/ 32 w 55"/>
                <a:gd name="T63" fmla="*/ 56 h 56"/>
                <a:gd name="T64" fmla="*/ 20 w 55"/>
                <a:gd name="T65" fmla="*/ 12 h 56"/>
                <a:gd name="T66" fmla="*/ 20 w 55"/>
                <a:gd name="T67" fmla="*/ 14 h 56"/>
                <a:gd name="T68" fmla="*/ 21 w 55"/>
                <a:gd name="T69" fmla="*/ 17 h 56"/>
                <a:gd name="T70" fmla="*/ 14 w 55"/>
                <a:gd name="T71" fmla="*/ 19 h 56"/>
                <a:gd name="T72" fmla="*/ 14 w 55"/>
                <a:gd name="T73" fmla="*/ 21 h 56"/>
                <a:gd name="T74" fmla="*/ 11 w 55"/>
                <a:gd name="T75" fmla="*/ 23 h 56"/>
                <a:gd name="T76" fmla="*/ 1 w 55"/>
                <a:gd name="T77" fmla="*/ 27 h 56"/>
                <a:gd name="T78" fmla="*/ 4 w 55"/>
                <a:gd name="T79" fmla="*/ 33 h 56"/>
                <a:gd name="T80" fmla="*/ 23 w 55"/>
                <a:gd name="T81" fmla="*/ 47 h 56"/>
                <a:gd name="T82" fmla="*/ 32 w 55"/>
                <a:gd name="T83" fmla="*/ 54 h 56"/>
                <a:gd name="T84" fmla="*/ 34 w 55"/>
                <a:gd name="T85" fmla="*/ 54 h 56"/>
                <a:gd name="T86" fmla="*/ 42 w 55"/>
                <a:gd name="T87" fmla="*/ 50 h 56"/>
                <a:gd name="T88" fmla="*/ 48 w 55"/>
                <a:gd name="T89" fmla="*/ 46 h 56"/>
                <a:gd name="T90" fmla="*/ 51 w 55"/>
                <a:gd name="T91" fmla="*/ 44 h 56"/>
                <a:gd name="T92" fmla="*/ 53 w 55"/>
                <a:gd name="T93" fmla="*/ 41 h 56"/>
                <a:gd name="T94" fmla="*/ 49 w 55"/>
                <a:gd name="T95" fmla="*/ 40 h 56"/>
                <a:gd name="T96" fmla="*/ 48 w 55"/>
                <a:gd name="T97" fmla="*/ 36 h 56"/>
                <a:gd name="T98" fmla="*/ 48 w 55"/>
                <a:gd name="T99" fmla="*/ 29 h 56"/>
                <a:gd name="T100" fmla="*/ 47 w 55"/>
                <a:gd name="T101" fmla="*/ 25 h 56"/>
                <a:gd name="T102" fmla="*/ 47 w 55"/>
                <a:gd name="T103" fmla="*/ 23 h 56"/>
                <a:gd name="T104" fmla="*/ 46 w 55"/>
                <a:gd name="T105" fmla="*/ 17 h 56"/>
                <a:gd name="T106" fmla="*/ 43 w 55"/>
                <a:gd name="T107" fmla="*/ 14 h 56"/>
                <a:gd name="T108" fmla="*/ 44 w 55"/>
                <a:gd name="T109" fmla="*/ 10 h 56"/>
                <a:gd name="T110" fmla="*/ 44 w 55"/>
                <a:gd name="T111" fmla="*/ 3 h 56"/>
                <a:gd name="T112" fmla="*/ 45 w 55"/>
                <a:gd name="T113" fmla="*/ 2 h 56"/>
                <a:gd name="T114" fmla="*/ 44 w 55"/>
                <a:gd name="T115" fmla="*/ 2 h 56"/>
                <a:gd name="T116" fmla="*/ 40 w 55"/>
                <a:gd name="T117" fmla="*/ 2 h 56"/>
                <a:gd name="T118" fmla="*/ 35 w 55"/>
                <a:gd name="T119" fmla="*/ 2 h 56"/>
                <a:gd name="T120" fmla="*/ 32 w 55"/>
                <a:gd name="T121" fmla="*/ 3 h 56"/>
                <a:gd name="T122" fmla="*/ 22 w 55"/>
                <a:gd name="T123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5" h="56">
                  <a:moveTo>
                    <a:pt x="32" y="56"/>
                  </a:moveTo>
                  <a:cubicBezTo>
                    <a:pt x="32" y="56"/>
                    <a:pt x="32" y="56"/>
                    <a:pt x="31" y="56"/>
                  </a:cubicBezTo>
                  <a:cubicBezTo>
                    <a:pt x="31" y="56"/>
                    <a:pt x="31" y="55"/>
                    <a:pt x="31" y="54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28" y="52"/>
                    <a:pt x="25" y="50"/>
                    <a:pt x="22" y="48"/>
                  </a:cubicBezTo>
                  <a:cubicBezTo>
                    <a:pt x="21" y="47"/>
                    <a:pt x="19" y="46"/>
                    <a:pt x="18" y="44"/>
                  </a:cubicBezTo>
                  <a:cubicBezTo>
                    <a:pt x="13" y="41"/>
                    <a:pt x="8" y="38"/>
                    <a:pt x="3" y="34"/>
                  </a:cubicBezTo>
                  <a:cubicBezTo>
                    <a:pt x="0" y="32"/>
                    <a:pt x="0" y="31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5"/>
                    <a:pt x="3" y="24"/>
                    <a:pt x="6" y="23"/>
                  </a:cubicBezTo>
                  <a:cubicBezTo>
                    <a:pt x="7" y="23"/>
                    <a:pt x="9" y="22"/>
                    <a:pt x="10" y="21"/>
                  </a:cubicBezTo>
                  <a:cubicBezTo>
                    <a:pt x="11" y="21"/>
                    <a:pt x="12" y="21"/>
                    <a:pt x="13" y="20"/>
                  </a:cubicBezTo>
                  <a:cubicBezTo>
                    <a:pt x="12" y="19"/>
                    <a:pt x="12" y="19"/>
                    <a:pt x="13" y="18"/>
                  </a:cubicBezTo>
                  <a:cubicBezTo>
                    <a:pt x="13" y="17"/>
                    <a:pt x="17" y="16"/>
                    <a:pt x="19" y="16"/>
                  </a:cubicBezTo>
                  <a:cubicBezTo>
                    <a:pt x="19" y="16"/>
                    <a:pt x="19" y="16"/>
                    <a:pt x="19" y="15"/>
                  </a:cubicBezTo>
                  <a:cubicBezTo>
                    <a:pt x="19" y="15"/>
                    <a:pt x="18" y="14"/>
                    <a:pt x="18" y="13"/>
                  </a:cubicBezTo>
                  <a:cubicBezTo>
                    <a:pt x="18" y="13"/>
                    <a:pt x="18" y="12"/>
                    <a:pt x="18" y="12"/>
                  </a:cubicBezTo>
                  <a:cubicBezTo>
                    <a:pt x="18" y="10"/>
                    <a:pt x="18" y="9"/>
                    <a:pt x="17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9" y="7"/>
                    <a:pt x="20" y="6"/>
                    <a:pt x="21" y="5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6" y="2"/>
                    <a:pt x="29" y="2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4" y="1"/>
                    <a:pt x="36" y="1"/>
                  </a:cubicBezTo>
                  <a:cubicBezTo>
                    <a:pt x="37" y="1"/>
                    <a:pt x="38" y="1"/>
                    <a:pt x="39" y="1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1" y="0"/>
                    <a:pt x="41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3" y="0"/>
                    <a:pt x="44" y="1"/>
                    <a:pt x="44" y="1"/>
                  </a:cubicBezTo>
                  <a:cubicBezTo>
                    <a:pt x="45" y="1"/>
                    <a:pt x="45" y="1"/>
                    <a:pt x="46" y="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6" y="2"/>
                    <a:pt x="46" y="2"/>
                    <a:pt x="46" y="3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6" y="5"/>
                    <a:pt x="46" y="9"/>
                    <a:pt x="46" y="10"/>
                  </a:cubicBezTo>
                  <a:cubicBezTo>
                    <a:pt x="45" y="10"/>
                    <a:pt x="45" y="10"/>
                    <a:pt x="44" y="11"/>
                  </a:cubicBezTo>
                  <a:cubicBezTo>
                    <a:pt x="44" y="11"/>
                    <a:pt x="43" y="11"/>
                    <a:pt x="43" y="11"/>
                  </a:cubicBezTo>
                  <a:cubicBezTo>
                    <a:pt x="44" y="12"/>
                    <a:pt x="44" y="13"/>
                    <a:pt x="44" y="13"/>
                  </a:cubicBezTo>
                  <a:cubicBezTo>
                    <a:pt x="45" y="14"/>
                    <a:pt x="45" y="14"/>
                    <a:pt x="45" y="15"/>
                  </a:cubicBezTo>
                  <a:cubicBezTo>
                    <a:pt x="45" y="16"/>
                    <a:pt x="46" y="16"/>
                    <a:pt x="46" y="16"/>
                  </a:cubicBezTo>
                  <a:cubicBezTo>
                    <a:pt x="47" y="16"/>
                    <a:pt x="47" y="16"/>
                    <a:pt x="48" y="17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9" y="23"/>
                    <a:pt x="48" y="24"/>
                    <a:pt x="48" y="24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9" y="26"/>
                    <a:pt x="49" y="27"/>
                    <a:pt x="49" y="28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50" y="30"/>
                    <a:pt x="49" y="31"/>
                    <a:pt x="49" y="33"/>
                  </a:cubicBezTo>
                  <a:cubicBezTo>
                    <a:pt x="49" y="34"/>
                    <a:pt x="49" y="35"/>
                    <a:pt x="49" y="36"/>
                  </a:cubicBezTo>
                  <a:cubicBezTo>
                    <a:pt x="49" y="36"/>
                    <a:pt x="49" y="36"/>
                    <a:pt x="49" y="37"/>
                  </a:cubicBezTo>
                  <a:cubicBezTo>
                    <a:pt x="50" y="38"/>
                    <a:pt x="50" y="38"/>
                    <a:pt x="50" y="39"/>
                  </a:cubicBezTo>
                  <a:cubicBezTo>
                    <a:pt x="50" y="39"/>
                    <a:pt x="51" y="39"/>
                    <a:pt x="52" y="39"/>
                  </a:cubicBezTo>
                  <a:cubicBezTo>
                    <a:pt x="52" y="39"/>
                    <a:pt x="53" y="39"/>
                    <a:pt x="53" y="40"/>
                  </a:cubicBezTo>
                  <a:cubicBezTo>
                    <a:pt x="54" y="41"/>
                    <a:pt x="55" y="42"/>
                    <a:pt x="55" y="42"/>
                  </a:cubicBezTo>
                  <a:cubicBezTo>
                    <a:pt x="55" y="44"/>
                    <a:pt x="53" y="45"/>
                    <a:pt x="51" y="46"/>
                  </a:cubicBezTo>
                  <a:cubicBezTo>
                    <a:pt x="51" y="46"/>
                    <a:pt x="51" y="46"/>
                    <a:pt x="50" y="46"/>
                  </a:cubicBezTo>
                  <a:cubicBezTo>
                    <a:pt x="49" y="47"/>
                    <a:pt x="49" y="47"/>
                    <a:pt x="49" y="47"/>
                  </a:cubicBezTo>
                  <a:cubicBezTo>
                    <a:pt x="47" y="48"/>
                    <a:pt x="45" y="50"/>
                    <a:pt x="43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0" y="53"/>
                    <a:pt x="38" y="55"/>
                    <a:pt x="35" y="55"/>
                  </a:cubicBezTo>
                  <a:cubicBezTo>
                    <a:pt x="35" y="55"/>
                    <a:pt x="35" y="55"/>
                    <a:pt x="34" y="56"/>
                  </a:cubicBezTo>
                  <a:cubicBezTo>
                    <a:pt x="33" y="56"/>
                    <a:pt x="33" y="56"/>
                    <a:pt x="32" y="56"/>
                  </a:cubicBezTo>
                  <a:close/>
                  <a:moveTo>
                    <a:pt x="19" y="8"/>
                  </a:moveTo>
                  <a:cubicBezTo>
                    <a:pt x="20" y="9"/>
                    <a:pt x="20" y="11"/>
                    <a:pt x="20" y="12"/>
                  </a:cubicBezTo>
                  <a:cubicBezTo>
                    <a:pt x="20" y="12"/>
                    <a:pt x="20" y="13"/>
                    <a:pt x="20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5"/>
                    <a:pt x="21" y="16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5" y="18"/>
                    <a:pt x="14" y="18"/>
                    <a:pt x="14" y="19"/>
                  </a:cubicBezTo>
                  <a:cubicBezTo>
                    <a:pt x="14" y="19"/>
                    <a:pt x="14" y="20"/>
                    <a:pt x="14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3" y="22"/>
                    <a:pt x="12" y="22"/>
                    <a:pt x="11" y="23"/>
                  </a:cubicBezTo>
                  <a:cubicBezTo>
                    <a:pt x="9" y="23"/>
                    <a:pt x="8" y="24"/>
                    <a:pt x="6" y="25"/>
                  </a:cubicBezTo>
                  <a:cubicBezTo>
                    <a:pt x="3" y="26"/>
                    <a:pt x="1" y="27"/>
                    <a:pt x="1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31"/>
                    <a:pt x="1" y="31"/>
                    <a:pt x="4" y="33"/>
                  </a:cubicBezTo>
                  <a:cubicBezTo>
                    <a:pt x="8" y="37"/>
                    <a:pt x="13" y="40"/>
                    <a:pt x="18" y="43"/>
                  </a:cubicBezTo>
                  <a:cubicBezTo>
                    <a:pt x="20" y="44"/>
                    <a:pt x="22" y="46"/>
                    <a:pt x="23" y="47"/>
                  </a:cubicBezTo>
                  <a:cubicBezTo>
                    <a:pt x="26" y="49"/>
                    <a:pt x="28" y="51"/>
                    <a:pt x="31" y="52"/>
                  </a:cubicBezTo>
                  <a:cubicBezTo>
                    <a:pt x="32" y="53"/>
                    <a:pt x="32" y="54"/>
                    <a:pt x="32" y="54"/>
                  </a:cubicBezTo>
                  <a:cubicBezTo>
                    <a:pt x="32" y="54"/>
                    <a:pt x="32" y="55"/>
                    <a:pt x="32" y="55"/>
                  </a:cubicBezTo>
                  <a:cubicBezTo>
                    <a:pt x="33" y="55"/>
                    <a:pt x="34" y="54"/>
                    <a:pt x="34" y="54"/>
                  </a:cubicBezTo>
                  <a:cubicBezTo>
                    <a:pt x="34" y="54"/>
                    <a:pt x="35" y="54"/>
                    <a:pt x="35" y="54"/>
                  </a:cubicBezTo>
                  <a:cubicBezTo>
                    <a:pt x="38" y="53"/>
                    <a:pt x="39" y="52"/>
                    <a:pt x="42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49"/>
                    <a:pt x="46" y="47"/>
                    <a:pt x="48" y="46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5"/>
                    <a:pt x="50" y="45"/>
                    <a:pt x="51" y="44"/>
                  </a:cubicBezTo>
                  <a:cubicBezTo>
                    <a:pt x="52" y="44"/>
                    <a:pt x="53" y="43"/>
                    <a:pt x="53" y="42"/>
                  </a:cubicBezTo>
                  <a:cubicBezTo>
                    <a:pt x="53" y="42"/>
                    <a:pt x="53" y="41"/>
                    <a:pt x="53" y="41"/>
                  </a:cubicBezTo>
                  <a:cubicBezTo>
                    <a:pt x="52" y="41"/>
                    <a:pt x="52" y="41"/>
                    <a:pt x="51" y="41"/>
                  </a:cubicBezTo>
                  <a:cubicBezTo>
                    <a:pt x="51" y="40"/>
                    <a:pt x="50" y="40"/>
                    <a:pt x="49" y="40"/>
                  </a:cubicBezTo>
                  <a:cubicBezTo>
                    <a:pt x="49" y="39"/>
                    <a:pt x="48" y="39"/>
                    <a:pt x="48" y="38"/>
                  </a:cubicBezTo>
                  <a:cubicBezTo>
                    <a:pt x="48" y="37"/>
                    <a:pt x="48" y="36"/>
                    <a:pt x="48" y="36"/>
                  </a:cubicBezTo>
                  <a:cubicBezTo>
                    <a:pt x="47" y="35"/>
                    <a:pt x="47" y="34"/>
                    <a:pt x="48" y="32"/>
                  </a:cubicBezTo>
                  <a:cubicBezTo>
                    <a:pt x="48" y="31"/>
                    <a:pt x="48" y="30"/>
                    <a:pt x="48" y="29"/>
                  </a:cubicBezTo>
                  <a:cubicBezTo>
                    <a:pt x="48" y="29"/>
                    <a:pt x="48" y="29"/>
                    <a:pt x="48" y="28"/>
                  </a:cubicBezTo>
                  <a:cubicBezTo>
                    <a:pt x="48" y="27"/>
                    <a:pt x="48" y="26"/>
                    <a:pt x="47" y="25"/>
                  </a:cubicBezTo>
                  <a:cubicBezTo>
                    <a:pt x="47" y="24"/>
                    <a:pt x="47" y="24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5" y="17"/>
                    <a:pt x="44" y="16"/>
                    <a:pt x="44" y="16"/>
                  </a:cubicBezTo>
                  <a:cubicBezTo>
                    <a:pt x="44" y="15"/>
                    <a:pt x="44" y="14"/>
                    <a:pt x="43" y="14"/>
                  </a:cubicBezTo>
                  <a:cubicBezTo>
                    <a:pt x="43" y="13"/>
                    <a:pt x="42" y="13"/>
                    <a:pt x="42" y="12"/>
                  </a:cubicBezTo>
                  <a:cubicBezTo>
                    <a:pt x="42" y="11"/>
                    <a:pt x="43" y="10"/>
                    <a:pt x="44" y="10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5" y="4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2"/>
                    <a:pt x="43" y="2"/>
                    <a:pt x="42" y="2"/>
                  </a:cubicBezTo>
                  <a:cubicBezTo>
                    <a:pt x="42" y="2"/>
                    <a:pt x="41" y="2"/>
                    <a:pt x="40" y="2"/>
                  </a:cubicBezTo>
                  <a:cubicBezTo>
                    <a:pt x="39" y="2"/>
                    <a:pt x="37" y="2"/>
                    <a:pt x="37" y="2"/>
                  </a:cubicBezTo>
                  <a:cubicBezTo>
                    <a:pt x="36" y="2"/>
                    <a:pt x="36" y="2"/>
                    <a:pt x="35" y="2"/>
                  </a:cubicBezTo>
                  <a:cubicBezTo>
                    <a:pt x="34" y="2"/>
                    <a:pt x="33" y="2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29" y="3"/>
                    <a:pt x="27" y="4"/>
                    <a:pt x="24" y="5"/>
                  </a:cubicBezTo>
                  <a:cubicBezTo>
                    <a:pt x="24" y="5"/>
                    <a:pt x="23" y="6"/>
                    <a:pt x="22" y="6"/>
                  </a:cubicBezTo>
                  <a:cubicBezTo>
                    <a:pt x="21" y="7"/>
                    <a:pt x="20" y="8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42" name="Freeform 238"/>
            <p:cNvSpPr/>
            <p:nvPr/>
          </p:nvSpPr>
          <p:spPr bwMode="auto">
            <a:xfrm>
              <a:off x="3841" y="2394"/>
              <a:ext cx="78" cy="83"/>
            </a:xfrm>
            <a:custGeom>
              <a:avLst/>
              <a:gdLst>
                <a:gd name="T0" fmla="*/ 0 w 33"/>
                <a:gd name="T1" fmla="*/ 33 h 35"/>
                <a:gd name="T2" fmla="*/ 2 w 33"/>
                <a:gd name="T3" fmla="*/ 24 h 35"/>
                <a:gd name="T4" fmla="*/ 5 w 33"/>
                <a:gd name="T5" fmla="*/ 18 h 35"/>
                <a:gd name="T6" fmla="*/ 5 w 33"/>
                <a:gd name="T7" fmla="*/ 14 h 35"/>
                <a:gd name="T8" fmla="*/ 4 w 33"/>
                <a:gd name="T9" fmla="*/ 11 h 35"/>
                <a:gd name="T10" fmla="*/ 2 w 33"/>
                <a:gd name="T11" fmla="*/ 3 h 35"/>
                <a:gd name="T12" fmla="*/ 14 w 33"/>
                <a:gd name="T13" fmla="*/ 5 h 35"/>
                <a:gd name="T14" fmla="*/ 19 w 33"/>
                <a:gd name="T15" fmla="*/ 8 h 35"/>
                <a:gd name="T16" fmla="*/ 21 w 33"/>
                <a:gd name="T17" fmla="*/ 6 h 35"/>
                <a:gd name="T18" fmla="*/ 24 w 33"/>
                <a:gd name="T19" fmla="*/ 5 h 35"/>
                <a:gd name="T20" fmla="*/ 24 w 33"/>
                <a:gd name="T21" fmla="*/ 6 h 35"/>
                <a:gd name="T22" fmla="*/ 27 w 33"/>
                <a:gd name="T23" fmla="*/ 13 h 35"/>
                <a:gd name="T24" fmla="*/ 28 w 33"/>
                <a:gd name="T25" fmla="*/ 17 h 35"/>
                <a:gd name="T26" fmla="*/ 33 w 33"/>
                <a:gd name="T27" fmla="*/ 15 h 35"/>
                <a:gd name="T28" fmla="*/ 33 w 33"/>
                <a:gd name="T29" fmla="*/ 21 h 35"/>
                <a:gd name="T30" fmla="*/ 28 w 33"/>
                <a:gd name="T31" fmla="*/ 21 h 35"/>
                <a:gd name="T32" fmla="*/ 27 w 33"/>
                <a:gd name="T33" fmla="*/ 25 h 35"/>
                <a:gd name="T34" fmla="*/ 31 w 33"/>
                <a:gd name="T35" fmla="*/ 34 h 35"/>
                <a:gd name="T36" fmla="*/ 22 w 33"/>
                <a:gd name="T37" fmla="*/ 34 h 35"/>
                <a:gd name="T38" fmla="*/ 15 w 33"/>
                <a:gd name="T39" fmla="*/ 33 h 35"/>
                <a:gd name="T40" fmla="*/ 5 w 33"/>
                <a:gd name="T41" fmla="*/ 33 h 35"/>
                <a:gd name="T42" fmla="*/ 0 w 33"/>
                <a:gd name="T43" fmla="*/ 3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0" y="33"/>
                  </a:moveTo>
                  <a:cubicBezTo>
                    <a:pt x="0" y="30"/>
                    <a:pt x="1" y="27"/>
                    <a:pt x="2" y="24"/>
                  </a:cubicBezTo>
                  <a:cubicBezTo>
                    <a:pt x="2" y="22"/>
                    <a:pt x="5" y="20"/>
                    <a:pt x="5" y="18"/>
                  </a:cubicBezTo>
                  <a:cubicBezTo>
                    <a:pt x="5" y="17"/>
                    <a:pt x="6" y="15"/>
                    <a:pt x="5" y="14"/>
                  </a:cubicBezTo>
                  <a:cubicBezTo>
                    <a:pt x="4" y="13"/>
                    <a:pt x="3" y="12"/>
                    <a:pt x="4" y="11"/>
                  </a:cubicBezTo>
                  <a:cubicBezTo>
                    <a:pt x="5" y="9"/>
                    <a:pt x="2" y="5"/>
                    <a:pt x="2" y="3"/>
                  </a:cubicBezTo>
                  <a:cubicBezTo>
                    <a:pt x="5" y="2"/>
                    <a:pt x="12" y="0"/>
                    <a:pt x="14" y="5"/>
                  </a:cubicBezTo>
                  <a:cubicBezTo>
                    <a:pt x="14" y="8"/>
                    <a:pt x="16" y="8"/>
                    <a:pt x="19" y="8"/>
                  </a:cubicBezTo>
                  <a:cubicBezTo>
                    <a:pt x="21" y="8"/>
                    <a:pt x="20" y="7"/>
                    <a:pt x="21" y="6"/>
                  </a:cubicBezTo>
                  <a:cubicBezTo>
                    <a:pt x="21" y="5"/>
                    <a:pt x="23" y="5"/>
                    <a:pt x="24" y="5"/>
                  </a:cubicBezTo>
                  <a:cubicBezTo>
                    <a:pt x="24" y="5"/>
                    <a:pt x="24" y="6"/>
                    <a:pt x="24" y="6"/>
                  </a:cubicBezTo>
                  <a:cubicBezTo>
                    <a:pt x="28" y="5"/>
                    <a:pt x="26" y="10"/>
                    <a:pt x="27" y="13"/>
                  </a:cubicBezTo>
                  <a:cubicBezTo>
                    <a:pt x="28" y="14"/>
                    <a:pt x="27" y="16"/>
                    <a:pt x="28" y="17"/>
                  </a:cubicBezTo>
                  <a:cubicBezTo>
                    <a:pt x="27" y="16"/>
                    <a:pt x="33" y="15"/>
                    <a:pt x="33" y="15"/>
                  </a:cubicBezTo>
                  <a:cubicBezTo>
                    <a:pt x="33" y="17"/>
                    <a:pt x="32" y="20"/>
                    <a:pt x="33" y="21"/>
                  </a:cubicBezTo>
                  <a:cubicBezTo>
                    <a:pt x="32" y="21"/>
                    <a:pt x="30" y="21"/>
                    <a:pt x="28" y="21"/>
                  </a:cubicBezTo>
                  <a:cubicBezTo>
                    <a:pt x="27" y="21"/>
                    <a:pt x="27" y="24"/>
                    <a:pt x="27" y="25"/>
                  </a:cubicBezTo>
                  <a:cubicBezTo>
                    <a:pt x="27" y="30"/>
                    <a:pt x="27" y="31"/>
                    <a:pt x="31" y="34"/>
                  </a:cubicBezTo>
                  <a:cubicBezTo>
                    <a:pt x="27" y="35"/>
                    <a:pt x="26" y="35"/>
                    <a:pt x="22" y="34"/>
                  </a:cubicBezTo>
                  <a:cubicBezTo>
                    <a:pt x="20" y="34"/>
                    <a:pt x="18" y="33"/>
                    <a:pt x="15" y="33"/>
                  </a:cubicBezTo>
                  <a:cubicBezTo>
                    <a:pt x="13" y="33"/>
                    <a:pt x="7" y="34"/>
                    <a:pt x="5" y="33"/>
                  </a:cubicBezTo>
                  <a:cubicBezTo>
                    <a:pt x="3" y="31"/>
                    <a:pt x="2" y="32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43" name="Freeform 239"/>
            <p:cNvSpPr>
              <a:spLocks noEditPoints="1"/>
            </p:cNvSpPr>
            <p:nvPr/>
          </p:nvSpPr>
          <p:spPr bwMode="auto">
            <a:xfrm>
              <a:off x="3839" y="2397"/>
              <a:ext cx="85" cy="80"/>
            </a:xfrm>
            <a:custGeom>
              <a:avLst/>
              <a:gdLst>
                <a:gd name="T0" fmla="*/ 23 w 36"/>
                <a:gd name="T1" fmla="*/ 34 h 34"/>
                <a:gd name="T2" fmla="*/ 16 w 36"/>
                <a:gd name="T3" fmla="*/ 33 h 34"/>
                <a:gd name="T4" fmla="*/ 9 w 36"/>
                <a:gd name="T5" fmla="*/ 33 h 34"/>
                <a:gd name="T6" fmla="*/ 1 w 36"/>
                <a:gd name="T7" fmla="*/ 33 h 34"/>
                <a:gd name="T8" fmla="*/ 0 w 36"/>
                <a:gd name="T9" fmla="*/ 32 h 34"/>
                <a:gd name="T10" fmla="*/ 4 w 36"/>
                <a:gd name="T11" fmla="*/ 20 h 34"/>
                <a:gd name="T12" fmla="*/ 6 w 36"/>
                <a:gd name="T13" fmla="*/ 16 h 34"/>
                <a:gd name="T14" fmla="*/ 4 w 36"/>
                <a:gd name="T15" fmla="*/ 9 h 34"/>
                <a:gd name="T16" fmla="*/ 2 w 36"/>
                <a:gd name="T17" fmla="*/ 2 h 34"/>
                <a:gd name="T18" fmla="*/ 2 w 36"/>
                <a:gd name="T19" fmla="*/ 2 h 34"/>
                <a:gd name="T20" fmla="*/ 15 w 36"/>
                <a:gd name="T21" fmla="*/ 4 h 34"/>
                <a:gd name="T22" fmla="*/ 20 w 36"/>
                <a:gd name="T23" fmla="*/ 6 h 34"/>
                <a:gd name="T24" fmla="*/ 21 w 36"/>
                <a:gd name="T25" fmla="*/ 4 h 34"/>
                <a:gd name="T26" fmla="*/ 25 w 36"/>
                <a:gd name="T27" fmla="*/ 3 h 34"/>
                <a:gd name="T28" fmla="*/ 26 w 36"/>
                <a:gd name="T29" fmla="*/ 4 h 34"/>
                <a:gd name="T30" fmla="*/ 29 w 36"/>
                <a:gd name="T31" fmla="*/ 9 h 34"/>
                <a:gd name="T32" fmla="*/ 29 w 36"/>
                <a:gd name="T33" fmla="*/ 14 h 34"/>
                <a:gd name="T34" fmla="*/ 34 w 36"/>
                <a:gd name="T35" fmla="*/ 14 h 34"/>
                <a:gd name="T36" fmla="*/ 34 w 36"/>
                <a:gd name="T37" fmla="*/ 14 h 34"/>
                <a:gd name="T38" fmla="*/ 35 w 36"/>
                <a:gd name="T39" fmla="*/ 20 h 34"/>
                <a:gd name="T40" fmla="*/ 29 w 36"/>
                <a:gd name="T41" fmla="*/ 21 h 34"/>
                <a:gd name="T42" fmla="*/ 29 w 36"/>
                <a:gd name="T43" fmla="*/ 24 h 34"/>
                <a:gd name="T44" fmla="*/ 32 w 36"/>
                <a:gd name="T45" fmla="*/ 32 h 34"/>
                <a:gd name="T46" fmla="*/ 32 w 36"/>
                <a:gd name="T47" fmla="*/ 33 h 34"/>
                <a:gd name="T48" fmla="*/ 16 w 36"/>
                <a:gd name="T49" fmla="*/ 31 h 34"/>
                <a:gd name="T50" fmla="*/ 23 w 36"/>
                <a:gd name="T51" fmla="*/ 33 h 34"/>
                <a:gd name="T52" fmla="*/ 28 w 36"/>
                <a:gd name="T53" fmla="*/ 25 h 34"/>
                <a:gd name="T54" fmla="*/ 28 w 36"/>
                <a:gd name="T55" fmla="*/ 23 h 34"/>
                <a:gd name="T56" fmla="*/ 29 w 36"/>
                <a:gd name="T57" fmla="*/ 19 h 34"/>
                <a:gd name="T58" fmla="*/ 33 w 36"/>
                <a:gd name="T59" fmla="*/ 16 h 34"/>
                <a:gd name="T60" fmla="*/ 29 w 36"/>
                <a:gd name="T61" fmla="*/ 16 h 34"/>
                <a:gd name="T62" fmla="*/ 29 w 36"/>
                <a:gd name="T63" fmla="*/ 16 h 34"/>
                <a:gd name="T64" fmla="*/ 29 w 36"/>
                <a:gd name="T65" fmla="*/ 16 h 34"/>
                <a:gd name="T66" fmla="*/ 28 w 36"/>
                <a:gd name="T67" fmla="*/ 16 h 34"/>
                <a:gd name="T68" fmla="*/ 28 w 36"/>
                <a:gd name="T69" fmla="*/ 12 h 34"/>
                <a:gd name="T70" fmla="*/ 27 w 36"/>
                <a:gd name="T71" fmla="*/ 6 h 34"/>
                <a:gd name="T72" fmla="*/ 24 w 36"/>
                <a:gd name="T73" fmla="*/ 6 h 34"/>
                <a:gd name="T74" fmla="*/ 22 w 36"/>
                <a:gd name="T75" fmla="*/ 5 h 34"/>
                <a:gd name="T76" fmla="*/ 20 w 36"/>
                <a:gd name="T77" fmla="*/ 7 h 34"/>
                <a:gd name="T78" fmla="*/ 14 w 36"/>
                <a:gd name="T79" fmla="*/ 4 h 34"/>
                <a:gd name="T80" fmla="*/ 4 w 36"/>
                <a:gd name="T81" fmla="*/ 3 h 34"/>
                <a:gd name="T82" fmla="*/ 6 w 36"/>
                <a:gd name="T83" fmla="*/ 10 h 34"/>
                <a:gd name="T84" fmla="*/ 7 w 36"/>
                <a:gd name="T85" fmla="*/ 16 h 34"/>
                <a:gd name="T86" fmla="*/ 5 w 36"/>
                <a:gd name="T87" fmla="*/ 21 h 34"/>
                <a:gd name="T88" fmla="*/ 2 w 36"/>
                <a:gd name="T89" fmla="*/ 31 h 34"/>
                <a:gd name="T90" fmla="*/ 9 w 36"/>
                <a:gd name="T91" fmla="*/ 32 h 34"/>
                <a:gd name="T92" fmla="*/ 16 w 36"/>
                <a:gd name="T93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" h="34">
                  <a:moveTo>
                    <a:pt x="27" y="34"/>
                  </a:moveTo>
                  <a:cubicBezTo>
                    <a:pt x="26" y="34"/>
                    <a:pt x="25" y="34"/>
                    <a:pt x="23" y="34"/>
                  </a:cubicBezTo>
                  <a:cubicBezTo>
                    <a:pt x="22" y="34"/>
                    <a:pt x="21" y="34"/>
                    <a:pt x="20" y="33"/>
                  </a:cubicBezTo>
                  <a:cubicBezTo>
                    <a:pt x="19" y="33"/>
                    <a:pt x="17" y="33"/>
                    <a:pt x="16" y="33"/>
                  </a:cubicBezTo>
                  <a:cubicBezTo>
                    <a:pt x="15" y="33"/>
                    <a:pt x="15" y="33"/>
                    <a:pt x="14" y="33"/>
                  </a:cubicBezTo>
                  <a:cubicBezTo>
                    <a:pt x="12" y="33"/>
                    <a:pt x="11" y="33"/>
                    <a:pt x="9" y="33"/>
                  </a:cubicBezTo>
                  <a:cubicBezTo>
                    <a:pt x="8" y="33"/>
                    <a:pt x="7" y="33"/>
                    <a:pt x="6" y="32"/>
                  </a:cubicBezTo>
                  <a:cubicBezTo>
                    <a:pt x="4" y="31"/>
                    <a:pt x="3" y="32"/>
                    <a:pt x="1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29"/>
                    <a:pt x="1" y="26"/>
                    <a:pt x="2" y="23"/>
                  </a:cubicBezTo>
                  <a:cubicBezTo>
                    <a:pt x="2" y="22"/>
                    <a:pt x="3" y="21"/>
                    <a:pt x="4" y="20"/>
                  </a:cubicBezTo>
                  <a:cubicBezTo>
                    <a:pt x="5" y="19"/>
                    <a:pt x="5" y="18"/>
                    <a:pt x="6" y="17"/>
                  </a:cubicBezTo>
                  <a:cubicBezTo>
                    <a:pt x="6" y="17"/>
                    <a:pt x="6" y="16"/>
                    <a:pt x="6" y="16"/>
                  </a:cubicBezTo>
                  <a:cubicBezTo>
                    <a:pt x="6" y="15"/>
                    <a:pt x="6" y="14"/>
                    <a:pt x="6" y="14"/>
                  </a:cubicBezTo>
                  <a:cubicBezTo>
                    <a:pt x="5" y="13"/>
                    <a:pt x="4" y="11"/>
                    <a:pt x="4" y="9"/>
                  </a:cubicBezTo>
                  <a:cubicBezTo>
                    <a:pt x="5" y="8"/>
                    <a:pt x="4" y="5"/>
                    <a:pt x="3" y="4"/>
                  </a:cubicBezTo>
                  <a:cubicBezTo>
                    <a:pt x="3" y="3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6" y="0"/>
                    <a:pt x="10" y="0"/>
                  </a:cubicBezTo>
                  <a:cubicBezTo>
                    <a:pt x="14" y="0"/>
                    <a:pt x="15" y="2"/>
                    <a:pt x="15" y="4"/>
                  </a:cubicBezTo>
                  <a:cubicBezTo>
                    <a:pt x="16" y="6"/>
                    <a:pt x="17" y="6"/>
                    <a:pt x="18" y="6"/>
                  </a:cubicBezTo>
                  <a:cubicBezTo>
                    <a:pt x="19" y="6"/>
                    <a:pt x="19" y="6"/>
                    <a:pt x="20" y="6"/>
                  </a:cubicBezTo>
                  <a:cubicBezTo>
                    <a:pt x="21" y="6"/>
                    <a:pt x="21" y="6"/>
                    <a:pt x="21" y="5"/>
                  </a:cubicBezTo>
                  <a:cubicBezTo>
                    <a:pt x="21" y="5"/>
                    <a:pt x="21" y="5"/>
                    <a:pt x="21" y="4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7" y="4"/>
                    <a:pt x="28" y="5"/>
                  </a:cubicBezTo>
                  <a:cubicBezTo>
                    <a:pt x="29" y="6"/>
                    <a:pt x="29" y="7"/>
                    <a:pt x="29" y="9"/>
                  </a:cubicBezTo>
                  <a:cubicBezTo>
                    <a:pt x="29" y="10"/>
                    <a:pt x="29" y="11"/>
                    <a:pt x="29" y="11"/>
                  </a:cubicBezTo>
                  <a:cubicBezTo>
                    <a:pt x="29" y="12"/>
                    <a:pt x="29" y="13"/>
                    <a:pt x="29" y="14"/>
                  </a:cubicBezTo>
                  <a:cubicBezTo>
                    <a:pt x="29" y="14"/>
                    <a:pt x="29" y="14"/>
                    <a:pt x="29" y="15"/>
                  </a:cubicBezTo>
                  <a:cubicBezTo>
                    <a:pt x="31" y="14"/>
                    <a:pt x="34" y="14"/>
                    <a:pt x="3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5"/>
                    <a:pt x="34" y="15"/>
                    <a:pt x="34" y="16"/>
                  </a:cubicBezTo>
                  <a:cubicBezTo>
                    <a:pt x="34" y="17"/>
                    <a:pt x="34" y="19"/>
                    <a:pt x="35" y="20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1"/>
                    <a:pt x="29" y="22"/>
                    <a:pt x="29" y="23"/>
                  </a:cubicBezTo>
                  <a:cubicBezTo>
                    <a:pt x="29" y="23"/>
                    <a:pt x="29" y="24"/>
                    <a:pt x="29" y="24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9"/>
                    <a:pt x="29" y="30"/>
                    <a:pt x="32" y="32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0" y="34"/>
                    <a:pt x="28" y="34"/>
                    <a:pt x="27" y="34"/>
                  </a:cubicBezTo>
                  <a:close/>
                  <a:moveTo>
                    <a:pt x="16" y="31"/>
                  </a:moveTo>
                  <a:cubicBezTo>
                    <a:pt x="18" y="31"/>
                    <a:pt x="19" y="32"/>
                    <a:pt x="20" y="32"/>
                  </a:cubicBezTo>
                  <a:cubicBezTo>
                    <a:pt x="21" y="32"/>
                    <a:pt x="22" y="33"/>
                    <a:pt x="23" y="33"/>
                  </a:cubicBezTo>
                  <a:cubicBezTo>
                    <a:pt x="26" y="33"/>
                    <a:pt x="28" y="33"/>
                    <a:pt x="30" y="32"/>
                  </a:cubicBezTo>
                  <a:cubicBezTo>
                    <a:pt x="28" y="30"/>
                    <a:pt x="28" y="29"/>
                    <a:pt x="28" y="25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4"/>
                    <a:pt x="28" y="23"/>
                    <a:pt x="28" y="23"/>
                  </a:cubicBezTo>
                  <a:cubicBezTo>
                    <a:pt x="28" y="22"/>
                    <a:pt x="27" y="21"/>
                    <a:pt x="28" y="20"/>
                  </a:cubicBezTo>
                  <a:cubicBezTo>
                    <a:pt x="28" y="20"/>
                    <a:pt x="29" y="19"/>
                    <a:pt x="29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33" y="16"/>
                    <a:pt x="33" y="15"/>
                    <a:pt x="33" y="15"/>
                  </a:cubicBezTo>
                  <a:cubicBezTo>
                    <a:pt x="32" y="15"/>
                    <a:pt x="30" y="16"/>
                    <a:pt x="29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5"/>
                    <a:pt x="28" y="15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27" y="11"/>
                    <a:pt x="27" y="10"/>
                    <a:pt x="27" y="9"/>
                  </a:cubicBezTo>
                  <a:cubicBezTo>
                    <a:pt x="27" y="7"/>
                    <a:pt x="27" y="6"/>
                    <a:pt x="27" y="6"/>
                  </a:cubicBezTo>
                  <a:cubicBezTo>
                    <a:pt x="27" y="6"/>
                    <a:pt x="26" y="5"/>
                    <a:pt x="25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3" y="5"/>
                    <a:pt x="22" y="5"/>
                  </a:cubicBezTo>
                  <a:cubicBezTo>
                    <a:pt x="22" y="5"/>
                    <a:pt x="22" y="5"/>
                    <a:pt x="22" y="6"/>
                  </a:cubicBezTo>
                  <a:cubicBezTo>
                    <a:pt x="22" y="6"/>
                    <a:pt x="22" y="7"/>
                    <a:pt x="20" y="7"/>
                  </a:cubicBezTo>
                  <a:cubicBezTo>
                    <a:pt x="19" y="8"/>
                    <a:pt x="19" y="8"/>
                    <a:pt x="18" y="8"/>
                  </a:cubicBezTo>
                  <a:cubicBezTo>
                    <a:pt x="16" y="8"/>
                    <a:pt x="15" y="7"/>
                    <a:pt x="14" y="4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8" y="1"/>
                    <a:pt x="6" y="2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5"/>
                    <a:pt x="7" y="8"/>
                    <a:pt x="6" y="10"/>
                  </a:cubicBezTo>
                  <a:cubicBezTo>
                    <a:pt x="5" y="11"/>
                    <a:pt x="6" y="12"/>
                    <a:pt x="7" y="13"/>
                  </a:cubicBezTo>
                  <a:cubicBezTo>
                    <a:pt x="7" y="14"/>
                    <a:pt x="7" y="15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6" y="20"/>
                    <a:pt x="5" y="21"/>
                  </a:cubicBezTo>
                  <a:cubicBezTo>
                    <a:pt x="4" y="22"/>
                    <a:pt x="4" y="22"/>
                    <a:pt x="3" y="23"/>
                  </a:cubicBezTo>
                  <a:cubicBezTo>
                    <a:pt x="2" y="26"/>
                    <a:pt x="2" y="28"/>
                    <a:pt x="2" y="31"/>
                  </a:cubicBezTo>
                  <a:cubicBezTo>
                    <a:pt x="3" y="30"/>
                    <a:pt x="5" y="30"/>
                    <a:pt x="7" y="31"/>
                  </a:cubicBezTo>
                  <a:cubicBezTo>
                    <a:pt x="7" y="32"/>
                    <a:pt x="8" y="32"/>
                    <a:pt x="9" y="32"/>
                  </a:cubicBezTo>
                  <a:cubicBezTo>
                    <a:pt x="11" y="32"/>
                    <a:pt x="12" y="32"/>
                    <a:pt x="14" y="32"/>
                  </a:cubicBezTo>
                  <a:cubicBezTo>
                    <a:pt x="15" y="31"/>
                    <a:pt x="15" y="31"/>
                    <a:pt x="16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44" name="Freeform 240"/>
            <p:cNvSpPr/>
            <p:nvPr/>
          </p:nvSpPr>
          <p:spPr bwMode="auto">
            <a:xfrm>
              <a:off x="3843" y="2387"/>
              <a:ext cx="5" cy="12"/>
            </a:xfrm>
            <a:custGeom>
              <a:avLst/>
              <a:gdLst>
                <a:gd name="T0" fmla="*/ 1 w 2"/>
                <a:gd name="T1" fmla="*/ 5 h 5"/>
                <a:gd name="T2" fmla="*/ 2 w 2"/>
                <a:gd name="T3" fmla="*/ 2 h 5"/>
                <a:gd name="T4" fmla="*/ 1 w 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1" y="5"/>
                  </a:moveTo>
                  <a:cubicBezTo>
                    <a:pt x="0" y="4"/>
                    <a:pt x="1" y="0"/>
                    <a:pt x="2" y="2"/>
                  </a:cubicBezTo>
                  <a:cubicBezTo>
                    <a:pt x="1" y="3"/>
                    <a:pt x="2" y="4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45" name="Freeform 241"/>
            <p:cNvSpPr/>
            <p:nvPr/>
          </p:nvSpPr>
          <p:spPr bwMode="auto">
            <a:xfrm>
              <a:off x="3841" y="2387"/>
              <a:ext cx="12" cy="14"/>
            </a:xfrm>
            <a:custGeom>
              <a:avLst/>
              <a:gdLst>
                <a:gd name="T0" fmla="*/ 2 w 5"/>
                <a:gd name="T1" fmla="*/ 6 h 6"/>
                <a:gd name="T2" fmla="*/ 1 w 5"/>
                <a:gd name="T3" fmla="*/ 5 h 6"/>
                <a:gd name="T4" fmla="*/ 1 w 5"/>
                <a:gd name="T5" fmla="*/ 2 h 6"/>
                <a:gd name="T6" fmla="*/ 4 w 5"/>
                <a:gd name="T7" fmla="*/ 1 h 6"/>
                <a:gd name="T8" fmla="*/ 5 w 5"/>
                <a:gd name="T9" fmla="*/ 2 h 6"/>
                <a:gd name="T10" fmla="*/ 4 w 5"/>
                <a:gd name="T11" fmla="*/ 2 h 6"/>
                <a:gd name="T12" fmla="*/ 3 w 5"/>
                <a:gd name="T13" fmla="*/ 4 h 6"/>
                <a:gd name="T14" fmla="*/ 2 w 5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6">
                  <a:moveTo>
                    <a:pt x="2" y="6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1" y="3"/>
                    <a:pt x="1" y="2"/>
                  </a:cubicBezTo>
                  <a:cubicBezTo>
                    <a:pt x="2" y="1"/>
                    <a:pt x="3" y="0"/>
                    <a:pt x="4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4"/>
                    <a:pt x="3" y="5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46" name="Freeform 242"/>
            <p:cNvSpPr/>
            <p:nvPr/>
          </p:nvSpPr>
          <p:spPr bwMode="auto">
            <a:xfrm>
              <a:off x="3893" y="2475"/>
              <a:ext cx="59" cy="64"/>
            </a:xfrm>
            <a:custGeom>
              <a:avLst/>
              <a:gdLst>
                <a:gd name="T0" fmla="*/ 25 w 25"/>
                <a:gd name="T1" fmla="*/ 12 h 27"/>
                <a:gd name="T2" fmla="*/ 19 w 25"/>
                <a:gd name="T3" fmla="*/ 17 h 27"/>
                <a:gd name="T4" fmla="*/ 14 w 25"/>
                <a:gd name="T5" fmla="*/ 23 h 27"/>
                <a:gd name="T6" fmla="*/ 7 w 25"/>
                <a:gd name="T7" fmla="*/ 24 h 27"/>
                <a:gd name="T8" fmla="*/ 2 w 25"/>
                <a:gd name="T9" fmla="*/ 24 h 27"/>
                <a:gd name="T10" fmla="*/ 0 w 25"/>
                <a:gd name="T11" fmla="*/ 18 h 27"/>
                <a:gd name="T12" fmla="*/ 0 w 25"/>
                <a:gd name="T13" fmla="*/ 13 h 27"/>
                <a:gd name="T14" fmla="*/ 2 w 25"/>
                <a:gd name="T15" fmla="*/ 12 h 27"/>
                <a:gd name="T16" fmla="*/ 2 w 25"/>
                <a:gd name="T17" fmla="*/ 2 h 27"/>
                <a:gd name="T18" fmla="*/ 9 w 25"/>
                <a:gd name="T19" fmla="*/ 3 h 27"/>
                <a:gd name="T20" fmla="*/ 13 w 25"/>
                <a:gd name="T21" fmla="*/ 0 h 27"/>
                <a:gd name="T22" fmla="*/ 16 w 25"/>
                <a:gd name="T23" fmla="*/ 5 h 27"/>
                <a:gd name="T24" fmla="*/ 21 w 25"/>
                <a:gd name="T25" fmla="*/ 9 h 27"/>
                <a:gd name="T26" fmla="*/ 25 w 25"/>
                <a:gd name="T27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25" y="12"/>
                  </a:moveTo>
                  <a:cubicBezTo>
                    <a:pt x="23" y="14"/>
                    <a:pt x="21" y="15"/>
                    <a:pt x="19" y="17"/>
                  </a:cubicBezTo>
                  <a:cubicBezTo>
                    <a:pt x="18" y="18"/>
                    <a:pt x="15" y="22"/>
                    <a:pt x="14" y="23"/>
                  </a:cubicBezTo>
                  <a:cubicBezTo>
                    <a:pt x="10" y="23"/>
                    <a:pt x="10" y="21"/>
                    <a:pt x="7" y="24"/>
                  </a:cubicBezTo>
                  <a:cubicBezTo>
                    <a:pt x="5" y="26"/>
                    <a:pt x="2" y="27"/>
                    <a:pt x="2" y="24"/>
                  </a:cubicBezTo>
                  <a:cubicBezTo>
                    <a:pt x="2" y="21"/>
                    <a:pt x="0" y="21"/>
                    <a:pt x="0" y="18"/>
                  </a:cubicBezTo>
                  <a:cubicBezTo>
                    <a:pt x="0" y="16"/>
                    <a:pt x="0" y="14"/>
                    <a:pt x="0" y="13"/>
                  </a:cubicBezTo>
                  <a:cubicBezTo>
                    <a:pt x="0" y="11"/>
                    <a:pt x="2" y="13"/>
                    <a:pt x="2" y="12"/>
                  </a:cubicBezTo>
                  <a:cubicBezTo>
                    <a:pt x="2" y="10"/>
                    <a:pt x="1" y="3"/>
                    <a:pt x="2" y="2"/>
                  </a:cubicBezTo>
                  <a:cubicBezTo>
                    <a:pt x="4" y="1"/>
                    <a:pt x="9" y="0"/>
                    <a:pt x="9" y="3"/>
                  </a:cubicBezTo>
                  <a:cubicBezTo>
                    <a:pt x="10" y="2"/>
                    <a:pt x="12" y="0"/>
                    <a:pt x="13" y="0"/>
                  </a:cubicBezTo>
                  <a:cubicBezTo>
                    <a:pt x="15" y="0"/>
                    <a:pt x="15" y="4"/>
                    <a:pt x="16" y="5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1" y="11"/>
                    <a:pt x="22" y="11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47" name="Freeform 243"/>
            <p:cNvSpPr>
              <a:spLocks noEditPoints="1"/>
            </p:cNvSpPr>
            <p:nvPr/>
          </p:nvSpPr>
          <p:spPr bwMode="auto">
            <a:xfrm>
              <a:off x="3891" y="2475"/>
              <a:ext cx="64" cy="64"/>
            </a:xfrm>
            <a:custGeom>
              <a:avLst/>
              <a:gdLst>
                <a:gd name="T0" fmla="*/ 5 w 27"/>
                <a:gd name="T1" fmla="*/ 27 h 27"/>
                <a:gd name="T2" fmla="*/ 3 w 27"/>
                <a:gd name="T3" fmla="*/ 26 h 27"/>
                <a:gd name="T4" fmla="*/ 2 w 27"/>
                <a:gd name="T5" fmla="*/ 24 h 27"/>
                <a:gd name="T6" fmla="*/ 1 w 27"/>
                <a:gd name="T7" fmla="*/ 21 h 27"/>
                <a:gd name="T8" fmla="*/ 0 w 27"/>
                <a:gd name="T9" fmla="*/ 18 h 27"/>
                <a:gd name="T10" fmla="*/ 0 w 27"/>
                <a:gd name="T11" fmla="*/ 13 h 27"/>
                <a:gd name="T12" fmla="*/ 2 w 27"/>
                <a:gd name="T13" fmla="*/ 11 h 27"/>
                <a:gd name="T14" fmla="*/ 3 w 27"/>
                <a:gd name="T15" fmla="*/ 11 h 27"/>
                <a:gd name="T16" fmla="*/ 3 w 27"/>
                <a:gd name="T17" fmla="*/ 11 h 27"/>
                <a:gd name="T18" fmla="*/ 3 w 27"/>
                <a:gd name="T19" fmla="*/ 10 h 27"/>
                <a:gd name="T20" fmla="*/ 3 w 27"/>
                <a:gd name="T21" fmla="*/ 2 h 27"/>
                <a:gd name="T22" fmla="*/ 7 w 27"/>
                <a:gd name="T23" fmla="*/ 0 h 27"/>
                <a:gd name="T24" fmla="*/ 11 w 27"/>
                <a:gd name="T25" fmla="*/ 1 h 27"/>
                <a:gd name="T26" fmla="*/ 14 w 27"/>
                <a:gd name="T27" fmla="*/ 0 h 27"/>
                <a:gd name="T28" fmla="*/ 17 w 27"/>
                <a:gd name="T29" fmla="*/ 2 h 27"/>
                <a:gd name="T30" fmla="*/ 18 w 27"/>
                <a:gd name="T31" fmla="*/ 4 h 27"/>
                <a:gd name="T32" fmla="*/ 19 w 27"/>
                <a:gd name="T33" fmla="*/ 5 h 27"/>
                <a:gd name="T34" fmla="*/ 22 w 27"/>
                <a:gd name="T35" fmla="*/ 9 h 27"/>
                <a:gd name="T36" fmla="*/ 25 w 27"/>
                <a:gd name="T37" fmla="*/ 11 h 27"/>
                <a:gd name="T38" fmla="*/ 26 w 27"/>
                <a:gd name="T39" fmla="*/ 12 h 27"/>
                <a:gd name="T40" fmla="*/ 27 w 27"/>
                <a:gd name="T41" fmla="*/ 12 h 27"/>
                <a:gd name="T42" fmla="*/ 26 w 27"/>
                <a:gd name="T43" fmla="*/ 13 h 27"/>
                <a:gd name="T44" fmla="*/ 25 w 27"/>
                <a:gd name="T45" fmla="*/ 14 h 27"/>
                <a:gd name="T46" fmla="*/ 20 w 27"/>
                <a:gd name="T47" fmla="*/ 17 h 27"/>
                <a:gd name="T48" fmla="*/ 19 w 27"/>
                <a:gd name="T49" fmla="*/ 19 h 27"/>
                <a:gd name="T50" fmla="*/ 15 w 27"/>
                <a:gd name="T51" fmla="*/ 23 h 27"/>
                <a:gd name="T52" fmla="*/ 12 w 27"/>
                <a:gd name="T53" fmla="*/ 23 h 27"/>
                <a:gd name="T54" fmla="*/ 11 w 27"/>
                <a:gd name="T55" fmla="*/ 23 h 27"/>
                <a:gd name="T56" fmla="*/ 9 w 27"/>
                <a:gd name="T57" fmla="*/ 25 h 27"/>
                <a:gd name="T58" fmla="*/ 5 w 27"/>
                <a:gd name="T59" fmla="*/ 27 h 27"/>
                <a:gd name="T60" fmla="*/ 2 w 27"/>
                <a:gd name="T61" fmla="*/ 13 h 27"/>
                <a:gd name="T62" fmla="*/ 1 w 27"/>
                <a:gd name="T63" fmla="*/ 13 h 27"/>
                <a:gd name="T64" fmla="*/ 1 w 27"/>
                <a:gd name="T65" fmla="*/ 18 h 27"/>
                <a:gd name="T66" fmla="*/ 2 w 27"/>
                <a:gd name="T67" fmla="*/ 21 h 27"/>
                <a:gd name="T68" fmla="*/ 4 w 27"/>
                <a:gd name="T69" fmla="*/ 24 h 27"/>
                <a:gd name="T70" fmla="*/ 4 w 27"/>
                <a:gd name="T71" fmla="*/ 25 h 27"/>
                <a:gd name="T72" fmla="*/ 7 w 27"/>
                <a:gd name="T73" fmla="*/ 24 h 27"/>
                <a:gd name="T74" fmla="*/ 11 w 27"/>
                <a:gd name="T75" fmla="*/ 22 h 27"/>
                <a:gd name="T76" fmla="*/ 12 w 27"/>
                <a:gd name="T77" fmla="*/ 22 h 27"/>
                <a:gd name="T78" fmla="*/ 15 w 27"/>
                <a:gd name="T79" fmla="*/ 22 h 27"/>
                <a:gd name="T80" fmla="*/ 18 w 27"/>
                <a:gd name="T81" fmla="*/ 18 h 27"/>
                <a:gd name="T82" fmla="*/ 20 w 27"/>
                <a:gd name="T83" fmla="*/ 16 h 27"/>
                <a:gd name="T84" fmla="*/ 24 w 27"/>
                <a:gd name="T85" fmla="*/ 13 h 27"/>
                <a:gd name="T86" fmla="*/ 24 w 27"/>
                <a:gd name="T87" fmla="*/ 13 h 27"/>
                <a:gd name="T88" fmla="*/ 24 w 27"/>
                <a:gd name="T89" fmla="*/ 13 h 27"/>
                <a:gd name="T90" fmla="*/ 21 w 27"/>
                <a:gd name="T91" fmla="*/ 9 h 27"/>
                <a:gd name="T92" fmla="*/ 18 w 27"/>
                <a:gd name="T93" fmla="*/ 6 h 27"/>
                <a:gd name="T94" fmla="*/ 17 w 27"/>
                <a:gd name="T95" fmla="*/ 5 h 27"/>
                <a:gd name="T96" fmla="*/ 15 w 27"/>
                <a:gd name="T97" fmla="*/ 3 h 27"/>
                <a:gd name="T98" fmla="*/ 14 w 27"/>
                <a:gd name="T99" fmla="*/ 1 h 27"/>
                <a:gd name="T100" fmla="*/ 11 w 27"/>
                <a:gd name="T101" fmla="*/ 3 h 27"/>
                <a:gd name="T102" fmla="*/ 10 w 27"/>
                <a:gd name="T103" fmla="*/ 4 h 27"/>
                <a:gd name="T104" fmla="*/ 10 w 27"/>
                <a:gd name="T105" fmla="*/ 3 h 27"/>
                <a:gd name="T106" fmla="*/ 7 w 27"/>
                <a:gd name="T107" fmla="*/ 2 h 27"/>
                <a:gd name="T108" fmla="*/ 4 w 27"/>
                <a:gd name="T109" fmla="*/ 3 h 27"/>
                <a:gd name="T110" fmla="*/ 4 w 27"/>
                <a:gd name="T111" fmla="*/ 9 h 27"/>
                <a:gd name="T112" fmla="*/ 4 w 27"/>
                <a:gd name="T113" fmla="*/ 12 h 27"/>
                <a:gd name="T114" fmla="*/ 3 w 27"/>
                <a:gd name="T115" fmla="*/ 13 h 27"/>
                <a:gd name="T116" fmla="*/ 2 w 27"/>
                <a:gd name="T117" fmla="*/ 13 h 27"/>
                <a:gd name="T118" fmla="*/ 2 w 27"/>
                <a:gd name="T11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" h="27">
                  <a:moveTo>
                    <a:pt x="5" y="27"/>
                  </a:moveTo>
                  <a:cubicBezTo>
                    <a:pt x="4" y="27"/>
                    <a:pt x="3" y="27"/>
                    <a:pt x="3" y="26"/>
                  </a:cubicBezTo>
                  <a:cubicBezTo>
                    <a:pt x="3" y="26"/>
                    <a:pt x="2" y="25"/>
                    <a:pt x="2" y="24"/>
                  </a:cubicBezTo>
                  <a:cubicBezTo>
                    <a:pt x="2" y="23"/>
                    <a:pt x="2" y="22"/>
                    <a:pt x="1" y="21"/>
                  </a:cubicBezTo>
                  <a:cubicBezTo>
                    <a:pt x="1" y="20"/>
                    <a:pt x="0" y="19"/>
                    <a:pt x="0" y="1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2" y="11"/>
                  </a:cubicBezTo>
                  <a:cubicBezTo>
                    <a:pt x="2" y="11"/>
                    <a:pt x="2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2" y="6"/>
                    <a:pt x="2" y="3"/>
                    <a:pt x="3" y="2"/>
                  </a:cubicBezTo>
                  <a:cubicBezTo>
                    <a:pt x="4" y="1"/>
                    <a:pt x="6" y="0"/>
                    <a:pt x="7" y="0"/>
                  </a:cubicBezTo>
                  <a:cubicBezTo>
                    <a:pt x="9" y="0"/>
                    <a:pt x="10" y="1"/>
                    <a:pt x="11" y="1"/>
                  </a:cubicBezTo>
                  <a:cubicBezTo>
                    <a:pt x="12" y="1"/>
                    <a:pt x="13" y="0"/>
                    <a:pt x="14" y="0"/>
                  </a:cubicBezTo>
                  <a:cubicBezTo>
                    <a:pt x="16" y="0"/>
                    <a:pt x="16" y="1"/>
                    <a:pt x="17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18" y="4"/>
                    <a:pt x="18" y="5"/>
                    <a:pt x="19" y="5"/>
                  </a:cubicBezTo>
                  <a:cubicBezTo>
                    <a:pt x="21" y="6"/>
                    <a:pt x="22" y="7"/>
                    <a:pt x="22" y="9"/>
                  </a:cubicBezTo>
                  <a:cubicBezTo>
                    <a:pt x="23" y="10"/>
                    <a:pt x="23" y="11"/>
                    <a:pt x="25" y="11"/>
                  </a:cubicBezTo>
                  <a:cubicBezTo>
                    <a:pt x="25" y="11"/>
                    <a:pt x="26" y="12"/>
                    <a:pt x="26" y="12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5" y="14"/>
                    <a:pt x="25" y="14"/>
                  </a:cubicBezTo>
                  <a:cubicBezTo>
                    <a:pt x="23" y="15"/>
                    <a:pt x="22" y="16"/>
                    <a:pt x="20" y="17"/>
                  </a:cubicBezTo>
                  <a:cubicBezTo>
                    <a:pt x="20" y="17"/>
                    <a:pt x="20" y="18"/>
                    <a:pt x="19" y="19"/>
                  </a:cubicBezTo>
                  <a:cubicBezTo>
                    <a:pt x="17" y="21"/>
                    <a:pt x="16" y="23"/>
                    <a:pt x="15" y="23"/>
                  </a:cubicBezTo>
                  <a:cubicBezTo>
                    <a:pt x="13" y="23"/>
                    <a:pt x="12" y="23"/>
                    <a:pt x="12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0" y="23"/>
                    <a:pt x="10" y="23"/>
                    <a:pt x="9" y="25"/>
                  </a:cubicBezTo>
                  <a:cubicBezTo>
                    <a:pt x="7" y="26"/>
                    <a:pt x="6" y="27"/>
                    <a:pt x="5" y="27"/>
                  </a:cubicBezTo>
                  <a:close/>
                  <a:moveTo>
                    <a:pt x="2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0"/>
                    <a:pt x="2" y="21"/>
                  </a:cubicBezTo>
                  <a:cubicBezTo>
                    <a:pt x="3" y="21"/>
                    <a:pt x="4" y="22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5"/>
                    <a:pt x="7" y="24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1" y="22"/>
                    <a:pt x="12" y="22"/>
                  </a:cubicBezTo>
                  <a:cubicBezTo>
                    <a:pt x="13" y="22"/>
                    <a:pt x="13" y="22"/>
                    <a:pt x="15" y="22"/>
                  </a:cubicBezTo>
                  <a:cubicBezTo>
                    <a:pt x="15" y="22"/>
                    <a:pt x="17" y="19"/>
                    <a:pt x="18" y="18"/>
                  </a:cubicBezTo>
                  <a:cubicBezTo>
                    <a:pt x="19" y="17"/>
                    <a:pt x="19" y="17"/>
                    <a:pt x="20" y="16"/>
                  </a:cubicBezTo>
                  <a:cubicBezTo>
                    <a:pt x="21" y="15"/>
                    <a:pt x="22" y="14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3" y="12"/>
                    <a:pt x="21" y="11"/>
                    <a:pt x="21" y="9"/>
                  </a:cubicBezTo>
                  <a:cubicBezTo>
                    <a:pt x="21" y="8"/>
                    <a:pt x="19" y="7"/>
                    <a:pt x="18" y="6"/>
                  </a:cubicBezTo>
                  <a:cubicBezTo>
                    <a:pt x="18" y="6"/>
                    <a:pt x="17" y="5"/>
                    <a:pt x="17" y="5"/>
                  </a:cubicBezTo>
                  <a:cubicBezTo>
                    <a:pt x="16" y="5"/>
                    <a:pt x="16" y="4"/>
                    <a:pt x="15" y="3"/>
                  </a:cubicBezTo>
                  <a:cubicBezTo>
                    <a:pt x="15" y="2"/>
                    <a:pt x="15" y="1"/>
                    <a:pt x="14" y="1"/>
                  </a:cubicBezTo>
                  <a:cubicBezTo>
                    <a:pt x="13" y="1"/>
                    <a:pt x="12" y="2"/>
                    <a:pt x="11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8" y="2"/>
                    <a:pt x="7" y="2"/>
                  </a:cubicBezTo>
                  <a:cubicBezTo>
                    <a:pt x="6" y="2"/>
                    <a:pt x="4" y="2"/>
                    <a:pt x="4" y="3"/>
                  </a:cubicBezTo>
                  <a:cubicBezTo>
                    <a:pt x="3" y="3"/>
                    <a:pt x="4" y="7"/>
                    <a:pt x="4" y="9"/>
                  </a:cubicBezTo>
                  <a:cubicBezTo>
                    <a:pt x="4" y="10"/>
                    <a:pt x="4" y="11"/>
                    <a:pt x="4" y="12"/>
                  </a:cubicBezTo>
                  <a:cubicBezTo>
                    <a:pt x="4" y="12"/>
                    <a:pt x="4" y="13"/>
                    <a:pt x="3" y="13"/>
                  </a:cubicBezTo>
                  <a:cubicBezTo>
                    <a:pt x="3" y="13"/>
                    <a:pt x="3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48" name="Freeform 244"/>
            <p:cNvSpPr/>
            <p:nvPr/>
          </p:nvSpPr>
          <p:spPr bwMode="auto">
            <a:xfrm>
              <a:off x="3820" y="2280"/>
              <a:ext cx="50" cy="71"/>
            </a:xfrm>
            <a:custGeom>
              <a:avLst/>
              <a:gdLst>
                <a:gd name="T0" fmla="*/ 15 w 21"/>
                <a:gd name="T1" fmla="*/ 1 h 30"/>
                <a:gd name="T2" fmla="*/ 15 w 21"/>
                <a:gd name="T3" fmla="*/ 5 h 30"/>
                <a:gd name="T4" fmla="*/ 13 w 21"/>
                <a:gd name="T5" fmla="*/ 9 h 30"/>
                <a:gd name="T6" fmla="*/ 9 w 21"/>
                <a:gd name="T7" fmla="*/ 17 h 30"/>
                <a:gd name="T8" fmla="*/ 6 w 21"/>
                <a:gd name="T9" fmla="*/ 16 h 30"/>
                <a:gd name="T10" fmla="*/ 2 w 21"/>
                <a:gd name="T11" fmla="*/ 19 h 30"/>
                <a:gd name="T12" fmla="*/ 4 w 21"/>
                <a:gd name="T13" fmla="*/ 24 h 30"/>
                <a:gd name="T14" fmla="*/ 4 w 21"/>
                <a:gd name="T15" fmla="*/ 26 h 30"/>
                <a:gd name="T16" fmla="*/ 4 w 21"/>
                <a:gd name="T17" fmla="*/ 29 h 30"/>
                <a:gd name="T18" fmla="*/ 20 w 21"/>
                <a:gd name="T19" fmla="*/ 30 h 30"/>
                <a:gd name="T20" fmla="*/ 21 w 21"/>
                <a:gd name="T21" fmla="*/ 27 h 30"/>
                <a:gd name="T22" fmla="*/ 18 w 21"/>
                <a:gd name="T23" fmla="*/ 25 h 30"/>
                <a:gd name="T24" fmla="*/ 17 w 21"/>
                <a:gd name="T25" fmla="*/ 18 h 30"/>
                <a:gd name="T26" fmla="*/ 17 w 21"/>
                <a:gd name="T27" fmla="*/ 11 h 30"/>
                <a:gd name="T28" fmla="*/ 19 w 21"/>
                <a:gd name="T29" fmla="*/ 8 h 30"/>
                <a:gd name="T30" fmla="*/ 17 w 21"/>
                <a:gd name="T31" fmla="*/ 0 h 30"/>
                <a:gd name="T32" fmla="*/ 15 w 21"/>
                <a:gd name="T33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30">
                  <a:moveTo>
                    <a:pt x="15" y="1"/>
                  </a:moveTo>
                  <a:cubicBezTo>
                    <a:pt x="17" y="3"/>
                    <a:pt x="16" y="4"/>
                    <a:pt x="15" y="5"/>
                  </a:cubicBezTo>
                  <a:cubicBezTo>
                    <a:pt x="13" y="6"/>
                    <a:pt x="13" y="7"/>
                    <a:pt x="13" y="9"/>
                  </a:cubicBezTo>
                  <a:cubicBezTo>
                    <a:pt x="12" y="12"/>
                    <a:pt x="10" y="14"/>
                    <a:pt x="9" y="17"/>
                  </a:cubicBezTo>
                  <a:cubicBezTo>
                    <a:pt x="8" y="19"/>
                    <a:pt x="6" y="16"/>
                    <a:pt x="6" y="16"/>
                  </a:cubicBezTo>
                  <a:cubicBezTo>
                    <a:pt x="3" y="16"/>
                    <a:pt x="3" y="17"/>
                    <a:pt x="2" y="19"/>
                  </a:cubicBezTo>
                  <a:cubicBezTo>
                    <a:pt x="0" y="21"/>
                    <a:pt x="0" y="25"/>
                    <a:pt x="4" y="24"/>
                  </a:cubicBezTo>
                  <a:cubicBezTo>
                    <a:pt x="3" y="25"/>
                    <a:pt x="4" y="25"/>
                    <a:pt x="4" y="26"/>
                  </a:cubicBezTo>
                  <a:cubicBezTo>
                    <a:pt x="4" y="27"/>
                    <a:pt x="4" y="28"/>
                    <a:pt x="4" y="29"/>
                  </a:cubicBezTo>
                  <a:cubicBezTo>
                    <a:pt x="7" y="29"/>
                    <a:pt x="18" y="27"/>
                    <a:pt x="20" y="30"/>
                  </a:cubicBezTo>
                  <a:cubicBezTo>
                    <a:pt x="20" y="30"/>
                    <a:pt x="21" y="28"/>
                    <a:pt x="21" y="27"/>
                  </a:cubicBezTo>
                  <a:cubicBezTo>
                    <a:pt x="20" y="26"/>
                    <a:pt x="19" y="26"/>
                    <a:pt x="18" y="25"/>
                  </a:cubicBezTo>
                  <a:cubicBezTo>
                    <a:pt x="17" y="23"/>
                    <a:pt x="16" y="21"/>
                    <a:pt x="17" y="18"/>
                  </a:cubicBezTo>
                  <a:cubicBezTo>
                    <a:pt x="18" y="16"/>
                    <a:pt x="20" y="13"/>
                    <a:pt x="17" y="11"/>
                  </a:cubicBezTo>
                  <a:cubicBezTo>
                    <a:pt x="14" y="9"/>
                    <a:pt x="16" y="8"/>
                    <a:pt x="19" y="8"/>
                  </a:cubicBezTo>
                  <a:cubicBezTo>
                    <a:pt x="17" y="5"/>
                    <a:pt x="18" y="3"/>
                    <a:pt x="17" y="0"/>
                  </a:cubicBezTo>
                  <a:cubicBezTo>
                    <a:pt x="16" y="1"/>
                    <a:pt x="16" y="1"/>
                    <a:pt x="1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49" name="Freeform 245"/>
            <p:cNvSpPr>
              <a:spLocks noEditPoints="1"/>
            </p:cNvSpPr>
            <p:nvPr/>
          </p:nvSpPr>
          <p:spPr bwMode="auto">
            <a:xfrm>
              <a:off x="3820" y="2278"/>
              <a:ext cx="52" cy="81"/>
            </a:xfrm>
            <a:custGeom>
              <a:avLst/>
              <a:gdLst>
                <a:gd name="T0" fmla="*/ 20 w 22"/>
                <a:gd name="T1" fmla="*/ 32 h 34"/>
                <a:gd name="T2" fmla="*/ 5 w 22"/>
                <a:gd name="T3" fmla="*/ 31 h 34"/>
                <a:gd name="T4" fmla="*/ 3 w 22"/>
                <a:gd name="T5" fmla="*/ 31 h 34"/>
                <a:gd name="T6" fmla="*/ 3 w 22"/>
                <a:gd name="T7" fmla="*/ 29 h 34"/>
                <a:gd name="T8" fmla="*/ 3 w 22"/>
                <a:gd name="T9" fmla="*/ 27 h 34"/>
                <a:gd name="T10" fmla="*/ 0 w 22"/>
                <a:gd name="T11" fmla="*/ 24 h 34"/>
                <a:gd name="T12" fmla="*/ 1 w 22"/>
                <a:gd name="T13" fmla="*/ 19 h 34"/>
                <a:gd name="T14" fmla="*/ 6 w 22"/>
                <a:gd name="T15" fmla="*/ 17 h 34"/>
                <a:gd name="T16" fmla="*/ 8 w 22"/>
                <a:gd name="T17" fmla="*/ 18 h 34"/>
                <a:gd name="T18" fmla="*/ 12 w 22"/>
                <a:gd name="T19" fmla="*/ 10 h 34"/>
                <a:gd name="T20" fmla="*/ 14 w 22"/>
                <a:gd name="T21" fmla="*/ 5 h 34"/>
                <a:gd name="T22" fmla="*/ 15 w 22"/>
                <a:gd name="T23" fmla="*/ 3 h 34"/>
                <a:gd name="T24" fmla="*/ 15 w 22"/>
                <a:gd name="T25" fmla="*/ 2 h 34"/>
                <a:gd name="T26" fmla="*/ 16 w 22"/>
                <a:gd name="T27" fmla="*/ 1 h 34"/>
                <a:gd name="T28" fmla="*/ 17 w 22"/>
                <a:gd name="T29" fmla="*/ 1 h 34"/>
                <a:gd name="T30" fmla="*/ 19 w 22"/>
                <a:gd name="T31" fmla="*/ 9 h 34"/>
                <a:gd name="T32" fmla="*/ 19 w 22"/>
                <a:gd name="T33" fmla="*/ 10 h 34"/>
                <a:gd name="T34" fmla="*/ 16 w 22"/>
                <a:gd name="T35" fmla="*/ 11 h 34"/>
                <a:gd name="T36" fmla="*/ 18 w 22"/>
                <a:gd name="T37" fmla="*/ 20 h 34"/>
                <a:gd name="T38" fmla="*/ 19 w 22"/>
                <a:gd name="T39" fmla="*/ 26 h 34"/>
                <a:gd name="T40" fmla="*/ 21 w 22"/>
                <a:gd name="T41" fmla="*/ 28 h 34"/>
                <a:gd name="T42" fmla="*/ 21 w 22"/>
                <a:gd name="T43" fmla="*/ 32 h 34"/>
                <a:gd name="T44" fmla="*/ 13 w 22"/>
                <a:gd name="T45" fmla="*/ 29 h 34"/>
                <a:gd name="T46" fmla="*/ 20 w 22"/>
                <a:gd name="T47" fmla="*/ 28 h 34"/>
                <a:gd name="T48" fmla="*/ 18 w 22"/>
                <a:gd name="T49" fmla="*/ 26 h 34"/>
                <a:gd name="T50" fmla="*/ 16 w 22"/>
                <a:gd name="T51" fmla="*/ 19 h 34"/>
                <a:gd name="T52" fmla="*/ 15 w 22"/>
                <a:gd name="T53" fmla="*/ 10 h 34"/>
                <a:gd name="T54" fmla="*/ 17 w 22"/>
                <a:gd name="T55" fmla="*/ 5 h 34"/>
                <a:gd name="T56" fmla="*/ 15 w 22"/>
                <a:gd name="T57" fmla="*/ 6 h 34"/>
                <a:gd name="T58" fmla="*/ 13 w 22"/>
                <a:gd name="T59" fmla="*/ 10 h 34"/>
                <a:gd name="T60" fmla="*/ 9 w 22"/>
                <a:gd name="T61" fmla="*/ 18 h 34"/>
                <a:gd name="T62" fmla="*/ 6 w 22"/>
                <a:gd name="T63" fmla="*/ 18 h 34"/>
                <a:gd name="T64" fmla="*/ 3 w 22"/>
                <a:gd name="T65" fmla="*/ 20 h 34"/>
                <a:gd name="T66" fmla="*/ 2 w 22"/>
                <a:gd name="T67" fmla="*/ 24 h 34"/>
                <a:gd name="T68" fmla="*/ 4 w 22"/>
                <a:gd name="T69" fmla="*/ 24 h 34"/>
                <a:gd name="T70" fmla="*/ 4 w 22"/>
                <a:gd name="T71" fmla="*/ 26 h 34"/>
                <a:gd name="T72" fmla="*/ 5 w 22"/>
                <a:gd name="T73" fmla="*/ 29 h 34"/>
                <a:gd name="T74" fmla="*/ 13 w 22"/>
                <a:gd name="T75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" h="34">
                  <a:moveTo>
                    <a:pt x="21" y="34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19" y="31"/>
                    <a:pt x="18" y="30"/>
                    <a:pt x="13" y="30"/>
                  </a:cubicBezTo>
                  <a:cubicBezTo>
                    <a:pt x="10" y="30"/>
                    <a:pt x="7" y="30"/>
                    <a:pt x="5" y="31"/>
                  </a:cubicBezTo>
                  <a:cubicBezTo>
                    <a:pt x="5" y="31"/>
                    <a:pt x="4" y="31"/>
                    <a:pt x="4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29"/>
                    <a:pt x="3" y="29"/>
                  </a:cubicBezTo>
                  <a:cubicBezTo>
                    <a:pt x="3" y="28"/>
                    <a:pt x="4" y="28"/>
                    <a:pt x="4" y="27"/>
                  </a:cubicBezTo>
                  <a:cubicBezTo>
                    <a:pt x="4" y="27"/>
                    <a:pt x="4" y="27"/>
                    <a:pt x="3" y="27"/>
                  </a:cubicBezTo>
                  <a:cubicBezTo>
                    <a:pt x="3" y="27"/>
                    <a:pt x="3" y="26"/>
                    <a:pt x="3" y="26"/>
                  </a:cubicBezTo>
                  <a:cubicBezTo>
                    <a:pt x="2" y="26"/>
                    <a:pt x="1" y="25"/>
                    <a:pt x="0" y="24"/>
                  </a:cubicBezTo>
                  <a:cubicBezTo>
                    <a:pt x="0" y="23"/>
                    <a:pt x="0" y="21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3" y="17"/>
                    <a:pt x="3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7" y="17"/>
                    <a:pt x="7" y="17"/>
                  </a:cubicBezTo>
                  <a:cubicBezTo>
                    <a:pt x="7" y="18"/>
                    <a:pt x="8" y="18"/>
                    <a:pt x="8" y="18"/>
                  </a:cubicBezTo>
                  <a:cubicBezTo>
                    <a:pt x="8" y="16"/>
                    <a:pt x="9" y="15"/>
                    <a:pt x="10" y="14"/>
                  </a:cubicBezTo>
                  <a:cubicBezTo>
                    <a:pt x="11" y="13"/>
                    <a:pt x="12" y="11"/>
                    <a:pt x="12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7"/>
                    <a:pt x="13" y="6"/>
                    <a:pt x="14" y="5"/>
                  </a:cubicBezTo>
                  <a:cubicBezTo>
                    <a:pt x="15" y="5"/>
                    <a:pt x="16" y="4"/>
                    <a:pt x="16" y="4"/>
                  </a:cubicBezTo>
                  <a:cubicBezTo>
                    <a:pt x="16" y="3"/>
                    <a:pt x="15" y="3"/>
                    <a:pt x="15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3"/>
                    <a:pt x="18" y="4"/>
                    <a:pt x="18" y="5"/>
                  </a:cubicBezTo>
                  <a:cubicBezTo>
                    <a:pt x="18" y="6"/>
                    <a:pt x="19" y="7"/>
                    <a:pt x="19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7" y="10"/>
                    <a:pt x="16" y="10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7" y="12"/>
                  </a:cubicBezTo>
                  <a:cubicBezTo>
                    <a:pt x="21" y="14"/>
                    <a:pt x="19" y="17"/>
                    <a:pt x="18" y="20"/>
                  </a:cubicBezTo>
                  <a:cubicBezTo>
                    <a:pt x="17" y="21"/>
                    <a:pt x="18" y="23"/>
                    <a:pt x="19" y="25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20" y="27"/>
                    <a:pt x="21" y="27"/>
                    <a:pt x="21" y="28"/>
                  </a:cubicBezTo>
                  <a:cubicBezTo>
                    <a:pt x="22" y="29"/>
                    <a:pt x="21" y="29"/>
                    <a:pt x="21" y="31"/>
                  </a:cubicBezTo>
                  <a:cubicBezTo>
                    <a:pt x="21" y="31"/>
                    <a:pt x="21" y="31"/>
                    <a:pt x="21" y="32"/>
                  </a:cubicBezTo>
                  <a:lnTo>
                    <a:pt x="21" y="34"/>
                  </a:lnTo>
                  <a:close/>
                  <a:moveTo>
                    <a:pt x="13" y="29"/>
                  </a:moveTo>
                  <a:cubicBezTo>
                    <a:pt x="16" y="29"/>
                    <a:pt x="19" y="29"/>
                    <a:pt x="20" y="30"/>
                  </a:cubicBezTo>
                  <a:cubicBezTo>
                    <a:pt x="20" y="29"/>
                    <a:pt x="20" y="29"/>
                    <a:pt x="20" y="28"/>
                  </a:cubicBezTo>
                  <a:cubicBezTo>
                    <a:pt x="20" y="28"/>
                    <a:pt x="20" y="28"/>
                    <a:pt x="19" y="28"/>
                  </a:cubicBezTo>
                  <a:cubicBezTo>
                    <a:pt x="19" y="27"/>
                    <a:pt x="18" y="27"/>
                    <a:pt x="18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6" y="24"/>
                    <a:pt x="15" y="21"/>
                    <a:pt x="16" y="19"/>
                  </a:cubicBezTo>
                  <a:cubicBezTo>
                    <a:pt x="18" y="16"/>
                    <a:pt x="19" y="14"/>
                    <a:pt x="17" y="13"/>
                  </a:cubicBezTo>
                  <a:cubicBezTo>
                    <a:pt x="16" y="12"/>
                    <a:pt x="14" y="11"/>
                    <a:pt x="15" y="10"/>
                  </a:cubicBezTo>
                  <a:cubicBezTo>
                    <a:pt x="15" y="9"/>
                    <a:pt x="17" y="9"/>
                    <a:pt x="18" y="9"/>
                  </a:cubicBezTo>
                  <a:cubicBezTo>
                    <a:pt x="17" y="7"/>
                    <a:pt x="17" y="6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5"/>
                    <a:pt x="16" y="6"/>
                    <a:pt x="15" y="6"/>
                  </a:cubicBezTo>
                  <a:cubicBezTo>
                    <a:pt x="14" y="7"/>
                    <a:pt x="14" y="8"/>
                    <a:pt x="14" y="9"/>
                  </a:cubicBezTo>
                  <a:cubicBezTo>
                    <a:pt x="14" y="9"/>
                    <a:pt x="13" y="10"/>
                    <a:pt x="13" y="10"/>
                  </a:cubicBezTo>
                  <a:cubicBezTo>
                    <a:pt x="13" y="12"/>
                    <a:pt x="12" y="13"/>
                    <a:pt x="11" y="15"/>
                  </a:cubicBezTo>
                  <a:cubicBezTo>
                    <a:pt x="10" y="16"/>
                    <a:pt x="10" y="17"/>
                    <a:pt x="9" y="18"/>
                  </a:cubicBezTo>
                  <a:cubicBezTo>
                    <a:pt x="9" y="19"/>
                    <a:pt x="8" y="19"/>
                    <a:pt x="8" y="19"/>
                  </a:cubicBezTo>
                  <a:cubicBezTo>
                    <a:pt x="7" y="19"/>
                    <a:pt x="7" y="19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4" y="18"/>
                    <a:pt x="4" y="18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3"/>
                    <a:pt x="2" y="24"/>
                  </a:cubicBezTo>
                  <a:cubicBezTo>
                    <a:pt x="2" y="24"/>
                    <a:pt x="3" y="25"/>
                    <a:pt x="3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5" y="27"/>
                  </a:cubicBezTo>
                  <a:cubicBezTo>
                    <a:pt x="5" y="28"/>
                    <a:pt x="5" y="29"/>
                    <a:pt x="5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7" y="29"/>
                    <a:pt x="10" y="29"/>
                    <a:pt x="1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50" name="Freeform 246"/>
            <p:cNvSpPr/>
            <p:nvPr/>
          </p:nvSpPr>
          <p:spPr bwMode="auto">
            <a:xfrm>
              <a:off x="3858" y="2292"/>
              <a:ext cx="83" cy="55"/>
            </a:xfrm>
            <a:custGeom>
              <a:avLst/>
              <a:gdLst>
                <a:gd name="T0" fmla="*/ 22 w 35"/>
                <a:gd name="T1" fmla="*/ 0 h 23"/>
                <a:gd name="T2" fmla="*/ 18 w 35"/>
                <a:gd name="T3" fmla="*/ 4 h 23"/>
                <a:gd name="T4" fmla="*/ 13 w 35"/>
                <a:gd name="T5" fmla="*/ 6 h 23"/>
                <a:gd name="T6" fmla="*/ 6 w 35"/>
                <a:gd name="T7" fmla="*/ 9 h 23"/>
                <a:gd name="T8" fmla="*/ 0 w 35"/>
                <a:gd name="T9" fmla="*/ 14 h 23"/>
                <a:gd name="T10" fmla="*/ 4 w 35"/>
                <a:gd name="T11" fmla="*/ 21 h 23"/>
                <a:gd name="T12" fmla="*/ 7 w 35"/>
                <a:gd name="T13" fmla="*/ 20 h 23"/>
                <a:gd name="T14" fmla="*/ 11 w 35"/>
                <a:gd name="T15" fmla="*/ 20 h 23"/>
                <a:gd name="T16" fmla="*/ 16 w 35"/>
                <a:gd name="T17" fmla="*/ 16 h 23"/>
                <a:gd name="T18" fmla="*/ 23 w 35"/>
                <a:gd name="T19" fmla="*/ 17 h 23"/>
                <a:gd name="T20" fmla="*/ 27 w 35"/>
                <a:gd name="T21" fmla="*/ 16 h 23"/>
                <a:gd name="T22" fmla="*/ 28 w 35"/>
                <a:gd name="T23" fmla="*/ 17 h 23"/>
                <a:gd name="T24" fmla="*/ 29 w 35"/>
                <a:gd name="T25" fmla="*/ 16 h 23"/>
                <a:gd name="T26" fmla="*/ 35 w 35"/>
                <a:gd name="T27" fmla="*/ 16 h 23"/>
                <a:gd name="T28" fmla="*/ 32 w 35"/>
                <a:gd name="T29" fmla="*/ 12 h 23"/>
                <a:gd name="T30" fmla="*/ 31 w 35"/>
                <a:gd name="T31" fmla="*/ 11 h 23"/>
                <a:gd name="T32" fmla="*/ 29 w 35"/>
                <a:gd name="T33" fmla="*/ 8 h 23"/>
                <a:gd name="T34" fmla="*/ 24 w 35"/>
                <a:gd name="T35" fmla="*/ 6 h 23"/>
                <a:gd name="T36" fmla="*/ 24 w 35"/>
                <a:gd name="T37" fmla="*/ 3 h 23"/>
                <a:gd name="T38" fmla="*/ 22 w 35"/>
                <a:gd name="T3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23">
                  <a:moveTo>
                    <a:pt x="22" y="0"/>
                  </a:moveTo>
                  <a:cubicBezTo>
                    <a:pt x="20" y="0"/>
                    <a:pt x="20" y="2"/>
                    <a:pt x="18" y="4"/>
                  </a:cubicBezTo>
                  <a:cubicBezTo>
                    <a:pt x="16" y="5"/>
                    <a:pt x="15" y="6"/>
                    <a:pt x="13" y="6"/>
                  </a:cubicBezTo>
                  <a:cubicBezTo>
                    <a:pt x="13" y="8"/>
                    <a:pt x="7" y="10"/>
                    <a:pt x="6" y="9"/>
                  </a:cubicBezTo>
                  <a:cubicBezTo>
                    <a:pt x="5" y="8"/>
                    <a:pt x="1" y="12"/>
                    <a:pt x="0" y="14"/>
                  </a:cubicBezTo>
                  <a:cubicBezTo>
                    <a:pt x="0" y="17"/>
                    <a:pt x="2" y="20"/>
                    <a:pt x="4" y="21"/>
                  </a:cubicBezTo>
                  <a:cubicBezTo>
                    <a:pt x="6" y="23"/>
                    <a:pt x="5" y="20"/>
                    <a:pt x="7" y="20"/>
                  </a:cubicBezTo>
                  <a:cubicBezTo>
                    <a:pt x="9" y="20"/>
                    <a:pt x="9" y="21"/>
                    <a:pt x="11" y="20"/>
                  </a:cubicBezTo>
                  <a:cubicBezTo>
                    <a:pt x="12" y="20"/>
                    <a:pt x="13" y="14"/>
                    <a:pt x="16" y="16"/>
                  </a:cubicBezTo>
                  <a:cubicBezTo>
                    <a:pt x="17" y="18"/>
                    <a:pt x="21" y="19"/>
                    <a:pt x="23" y="17"/>
                  </a:cubicBezTo>
                  <a:cubicBezTo>
                    <a:pt x="23" y="17"/>
                    <a:pt x="26" y="17"/>
                    <a:pt x="27" y="16"/>
                  </a:cubicBezTo>
                  <a:cubicBezTo>
                    <a:pt x="28" y="16"/>
                    <a:pt x="28" y="17"/>
                    <a:pt x="28" y="17"/>
                  </a:cubicBezTo>
                  <a:cubicBezTo>
                    <a:pt x="28" y="17"/>
                    <a:pt x="29" y="16"/>
                    <a:pt x="29" y="16"/>
                  </a:cubicBezTo>
                  <a:cubicBezTo>
                    <a:pt x="32" y="16"/>
                    <a:pt x="33" y="16"/>
                    <a:pt x="35" y="16"/>
                  </a:cubicBezTo>
                  <a:cubicBezTo>
                    <a:pt x="35" y="14"/>
                    <a:pt x="33" y="14"/>
                    <a:pt x="32" y="12"/>
                  </a:cubicBezTo>
                  <a:cubicBezTo>
                    <a:pt x="32" y="12"/>
                    <a:pt x="32" y="11"/>
                    <a:pt x="31" y="11"/>
                  </a:cubicBezTo>
                  <a:cubicBezTo>
                    <a:pt x="30" y="10"/>
                    <a:pt x="29" y="9"/>
                    <a:pt x="29" y="8"/>
                  </a:cubicBezTo>
                  <a:cubicBezTo>
                    <a:pt x="28" y="8"/>
                    <a:pt x="25" y="7"/>
                    <a:pt x="24" y="6"/>
                  </a:cubicBezTo>
                  <a:cubicBezTo>
                    <a:pt x="24" y="5"/>
                    <a:pt x="25" y="4"/>
                    <a:pt x="24" y="3"/>
                  </a:cubicBezTo>
                  <a:cubicBezTo>
                    <a:pt x="24" y="2"/>
                    <a:pt x="23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51" name="Freeform 247"/>
            <p:cNvSpPr>
              <a:spLocks noEditPoints="1"/>
            </p:cNvSpPr>
            <p:nvPr/>
          </p:nvSpPr>
          <p:spPr bwMode="auto">
            <a:xfrm>
              <a:off x="3855" y="2290"/>
              <a:ext cx="88" cy="57"/>
            </a:xfrm>
            <a:custGeom>
              <a:avLst/>
              <a:gdLst>
                <a:gd name="T0" fmla="*/ 4 w 37"/>
                <a:gd name="T1" fmla="*/ 23 h 24"/>
                <a:gd name="T2" fmla="*/ 7 w 37"/>
                <a:gd name="T3" fmla="*/ 9 h 24"/>
                <a:gd name="T4" fmla="*/ 8 w 37"/>
                <a:gd name="T5" fmla="*/ 10 h 24"/>
                <a:gd name="T6" fmla="*/ 13 w 37"/>
                <a:gd name="T7" fmla="*/ 7 h 24"/>
                <a:gd name="T8" fmla="*/ 14 w 37"/>
                <a:gd name="T9" fmla="*/ 6 h 24"/>
                <a:gd name="T10" fmla="*/ 20 w 37"/>
                <a:gd name="T11" fmla="*/ 3 h 24"/>
                <a:gd name="T12" fmla="*/ 24 w 37"/>
                <a:gd name="T13" fmla="*/ 1 h 24"/>
                <a:gd name="T14" fmla="*/ 24 w 37"/>
                <a:gd name="T15" fmla="*/ 2 h 24"/>
                <a:gd name="T16" fmla="*/ 26 w 37"/>
                <a:gd name="T17" fmla="*/ 6 h 24"/>
                <a:gd name="T18" fmla="*/ 28 w 37"/>
                <a:gd name="T19" fmla="*/ 8 h 24"/>
                <a:gd name="T20" fmla="*/ 31 w 37"/>
                <a:gd name="T21" fmla="*/ 10 h 24"/>
                <a:gd name="T22" fmla="*/ 34 w 37"/>
                <a:gd name="T23" fmla="*/ 13 h 24"/>
                <a:gd name="T24" fmla="*/ 37 w 37"/>
                <a:gd name="T25" fmla="*/ 17 h 24"/>
                <a:gd name="T26" fmla="*/ 36 w 37"/>
                <a:gd name="T27" fmla="*/ 18 h 24"/>
                <a:gd name="T28" fmla="*/ 30 w 37"/>
                <a:gd name="T29" fmla="*/ 18 h 24"/>
                <a:gd name="T30" fmla="*/ 29 w 37"/>
                <a:gd name="T31" fmla="*/ 18 h 24"/>
                <a:gd name="T32" fmla="*/ 26 w 37"/>
                <a:gd name="T33" fmla="*/ 18 h 24"/>
                <a:gd name="T34" fmla="*/ 21 w 37"/>
                <a:gd name="T35" fmla="*/ 20 h 24"/>
                <a:gd name="T36" fmla="*/ 15 w 37"/>
                <a:gd name="T37" fmla="*/ 17 h 24"/>
                <a:gd name="T38" fmla="*/ 12 w 37"/>
                <a:gd name="T39" fmla="*/ 22 h 24"/>
                <a:gd name="T40" fmla="*/ 8 w 37"/>
                <a:gd name="T41" fmla="*/ 22 h 24"/>
                <a:gd name="T42" fmla="*/ 6 w 37"/>
                <a:gd name="T43" fmla="*/ 24 h 24"/>
                <a:gd name="T44" fmla="*/ 2 w 37"/>
                <a:gd name="T45" fmla="*/ 15 h 24"/>
                <a:gd name="T46" fmla="*/ 6 w 37"/>
                <a:gd name="T47" fmla="*/ 22 h 24"/>
                <a:gd name="T48" fmla="*/ 8 w 37"/>
                <a:gd name="T49" fmla="*/ 20 h 24"/>
                <a:gd name="T50" fmla="*/ 12 w 37"/>
                <a:gd name="T51" fmla="*/ 21 h 24"/>
                <a:gd name="T52" fmla="*/ 15 w 37"/>
                <a:gd name="T53" fmla="*/ 16 h 24"/>
                <a:gd name="T54" fmla="*/ 21 w 37"/>
                <a:gd name="T55" fmla="*/ 19 h 24"/>
                <a:gd name="T56" fmla="*/ 26 w 37"/>
                <a:gd name="T57" fmla="*/ 17 h 24"/>
                <a:gd name="T58" fmla="*/ 29 w 37"/>
                <a:gd name="T59" fmla="*/ 17 h 24"/>
                <a:gd name="T60" fmla="*/ 30 w 37"/>
                <a:gd name="T61" fmla="*/ 16 h 24"/>
                <a:gd name="T62" fmla="*/ 35 w 37"/>
                <a:gd name="T63" fmla="*/ 16 h 24"/>
                <a:gd name="T64" fmla="*/ 33 w 37"/>
                <a:gd name="T65" fmla="*/ 14 h 24"/>
                <a:gd name="T66" fmla="*/ 30 w 37"/>
                <a:gd name="T67" fmla="*/ 11 h 24"/>
                <a:gd name="T68" fmla="*/ 28 w 37"/>
                <a:gd name="T69" fmla="*/ 9 h 24"/>
                <a:gd name="T70" fmla="*/ 25 w 37"/>
                <a:gd name="T71" fmla="*/ 5 h 24"/>
                <a:gd name="T72" fmla="*/ 24 w 37"/>
                <a:gd name="T73" fmla="*/ 3 h 24"/>
                <a:gd name="T74" fmla="*/ 21 w 37"/>
                <a:gd name="T75" fmla="*/ 3 h 24"/>
                <a:gd name="T76" fmla="*/ 14 w 37"/>
                <a:gd name="T77" fmla="*/ 8 h 24"/>
                <a:gd name="T78" fmla="*/ 8 w 37"/>
                <a:gd name="T79" fmla="*/ 11 h 24"/>
                <a:gd name="T80" fmla="*/ 7 w 37"/>
                <a:gd name="T81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" h="24">
                  <a:moveTo>
                    <a:pt x="6" y="24"/>
                  </a:moveTo>
                  <a:cubicBezTo>
                    <a:pt x="5" y="24"/>
                    <a:pt x="5" y="23"/>
                    <a:pt x="4" y="23"/>
                  </a:cubicBezTo>
                  <a:cubicBezTo>
                    <a:pt x="2" y="21"/>
                    <a:pt x="0" y="18"/>
                    <a:pt x="1" y="15"/>
                  </a:cubicBezTo>
                  <a:cubicBezTo>
                    <a:pt x="1" y="13"/>
                    <a:pt x="4" y="9"/>
                    <a:pt x="7" y="9"/>
                  </a:cubicBezTo>
                  <a:cubicBezTo>
                    <a:pt x="7" y="9"/>
                    <a:pt x="8" y="9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0" y="10"/>
                    <a:pt x="12" y="9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6" y="6"/>
                    <a:pt x="17" y="6"/>
                    <a:pt x="19" y="4"/>
                  </a:cubicBezTo>
                  <a:cubicBezTo>
                    <a:pt x="19" y="4"/>
                    <a:pt x="20" y="3"/>
                    <a:pt x="20" y="3"/>
                  </a:cubicBezTo>
                  <a:cubicBezTo>
                    <a:pt x="21" y="2"/>
                    <a:pt x="21" y="0"/>
                    <a:pt x="23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2"/>
                  </a:cubicBezTo>
                  <a:cubicBezTo>
                    <a:pt x="25" y="2"/>
                    <a:pt x="26" y="3"/>
                    <a:pt x="26" y="4"/>
                  </a:cubicBezTo>
                  <a:cubicBezTo>
                    <a:pt x="26" y="4"/>
                    <a:pt x="26" y="5"/>
                    <a:pt x="26" y="6"/>
                  </a:cubicBezTo>
                  <a:cubicBezTo>
                    <a:pt x="26" y="6"/>
                    <a:pt x="26" y="7"/>
                    <a:pt x="26" y="7"/>
                  </a:cubicBezTo>
                  <a:cubicBezTo>
                    <a:pt x="26" y="7"/>
                    <a:pt x="28" y="8"/>
                    <a:pt x="28" y="8"/>
                  </a:cubicBezTo>
                  <a:cubicBezTo>
                    <a:pt x="29" y="8"/>
                    <a:pt x="30" y="8"/>
                    <a:pt x="30" y="9"/>
                  </a:cubicBezTo>
                  <a:cubicBezTo>
                    <a:pt x="31" y="9"/>
                    <a:pt x="31" y="9"/>
                    <a:pt x="31" y="10"/>
                  </a:cubicBezTo>
                  <a:cubicBezTo>
                    <a:pt x="32" y="10"/>
                    <a:pt x="32" y="11"/>
                    <a:pt x="32" y="11"/>
                  </a:cubicBezTo>
                  <a:cubicBezTo>
                    <a:pt x="33" y="12"/>
                    <a:pt x="33" y="12"/>
                    <a:pt x="34" y="13"/>
                  </a:cubicBezTo>
                  <a:cubicBezTo>
                    <a:pt x="34" y="14"/>
                    <a:pt x="35" y="14"/>
                    <a:pt x="35" y="15"/>
                  </a:cubicBezTo>
                  <a:cubicBezTo>
                    <a:pt x="36" y="15"/>
                    <a:pt x="37" y="16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5" y="18"/>
                    <a:pt x="35" y="18"/>
                    <a:pt x="34" y="18"/>
                  </a:cubicBezTo>
                  <a:cubicBezTo>
                    <a:pt x="33" y="17"/>
                    <a:pt x="32" y="17"/>
                    <a:pt x="30" y="18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18"/>
                    <a:pt x="27" y="18"/>
                    <a:pt x="26" y="18"/>
                  </a:cubicBezTo>
                  <a:cubicBezTo>
                    <a:pt x="25" y="18"/>
                    <a:pt x="24" y="19"/>
                    <a:pt x="24" y="19"/>
                  </a:cubicBezTo>
                  <a:cubicBezTo>
                    <a:pt x="23" y="20"/>
                    <a:pt x="22" y="20"/>
                    <a:pt x="21" y="20"/>
                  </a:cubicBezTo>
                  <a:cubicBezTo>
                    <a:pt x="19" y="20"/>
                    <a:pt x="17" y="19"/>
                    <a:pt x="16" y="18"/>
                  </a:cubicBezTo>
                  <a:cubicBezTo>
                    <a:pt x="16" y="17"/>
                    <a:pt x="16" y="17"/>
                    <a:pt x="15" y="17"/>
                  </a:cubicBezTo>
                  <a:cubicBezTo>
                    <a:pt x="15" y="17"/>
                    <a:pt x="14" y="19"/>
                    <a:pt x="14" y="20"/>
                  </a:cubicBezTo>
                  <a:cubicBezTo>
                    <a:pt x="13" y="21"/>
                    <a:pt x="13" y="22"/>
                    <a:pt x="12" y="22"/>
                  </a:cubicBezTo>
                  <a:cubicBezTo>
                    <a:pt x="11" y="22"/>
                    <a:pt x="10" y="22"/>
                    <a:pt x="10" y="22"/>
                  </a:cubicBezTo>
                  <a:cubicBezTo>
                    <a:pt x="9" y="22"/>
                    <a:pt x="9" y="22"/>
                    <a:pt x="8" y="22"/>
                  </a:cubicBezTo>
                  <a:cubicBezTo>
                    <a:pt x="8" y="22"/>
                    <a:pt x="8" y="22"/>
                    <a:pt x="7" y="23"/>
                  </a:cubicBezTo>
                  <a:cubicBezTo>
                    <a:pt x="7" y="23"/>
                    <a:pt x="6" y="24"/>
                    <a:pt x="6" y="24"/>
                  </a:cubicBezTo>
                  <a:close/>
                  <a:moveTo>
                    <a:pt x="7" y="11"/>
                  </a:moveTo>
                  <a:cubicBezTo>
                    <a:pt x="5" y="11"/>
                    <a:pt x="2" y="14"/>
                    <a:pt x="2" y="15"/>
                  </a:cubicBezTo>
                  <a:cubicBezTo>
                    <a:pt x="2" y="17"/>
                    <a:pt x="3" y="20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1"/>
                    <a:pt x="7" y="21"/>
                    <a:pt x="8" y="20"/>
                  </a:cubicBezTo>
                  <a:cubicBezTo>
                    <a:pt x="9" y="20"/>
                    <a:pt x="10" y="20"/>
                    <a:pt x="10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0"/>
                    <a:pt x="12" y="20"/>
                    <a:pt x="13" y="19"/>
                  </a:cubicBezTo>
                  <a:cubicBezTo>
                    <a:pt x="13" y="18"/>
                    <a:pt x="14" y="16"/>
                    <a:pt x="15" y="16"/>
                  </a:cubicBezTo>
                  <a:cubicBezTo>
                    <a:pt x="16" y="16"/>
                    <a:pt x="17" y="16"/>
                    <a:pt x="17" y="17"/>
                  </a:cubicBezTo>
                  <a:cubicBezTo>
                    <a:pt x="18" y="18"/>
                    <a:pt x="20" y="19"/>
                    <a:pt x="21" y="19"/>
                  </a:cubicBezTo>
                  <a:cubicBezTo>
                    <a:pt x="22" y="19"/>
                    <a:pt x="23" y="18"/>
                    <a:pt x="23" y="18"/>
                  </a:cubicBezTo>
                  <a:cubicBezTo>
                    <a:pt x="23" y="17"/>
                    <a:pt x="24" y="17"/>
                    <a:pt x="26" y="17"/>
                  </a:cubicBezTo>
                  <a:cubicBezTo>
                    <a:pt x="27" y="17"/>
                    <a:pt x="28" y="17"/>
                    <a:pt x="28" y="17"/>
                  </a:cubicBezTo>
                  <a:cubicBezTo>
                    <a:pt x="28" y="16"/>
                    <a:pt x="29" y="17"/>
                    <a:pt x="29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1" y="16"/>
                    <a:pt x="33" y="16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5" y="16"/>
                    <a:pt x="35" y="16"/>
                    <a:pt x="34" y="16"/>
                  </a:cubicBezTo>
                  <a:cubicBezTo>
                    <a:pt x="34" y="15"/>
                    <a:pt x="33" y="15"/>
                    <a:pt x="33" y="14"/>
                  </a:cubicBezTo>
                  <a:cubicBezTo>
                    <a:pt x="32" y="13"/>
                    <a:pt x="32" y="13"/>
                    <a:pt x="32" y="12"/>
                  </a:cubicBezTo>
                  <a:cubicBezTo>
                    <a:pt x="31" y="12"/>
                    <a:pt x="30" y="11"/>
                    <a:pt x="30" y="11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9" y="10"/>
                    <a:pt x="29" y="9"/>
                    <a:pt x="28" y="9"/>
                  </a:cubicBezTo>
                  <a:cubicBezTo>
                    <a:pt x="27" y="9"/>
                    <a:pt x="25" y="8"/>
                    <a:pt x="25" y="7"/>
                  </a:cubicBezTo>
                  <a:cubicBezTo>
                    <a:pt x="25" y="7"/>
                    <a:pt x="25" y="6"/>
                    <a:pt x="25" y="5"/>
                  </a:cubicBezTo>
                  <a:cubicBezTo>
                    <a:pt x="25" y="5"/>
                    <a:pt x="25" y="4"/>
                    <a:pt x="25" y="4"/>
                  </a:cubicBezTo>
                  <a:cubicBezTo>
                    <a:pt x="25" y="4"/>
                    <a:pt x="24" y="3"/>
                    <a:pt x="24" y="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2"/>
                    <a:pt x="22" y="2"/>
                    <a:pt x="21" y="3"/>
                  </a:cubicBezTo>
                  <a:cubicBezTo>
                    <a:pt x="21" y="4"/>
                    <a:pt x="20" y="5"/>
                    <a:pt x="20" y="5"/>
                  </a:cubicBezTo>
                  <a:cubicBezTo>
                    <a:pt x="18" y="7"/>
                    <a:pt x="17" y="7"/>
                    <a:pt x="14" y="8"/>
                  </a:cubicBezTo>
                  <a:cubicBezTo>
                    <a:pt x="14" y="8"/>
                    <a:pt x="14" y="8"/>
                    <a:pt x="14" y="9"/>
                  </a:cubicBezTo>
                  <a:cubicBezTo>
                    <a:pt x="13" y="10"/>
                    <a:pt x="10" y="11"/>
                    <a:pt x="8" y="11"/>
                  </a:cubicBezTo>
                  <a:cubicBezTo>
                    <a:pt x="8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52" name="Freeform 248"/>
            <p:cNvSpPr/>
            <p:nvPr/>
          </p:nvSpPr>
          <p:spPr bwMode="auto">
            <a:xfrm>
              <a:off x="3851" y="2211"/>
              <a:ext cx="71" cy="105"/>
            </a:xfrm>
            <a:custGeom>
              <a:avLst/>
              <a:gdLst>
                <a:gd name="T0" fmla="*/ 5 w 30"/>
                <a:gd name="T1" fmla="*/ 1 h 44"/>
                <a:gd name="T2" fmla="*/ 15 w 30"/>
                <a:gd name="T3" fmla="*/ 4 h 44"/>
                <a:gd name="T4" fmla="*/ 29 w 30"/>
                <a:gd name="T5" fmla="*/ 11 h 44"/>
                <a:gd name="T6" fmla="*/ 29 w 30"/>
                <a:gd name="T7" fmla="*/ 17 h 44"/>
                <a:gd name="T8" fmla="*/ 27 w 30"/>
                <a:gd name="T9" fmla="*/ 22 h 44"/>
                <a:gd name="T10" fmla="*/ 23 w 30"/>
                <a:gd name="T11" fmla="*/ 30 h 44"/>
                <a:gd name="T12" fmla="*/ 25 w 30"/>
                <a:gd name="T13" fmla="*/ 32 h 44"/>
                <a:gd name="T14" fmla="*/ 23 w 30"/>
                <a:gd name="T15" fmla="*/ 35 h 44"/>
                <a:gd name="T16" fmla="*/ 23 w 30"/>
                <a:gd name="T17" fmla="*/ 37 h 44"/>
                <a:gd name="T18" fmla="*/ 20 w 30"/>
                <a:gd name="T19" fmla="*/ 39 h 44"/>
                <a:gd name="T20" fmla="*/ 16 w 30"/>
                <a:gd name="T21" fmla="*/ 40 h 44"/>
                <a:gd name="T22" fmla="*/ 12 w 30"/>
                <a:gd name="T23" fmla="*/ 43 h 44"/>
                <a:gd name="T24" fmla="*/ 10 w 30"/>
                <a:gd name="T25" fmla="*/ 43 h 44"/>
                <a:gd name="T26" fmla="*/ 9 w 30"/>
                <a:gd name="T27" fmla="*/ 43 h 44"/>
                <a:gd name="T28" fmla="*/ 6 w 30"/>
                <a:gd name="T29" fmla="*/ 44 h 44"/>
                <a:gd name="T30" fmla="*/ 5 w 30"/>
                <a:gd name="T31" fmla="*/ 41 h 44"/>
                <a:gd name="T32" fmla="*/ 3 w 30"/>
                <a:gd name="T33" fmla="*/ 40 h 44"/>
                <a:gd name="T34" fmla="*/ 6 w 30"/>
                <a:gd name="T35" fmla="*/ 37 h 44"/>
                <a:gd name="T36" fmla="*/ 4 w 30"/>
                <a:gd name="T37" fmla="*/ 29 h 44"/>
                <a:gd name="T38" fmla="*/ 3 w 30"/>
                <a:gd name="T39" fmla="*/ 27 h 44"/>
                <a:gd name="T40" fmla="*/ 1 w 30"/>
                <a:gd name="T41" fmla="*/ 25 h 44"/>
                <a:gd name="T42" fmla="*/ 6 w 30"/>
                <a:gd name="T43" fmla="*/ 18 h 44"/>
                <a:gd name="T44" fmla="*/ 7 w 30"/>
                <a:gd name="T45" fmla="*/ 9 h 44"/>
                <a:gd name="T46" fmla="*/ 5 w 30"/>
                <a:gd name="T47" fmla="*/ 6 h 44"/>
                <a:gd name="T48" fmla="*/ 5 w 30"/>
                <a:gd name="T4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44">
                  <a:moveTo>
                    <a:pt x="5" y="1"/>
                  </a:moveTo>
                  <a:cubicBezTo>
                    <a:pt x="9" y="0"/>
                    <a:pt x="12" y="2"/>
                    <a:pt x="15" y="4"/>
                  </a:cubicBezTo>
                  <a:cubicBezTo>
                    <a:pt x="20" y="7"/>
                    <a:pt x="24" y="9"/>
                    <a:pt x="29" y="11"/>
                  </a:cubicBezTo>
                  <a:cubicBezTo>
                    <a:pt x="29" y="11"/>
                    <a:pt x="29" y="16"/>
                    <a:pt x="29" y="17"/>
                  </a:cubicBezTo>
                  <a:cubicBezTo>
                    <a:pt x="29" y="20"/>
                    <a:pt x="30" y="21"/>
                    <a:pt x="27" y="22"/>
                  </a:cubicBezTo>
                  <a:cubicBezTo>
                    <a:pt x="25" y="22"/>
                    <a:pt x="23" y="28"/>
                    <a:pt x="23" y="30"/>
                  </a:cubicBezTo>
                  <a:cubicBezTo>
                    <a:pt x="25" y="29"/>
                    <a:pt x="24" y="31"/>
                    <a:pt x="25" y="32"/>
                  </a:cubicBezTo>
                  <a:cubicBezTo>
                    <a:pt x="27" y="35"/>
                    <a:pt x="25" y="33"/>
                    <a:pt x="23" y="35"/>
                  </a:cubicBezTo>
                  <a:cubicBezTo>
                    <a:pt x="23" y="35"/>
                    <a:pt x="23" y="36"/>
                    <a:pt x="23" y="37"/>
                  </a:cubicBezTo>
                  <a:cubicBezTo>
                    <a:pt x="22" y="37"/>
                    <a:pt x="21" y="38"/>
                    <a:pt x="20" y="39"/>
                  </a:cubicBezTo>
                  <a:cubicBezTo>
                    <a:pt x="19" y="40"/>
                    <a:pt x="17" y="40"/>
                    <a:pt x="16" y="40"/>
                  </a:cubicBezTo>
                  <a:cubicBezTo>
                    <a:pt x="16" y="43"/>
                    <a:pt x="13" y="42"/>
                    <a:pt x="12" y="43"/>
                  </a:cubicBezTo>
                  <a:cubicBezTo>
                    <a:pt x="11" y="43"/>
                    <a:pt x="11" y="43"/>
                    <a:pt x="10" y="43"/>
                  </a:cubicBezTo>
                  <a:cubicBezTo>
                    <a:pt x="9" y="44"/>
                    <a:pt x="10" y="43"/>
                    <a:pt x="9" y="43"/>
                  </a:cubicBezTo>
                  <a:cubicBezTo>
                    <a:pt x="8" y="43"/>
                    <a:pt x="8" y="44"/>
                    <a:pt x="6" y="44"/>
                  </a:cubicBezTo>
                  <a:cubicBezTo>
                    <a:pt x="5" y="44"/>
                    <a:pt x="5" y="42"/>
                    <a:pt x="5" y="41"/>
                  </a:cubicBezTo>
                  <a:cubicBezTo>
                    <a:pt x="5" y="40"/>
                    <a:pt x="3" y="40"/>
                    <a:pt x="3" y="40"/>
                  </a:cubicBezTo>
                  <a:cubicBezTo>
                    <a:pt x="2" y="37"/>
                    <a:pt x="3" y="37"/>
                    <a:pt x="6" y="37"/>
                  </a:cubicBezTo>
                  <a:cubicBezTo>
                    <a:pt x="4" y="34"/>
                    <a:pt x="5" y="32"/>
                    <a:pt x="4" y="29"/>
                  </a:cubicBezTo>
                  <a:cubicBezTo>
                    <a:pt x="6" y="29"/>
                    <a:pt x="4" y="28"/>
                    <a:pt x="3" y="27"/>
                  </a:cubicBezTo>
                  <a:cubicBezTo>
                    <a:pt x="3" y="28"/>
                    <a:pt x="1" y="25"/>
                    <a:pt x="1" y="25"/>
                  </a:cubicBezTo>
                  <a:cubicBezTo>
                    <a:pt x="0" y="22"/>
                    <a:pt x="6" y="20"/>
                    <a:pt x="6" y="18"/>
                  </a:cubicBezTo>
                  <a:cubicBezTo>
                    <a:pt x="6" y="15"/>
                    <a:pt x="6" y="11"/>
                    <a:pt x="7" y="9"/>
                  </a:cubicBezTo>
                  <a:cubicBezTo>
                    <a:pt x="8" y="8"/>
                    <a:pt x="6" y="7"/>
                    <a:pt x="5" y="6"/>
                  </a:cubicBezTo>
                  <a:cubicBezTo>
                    <a:pt x="5" y="5"/>
                    <a:pt x="5" y="3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53" name="Freeform 249"/>
            <p:cNvSpPr>
              <a:spLocks noEditPoints="1"/>
            </p:cNvSpPr>
            <p:nvPr/>
          </p:nvSpPr>
          <p:spPr bwMode="auto">
            <a:xfrm>
              <a:off x="3851" y="2211"/>
              <a:ext cx="71" cy="107"/>
            </a:xfrm>
            <a:custGeom>
              <a:avLst/>
              <a:gdLst>
                <a:gd name="T0" fmla="*/ 4 w 30"/>
                <a:gd name="T1" fmla="*/ 42 h 45"/>
                <a:gd name="T2" fmla="*/ 4 w 30"/>
                <a:gd name="T3" fmla="*/ 41 h 45"/>
                <a:gd name="T4" fmla="*/ 2 w 30"/>
                <a:gd name="T5" fmla="*/ 37 h 45"/>
                <a:gd name="T6" fmla="*/ 4 w 30"/>
                <a:gd name="T7" fmla="*/ 33 h 45"/>
                <a:gd name="T8" fmla="*/ 3 w 30"/>
                <a:gd name="T9" fmla="*/ 29 h 45"/>
                <a:gd name="T10" fmla="*/ 4 w 30"/>
                <a:gd name="T11" fmla="*/ 29 h 45"/>
                <a:gd name="T12" fmla="*/ 3 w 30"/>
                <a:gd name="T13" fmla="*/ 27 h 45"/>
                <a:gd name="T14" fmla="*/ 0 w 30"/>
                <a:gd name="T15" fmla="*/ 26 h 45"/>
                <a:gd name="T16" fmla="*/ 0 w 30"/>
                <a:gd name="T17" fmla="*/ 25 h 45"/>
                <a:gd name="T18" fmla="*/ 0 w 30"/>
                <a:gd name="T19" fmla="*/ 25 h 45"/>
                <a:gd name="T20" fmla="*/ 3 w 30"/>
                <a:gd name="T21" fmla="*/ 21 h 45"/>
                <a:gd name="T22" fmla="*/ 5 w 30"/>
                <a:gd name="T23" fmla="*/ 16 h 45"/>
                <a:gd name="T24" fmla="*/ 6 w 30"/>
                <a:gd name="T25" fmla="*/ 8 h 45"/>
                <a:gd name="T26" fmla="*/ 4 w 30"/>
                <a:gd name="T27" fmla="*/ 2 h 45"/>
                <a:gd name="T28" fmla="*/ 4 w 30"/>
                <a:gd name="T29" fmla="*/ 1 h 45"/>
                <a:gd name="T30" fmla="*/ 7 w 30"/>
                <a:gd name="T31" fmla="*/ 0 h 45"/>
                <a:gd name="T32" fmla="*/ 16 w 30"/>
                <a:gd name="T33" fmla="*/ 4 h 45"/>
                <a:gd name="T34" fmla="*/ 29 w 30"/>
                <a:gd name="T35" fmla="*/ 11 h 45"/>
                <a:gd name="T36" fmla="*/ 29 w 30"/>
                <a:gd name="T37" fmla="*/ 17 h 45"/>
                <a:gd name="T38" fmla="*/ 27 w 30"/>
                <a:gd name="T39" fmla="*/ 22 h 45"/>
                <a:gd name="T40" fmla="*/ 25 w 30"/>
                <a:gd name="T41" fmla="*/ 31 h 45"/>
                <a:gd name="T42" fmla="*/ 26 w 30"/>
                <a:gd name="T43" fmla="*/ 34 h 45"/>
                <a:gd name="T44" fmla="*/ 24 w 30"/>
                <a:gd name="T45" fmla="*/ 35 h 45"/>
                <a:gd name="T46" fmla="*/ 23 w 30"/>
                <a:gd name="T47" fmla="*/ 37 h 45"/>
                <a:gd name="T48" fmla="*/ 20 w 30"/>
                <a:gd name="T49" fmla="*/ 39 h 45"/>
                <a:gd name="T50" fmla="*/ 16 w 30"/>
                <a:gd name="T51" fmla="*/ 41 h 45"/>
                <a:gd name="T52" fmla="*/ 13 w 30"/>
                <a:gd name="T53" fmla="*/ 43 h 45"/>
                <a:gd name="T54" fmla="*/ 10 w 30"/>
                <a:gd name="T55" fmla="*/ 44 h 45"/>
                <a:gd name="T56" fmla="*/ 8 w 30"/>
                <a:gd name="T57" fmla="*/ 44 h 45"/>
                <a:gd name="T58" fmla="*/ 5 w 30"/>
                <a:gd name="T59" fmla="*/ 30 h 45"/>
                <a:gd name="T60" fmla="*/ 6 w 30"/>
                <a:gd name="T61" fmla="*/ 37 h 45"/>
                <a:gd name="T62" fmla="*/ 5 w 30"/>
                <a:gd name="T63" fmla="*/ 38 h 45"/>
                <a:gd name="T64" fmla="*/ 4 w 30"/>
                <a:gd name="T65" fmla="*/ 39 h 45"/>
                <a:gd name="T66" fmla="*/ 6 w 30"/>
                <a:gd name="T67" fmla="*/ 41 h 45"/>
                <a:gd name="T68" fmla="*/ 6 w 30"/>
                <a:gd name="T69" fmla="*/ 43 h 45"/>
                <a:gd name="T70" fmla="*/ 9 w 30"/>
                <a:gd name="T71" fmla="*/ 42 h 45"/>
                <a:gd name="T72" fmla="*/ 10 w 30"/>
                <a:gd name="T73" fmla="*/ 43 h 45"/>
                <a:gd name="T74" fmla="*/ 13 w 30"/>
                <a:gd name="T75" fmla="*/ 42 h 45"/>
                <a:gd name="T76" fmla="*/ 15 w 30"/>
                <a:gd name="T77" fmla="*/ 40 h 45"/>
                <a:gd name="T78" fmla="*/ 16 w 30"/>
                <a:gd name="T79" fmla="*/ 39 h 45"/>
                <a:gd name="T80" fmla="*/ 20 w 30"/>
                <a:gd name="T81" fmla="*/ 38 h 45"/>
                <a:gd name="T82" fmla="*/ 22 w 30"/>
                <a:gd name="T83" fmla="*/ 36 h 45"/>
                <a:gd name="T84" fmla="*/ 23 w 30"/>
                <a:gd name="T85" fmla="*/ 34 h 45"/>
                <a:gd name="T86" fmla="*/ 24 w 30"/>
                <a:gd name="T87" fmla="*/ 32 h 45"/>
                <a:gd name="T88" fmla="*/ 24 w 30"/>
                <a:gd name="T89" fmla="*/ 30 h 45"/>
                <a:gd name="T90" fmla="*/ 22 w 30"/>
                <a:gd name="T91" fmla="*/ 31 h 45"/>
                <a:gd name="T92" fmla="*/ 27 w 30"/>
                <a:gd name="T93" fmla="*/ 21 h 45"/>
                <a:gd name="T94" fmla="*/ 28 w 30"/>
                <a:gd name="T95" fmla="*/ 17 h 45"/>
                <a:gd name="T96" fmla="*/ 28 w 30"/>
                <a:gd name="T97" fmla="*/ 12 h 45"/>
                <a:gd name="T98" fmla="*/ 15 w 30"/>
                <a:gd name="T99" fmla="*/ 5 h 45"/>
                <a:gd name="T100" fmla="*/ 6 w 30"/>
                <a:gd name="T101" fmla="*/ 2 h 45"/>
                <a:gd name="T102" fmla="*/ 6 w 30"/>
                <a:gd name="T103" fmla="*/ 6 h 45"/>
                <a:gd name="T104" fmla="*/ 8 w 30"/>
                <a:gd name="T105" fmla="*/ 9 h 45"/>
                <a:gd name="T106" fmla="*/ 6 w 30"/>
                <a:gd name="T107" fmla="*/ 18 h 45"/>
                <a:gd name="T108" fmla="*/ 1 w 30"/>
                <a:gd name="T109" fmla="*/ 25 h 45"/>
                <a:gd name="T110" fmla="*/ 6 w 30"/>
                <a:gd name="T111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5">
                  <a:moveTo>
                    <a:pt x="6" y="45"/>
                  </a:moveTo>
                  <a:cubicBezTo>
                    <a:pt x="5" y="45"/>
                    <a:pt x="5" y="43"/>
                    <a:pt x="4" y="42"/>
                  </a:cubicBezTo>
                  <a:cubicBezTo>
                    <a:pt x="4" y="42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3" y="41"/>
                    <a:pt x="3" y="40"/>
                    <a:pt x="2" y="40"/>
                  </a:cubicBezTo>
                  <a:cubicBezTo>
                    <a:pt x="2" y="39"/>
                    <a:pt x="2" y="38"/>
                    <a:pt x="2" y="37"/>
                  </a:cubicBezTo>
                  <a:cubicBezTo>
                    <a:pt x="3" y="37"/>
                    <a:pt x="3" y="37"/>
                    <a:pt x="5" y="37"/>
                  </a:cubicBezTo>
                  <a:cubicBezTo>
                    <a:pt x="4" y="35"/>
                    <a:pt x="4" y="34"/>
                    <a:pt x="4" y="33"/>
                  </a:cubicBezTo>
                  <a:cubicBezTo>
                    <a:pt x="4" y="32"/>
                    <a:pt x="4" y="31"/>
                    <a:pt x="3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3" y="28"/>
                    <a:pt x="3" y="28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1" y="26"/>
                    <a:pt x="0" y="26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3"/>
                    <a:pt x="1" y="22"/>
                    <a:pt x="3" y="21"/>
                  </a:cubicBezTo>
                  <a:cubicBezTo>
                    <a:pt x="4" y="20"/>
                    <a:pt x="5" y="19"/>
                    <a:pt x="5" y="18"/>
                  </a:cubicBezTo>
                  <a:cubicBezTo>
                    <a:pt x="5" y="17"/>
                    <a:pt x="5" y="17"/>
                    <a:pt x="5" y="16"/>
                  </a:cubicBezTo>
                  <a:cubicBezTo>
                    <a:pt x="5" y="13"/>
                    <a:pt x="5" y="11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4" y="5"/>
                    <a:pt x="4" y="4"/>
                    <a:pt x="4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9" y="0"/>
                    <a:pt x="11" y="1"/>
                    <a:pt x="14" y="2"/>
                  </a:cubicBezTo>
                  <a:cubicBezTo>
                    <a:pt x="14" y="3"/>
                    <a:pt x="15" y="3"/>
                    <a:pt x="16" y="4"/>
                  </a:cubicBezTo>
                  <a:cubicBezTo>
                    <a:pt x="18" y="5"/>
                    <a:pt x="21" y="6"/>
                    <a:pt x="23" y="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30" y="11"/>
                    <a:pt x="30" y="12"/>
                    <a:pt x="30" y="16"/>
                  </a:cubicBezTo>
                  <a:cubicBezTo>
                    <a:pt x="29" y="16"/>
                    <a:pt x="29" y="17"/>
                    <a:pt x="29" y="17"/>
                  </a:cubicBezTo>
                  <a:cubicBezTo>
                    <a:pt x="29" y="17"/>
                    <a:pt x="30" y="18"/>
                    <a:pt x="30" y="18"/>
                  </a:cubicBezTo>
                  <a:cubicBezTo>
                    <a:pt x="30" y="20"/>
                    <a:pt x="30" y="22"/>
                    <a:pt x="27" y="22"/>
                  </a:cubicBezTo>
                  <a:cubicBezTo>
                    <a:pt x="26" y="23"/>
                    <a:pt x="24" y="27"/>
                    <a:pt x="24" y="29"/>
                  </a:cubicBezTo>
                  <a:cubicBezTo>
                    <a:pt x="25" y="29"/>
                    <a:pt x="25" y="30"/>
                    <a:pt x="25" y="31"/>
                  </a:cubicBezTo>
                  <a:cubicBezTo>
                    <a:pt x="25" y="31"/>
                    <a:pt x="25" y="32"/>
                    <a:pt x="26" y="32"/>
                  </a:cubicBezTo>
                  <a:cubicBezTo>
                    <a:pt x="26" y="33"/>
                    <a:pt x="26" y="34"/>
                    <a:pt x="26" y="34"/>
                  </a:cubicBezTo>
                  <a:cubicBezTo>
                    <a:pt x="26" y="35"/>
                    <a:pt x="25" y="35"/>
                    <a:pt x="25" y="35"/>
                  </a:cubicBezTo>
                  <a:cubicBezTo>
                    <a:pt x="25" y="35"/>
                    <a:pt x="24" y="35"/>
                    <a:pt x="24" y="35"/>
                  </a:cubicBezTo>
                  <a:cubicBezTo>
                    <a:pt x="24" y="35"/>
                    <a:pt x="24" y="36"/>
                    <a:pt x="24" y="36"/>
                  </a:cubicBezTo>
                  <a:cubicBezTo>
                    <a:pt x="24" y="36"/>
                    <a:pt x="23" y="37"/>
                    <a:pt x="23" y="37"/>
                  </a:cubicBezTo>
                  <a:cubicBezTo>
                    <a:pt x="22" y="38"/>
                    <a:pt x="22" y="38"/>
                    <a:pt x="21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19" y="40"/>
                    <a:pt x="18" y="40"/>
                    <a:pt x="17" y="41"/>
                  </a:cubicBezTo>
                  <a:cubicBezTo>
                    <a:pt x="17" y="41"/>
                    <a:pt x="16" y="41"/>
                    <a:pt x="16" y="41"/>
                  </a:cubicBezTo>
                  <a:cubicBezTo>
                    <a:pt x="16" y="41"/>
                    <a:pt x="16" y="41"/>
                    <a:pt x="16" y="42"/>
                  </a:cubicBezTo>
                  <a:cubicBezTo>
                    <a:pt x="15" y="43"/>
                    <a:pt x="14" y="43"/>
                    <a:pt x="13" y="43"/>
                  </a:cubicBezTo>
                  <a:cubicBezTo>
                    <a:pt x="13" y="43"/>
                    <a:pt x="12" y="43"/>
                    <a:pt x="12" y="43"/>
                  </a:cubicBezTo>
                  <a:cubicBezTo>
                    <a:pt x="12" y="44"/>
                    <a:pt x="11" y="44"/>
                    <a:pt x="10" y="44"/>
                  </a:cubicBezTo>
                  <a:cubicBezTo>
                    <a:pt x="10" y="44"/>
                    <a:pt x="9" y="44"/>
                    <a:pt x="9" y="44"/>
                  </a:cubicBezTo>
                  <a:cubicBezTo>
                    <a:pt x="9" y="44"/>
                    <a:pt x="8" y="44"/>
                    <a:pt x="8" y="44"/>
                  </a:cubicBezTo>
                  <a:cubicBezTo>
                    <a:pt x="8" y="44"/>
                    <a:pt x="7" y="45"/>
                    <a:pt x="6" y="45"/>
                  </a:cubicBezTo>
                  <a:close/>
                  <a:moveTo>
                    <a:pt x="5" y="30"/>
                  </a:moveTo>
                  <a:cubicBezTo>
                    <a:pt x="5" y="31"/>
                    <a:pt x="5" y="32"/>
                    <a:pt x="5" y="33"/>
                  </a:cubicBezTo>
                  <a:cubicBezTo>
                    <a:pt x="5" y="34"/>
                    <a:pt x="6" y="35"/>
                    <a:pt x="6" y="37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4" y="38"/>
                    <a:pt x="3" y="38"/>
                    <a:pt x="3" y="38"/>
                  </a:cubicBezTo>
                  <a:cubicBezTo>
                    <a:pt x="3" y="38"/>
                    <a:pt x="3" y="38"/>
                    <a:pt x="4" y="39"/>
                  </a:cubicBezTo>
                  <a:cubicBezTo>
                    <a:pt x="4" y="39"/>
                    <a:pt x="4" y="39"/>
                    <a:pt x="4" y="40"/>
                  </a:cubicBezTo>
                  <a:cubicBezTo>
                    <a:pt x="5" y="40"/>
                    <a:pt x="5" y="40"/>
                    <a:pt x="6" y="41"/>
                  </a:cubicBezTo>
                  <a:cubicBezTo>
                    <a:pt x="6" y="41"/>
                    <a:pt x="6" y="41"/>
                    <a:pt x="6" y="42"/>
                  </a:cubicBezTo>
                  <a:cubicBezTo>
                    <a:pt x="6" y="42"/>
                    <a:pt x="6" y="43"/>
                    <a:pt x="6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8" y="43"/>
                    <a:pt x="8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0" y="42"/>
                    <a:pt x="10" y="43"/>
                    <a:pt x="10" y="43"/>
                  </a:cubicBezTo>
                  <a:cubicBezTo>
                    <a:pt x="11" y="43"/>
                    <a:pt x="11" y="42"/>
                    <a:pt x="11" y="42"/>
                  </a:cubicBezTo>
                  <a:cubicBezTo>
                    <a:pt x="12" y="42"/>
                    <a:pt x="13" y="42"/>
                    <a:pt x="13" y="42"/>
                  </a:cubicBezTo>
                  <a:cubicBezTo>
                    <a:pt x="14" y="42"/>
                    <a:pt x="15" y="41"/>
                    <a:pt x="15" y="41"/>
                  </a:cubicBezTo>
                  <a:cubicBezTo>
                    <a:pt x="15" y="41"/>
                    <a:pt x="15" y="41"/>
                    <a:pt x="15" y="40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7" y="39"/>
                  </a:cubicBezTo>
                  <a:cubicBezTo>
                    <a:pt x="18" y="39"/>
                    <a:pt x="19" y="39"/>
                    <a:pt x="20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1" y="37"/>
                    <a:pt x="21" y="37"/>
                    <a:pt x="22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35"/>
                    <a:pt x="22" y="35"/>
                    <a:pt x="23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3"/>
                    <a:pt x="24" y="32"/>
                  </a:cubicBezTo>
                  <a:cubicBezTo>
                    <a:pt x="24" y="32"/>
                    <a:pt x="24" y="32"/>
                    <a:pt x="24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3" y="30"/>
                    <a:pt x="23" y="30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8"/>
                    <a:pt x="24" y="21"/>
                    <a:pt x="27" y="21"/>
                  </a:cubicBezTo>
                  <a:cubicBezTo>
                    <a:pt x="28" y="21"/>
                    <a:pt x="28" y="20"/>
                    <a:pt x="28" y="19"/>
                  </a:cubicBezTo>
                  <a:cubicBezTo>
                    <a:pt x="28" y="18"/>
                    <a:pt x="28" y="17"/>
                    <a:pt x="28" y="17"/>
                  </a:cubicBezTo>
                  <a:cubicBezTo>
                    <a:pt x="28" y="17"/>
                    <a:pt x="28" y="16"/>
                    <a:pt x="28" y="16"/>
                  </a:cubicBezTo>
                  <a:cubicBezTo>
                    <a:pt x="28" y="15"/>
                    <a:pt x="28" y="12"/>
                    <a:pt x="28" y="12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0" y="7"/>
                    <a:pt x="18" y="6"/>
                    <a:pt x="15" y="5"/>
                  </a:cubicBezTo>
                  <a:cubicBezTo>
                    <a:pt x="14" y="4"/>
                    <a:pt x="14" y="4"/>
                    <a:pt x="13" y="4"/>
                  </a:cubicBezTo>
                  <a:cubicBezTo>
                    <a:pt x="10" y="2"/>
                    <a:pt x="8" y="1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4"/>
                    <a:pt x="5" y="5"/>
                    <a:pt x="6" y="6"/>
                  </a:cubicBezTo>
                  <a:cubicBezTo>
                    <a:pt x="6" y="6"/>
                    <a:pt x="6" y="7"/>
                    <a:pt x="7" y="7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7" y="11"/>
                    <a:pt x="7" y="13"/>
                    <a:pt x="7" y="16"/>
                  </a:cubicBezTo>
                  <a:cubicBezTo>
                    <a:pt x="7" y="17"/>
                    <a:pt x="7" y="17"/>
                    <a:pt x="6" y="18"/>
                  </a:cubicBezTo>
                  <a:cubicBezTo>
                    <a:pt x="6" y="19"/>
                    <a:pt x="5" y="21"/>
                    <a:pt x="4" y="22"/>
                  </a:cubicBezTo>
                  <a:cubicBezTo>
                    <a:pt x="2" y="23"/>
                    <a:pt x="1" y="24"/>
                    <a:pt x="1" y="25"/>
                  </a:cubicBezTo>
                  <a:cubicBezTo>
                    <a:pt x="2" y="25"/>
                    <a:pt x="3" y="26"/>
                    <a:pt x="3" y="27"/>
                  </a:cubicBezTo>
                  <a:cubicBezTo>
                    <a:pt x="4" y="27"/>
                    <a:pt x="6" y="28"/>
                    <a:pt x="6" y="29"/>
                  </a:cubicBezTo>
                  <a:cubicBezTo>
                    <a:pt x="6" y="29"/>
                    <a:pt x="5" y="30"/>
                    <a:pt x="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54" name="Freeform 250"/>
            <p:cNvSpPr/>
            <p:nvPr/>
          </p:nvSpPr>
          <p:spPr bwMode="auto">
            <a:xfrm>
              <a:off x="3836" y="2337"/>
              <a:ext cx="50" cy="60"/>
            </a:xfrm>
            <a:custGeom>
              <a:avLst/>
              <a:gdLst>
                <a:gd name="T0" fmla="*/ 21 w 21"/>
                <a:gd name="T1" fmla="*/ 1 h 25"/>
                <a:gd name="T2" fmla="*/ 16 w 21"/>
                <a:gd name="T3" fmla="*/ 1 h 25"/>
                <a:gd name="T4" fmla="*/ 13 w 21"/>
                <a:gd name="T5" fmla="*/ 6 h 25"/>
                <a:gd name="T6" fmla="*/ 6 w 21"/>
                <a:gd name="T7" fmla="*/ 8 h 25"/>
                <a:gd name="T8" fmla="*/ 9 w 21"/>
                <a:gd name="T9" fmla="*/ 7 h 25"/>
                <a:gd name="T10" fmla="*/ 8 w 21"/>
                <a:gd name="T11" fmla="*/ 10 h 25"/>
                <a:gd name="T12" fmla="*/ 8 w 21"/>
                <a:gd name="T13" fmla="*/ 17 h 25"/>
                <a:gd name="T14" fmla="*/ 5 w 21"/>
                <a:gd name="T15" fmla="*/ 15 h 25"/>
                <a:gd name="T16" fmla="*/ 2 w 21"/>
                <a:gd name="T17" fmla="*/ 18 h 25"/>
                <a:gd name="T18" fmla="*/ 1 w 21"/>
                <a:gd name="T19" fmla="*/ 21 h 25"/>
                <a:gd name="T20" fmla="*/ 3 w 21"/>
                <a:gd name="T21" fmla="*/ 24 h 25"/>
                <a:gd name="T22" fmla="*/ 5 w 21"/>
                <a:gd name="T23" fmla="*/ 23 h 25"/>
                <a:gd name="T24" fmla="*/ 7 w 21"/>
                <a:gd name="T25" fmla="*/ 23 h 25"/>
                <a:gd name="T26" fmla="*/ 9 w 21"/>
                <a:gd name="T27" fmla="*/ 22 h 25"/>
                <a:gd name="T28" fmla="*/ 13 w 21"/>
                <a:gd name="T29" fmla="*/ 21 h 25"/>
                <a:gd name="T30" fmla="*/ 16 w 21"/>
                <a:gd name="T31" fmla="*/ 14 h 25"/>
                <a:gd name="T32" fmla="*/ 19 w 21"/>
                <a:gd name="T33" fmla="*/ 8 h 25"/>
                <a:gd name="T34" fmla="*/ 21 w 21"/>
                <a:gd name="T3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25">
                  <a:moveTo>
                    <a:pt x="21" y="1"/>
                  </a:moveTo>
                  <a:cubicBezTo>
                    <a:pt x="19" y="2"/>
                    <a:pt x="17" y="0"/>
                    <a:pt x="16" y="1"/>
                  </a:cubicBezTo>
                  <a:cubicBezTo>
                    <a:pt x="14" y="3"/>
                    <a:pt x="14" y="4"/>
                    <a:pt x="13" y="6"/>
                  </a:cubicBezTo>
                  <a:cubicBezTo>
                    <a:pt x="12" y="4"/>
                    <a:pt x="4" y="5"/>
                    <a:pt x="6" y="8"/>
                  </a:cubicBezTo>
                  <a:cubicBezTo>
                    <a:pt x="7" y="7"/>
                    <a:pt x="8" y="6"/>
                    <a:pt x="9" y="7"/>
                  </a:cubicBezTo>
                  <a:cubicBezTo>
                    <a:pt x="10" y="8"/>
                    <a:pt x="8" y="9"/>
                    <a:pt x="8" y="10"/>
                  </a:cubicBezTo>
                  <a:cubicBezTo>
                    <a:pt x="8" y="12"/>
                    <a:pt x="10" y="16"/>
                    <a:pt x="8" y="17"/>
                  </a:cubicBezTo>
                  <a:cubicBezTo>
                    <a:pt x="7" y="17"/>
                    <a:pt x="6" y="15"/>
                    <a:pt x="5" y="15"/>
                  </a:cubicBezTo>
                  <a:cubicBezTo>
                    <a:pt x="4" y="16"/>
                    <a:pt x="2" y="17"/>
                    <a:pt x="2" y="18"/>
                  </a:cubicBezTo>
                  <a:cubicBezTo>
                    <a:pt x="2" y="20"/>
                    <a:pt x="1" y="19"/>
                    <a:pt x="1" y="21"/>
                  </a:cubicBezTo>
                  <a:cubicBezTo>
                    <a:pt x="0" y="22"/>
                    <a:pt x="2" y="23"/>
                    <a:pt x="3" y="24"/>
                  </a:cubicBezTo>
                  <a:cubicBezTo>
                    <a:pt x="4" y="22"/>
                    <a:pt x="5" y="23"/>
                    <a:pt x="5" y="23"/>
                  </a:cubicBezTo>
                  <a:cubicBezTo>
                    <a:pt x="6" y="23"/>
                    <a:pt x="7" y="23"/>
                    <a:pt x="7" y="23"/>
                  </a:cubicBezTo>
                  <a:cubicBezTo>
                    <a:pt x="7" y="23"/>
                    <a:pt x="9" y="22"/>
                    <a:pt x="9" y="22"/>
                  </a:cubicBezTo>
                  <a:cubicBezTo>
                    <a:pt x="9" y="25"/>
                    <a:pt x="12" y="22"/>
                    <a:pt x="13" y="21"/>
                  </a:cubicBezTo>
                  <a:cubicBezTo>
                    <a:pt x="15" y="19"/>
                    <a:pt x="14" y="16"/>
                    <a:pt x="16" y="14"/>
                  </a:cubicBezTo>
                  <a:cubicBezTo>
                    <a:pt x="18" y="12"/>
                    <a:pt x="18" y="11"/>
                    <a:pt x="19" y="8"/>
                  </a:cubicBezTo>
                  <a:cubicBezTo>
                    <a:pt x="19" y="5"/>
                    <a:pt x="21" y="3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55" name="Freeform 251"/>
            <p:cNvSpPr>
              <a:spLocks noEditPoints="1"/>
            </p:cNvSpPr>
            <p:nvPr/>
          </p:nvSpPr>
          <p:spPr bwMode="auto">
            <a:xfrm>
              <a:off x="3836" y="2337"/>
              <a:ext cx="50" cy="60"/>
            </a:xfrm>
            <a:custGeom>
              <a:avLst/>
              <a:gdLst>
                <a:gd name="T0" fmla="*/ 2 w 21"/>
                <a:gd name="T1" fmla="*/ 24 h 25"/>
                <a:gd name="T2" fmla="*/ 0 w 21"/>
                <a:gd name="T3" fmla="*/ 20 h 25"/>
                <a:gd name="T4" fmla="*/ 1 w 21"/>
                <a:gd name="T5" fmla="*/ 18 h 25"/>
                <a:gd name="T6" fmla="*/ 4 w 21"/>
                <a:gd name="T7" fmla="*/ 15 h 25"/>
                <a:gd name="T8" fmla="*/ 8 w 21"/>
                <a:gd name="T9" fmla="*/ 16 h 25"/>
                <a:gd name="T10" fmla="*/ 7 w 21"/>
                <a:gd name="T11" fmla="*/ 10 h 25"/>
                <a:gd name="T12" fmla="*/ 8 w 21"/>
                <a:gd name="T13" fmla="*/ 7 h 25"/>
                <a:gd name="T14" fmla="*/ 7 w 21"/>
                <a:gd name="T15" fmla="*/ 8 h 25"/>
                <a:gd name="T16" fmla="*/ 6 w 21"/>
                <a:gd name="T17" fmla="*/ 8 h 25"/>
                <a:gd name="T18" fmla="*/ 9 w 21"/>
                <a:gd name="T19" fmla="*/ 4 h 25"/>
                <a:gd name="T20" fmla="*/ 16 w 21"/>
                <a:gd name="T21" fmla="*/ 1 h 25"/>
                <a:gd name="T22" fmla="*/ 20 w 21"/>
                <a:gd name="T23" fmla="*/ 0 h 25"/>
                <a:gd name="T24" fmla="*/ 21 w 21"/>
                <a:gd name="T25" fmla="*/ 1 h 25"/>
                <a:gd name="T26" fmla="*/ 19 w 21"/>
                <a:gd name="T27" fmla="*/ 8 h 25"/>
                <a:gd name="T28" fmla="*/ 16 w 21"/>
                <a:gd name="T29" fmla="*/ 15 h 25"/>
                <a:gd name="T30" fmla="*/ 14 w 21"/>
                <a:gd name="T31" fmla="*/ 21 h 25"/>
                <a:gd name="T32" fmla="*/ 10 w 21"/>
                <a:gd name="T33" fmla="*/ 24 h 25"/>
                <a:gd name="T34" fmla="*/ 8 w 21"/>
                <a:gd name="T35" fmla="*/ 23 h 25"/>
                <a:gd name="T36" fmla="*/ 7 w 21"/>
                <a:gd name="T37" fmla="*/ 23 h 25"/>
                <a:gd name="T38" fmla="*/ 7 w 21"/>
                <a:gd name="T39" fmla="*/ 24 h 25"/>
                <a:gd name="T40" fmla="*/ 6 w 21"/>
                <a:gd name="T41" fmla="*/ 24 h 25"/>
                <a:gd name="T42" fmla="*/ 6 w 21"/>
                <a:gd name="T43" fmla="*/ 24 h 25"/>
                <a:gd name="T44" fmla="*/ 4 w 21"/>
                <a:gd name="T45" fmla="*/ 23 h 25"/>
                <a:gd name="T46" fmla="*/ 3 w 21"/>
                <a:gd name="T47" fmla="*/ 25 h 25"/>
                <a:gd name="T48" fmla="*/ 3 w 21"/>
                <a:gd name="T49" fmla="*/ 18 h 25"/>
                <a:gd name="T50" fmla="*/ 1 w 21"/>
                <a:gd name="T51" fmla="*/ 21 h 25"/>
                <a:gd name="T52" fmla="*/ 3 w 21"/>
                <a:gd name="T53" fmla="*/ 23 h 25"/>
                <a:gd name="T54" fmla="*/ 5 w 21"/>
                <a:gd name="T55" fmla="*/ 22 h 25"/>
                <a:gd name="T56" fmla="*/ 6 w 21"/>
                <a:gd name="T57" fmla="*/ 22 h 25"/>
                <a:gd name="T58" fmla="*/ 7 w 21"/>
                <a:gd name="T59" fmla="*/ 23 h 25"/>
                <a:gd name="T60" fmla="*/ 10 w 21"/>
                <a:gd name="T61" fmla="*/ 21 h 25"/>
                <a:gd name="T62" fmla="*/ 10 w 21"/>
                <a:gd name="T63" fmla="*/ 23 h 25"/>
                <a:gd name="T64" fmla="*/ 13 w 21"/>
                <a:gd name="T65" fmla="*/ 18 h 25"/>
                <a:gd name="T66" fmla="*/ 18 w 21"/>
                <a:gd name="T67" fmla="*/ 9 h 25"/>
                <a:gd name="T68" fmla="*/ 19 w 21"/>
                <a:gd name="T69" fmla="*/ 4 h 25"/>
                <a:gd name="T70" fmla="*/ 18 w 21"/>
                <a:gd name="T71" fmla="*/ 2 h 25"/>
                <a:gd name="T72" fmla="*/ 14 w 21"/>
                <a:gd name="T73" fmla="*/ 7 h 25"/>
                <a:gd name="T74" fmla="*/ 13 w 21"/>
                <a:gd name="T75" fmla="*/ 7 h 25"/>
                <a:gd name="T76" fmla="*/ 7 w 21"/>
                <a:gd name="T77" fmla="*/ 6 h 25"/>
                <a:gd name="T78" fmla="*/ 9 w 21"/>
                <a:gd name="T79" fmla="*/ 9 h 25"/>
                <a:gd name="T80" fmla="*/ 9 w 21"/>
                <a:gd name="T81" fmla="*/ 12 h 25"/>
                <a:gd name="T82" fmla="*/ 7 w 21"/>
                <a:gd name="T83" fmla="*/ 18 h 25"/>
                <a:gd name="T84" fmla="*/ 5 w 21"/>
                <a:gd name="T85" fmla="*/ 1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5">
                  <a:moveTo>
                    <a:pt x="3" y="25"/>
                  </a:move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3"/>
                  </a:cubicBezTo>
                  <a:cubicBezTo>
                    <a:pt x="1" y="22"/>
                    <a:pt x="0" y="21"/>
                    <a:pt x="0" y="20"/>
                  </a:cubicBezTo>
                  <a:cubicBezTo>
                    <a:pt x="0" y="20"/>
                    <a:pt x="1" y="19"/>
                    <a:pt x="1" y="19"/>
                  </a:cubicBezTo>
                  <a:cubicBezTo>
                    <a:pt x="1" y="19"/>
                    <a:pt x="1" y="19"/>
                    <a:pt x="1" y="18"/>
                  </a:cubicBezTo>
                  <a:cubicBezTo>
                    <a:pt x="1" y="17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5"/>
                    <a:pt x="6" y="15"/>
                    <a:pt x="6" y="16"/>
                  </a:cubicBezTo>
                  <a:cubicBezTo>
                    <a:pt x="7" y="16"/>
                    <a:pt x="7" y="16"/>
                    <a:pt x="8" y="16"/>
                  </a:cubicBezTo>
                  <a:cubicBezTo>
                    <a:pt x="8" y="16"/>
                    <a:pt x="8" y="14"/>
                    <a:pt x="8" y="12"/>
                  </a:cubicBezTo>
                  <a:cubicBezTo>
                    <a:pt x="8" y="11"/>
                    <a:pt x="7" y="10"/>
                    <a:pt x="7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8"/>
                    <a:pt x="8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7"/>
                    <a:pt x="5" y="6"/>
                    <a:pt x="5" y="6"/>
                  </a:cubicBezTo>
                  <a:cubicBezTo>
                    <a:pt x="6" y="4"/>
                    <a:pt x="8" y="4"/>
                    <a:pt x="9" y="4"/>
                  </a:cubicBezTo>
                  <a:cubicBezTo>
                    <a:pt x="10" y="4"/>
                    <a:pt x="12" y="4"/>
                    <a:pt x="13" y="5"/>
                  </a:cubicBezTo>
                  <a:cubicBezTo>
                    <a:pt x="13" y="3"/>
                    <a:pt x="13" y="2"/>
                    <a:pt x="16" y="1"/>
                  </a:cubicBezTo>
                  <a:cubicBezTo>
                    <a:pt x="16" y="0"/>
                    <a:pt x="17" y="0"/>
                    <a:pt x="18" y="1"/>
                  </a:cubicBezTo>
                  <a:cubicBezTo>
                    <a:pt x="19" y="1"/>
                    <a:pt x="20" y="1"/>
                    <a:pt x="2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2"/>
                    <a:pt x="21" y="4"/>
                    <a:pt x="20" y="5"/>
                  </a:cubicBezTo>
                  <a:cubicBezTo>
                    <a:pt x="20" y="6"/>
                    <a:pt x="19" y="7"/>
                    <a:pt x="19" y="8"/>
                  </a:cubicBezTo>
                  <a:cubicBezTo>
                    <a:pt x="19" y="8"/>
                    <a:pt x="19" y="9"/>
                    <a:pt x="19" y="9"/>
                  </a:cubicBezTo>
                  <a:cubicBezTo>
                    <a:pt x="19" y="11"/>
                    <a:pt x="19" y="13"/>
                    <a:pt x="16" y="15"/>
                  </a:cubicBezTo>
                  <a:cubicBezTo>
                    <a:pt x="15" y="15"/>
                    <a:pt x="15" y="17"/>
                    <a:pt x="15" y="18"/>
                  </a:cubicBezTo>
                  <a:cubicBezTo>
                    <a:pt x="15" y="19"/>
                    <a:pt x="14" y="20"/>
                    <a:pt x="14" y="21"/>
                  </a:cubicBezTo>
                  <a:cubicBezTo>
                    <a:pt x="13" y="22"/>
                    <a:pt x="11" y="24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3"/>
                    <a:pt x="9" y="23"/>
                    <a:pt x="8" y="23"/>
                  </a:cubicBezTo>
                  <a:cubicBezTo>
                    <a:pt x="8" y="23"/>
                    <a:pt x="8" y="24"/>
                    <a:pt x="7" y="24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4"/>
                    <a:pt x="3" y="24"/>
                  </a:cubicBezTo>
                  <a:lnTo>
                    <a:pt x="3" y="25"/>
                  </a:lnTo>
                  <a:close/>
                  <a:moveTo>
                    <a:pt x="5" y="16"/>
                  </a:moveTo>
                  <a:cubicBezTo>
                    <a:pt x="4" y="16"/>
                    <a:pt x="3" y="17"/>
                    <a:pt x="3" y="18"/>
                  </a:cubicBezTo>
                  <a:cubicBezTo>
                    <a:pt x="3" y="19"/>
                    <a:pt x="2" y="20"/>
                    <a:pt x="2" y="20"/>
                  </a:cubicBezTo>
                  <a:cubicBezTo>
                    <a:pt x="2" y="20"/>
                    <a:pt x="1" y="20"/>
                    <a:pt x="1" y="21"/>
                  </a:cubicBezTo>
                  <a:cubicBezTo>
                    <a:pt x="1" y="21"/>
                    <a:pt x="2" y="22"/>
                    <a:pt x="2" y="2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2"/>
                    <a:pt x="4" y="22"/>
                    <a:pt x="4" y="22"/>
                  </a:cubicBezTo>
                  <a:cubicBezTo>
                    <a:pt x="4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2"/>
                    <a:pt x="9" y="21"/>
                    <a:pt x="9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2" y="21"/>
                    <a:pt x="13" y="20"/>
                  </a:cubicBezTo>
                  <a:cubicBezTo>
                    <a:pt x="13" y="20"/>
                    <a:pt x="13" y="19"/>
                    <a:pt x="13" y="18"/>
                  </a:cubicBezTo>
                  <a:cubicBezTo>
                    <a:pt x="14" y="16"/>
                    <a:pt x="14" y="15"/>
                    <a:pt x="15" y="14"/>
                  </a:cubicBezTo>
                  <a:cubicBezTo>
                    <a:pt x="17" y="12"/>
                    <a:pt x="18" y="11"/>
                    <a:pt x="18" y="9"/>
                  </a:cubicBezTo>
                  <a:cubicBezTo>
                    <a:pt x="18" y="8"/>
                    <a:pt x="18" y="8"/>
                    <a:pt x="18" y="7"/>
                  </a:cubicBezTo>
                  <a:cubicBezTo>
                    <a:pt x="18" y="6"/>
                    <a:pt x="19" y="5"/>
                    <a:pt x="19" y="4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19" y="2"/>
                    <a:pt x="18" y="2"/>
                    <a:pt x="18" y="2"/>
                  </a:cubicBezTo>
                  <a:cubicBezTo>
                    <a:pt x="17" y="2"/>
                    <a:pt x="17" y="2"/>
                    <a:pt x="16" y="2"/>
                  </a:cubicBezTo>
                  <a:cubicBezTo>
                    <a:pt x="14" y="3"/>
                    <a:pt x="14" y="4"/>
                    <a:pt x="14" y="7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6"/>
                    <a:pt x="11" y="6"/>
                    <a:pt x="9" y="6"/>
                  </a:cubicBezTo>
                  <a:cubicBezTo>
                    <a:pt x="8" y="6"/>
                    <a:pt x="7" y="6"/>
                    <a:pt x="7" y="6"/>
                  </a:cubicBezTo>
                  <a:cubicBezTo>
                    <a:pt x="7" y="6"/>
                    <a:pt x="8" y="6"/>
                    <a:pt x="9" y="7"/>
                  </a:cubicBezTo>
                  <a:cubicBezTo>
                    <a:pt x="10" y="8"/>
                    <a:pt x="10" y="9"/>
                    <a:pt x="9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1"/>
                    <a:pt x="9" y="12"/>
                  </a:cubicBezTo>
                  <a:cubicBezTo>
                    <a:pt x="9" y="14"/>
                    <a:pt x="10" y="17"/>
                    <a:pt x="8" y="18"/>
                  </a:cubicBezTo>
                  <a:cubicBezTo>
                    <a:pt x="8" y="18"/>
                    <a:pt x="8" y="18"/>
                    <a:pt x="7" y="18"/>
                  </a:cubicBezTo>
                  <a:cubicBezTo>
                    <a:pt x="7" y="18"/>
                    <a:pt x="6" y="17"/>
                    <a:pt x="6" y="17"/>
                  </a:cubicBezTo>
                  <a:cubicBezTo>
                    <a:pt x="5" y="16"/>
                    <a:pt x="5" y="16"/>
                    <a:pt x="5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56" name="Freeform 252"/>
            <p:cNvSpPr/>
            <p:nvPr/>
          </p:nvSpPr>
          <p:spPr bwMode="auto">
            <a:xfrm>
              <a:off x="3770" y="2280"/>
              <a:ext cx="21" cy="48"/>
            </a:xfrm>
            <a:custGeom>
              <a:avLst/>
              <a:gdLst>
                <a:gd name="T0" fmla="*/ 7 w 9"/>
                <a:gd name="T1" fmla="*/ 18 h 20"/>
                <a:gd name="T2" fmla="*/ 3 w 9"/>
                <a:gd name="T3" fmla="*/ 9 h 20"/>
                <a:gd name="T4" fmla="*/ 2 w 9"/>
                <a:gd name="T5" fmla="*/ 4 h 20"/>
                <a:gd name="T6" fmla="*/ 5 w 9"/>
                <a:gd name="T7" fmla="*/ 2 h 20"/>
                <a:gd name="T8" fmla="*/ 8 w 9"/>
                <a:gd name="T9" fmla="*/ 8 h 20"/>
                <a:gd name="T10" fmla="*/ 7 w 9"/>
                <a:gd name="T11" fmla="*/ 12 h 20"/>
                <a:gd name="T12" fmla="*/ 7 w 9"/>
                <a:gd name="T13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0">
                  <a:moveTo>
                    <a:pt x="7" y="18"/>
                  </a:moveTo>
                  <a:cubicBezTo>
                    <a:pt x="2" y="20"/>
                    <a:pt x="4" y="11"/>
                    <a:pt x="3" y="9"/>
                  </a:cubicBezTo>
                  <a:cubicBezTo>
                    <a:pt x="2" y="7"/>
                    <a:pt x="0" y="7"/>
                    <a:pt x="2" y="4"/>
                  </a:cubicBezTo>
                  <a:cubicBezTo>
                    <a:pt x="3" y="4"/>
                    <a:pt x="6" y="4"/>
                    <a:pt x="5" y="2"/>
                  </a:cubicBezTo>
                  <a:cubicBezTo>
                    <a:pt x="9" y="0"/>
                    <a:pt x="8" y="7"/>
                    <a:pt x="8" y="8"/>
                  </a:cubicBezTo>
                  <a:cubicBezTo>
                    <a:pt x="8" y="9"/>
                    <a:pt x="7" y="11"/>
                    <a:pt x="7" y="12"/>
                  </a:cubicBezTo>
                  <a:cubicBezTo>
                    <a:pt x="6" y="14"/>
                    <a:pt x="7" y="16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57" name="Freeform 253"/>
            <p:cNvSpPr>
              <a:spLocks noEditPoints="1"/>
            </p:cNvSpPr>
            <p:nvPr/>
          </p:nvSpPr>
          <p:spPr bwMode="auto">
            <a:xfrm>
              <a:off x="3770" y="2282"/>
              <a:ext cx="21" cy="43"/>
            </a:xfrm>
            <a:custGeom>
              <a:avLst/>
              <a:gdLst>
                <a:gd name="T0" fmla="*/ 5 w 9"/>
                <a:gd name="T1" fmla="*/ 18 h 18"/>
                <a:gd name="T2" fmla="*/ 2 w 9"/>
                <a:gd name="T3" fmla="*/ 11 h 18"/>
                <a:gd name="T4" fmla="*/ 2 w 9"/>
                <a:gd name="T5" fmla="*/ 8 h 18"/>
                <a:gd name="T6" fmla="*/ 1 w 9"/>
                <a:gd name="T7" fmla="*/ 7 h 18"/>
                <a:gd name="T8" fmla="*/ 2 w 9"/>
                <a:gd name="T9" fmla="*/ 3 h 18"/>
                <a:gd name="T10" fmla="*/ 4 w 9"/>
                <a:gd name="T11" fmla="*/ 2 h 18"/>
                <a:gd name="T12" fmla="*/ 5 w 9"/>
                <a:gd name="T13" fmla="*/ 2 h 18"/>
                <a:gd name="T14" fmla="*/ 5 w 9"/>
                <a:gd name="T15" fmla="*/ 1 h 18"/>
                <a:gd name="T16" fmla="*/ 5 w 9"/>
                <a:gd name="T17" fmla="*/ 1 h 18"/>
                <a:gd name="T18" fmla="*/ 5 w 9"/>
                <a:gd name="T19" fmla="*/ 1 h 18"/>
                <a:gd name="T20" fmla="*/ 8 w 9"/>
                <a:gd name="T21" fmla="*/ 1 h 18"/>
                <a:gd name="T22" fmla="*/ 9 w 9"/>
                <a:gd name="T23" fmla="*/ 6 h 18"/>
                <a:gd name="T24" fmla="*/ 9 w 9"/>
                <a:gd name="T25" fmla="*/ 7 h 18"/>
                <a:gd name="T26" fmla="*/ 8 w 9"/>
                <a:gd name="T27" fmla="*/ 9 h 18"/>
                <a:gd name="T28" fmla="*/ 7 w 9"/>
                <a:gd name="T29" fmla="*/ 11 h 18"/>
                <a:gd name="T30" fmla="*/ 7 w 9"/>
                <a:gd name="T31" fmla="*/ 15 h 18"/>
                <a:gd name="T32" fmla="*/ 7 w 9"/>
                <a:gd name="T33" fmla="*/ 17 h 18"/>
                <a:gd name="T34" fmla="*/ 7 w 9"/>
                <a:gd name="T35" fmla="*/ 17 h 18"/>
                <a:gd name="T36" fmla="*/ 7 w 9"/>
                <a:gd name="T37" fmla="*/ 18 h 18"/>
                <a:gd name="T38" fmla="*/ 5 w 9"/>
                <a:gd name="T39" fmla="*/ 18 h 18"/>
                <a:gd name="T40" fmla="*/ 6 w 9"/>
                <a:gd name="T41" fmla="*/ 1 h 18"/>
                <a:gd name="T42" fmla="*/ 6 w 9"/>
                <a:gd name="T43" fmla="*/ 3 h 18"/>
                <a:gd name="T44" fmla="*/ 4 w 9"/>
                <a:gd name="T45" fmla="*/ 4 h 18"/>
                <a:gd name="T46" fmla="*/ 3 w 9"/>
                <a:gd name="T47" fmla="*/ 4 h 18"/>
                <a:gd name="T48" fmla="*/ 2 w 9"/>
                <a:gd name="T49" fmla="*/ 6 h 18"/>
                <a:gd name="T50" fmla="*/ 3 w 9"/>
                <a:gd name="T51" fmla="*/ 8 h 18"/>
                <a:gd name="T52" fmla="*/ 4 w 9"/>
                <a:gd name="T53" fmla="*/ 11 h 18"/>
                <a:gd name="T54" fmla="*/ 5 w 9"/>
                <a:gd name="T55" fmla="*/ 17 h 18"/>
                <a:gd name="T56" fmla="*/ 6 w 9"/>
                <a:gd name="T57" fmla="*/ 16 h 18"/>
                <a:gd name="T58" fmla="*/ 6 w 9"/>
                <a:gd name="T59" fmla="*/ 15 h 18"/>
                <a:gd name="T60" fmla="*/ 6 w 9"/>
                <a:gd name="T61" fmla="*/ 11 h 18"/>
                <a:gd name="T62" fmla="*/ 7 w 9"/>
                <a:gd name="T63" fmla="*/ 9 h 18"/>
                <a:gd name="T64" fmla="*/ 8 w 9"/>
                <a:gd name="T65" fmla="*/ 7 h 18"/>
                <a:gd name="T66" fmla="*/ 8 w 9"/>
                <a:gd name="T67" fmla="*/ 6 h 18"/>
                <a:gd name="T68" fmla="*/ 7 w 9"/>
                <a:gd name="T69" fmla="*/ 1 h 18"/>
                <a:gd name="T70" fmla="*/ 6 w 9"/>
                <a:gd name="T71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" h="18">
                  <a:moveTo>
                    <a:pt x="5" y="18"/>
                  </a:moveTo>
                  <a:cubicBezTo>
                    <a:pt x="3" y="18"/>
                    <a:pt x="3" y="14"/>
                    <a:pt x="2" y="11"/>
                  </a:cubicBezTo>
                  <a:cubicBezTo>
                    <a:pt x="2" y="10"/>
                    <a:pt x="2" y="9"/>
                    <a:pt x="2" y="8"/>
                  </a:cubicBezTo>
                  <a:cubicBezTo>
                    <a:pt x="2" y="7"/>
                    <a:pt x="2" y="7"/>
                    <a:pt x="1" y="7"/>
                  </a:cubicBezTo>
                  <a:cubicBezTo>
                    <a:pt x="0" y="6"/>
                    <a:pt x="0" y="5"/>
                    <a:pt x="2" y="3"/>
                  </a:cubicBezTo>
                  <a:cubicBezTo>
                    <a:pt x="2" y="3"/>
                    <a:pt x="3" y="2"/>
                    <a:pt x="4" y="2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9" y="2"/>
                    <a:pt x="9" y="4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8"/>
                    <a:pt x="9" y="8"/>
                    <a:pt x="8" y="9"/>
                  </a:cubicBezTo>
                  <a:cubicBezTo>
                    <a:pt x="8" y="10"/>
                    <a:pt x="7" y="11"/>
                    <a:pt x="7" y="11"/>
                  </a:cubicBezTo>
                  <a:cubicBezTo>
                    <a:pt x="7" y="12"/>
                    <a:pt x="7" y="14"/>
                    <a:pt x="7" y="15"/>
                  </a:cubicBezTo>
                  <a:cubicBezTo>
                    <a:pt x="7" y="16"/>
                    <a:pt x="7" y="16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8"/>
                    <a:pt x="6" y="18"/>
                    <a:pt x="5" y="18"/>
                  </a:cubicBezTo>
                  <a:close/>
                  <a:moveTo>
                    <a:pt x="6" y="1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5" y="3"/>
                    <a:pt x="5" y="3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3" y="6"/>
                    <a:pt x="3" y="7"/>
                    <a:pt x="3" y="8"/>
                  </a:cubicBezTo>
                  <a:cubicBezTo>
                    <a:pt x="4" y="8"/>
                    <a:pt x="4" y="10"/>
                    <a:pt x="4" y="11"/>
                  </a:cubicBezTo>
                  <a:cubicBezTo>
                    <a:pt x="4" y="13"/>
                    <a:pt x="4" y="17"/>
                    <a:pt x="5" y="17"/>
                  </a:cubicBezTo>
                  <a:cubicBezTo>
                    <a:pt x="6" y="17"/>
                    <a:pt x="6" y="17"/>
                    <a:pt x="6" y="16"/>
                  </a:cubicBezTo>
                  <a:cubicBezTo>
                    <a:pt x="6" y="16"/>
                    <a:pt x="6" y="16"/>
                    <a:pt x="6" y="15"/>
                  </a:cubicBezTo>
                  <a:cubicBezTo>
                    <a:pt x="6" y="14"/>
                    <a:pt x="6" y="12"/>
                    <a:pt x="6" y="11"/>
                  </a:cubicBezTo>
                  <a:cubicBezTo>
                    <a:pt x="6" y="10"/>
                    <a:pt x="6" y="9"/>
                    <a:pt x="7" y="9"/>
                  </a:cubicBezTo>
                  <a:cubicBezTo>
                    <a:pt x="7" y="8"/>
                    <a:pt x="8" y="7"/>
                    <a:pt x="8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3"/>
                    <a:pt x="7" y="2"/>
                    <a:pt x="7" y="1"/>
                  </a:cubicBezTo>
                  <a:cubicBezTo>
                    <a:pt x="7" y="1"/>
                    <a:pt x="7" y="1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58" name="Freeform 254"/>
            <p:cNvSpPr/>
            <p:nvPr/>
          </p:nvSpPr>
          <p:spPr bwMode="auto">
            <a:xfrm>
              <a:off x="3822" y="2349"/>
              <a:ext cx="19" cy="10"/>
            </a:xfrm>
            <a:custGeom>
              <a:avLst/>
              <a:gdLst>
                <a:gd name="T0" fmla="*/ 7 w 8"/>
                <a:gd name="T1" fmla="*/ 0 h 4"/>
                <a:gd name="T2" fmla="*/ 2 w 8"/>
                <a:gd name="T3" fmla="*/ 3 h 4"/>
                <a:gd name="T4" fmla="*/ 6 w 8"/>
                <a:gd name="T5" fmla="*/ 3 h 4"/>
                <a:gd name="T6" fmla="*/ 7 w 8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4">
                  <a:moveTo>
                    <a:pt x="7" y="0"/>
                  </a:moveTo>
                  <a:cubicBezTo>
                    <a:pt x="6" y="0"/>
                    <a:pt x="0" y="0"/>
                    <a:pt x="2" y="3"/>
                  </a:cubicBezTo>
                  <a:cubicBezTo>
                    <a:pt x="3" y="4"/>
                    <a:pt x="5" y="3"/>
                    <a:pt x="6" y="3"/>
                  </a:cubicBezTo>
                  <a:cubicBezTo>
                    <a:pt x="8" y="3"/>
                    <a:pt x="7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59" name="Freeform 255"/>
            <p:cNvSpPr>
              <a:spLocks noEditPoints="1"/>
            </p:cNvSpPr>
            <p:nvPr/>
          </p:nvSpPr>
          <p:spPr bwMode="auto">
            <a:xfrm>
              <a:off x="3824" y="2347"/>
              <a:ext cx="17" cy="12"/>
            </a:xfrm>
            <a:custGeom>
              <a:avLst/>
              <a:gdLst>
                <a:gd name="T0" fmla="*/ 2 w 7"/>
                <a:gd name="T1" fmla="*/ 5 h 5"/>
                <a:gd name="T2" fmla="*/ 2 w 7"/>
                <a:gd name="T3" fmla="*/ 5 h 5"/>
                <a:gd name="T4" fmla="*/ 1 w 7"/>
                <a:gd name="T5" fmla="*/ 4 h 5"/>
                <a:gd name="T6" fmla="*/ 0 w 7"/>
                <a:gd name="T7" fmla="*/ 2 h 5"/>
                <a:gd name="T8" fmla="*/ 6 w 7"/>
                <a:gd name="T9" fmla="*/ 0 h 5"/>
                <a:gd name="T10" fmla="*/ 7 w 7"/>
                <a:gd name="T11" fmla="*/ 0 h 5"/>
                <a:gd name="T12" fmla="*/ 7 w 7"/>
                <a:gd name="T13" fmla="*/ 1 h 5"/>
                <a:gd name="T14" fmla="*/ 7 w 7"/>
                <a:gd name="T15" fmla="*/ 2 h 5"/>
                <a:gd name="T16" fmla="*/ 6 w 7"/>
                <a:gd name="T17" fmla="*/ 4 h 5"/>
                <a:gd name="T18" fmla="*/ 5 w 7"/>
                <a:gd name="T19" fmla="*/ 5 h 5"/>
                <a:gd name="T20" fmla="*/ 4 w 7"/>
                <a:gd name="T21" fmla="*/ 5 h 5"/>
                <a:gd name="T22" fmla="*/ 2 w 7"/>
                <a:gd name="T23" fmla="*/ 5 h 5"/>
                <a:gd name="T24" fmla="*/ 2 w 7"/>
                <a:gd name="T25" fmla="*/ 3 h 5"/>
                <a:gd name="T26" fmla="*/ 2 w 7"/>
                <a:gd name="T27" fmla="*/ 3 h 5"/>
                <a:gd name="T28" fmla="*/ 2 w 7"/>
                <a:gd name="T29" fmla="*/ 3 h 5"/>
                <a:gd name="T30" fmla="*/ 4 w 7"/>
                <a:gd name="T31" fmla="*/ 3 h 5"/>
                <a:gd name="T32" fmla="*/ 5 w 7"/>
                <a:gd name="T33" fmla="*/ 3 h 5"/>
                <a:gd name="T34" fmla="*/ 5 w 7"/>
                <a:gd name="T35" fmla="*/ 3 h 5"/>
                <a:gd name="T36" fmla="*/ 5 w 7"/>
                <a:gd name="T37" fmla="*/ 2 h 5"/>
                <a:gd name="T38" fmla="*/ 5 w 7"/>
                <a:gd name="T39" fmla="*/ 1 h 5"/>
                <a:gd name="T40" fmla="*/ 1 w 7"/>
                <a:gd name="T41" fmla="*/ 2 h 5"/>
                <a:gd name="T42" fmla="*/ 2 w 7"/>
                <a:gd name="T4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" h="5"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2"/>
                  </a:cubicBezTo>
                  <a:cubicBezTo>
                    <a:pt x="7" y="2"/>
                    <a:pt x="7" y="3"/>
                    <a:pt x="6" y="4"/>
                  </a:cubicBezTo>
                  <a:cubicBezTo>
                    <a:pt x="6" y="4"/>
                    <a:pt x="6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4" y="5"/>
                    <a:pt x="3" y="5"/>
                    <a:pt x="2" y="5"/>
                  </a:cubicBezTo>
                  <a:close/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3"/>
                    <a:pt x="1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60" name="Freeform 256"/>
            <p:cNvSpPr/>
            <p:nvPr/>
          </p:nvSpPr>
          <p:spPr bwMode="auto">
            <a:xfrm>
              <a:off x="3820" y="2339"/>
              <a:ext cx="4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0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61" name="Freeform 257"/>
            <p:cNvSpPr/>
            <p:nvPr/>
          </p:nvSpPr>
          <p:spPr bwMode="auto">
            <a:xfrm>
              <a:off x="3820" y="2337"/>
              <a:ext cx="7" cy="7"/>
            </a:xfrm>
            <a:custGeom>
              <a:avLst/>
              <a:gdLst>
                <a:gd name="T0" fmla="*/ 1 w 3"/>
                <a:gd name="T1" fmla="*/ 3 h 3"/>
                <a:gd name="T2" fmla="*/ 0 w 3"/>
                <a:gd name="T3" fmla="*/ 3 h 3"/>
                <a:gd name="T4" fmla="*/ 0 w 3"/>
                <a:gd name="T5" fmla="*/ 2 h 3"/>
                <a:gd name="T6" fmla="*/ 0 w 3"/>
                <a:gd name="T7" fmla="*/ 0 h 3"/>
                <a:gd name="T8" fmla="*/ 3 w 3"/>
                <a:gd name="T9" fmla="*/ 1 h 3"/>
                <a:gd name="T10" fmla="*/ 2 w 3"/>
                <a:gd name="T11" fmla="*/ 1 h 3"/>
                <a:gd name="T12" fmla="*/ 2 w 3"/>
                <a:gd name="T13" fmla="*/ 2 h 3"/>
                <a:gd name="T14" fmla="*/ 1 w 3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2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62" name="Freeform 258"/>
            <p:cNvSpPr/>
            <p:nvPr/>
          </p:nvSpPr>
          <p:spPr bwMode="auto">
            <a:xfrm>
              <a:off x="3976" y="2247"/>
              <a:ext cx="95" cy="95"/>
            </a:xfrm>
            <a:custGeom>
              <a:avLst/>
              <a:gdLst>
                <a:gd name="T0" fmla="*/ 14 w 40"/>
                <a:gd name="T1" fmla="*/ 0 h 40"/>
                <a:gd name="T2" fmla="*/ 11 w 40"/>
                <a:gd name="T3" fmla="*/ 3 h 40"/>
                <a:gd name="T4" fmla="*/ 9 w 40"/>
                <a:gd name="T5" fmla="*/ 7 h 40"/>
                <a:gd name="T6" fmla="*/ 8 w 40"/>
                <a:gd name="T7" fmla="*/ 15 h 40"/>
                <a:gd name="T8" fmla="*/ 5 w 40"/>
                <a:gd name="T9" fmla="*/ 19 h 40"/>
                <a:gd name="T10" fmla="*/ 3 w 40"/>
                <a:gd name="T11" fmla="*/ 22 h 40"/>
                <a:gd name="T12" fmla="*/ 2 w 40"/>
                <a:gd name="T13" fmla="*/ 26 h 40"/>
                <a:gd name="T14" fmla="*/ 0 w 40"/>
                <a:gd name="T15" fmla="*/ 28 h 40"/>
                <a:gd name="T16" fmla="*/ 4 w 40"/>
                <a:gd name="T17" fmla="*/ 31 h 40"/>
                <a:gd name="T18" fmla="*/ 5 w 40"/>
                <a:gd name="T19" fmla="*/ 34 h 40"/>
                <a:gd name="T20" fmla="*/ 7 w 40"/>
                <a:gd name="T21" fmla="*/ 36 h 40"/>
                <a:gd name="T22" fmla="*/ 13 w 40"/>
                <a:gd name="T23" fmla="*/ 39 h 40"/>
                <a:gd name="T24" fmla="*/ 18 w 40"/>
                <a:gd name="T25" fmla="*/ 38 h 40"/>
                <a:gd name="T26" fmla="*/ 24 w 40"/>
                <a:gd name="T27" fmla="*/ 38 h 40"/>
                <a:gd name="T28" fmla="*/ 30 w 40"/>
                <a:gd name="T29" fmla="*/ 35 h 40"/>
                <a:gd name="T30" fmla="*/ 40 w 40"/>
                <a:gd name="T31" fmla="*/ 27 h 40"/>
                <a:gd name="T32" fmla="*/ 27 w 40"/>
                <a:gd name="T33" fmla="*/ 23 h 40"/>
                <a:gd name="T34" fmla="*/ 26 w 40"/>
                <a:gd name="T35" fmla="*/ 20 h 40"/>
                <a:gd name="T36" fmla="*/ 23 w 40"/>
                <a:gd name="T37" fmla="*/ 20 h 40"/>
                <a:gd name="T38" fmla="*/ 26 w 40"/>
                <a:gd name="T39" fmla="*/ 15 h 40"/>
                <a:gd name="T40" fmla="*/ 22 w 40"/>
                <a:gd name="T41" fmla="*/ 10 h 40"/>
                <a:gd name="T42" fmla="*/ 18 w 40"/>
                <a:gd name="T43" fmla="*/ 7 h 40"/>
                <a:gd name="T44" fmla="*/ 18 w 40"/>
                <a:gd name="T45" fmla="*/ 8 h 40"/>
                <a:gd name="T46" fmla="*/ 14 w 40"/>
                <a:gd name="T4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40">
                  <a:moveTo>
                    <a:pt x="14" y="0"/>
                  </a:moveTo>
                  <a:cubicBezTo>
                    <a:pt x="14" y="2"/>
                    <a:pt x="12" y="2"/>
                    <a:pt x="11" y="3"/>
                  </a:cubicBezTo>
                  <a:cubicBezTo>
                    <a:pt x="10" y="3"/>
                    <a:pt x="9" y="6"/>
                    <a:pt x="9" y="7"/>
                  </a:cubicBezTo>
                  <a:cubicBezTo>
                    <a:pt x="9" y="10"/>
                    <a:pt x="9" y="13"/>
                    <a:pt x="8" y="15"/>
                  </a:cubicBezTo>
                  <a:cubicBezTo>
                    <a:pt x="6" y="16"/>
                    <a:pt x="5" y="17"/>
                    <a:pt x="5" y="19"/>
                  </a:cubicBezTo>
                  <a:cubicBezTo>
                    <a:pt x="5" y="20"/>
                    <a:pt x="3" y="20"/>
                    <a:pt x="3" y="22"/>
                  </a:cubicBezTo>
                  <a:cubicBezTo>
                    <a:pt x="3" y="23"/>
                    <a:pt x="3" y="25"/>
                    <a:pt x="2" y="26"/>
                  </a:cubicBezTo>
                  <a:cubicBezTo>
                    <a:pt x="1" y="27"/>
                    <a:pt x="0" y="26"/>
                    <a:pt x="0" y="28"/>
                  </a:cubicBezTo>
                  <a:cubicBezTo>
                    <a:pt x="1" y="28"/>
                    <a:pt x="4" y="30"/>
                    <a:pt x="4" y="31"/>
                  </a:cubicBezTo>
                  <a:cubicBezTo>
                    <a:pt x="5" y="32"/>
                    <a:pt x="5" y="33"/>
                    <a:pt x="5" y="34"/>
                  </a:cubicBezTo>
                  <a:cubicBezTo>
                    <a:pt x="6" y="35"/>
                    <a:pt x="7" y="33"/>
                    <a:pt x="7" y="36"/>
                  </a:cubicBezTo>
                  <a:cubicBezTo>
                    <a:pt x="7" y="36"/>
                    <a:pt x="12" y="38"/>
                    <a:pt x="13" y="39"/>
                  </a:cubicBezTo>
                  <a:cubicBezTo>
                    <a:pt x="15" y="40"/>
                    <a:pt x="16" y="40"/>
                    <a:pt x="18" y="38"/>
                  </a:cubicBezTo>
                  <a:cubicBezTo>
                    <a:pt x="20" y="37"/>
                    <a:pt x="22" y="39"/>
                    <a:pt x="24" y="38"/>
                  </a:cubicBezTo>
                  <a:cubicBezTo>
                    <a:pt x="25" y="37"/>
                    <a:pt x="27" y="36"/>
                    <a:pt x="30" y="35"/>
                  </a:cubicBezTo>
                  <a:cubicBezTo>
                    <a:pt x="33" y="35"/>
                    <a:pt x="38" y="30"/>
                    <a:pt x="40" y="27"/>
                  </a:cubicBezTo>
                  <a:cubicBezTo>
                    <a:pt x="35" y="28"/>
                    <a:pt x="30" y="26"/>
                    <a:pt x="27" y="23"/>
                  </a:cubicBezTo>
                  <a:cubicBezTo>
                    <a:pt x="26" y="22"/>
                    <a:pt x="26" y="22"/>
                    <a:pt x="26" y="20"/>
                  </a:cubicBezTo>
                  <a:cubicBezTo>
                    <a:pt x="26" y="18"/>
                    <a:pt x="24" y="20"/>
                    <a:pt x="23" y="20"/>
                  </a:cubicBezTo>
                  <a:cubicBezTo>
                    <a:pt x="22" y="18"/>
                    <a:pt x="25" y="15"/>
                    <a:pt x="26" y="15"/>
                  </a:cubicBezTo>
                  <a:cubicBezTo>
                    <a:pt x="24" y="14"/>
                    <a:pt x="23" y="12"/>
                    <a:pt x="22" y="10"/>
                  </a:cubicBezTo>
                  <a:cubicBezTo>
                    <a:pt x="21" y="9"/>
                    <a:pt x="19" y="9"/>
                    <a:pt x="18" y="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5" y="7"/>
                    <a:pt x="16" y="2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63" name="Freeform 259"/>
            <p:cNvSpPr>
              <a:spLocks noEditPoints="1"/>
            </p:cNvSpPr>
            <p:nvPr/>
          </p:nvSpPr>
          <p:spPr bwMode="auto">
            <a:xfrm>
              <a:off x="3974" y="2244"/>
              <a:ext cx="99" cy="98"/>
            </a:xfrm>
            <a:custGeom>
              <a:avLst/>
              <a:gdLst>
                <a:gd name="T0" fmla="*/ 13 w 42"/>
                <a:gd name="T1" fmla="*/ 40 h 41"/>
                <a:gd name="T2" fmla="*/ 8 w 42"/>
                <a:gd name="T3" fmla="*/ 38 h 41"/>
                <a:gd name="T4" fmla="*/ 8 w 42"/>
                <a:gd name="T5" fmla="*/ 37 h 41"/>
                <a:gd name="T6" fmla="*/ 6 w 42"/>
                <a:gd name="T7" fmla="*/ 35 h 41"/>
                <a:gd name="T8" fmla="*/ 5 w 42"/>
                <a:gd name="T9" fmla="*/ 32 h 41"/>
                <a:gd name="T10" fmla="*/ 0 w 42"/>
                <a:gd name="T11" fmla="*/ 29 h 41"/>
                <a:gd name="T12" fmla="*/ 2 w 42"/>
                <a:gd name="T13" fmla="*/ 27 h 41"/>
                <a:gd name="T14" fmla="*/ 3 w 42"/>
                <a:gd name="T15" fmla="*/ 24 h 41"/>
                <a:gd name="T16" fmla="*/ 5 w 42"/>
                <a:gd name="T17" fmla="*/ 21 h 41"/>
                <a:gd name="T18" fmla="*/ 7 w 42"/>
                <a:gd name="T19" fmla="*/ 16 h 41"/>
                <a:gd name="T20" fmla="*/ 9 w 42"/>
                <a:gd name="T21" fmla="*/ 11 h 41"/>
                <a:gd name="T22" fmla="*/ 10 w 42"/>
                <a:gd name="T23" fmla="*/ 7 h 41"/>
                <a:gd name="T24" fmla="*/ 12 w 42"/>
                <a:gd name="T25" fmla="*/ 3 h 41"/>
                <a:gd name="T26" fmla="*/ 14 w 42"/>
                <a:gd name="T27" fmla="*/ 0 h 41"/>
                <a:gd name="T28" fmla="*/ 17 w 42"/>
                <a:gd name="T29" fmla="*/ 5 h 41"/>
                <a:gd name="T30" fmla="*/ 19 w 42"/>
                <a:gd name="T31" fmla="*/ 6 h 41"/>
                <a:gd name="T32" fmla="*/ 21 w 42"/>
                <a:gd name="T33" fmla="*/ 9 h 41"/>
                <a:gd name="T34" fmla="*/ 24 w 42"/>
                <a:gd name="T35" fmla="*/ 12 h 41"/>
                <a:gd name="T36" fmla="*/ 29 w 42"/>
                <a:gd name="T37" fmla="*/ 16 h 41"/>
                <a:gd name="T38" fmla="*/ 25 w 42"/>
                <a:gd name="T39" fmla="*/ 19 h 41"/>
                <a:gd name="T40" fmla="*/ 25 w 42"/>
                <a:gd name="T41" fmla="*/ 20 h 41"/>
                <a:gd name="T42" fmla="*/ 28 w 42"/>
                <a:gd name="T43" fmla="*/ 21 h 41"/>
                <a:gd name="T44" fmla="*/ 29 w 42"/>
                <a:gd name="T45" fmla="*/ 23 h 41"/>
                <a:gd name="T46" fmla="*/ 42 w 42"/>
                <a:gd name="T47" fmla="*/ 27 h 41"/>
                <a:gd name="T48" fmla="*/ 31 w 42"/>
                <a:gd name="T49" fmla="*/ 37 h 41"/>
                <a:gd name="T50" fmla="*/ 25 w 42"/>
                <a:gd name="T51" fmla="*/ 40 h 41"/>
                <a:gd name="T52" fmla="*/ 20 w 42"/>
                <a:gd name="T53" fmla="*/ 40 h 41"/>
                <a:gd name="T54" fmla="*/ 9 w 42"/>
                <a:gd name="T55" fmla="*/ 37 h 41"/>
                <a:gd name="T56" fmla="*/ 14 w 42"/>
                <a:gd name="T57" fmla="*/ 39 h 41"/>
                <a:gd name="T58" fmla="*/ 22 w 42"/>
                <a:gd name="T59" fmla="*/ 38 h 41"/>
                <a:gd name="T60" fmla="*/ 26 w 42"/>
                <a:gd name="T61" fmla="*/ 38 h 41"/>
                <a:gd name="T62" fmla="*/ 39 w 42"/>
                <a:gd name="T63" fmla="*/ 29 h 41"/>
                <a:gd name="T64" fmla="*/ 27 w 42"/>
                <a:gd name="T65" fmla="*/ 24 h 41"/>
                <a:gd name="T66" fmla="*/ 26 w 42"/>
                <a:gd name="T67" fmla="*/ 21 h 41"/>
                <a:gd name="T68" fmla="*/ 24 w 42"/>
                <a:gd name="T69" fmla="*/ 21 h 41"/>
                <a:gd name="T70" fmla="*/ 26 w 42"/>
                <a:gd name="T71" fmla="*/ 16 h 41"/>
                <a:gd name="T72" fmla="*/ 22 w 42"/>
                <a:gd name="T73" fmla="*/ 11 h 41"/>
                <a:gd name="T74" fmla="*/ 19 w 42"/>
                <a:gd name="T75" fmla="*/ 10 h 41"/>
                <a:gd name="T76" fmla="*/ 18 w 42"/>
                <a:gd name="T77" fmla="*/ 10 h 41"/>
                <a:gd name="T78" fmla="*/ 15 w 42"/>
                <a:gd name="T79" fmla="*/ 3 h 41"/>
                <a:gd name="T80" fmla="*/ 12 w 42"/>
                <a:gd name="T81" fmla="*/ 4 h 41"/>
                <a:gd name="T82" fmla="*/ 11 w 42"/>
                <a:gd name="T83" fmla="*/ 9 h 41"/>
                <a:gd name="T84" fmla="*/ 9 w 42"/>
                <a:gd name="T85" fmla="*/ 16 h 41"/>
                <a:gd name="T86" fmla="*/ 6 w 42"/>
                <a:gd name="T87" fmla="*/ 20 h 41"/>
                <a:gd name="T88" fmla="*/ 5 w 42"/>
                <a:gd name="T89" fmla="*/ 23 h 41"/>
                <a:gd name="T90" fmla="*/ 4 w 42"/>
                <a:gd name="T91" fmla="*/ 28 h 41"/>
                <a:gd name="T92" fmla="*/ 2 w 42"/>
                <a:gd name="T93" fmla="*/ 28 h 41"/>
                <a:gd name="T94" fmla="*/ 7 w 42"/>
                <a:gd name="T95" fmla="*/ 33 h 41"/>
                <a:gd name="T96" fmla="*/ 8 w 42"/>
                <a:gd name="T97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" h="41">
                  <a:moveTo>
                    <a:pt x="16" y="41"/>
                  </a:moveTo>
                  <a:cubicBezTo>
                    <a:pt x="15" y="41"/>
                    <a:pt x="14" y="41"/>
                    <a:pt x="13" y="40"/>
                  </a:cubicBezTo>
                  <a:cubicBezTo>
                    <a:pt x="13" y="40"/>
                    <a:pt x="12" y="40"/>
                    <a:pt x="10" y="39"/>
                  </a:cubicBezTo>
                  <a:cubicBezTo>
                    <a:pt x="10" y="38"/>
                    <a:pt x="8" y="38"/>
                    <a:pt x="8" y="38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6"/>
                    <a:pt x="8" y="36"/>
                  </a:cubicBezTo>
                  <a:cubicBezTo>
                    <a:pt x="7" y="36"/>
                    <a:pt x="6" y="36"/>
                    <a:pt x="6" y="35"/>
                  </a:cubicBezTo>
                  <a:cubicBezTo>
                    <a:pt x="6" y="35"/>
                    <a:pt x="5" y="34"/>
                    <a:pt x="5" y="34"/>
                  </a:cubicBezTo>
                  <a:cubicBezTo>
                    <a:pt x="5" y="33"/>
                    <a:pt x="5" y="33"/>
                    <a:pt x="5" y="32"/>
                  </a:cubicBezTo>
                  <a:cubicBezTo>
                    <a:pt x="4" y="31"/>
                    <a:pt x="2" y="30"/>
                    <a:pt x="1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7"/>
                    <a:pt x="1" y="27"/>
                    <a:pt x="2" y="27"/>
                  </a:cubicBezTo>
                  <a:cubicBezTo>
                    <a:pt x="2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1"/>
                    <a:pt x="4" y="21"/>
                    <a:pt x="5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18"/>
                    <a:pt x="6" y="17"/>
                    <a:pt x="7" y="16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9" y="11"/>
                  </a:cubicBezTo>
                  <a:cubicBezTo>
                    <a:pt x="9" y="10"/>
                    <a:pt x="9" y="9"/>
                    <a:pt x="10" y="8"/>
                  </a:cubicBezTo>
                  <a:cubicBezTo>
                    <a:pt x="10" y="8"/>
                    <a:pt x="10" y="8"/>
                    <a:pt x="10" y="7"/>
                  </a:cubicBezTo>
                  <a:cubicBezTo>
                    <a:pt x="10" y="5"/>
                    <a:pt x="10" y="4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2"/>
                    <a:pt x="17" y="3"/>
                    <a:pt x="17" y="5"/>
                  </a:cubicBezTo>
                  <a:cubicBezTo>
                    <a:pt x="18" y="6"/>
                    <a:pt x="18" y="7"/>
                    <a:pt x="18" y="8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9"/>
                    <a:pt x="20" y="9"/>
                    <a:pt x="21" y="9"/>
                  </a:cubicBezTo>
                  <a:cubicBezTo>
                    <a:pt x="22" y="10"/>
                    <a:pt x="23" y="10"/>
                    <a:pt x="23" y="11"/>
                  </a:cubicBezTo>
                  <a:cubicBezTo>
                    <a:pt x="24" y="11"/>
                    <a:pt x="24" y="11"/>
                    <a:pt x="24" y="12"/>
                  </a:cubicBezTo>
                  <a:cubicBezTo>
                    <a:pt x="25" y="13"/>
                    <a:pt x="26" y="14"/>
                    <a:pt x="28" y="15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6" y="17"/>
                    <a:pt x="25" y="18"/>
                    <a:pt x="25" y="19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7" y="20"/>
                    <a:pt x="28" y="20"/>
                    <a:pt x="28" y="21"/>
                  </a:cubicBezTo>
                  <a:cubicBezTo>
                    <a:pt x="28" y="22"/>
                    <a:pt x="28" y="22"/>
                    <a:pt x="28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1" y="26"/>
                    <a:pt x="36" y="28"/>
                    <a:pt x="41" y="28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32"/>
                    <a:pt x="35" y="37"/>
                    <a:pt x="31" y="37"/>
                  </a:cubicBezTo>
                  <a:cubicBezTo>
                    <a:pt x="29" y="37"/>
                    <a:pt x="28" y="38"/>
                    <a:pt x="26" y="39"/>
                  </a:cubicBezTo>
                  <a:cubicBezTo>
                    <a:pt x="26" y="39"/>
                    <a:pt x="25" y="40"/>
                    <a:pt x="25" y="40"/>
                  </a:cubicBezTo>
                  <a:cubicBezTo>
                    <a:pt x="24" y="40"/>
                    <a:pt x="23" y="40"/>
                    <a:pt x="22" y="40"/>
                  </a:cubicBezTo>
                  <a:cubicBezTo>
                    <a:pt x="21" y="39"/>
                    <a:pt x="20" y="39"/>
                    <a:pt x="20" y="40"/>
                  </a:cubicBezTo>
                  <a:cubicBezTo>
                    <a:pt x="18" y="41"/>
                    <a:pt x="17" y="41"/>
                    <a:pt x="16" y="41"/>
                  </a:cubicBezTo>
                  <a:close/>
                  <a:moveTo>
                    <a:pt x="9" y="37"/>
                  </a:moveTo>
                  <a:cubicBezTo>
                    <a:pt x="9" y="37"/>
                    <a:pt x="10" y="37"/>
                    <a:pt x="11" y="38"/>
                  </a:cubicBezTo>
                  <a:cubicBezTo>
                    <a:pt x="12" y="38"/>
                    <a:pt x="13" y="39"/>
                    <a:pt x="14" y="39"/>
                  </a:cubicBezTo>
                  <a:cubicBezTo>
                    <a:pt x="16" y="40"/>
                    <a:pt x="17" y="40"/>
                    <a:pt x="19" y="39"/>
                  </a:cubicBezTo>
                  <a:cubicBezTo>
                    <a:pt x="20" y="38"/>
                    <a:pt x="21" y="38"/>
                    <a:pt x="22" y="38"/>
                  </a:cubicBezTo>
                  <a:cubicBezTo>
                    <a:pt x="23" y="39"/>
                    <a:pt x="24" y="39"/>
                    <a:pt x="24" y="39"/>
                  </a:cubicBezTo>
                  <a:cubicBezTo>
                    <a:pt x="25" y="38"/>
                    <a:pt x="25" y="38"/>
                    <a:pt x="26" y="38"/>
                  </a:cubicBezTo>
                  <a:cubicBezTo>
                    <a:pt x="27" y="37"/>
                    <a:pt x="29" y="36"/>
                    <a:pt x="31" y="36"/>
                  </a:cubicBezTo>
                  <a:cubicBezTo>
                    <a:pt x="34" y="36"/>
                    <a:pt x="37" y="32"/>
                    <a:pt x="39" y="29"/>
                  </a:cubicBezTo>
                  <a:cubicBezTo>
                    <a:pt x="35" y="29"/>
                    <a:pt x="31" y="27"/>
                    <a:pt x="28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23"/>
                    <a:pt x="26" y="23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1"/>
                    <a:pt x="24" y="22"/>
                    <a:pt x="24" y="21"/>
                  </a:cubicBezTo>
                  <a:cubicBezTo>
                    <a:pt x="23" y="21"/>
                    <a:pt x="23" y="20"/>
                    <a:pt x="23" y="19"/>
                  </a:cubicBezTo>
                  <a:cubicBezTo>
                    <a:pt x="24" y="18"/>
                    <a:pt x="25" y="16"/>
                    <a:pt x="26" y="16"/>
                  </a:cubicBezTo>
                  <a:cubicBezTo>
                    <a:pt x="25" y="15"/>
                    <a:pt x="24" y="14"/>
                    <a:pt x="23" y="12"/>
                  </a:cubicBezTo>
                  <a:cubicBezTo>
                    <a:pt x="23" y="12"/>
                    <a:pt x="23" y="12"/>
                    <a:pt x="22" y="11"/>
                  </a:cubicBezTo>
                  <a:cubicBezTo>
                    <a:pt x="22" y="11"/>
                    <a:pt x="21" y="11"/>
                    <a:pt x="21" y="11"/>
                  </a:cubicBezTo>
                  <a:cubicBezTo>
                    <a:pt x="20" y="11"/>
                    <a:pt x="20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9"/>
                    <a:pt x="16" y="7"/>
                    <a:pt x="16" y="5"/>
                  </a:cubicBezTo>
                  <a:cubicBezTo>
                    <a:pt x="16" y="4"/>
                    <a:pt x="16" y="3"/>
                    <a:pt x="15" y="3"/>
                  </a:cubicBezTo>
                  <a:cubicBezTo>
                    <a:pt x="15" y="3"/>
                    <a:pt x="14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7"/>
                    <a:pt x="11" y="7"/>
                  </a:cubicBezTo>
                  <a:cubicBezTo>
                    <a:pt x="11" y="8"/>
                    <a:pt x="11" y="8"/>
                    <a:pt x="11" y="9"/>
                  </a:cubicBezTo>
                  <a:cubicBezTo>
                    <a:pt x="11" y="9"/>
                    <a:pt x="11" y="10"/>
                    <a:pt x="11" y="11"/>
                  </a:cubicBezTo>
                  <a:cubicBezTo>
                    <a:pt x="10" y="13"/>
                    <a:pt x="10" y="15"/>
                    <a:pt x="9" y="16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8"/>
                    <a:pt x="7" y="19"/>
                    <a:pt x="6" y="20"/>
                  </a:cubicBezTo>
                  <a:cubicBezTo>
                    <a:pt x="6" y="21"/>
                    <a:pt x="6" y="21"/>
                    <a:pt x="5" y="22"/>
                  </a:cubicBezTo>
                  <a:cubicBezTo>
                    <a:pt x="5" y="22"/>
                    <a:pt x="5" y="22"/>
                    <a:pt x="5" y="23"/>
                  </a:cubicBezTo>
                  <a:cubicBezTo>
                    <a:pt x="5" y="23"/>
                    <a:pt x="5" y="23"/>
                    <a:pt x="5" y="24"/>
                  </a:cubicBezTo>
                  <a:cubicBezTo>
                    <a:pt x="5" y="25"/>
                    <a:pt x="5" y="27"/>
                    <a:pt x="4" y="28"/>
                  </a:cubicBezTo>
                  <a:cubicBezTo>
                    <a:pt x="3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5" y="30"/>
                    <a:pt x="6" y="32"/>
                  </a:cubicBezTo>
                  <a:cubicBezTo>
                    <a:pt x="6" y="32"/>
                    <a:pt x="6" y="33"/>
                    <a:pt x="7" y="33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7" y="35"/>
                    <a:pt x="8" y="35"/>
                  </a:cubicBezTo>
                  <a:cubicBezTo>
                    <a:pt x="9" y="35"/>
                    <a:pt x="9" y="36"/>
                    <a:pt x="9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64" name="Freeform 260"/>
            <p:cNvSpPr/>
            <p:nvPr/>
          </p:nvSpPr>
          <p:spPr bwMode="auto">
            <a:xfrm>
              <a:off x="4019" y="2261"/>
              <a:ext cx="2" cy="2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1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65" name="Freeform 261"/>
            <p:cNvSpPr/>
            <p:nvPr/>
          </p:nvSpPr>
          <p:spPr bwMode="auto">
            <a:xfrm>
              <a:off x="4016" y="2259"/>
              <a:ext cx="8" cy="7"/>
            </a:xfrm>
            <a:custGeom>
              <a:avLst/>
              <a:gdLst>
                <a:gd name="T0" fmla="*/ 2 w 3"/>
                <a:gd name="T1" fmla="*/ 3 h 3"/>
                <a:gd name="T2" fmla="*/ 2 w 3"/>
                <a:gd name="T3" fmla="*/ 3 h 3"/>
                <a:gd name="T4" fmla="*/ 0 w 3"/>
                <a:gd name="T5" fmla="*/ 2 h 3"/>
                <a:gd name="T6" fmla="*/ 0 w 3"/>
                <a:gd name="T7" fmla="*/ 1 h 3"/>
                <a:gd name="T8" fmla="*/ 1 w 3"/>
                <a:gd name="T9" fmla="*/ 1 h 3"/>
                <a:gd name="T10" fmla="*/ 2 w 3"/>
                <a:gd name="T11" fmla="*/ 1 h 3"/>
                <a:gd name="T12" fmla="*/ 3 w 3"/>
                <a:gd name="T13" fmla="*/ 1 h 3"/>
                <a:gd name="T14" fmla="*/ 2 w 3"/>
                <a:gd name="T15" fmla="*/ 2 h 3"/>
                <a:gd name="T16" fmla="*/ 2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66" name="Freeform 262"/>
            <p:cNvSpPr/>
            <p:nvPr/>
          </p:nvSpPr>
          <p:spPr bwMode="auto">
            <a:xfrm>
              <a:off x="4031" y="2280"/>
              <a:ext cx="12" cy="14"/>
            </a:xfrm>
            <a:custGeom>
              <a:avLst/>
              <a:gdLst>
                <a:gd name="T0" fmla="*/ 4 w 5"/>
                <a:gd name="T1" fmla="*/ 4 h 6"/>
                <a:gd name="T2" fmla="*/ 3 w 5"/>
                <a:gd name="T3" fmla="*/ 6 h 6"/>
                <a:gd name="T4" fmla="*/ 0 w 5"/>
                <a:gd name="T5" fmla="*/ 5 h 6"/>
                <a:gd name="T6" fmla="*/ 1 w 5"/>
                <a:gd name="T7" fmla="*/ 2 h 6"/>
                <a:gd name="T8" fmla="*/ 4 w 5"/>
                <a:gd name="T9" fmla="*/ 2 h 6"/>
                <a:gd name="T10" fmla="*/ 2 w 5"/>
                <a:gd name="T11" fmla="*/ 4 h 6"/>
                <a:gd name="T12" fmla="*/ 4 w 5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4" y="4"/>
                  </a:moveTo>
                  <a:cubicBezTo>
                    <a:pt x="4" y="5"/>
                    <a:pt x="3" y="5"/>
                    <a:pt x="3" y="6"/>
                  </a:cubicBezTo>
                  <a:cubicBezTo>
                    <a:pt x="2" y="5"/>
                    <a:pt x="1" y="6"/>
                    <a:pt x="0" y="5"/>
                  </a:cubicBezTo>
                  <a:cubicBezTo>
                    <a:pt x="0" y="5"/>
                    <a:pt x="1" y="3"/>
                    <a:pt x="1" y="2"/>
                  </a:cubicBezTo>
                  <a:cubicBezTo>
                    <a:pt x="2" y="1"/>
                    <a:pt x="3" y="0"/>
                    <a:pt x="4" y="2"/>
                  </a:cubicBezTo>
                  <a:cubicBezTo>
                    <a:pt x="5" y="3"/>
                    <a:pt x="3" y="3"/>
                    <a:pt x="2" y="4"/>
                  </a:cubicBezTo>
                  <a:cubicBezTo>
                    <a:pt x="3" y="4"/>
                    <a:pt x="3" y="4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67" name="Freeform 263"/>
            <p:cNvSpPr>
              <a:spLocks noEditPoints="1"/>
            </p:cNvSpPr>
            <p:nvPr/>
          </p:nvSpPr>
          <p:spPr bwMode="auto">
            <a:xfrm>
              <a:off x="4031" y="2280"/>
              <a:ext cx="12" cy="17"/>
            </a:xfrm>
            <a:custGeom>
              <a:avLst/>
              <a:gdLst>
                <a:gd name="T0" fmla="*/ 3 w 5"/>
                <a:gd name="T1" fmla="*/ 7 h 7"/>
                <a:gd name="T2" fmla="*/ 3 w 5"/>
                <a:gd name="T3" fmla="*/ 6 h 7"/>
                <a:gd name="T4" fmla="*/ 1 w 5"/>
                <a:gd name="T5" fmla="*/ 6 h 7"/>
                <a:gd name="T6" fmla="*/ 1 w 5"/>
                <a:gd name="T7" fmla="*/ 6 h 7"/>
                <a:gd name="T8" fmla="*/ 0 w 5"/>
                <a:gd name="T9" fmla="*/ 6 h 7"/>
                <a:gd name="T10" fmla="*/ 0 w 5"/>
                <a:gd name="T11" fmla="*/ 5 h 7"/>
                <a:gd name="T12" fmla="*/ 0 w 5"/>
                <a:gd name="T13" fmla="*/ 5 h 7"/>
                <a:gd name="T14" fmla="*/ 0 w 5"/>
                <a:gd name="T15" fmla="*/ 5 h 7"/>
                <a:gd name="T16" fmla="*/ 1 w 5"/>
                <a:gd name="T17" fmla="*/ 2 h 7"/>
                <a:gd name="T18" fmla="*/ 3 w 5"/>
                <a:gd name="T19" fmla="*/ 0 h 7"/>
                <a:gd name="T20" fmla="*/ 5 w 5"/>
                <a:gd name="T21" fmla="*/ 1 h 7"/>
                <a:gd name="T22" fmla="*/ 5 w 5"/>
                <a:gd name="T23" fmla="*/ 3 h 7"/>
                <a:gd name="T24" fmla="*/ 4 w 5"/>
                <a:gd name="T25" fmla="*/ 4 h 7"/>
                <a:gd name="T26" fmla="*/ 5 w 5"/>
                <a:gd name="T27" fmla="*/ 4 h 7"/>
                <a:gd name="T28" fmla="*/ 4 w 5"/>
                <a:gd name="T29" fmla="*/ 4 h 7"/>
                <a:gd name="T30" fmla="*/ 4 w 5"/>
                <a:gd name="T31" fmla="*/ 6 h 7"/>
                <a:gd name="T32" fmla="*/ 4 w 5"/>
                <a:gd name="T33" fmla="*/ 6 h 7"/>
                <a:gd name="T34" fmla="*/ 3 w 5"/>
                <a:gd name="T35" fmla="*/ 7 h 7"/>
                <a:gd name="T36" fmla="*/ 3 w 5"/>
                <a:gd name="T37" fmla="*/ 2 h 7"/>
                <a:gd name="T38" fmla="*/ 2 w 5"/>
                <a:gd name="T39" fmla="*/ 2 h 7"/>
                <a:gd name="T40" fmla="*/ 1 w 5"/>
                <a:gd name="T41" fmla="*/ 4 h 7"/>
                <a:gd name="T42" fmla="*/ 2 w 5"/>
                <a:gd name="T43" fmla="*/ 3 h 7"/>
                <a:gd name="T44" fmla="*/ 2 w 5"/>
                <a:gd name="T45" fmla="*/ 3 h 7"/>
                <a:gd name="T46" fmla="*/ 3 w 5"/>
                <a:gd name="T47" fmla="*/ 2 h 7"/>
                <a:gd name="T48" fmla="*/ 3 w 5"/>
                <a:gd name="T49" fmla="*/ 2 h 7"/>
                <a:gd name="T50" fmla="*/ 3 w 5"/>
                <a:gd name="T51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" h="7">
                  <a:moveTo>
                    <a:pt x="3" y="7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2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3" y="0"/>
                    <a:pt x="4" y="0"/>
                    <a:pt x="5" y="1"/>
                  </a:cubicBezTo>
                  <a:cubicBezTo>
                    <a:pt x="5" y="2"/>
                    <a:pt x="5" y="2"/>
                    <a:pt x="5" y="3"/>
                  </a:cubicBezTo>
                  <a:cubicBezTo>
                    <a:pt x="5" y="3"/>
                    <a:pt x="5" y="3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lnTo>
                    <a:pt x="3" y="7"/>
                  </a:lnTo>
                  <a:close/>
                  <a:moveTo>
                    <a:pt x="3" y="2"/>
                  </a:moveTo>
                  <a:cubicBezTo>
                    <a:pt x="3" y="2"/>
                    <a:pt x="2" y="2"/>
                    <a:pt x="2" y="2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68" name="Freeform 264"/>
            <p:cNvSpPr/>
            <p:nvPr/>
          </p:nvSpPr>
          <p:spPr bwMode="auto">
            <a:xfrm>
              <a:off x="3822" y="2349"/>
              <a:ext cx="38" cy="38"/>
            </a:xfrm>
            <a:custGeom>
              <a:avLst/>
              <a:gdLst>
                <a:gd name="T0" fmla="*/ 12 w 16"/>
                <a:gd name="T1" fmla="*/ 0 h 16"/>
                <a:gd name="T2" fmla="*/ 7 w 16"/>
                <a:gd name="T3" fmla="*/ 0 h 16"/>
                <a:gd name="T4" fmla="*/ 5 w 16"/>
                <a:gd name="T5" fmla="*/ 3 h 16"/>
                <a:gd name="T6" fmla="*/ 2 w 16"/>
                <a:gd name="T7" fmla="*/ 4 h 16"/>
                <a:gd name="T8" fmla="*/ 3 w 16"/>
                <a:gd name="T9" fmla="*/ 5 h 16"/>
                <a:gd name="T10" fmla="*/ 2 w 16"/>
                <a:gd name="T11" fmla="*/ 5 h 16"/>
                <a:gd name="T12" fmla="*/ 1 w 16"/>
                <a:gd name="T13" fmla="*/ 7 h 16"/>
                <a:gd name="T14" fmla="*/ 2 w 16"/>
                <a:gd name="T15" fmla="*/ 11 h 16"/>
                <a:gd name="T16" fmla="*/ 6 w 16"/>
                <a:gd name="T17" fmla="*/ 16 h 16"/>
                <a:gd name="T18" fmla="*/ 8 w 16"/>
                <a:gd name="T19" fmla="*/ 14 h 16"/>
                <a:gd name="T20" fmla="*/ 9 w 16"/>
                <a:gd name="T21" fmla="*/ 12 h 16"/>
                <a:gd name="T22" fmla="*/ 12 w 16"/>
                <a:gd name="T23" fmla="*/ 11 h 16"/>
                <a:gd name="T24" fmla="*/ 14 w 16"/>
                <a:gd name="T25" fmla="*/ 11 h 16"/>
                <a:gd name="T26" fmla="*/ 14 w 16"/>
                <a:gd name="T27" fmla="*/ 5 h 16"/>
                <a:gd name="T28" fmla="*/ 12 w 16"/>
                <a:gd name="T29" fmla="*/ 3 h 16"/>
                <a:gd name="T30" fmla="*/ 12 w 16"/>
                <a:gd name="T3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6">
                  <a:moveTo>
                    <a:pt x="12" y="0"/>
                  </a:moveTo>
                  <a:cubicBezTo>
                    <a:pt x="10" y="0"/>
                    <a:pt x="9" y="0"/>
                    <a:pt x="7" y="0"/>
                  </a:cubicBezTo>
                  <a:cubicBezTo>
                    <a:pt x="7" y="2"/>
                    <a:pt x="8" y="3"/>
                    <a:pt x="5" y="3"/>
                  </a:cubicBezTo>
                  <a:cubicBezTo>
                    <a:pt x="3" y="3"/>
                    <a:pt x="2" y="3"/>
                    <a:pt x="2" y="4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6"/>
                    <a:pt x="2" y="7"/>
                    <a:pt x="1" y="7"/>
                  </a:cubicBezTo>
                  <a:cubicBezTo>
                    <a:pt x="0" y="8"/>
                    <a:pt x="1" y="10"/>
                    <a:pt x="2" y="11"/>
                  </a:cubicBezTo>
                  <a:cubicBezTo>
                    <a:pt x="3" y="13"/>
                    <a:pt x="5" y="14"/>
                    <a:pt x="6" y="16"/>
                  </a:cubicBezTo>
                  <a:cubicBezTo>
                    <a:pt x="7" y="15"/>
                    <a:pt x="8" y="15"/>
                    <a:pt x="8" y="14"/>
                  </a:cubicBezTo>
                  <a:cubicBezTo>
                    <a:pt x="8" y="13"/>
                    <a:pt x="8" y="13"/>
                    <a:pt x="9" y="12"/>
                  </a:cubicBezTo>
                  <a:cubicBezTo>
                    <a:pt x="10" y="11"/>
                    <a:pt x="10" y="10"/>
                    <a:pt x="12" y="11"/>
                  </a:cubicBezTo>
                  <a:cubicBezTo>
                    <a:pt x="12" y="11"/>
                    <a:pt x="14" y="13"/>
                    <a:pt x="14" y="11"/>
                  </a:cubicBezTo>
                  <a:cubicBezTo>
                    <a:pt x="14" y="10"/>
                    <a:pt x="14" y="6"/>
                    <a:pt x="14" y="5"/>
                  </a:cubicBezTo>
                  <a:cubicBezTo>
                    <a:pt x="16" y="2"/>
                    <a:pt x="13" y="0"/>
                    <a:pt x="12" y="3"/>
                  </a:cubicBezTo>
                  <a:cubicBezTo>
                    <a:pt x="12" y="2"/>
                    <a:pt x="12" y="1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69" name="Freeform 265"/>
            <p:cNvSpPr>
              <a:spLocks noEditPoints="1"/>
            </p:cNvSpPr>
            <p:nvPr/>
          </p:nvSpPr>
          <p:spPr bwMode="auto">
            <a:xfrm>
              <a:off x="3820" y="2347"/>
              <a:ext cx="40" cy="42"/>
            </a:xfrm>
            <a:custGeom>
              <a:avLst/>
              <a:gdLst>
                <a:gd name="T0" fmla="*/ 7 w 17"/>
                <a:gd name="T1" fmla="*/ 18 h 18"/>
                <a:gd name="T2" fmla="*/ 2 w 17"/>
                <a:gd name="T3" fmla="*/ 12 h 18"/>
                <a:gd name="T4" fmla="*/ 2 w 17"/>
                <a:gd name="T5" fmla="*/ 6 h 18"/>
                <a:gd name="T6" fmla="*/ 2 w 17"/>
                <a:gd name="T7" fmla="*/ 5 h 18"/>
                <a:gd name="T8" fmla="*/ 6 w 17"/>
                <a:gd name="T9" fmla="*/ 3 h 18"/>
                <a:gd name="T10" fmla="*/ 7 w 17"/>
                <a:gd name="T11" fmla="*/ 2 h 18"/>
                <a:gd name="T12" fmla="*/ 7 w 17"/>
                <a:gd name="T13" fmla="*/ 0 h 18"/>
                <a:gd name="T14" fmla="*/ 13 w 17"/>
                <a:gd name="T15" fmla="*/ 0 h 18"/>
                <a:gd name="T16" fmla="*/ 14 w 17"/>
                <a:gd name="T17" fmla="*/ 1 h 18"/>
                <a:gd name="T18" fmla="*/ 14 w 17"/>
                <a:gd name="T19" fmla="*/ 2 h 18"/>
                <a:gd name="T20" fmla="*/ 16 w 17"/>
                <a:gd name="T21" fmla="*/ 6 h 18"/>
                <a:gd name="T22" fmla="*/ 16 w 17"/>
                <a:gd name="T23" fmla="*/ 12 h 18"/>
                <a:gd name="T24" fmla="*/ 12 w 17"/>
                <a:gd name="T25" fmla="*/ 13 h 18"/>
                <a:gd name="T26" fmla="*/ 11 w 17"/>
                <a:gd name="T27" fmla="*/ 12 h 18"/>
                <a:gd name="T28" fmla="*/ 10 w 17"/>
                <a:gd name="T29" fmla="*/ 13 h 18"/>
                <a:gd name="T30" fmla="*/ 10 w 17"/>
                <a:gd name="T31" fmla="*/ 15 h 18"/>
                <a:gd name="T32" fmla="*/ 8 w 17"/>
                <a:gd name="T33" fmla="*/ 17 h 18"/>
                <a:gd name="T34" fmla="*/ 2 w 17"/>
                <a:gd name="T35" fmla="*/ 9 h 18"/>
                <a:gd name="T36" fmla="*/ 6 w 17"/>
                <a:gd name="T37" fmla="*/ 15 h 18"/>
                <a:gd name="T38" fmla="*/ 8 w 17"/>
                <a:gd name="T39" fmla="*/ 16 h 18"/>
                <a:gd name="T40" fmla="*/ 8 w 17"/>
                <a:gd name="T41" fmla="*/ 15 h 18"/>
                <a:gd name="T42" fmla="*/ 10 w 17"/>
                <a:gd name="T43" fmla="*/ 12 h 18"/>
                <a:gd name="T44" fmla="*/ 13 w 17"/>
                <a:gd name="T45" fmla="*/ 12 h 18"/>
                <a:gd name="T46" fmla="*/ 15 w 17"/>
                <a:gd name="T47" fmla="*/ 10 h 18"/>
                <a:gd name="T48" fmla="*/ 15 w 17"/>
                <a:gd name="T49" fmla="*/ 4 h 18"/>
                <a:gd name="T50" fmla="*/ 14 w 17"/>
                <a:gd name="T51" fmla="*/ 5 h 18"/>
                <a:gd name="T52" fmla="*/ 12 w 17"/>
                <a:gd name="T53" fmla="*/ 2 h 18"/>
                <a:gd name="T54" fmla="*/ 9 w 17"/>
                <a:gd name="T55" fmla="*/ 1 h 18"/>
                <a:gd name="T56" fmla="*/ 8 w 17"/>
                <a:gd name="T57" fmla="*/ 4 h 18"/>
                <a:gd name="T58" fmla="*/ 5 w 17"/>
                <a:gd name="T59" fmla="*/ 5 h 18"/>
                <a:gd name="T60" fmla="*/ 4 w 17"/>
                <a:gd name="T61" fmla="*/ 5 h 18"/>
                <a:gd name="T62" fmla="*/ 4 w 17"/>
                <a:gd name="T63" fmla="*/ 7 h 18"/>
                <a:gd name="T64" fmla="*/ 3 w 17"/>
                <a:gd name="T65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" h="18">
                  <a:moveTo>
                    <a:pt x="8" y="18"/>
                  </a:move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6" y="16"/>
                    <a:pt x="5" y="16"/>
                  </a:cubicBezTo>
                  <a:cubicBezTo>
                    <a:pt x="4" y="15"/>
                    <a:pt x="3" y="13"/>
                    <a:pt x="2" y="12"/>
                  </a:cubicBezTo>
                  <a:cubicBezTo>
                    <a:pt x="2" y="11"/>
                    <a:pt x="0" y="9"/>
                    <a:pt x="1" y="8"/>
                  </a:cubicBezTo>
                  <a:cubicBezTo>
                    <a:pt x="2" y="7"/>
                    <a:pt x="2" y="7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3"/>
                    <a:pt x="4" y="3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6" y="2"/>
                    <a:pt x="16" y="3"/>
                  </a:cubicBezTo>
                  <a:cubicBezTo>
                    <a:pt x="17" y="4"/>
                    <a:pt x="17" y="5"/>
                    <a:pt x="16" y="6"/>
                  </a:cubicBezTo>
                  <a:cubicBezTo>
                    <a:pt x="16" y="6"/>
                    <a:pt x="16" y="9"/>
                    <a:pt x="16" y="10"/>
                  </a:cubicBezTo>
                  <a:cubicBezTo>
                    <a:pt x="16" y="11"/>
                    <a:pt x="16" y="12"/>
                    <a:pt x="16" y="12"/>
                  </a:cubicBezTo>
                  <a:cubicBezTo>
                    <a:pt x="16" y="13"/>
                    <a:pt x="15" y="14"/>
                    <a:pt x="15" y="14"/>
                  </a:cubicBezTo>
                  <a:cubicBezTo>
                    <a:pt x="14" y="14"/>
                    <a:pt x="13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1" y="12"/>
                  </a:cubicBezTo>
                  <a:cubicBezTo>
                    <a:pt x="11" y="12"/>
                    <a:pt x="11" y="13"/>
                    <a:pt x="11" y="13"/>
                  </a:cubicBezTo>
                  <a:cubicBezTo>
                    <a:pt x="11" y="13"/>
                    <a:pt x="11" y="13"/>
                    <a:pt x="10" y="13"/>
                  </a:cubicBezTo>
                  <a:cubicBezTo>
                    <a:pt x="10" y="14"/>
                    <a:pt x="10" y="14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6"/>
                    <a:pt x="9" y="16"/>
                    <a:pt x="9" y="17"/>
                  </a:cubicBezTo>
                  <a:cubicBezTo>
                    <a:pt x="9" y="17"/>
                    <a:pt x="8" y="17"/>
                    <a:pt x="8" y="17"/>
                  </a:cubicBezTo>
                  <a:lnTo>
                    <a:pt x="8" y="18"/>
                  </a:lnTo>
                  <a:close/>
                  <a:moveTo>
                    <a:pt x="2" y="9"/>
                  </a:moveTo>
                  <a:cubicBezTo>
                    <a:pt x="2" y="9"/>
                    <a:pt x="3" y="11"/>
                    <a:pt x="3" y="11"/>
                  </a:cubicBezTo>
                  <a:cubicBezTo>
                    <a:pt x="4" y="13"/>
                    <a:pt x="5" y="14"/>
                    <a:pt x="6" y="15"/>
                  </a:cubicBezTo>
                  <a:cubicBezTo>
                    <a:pt x="7" y="15"/>
                    <a:pt x="7" y="16"/>
                    <a:pt x="7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4"/>
                    <a:pt x="8" y="13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1"/>
                    <a:pt x="11" y="11"/>
                    <a:pt x="13" y="1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5" y="12"/>
                    <a:pt x="15" y="11"/>
                    <a:pt x="15" y="10"/>
                  </a:cubicBezTo>
                  <a:cubicBezTo>
                    <a:pt x="14" y="8"/>
                    <a:pt x="14" y="6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4" y="3"/>
                    <a:pt x="14" y="4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3"/>
                    <a:pt x="12" y="2"/>
                    <a:pt x="12" y="2"/>
                  </a:cubicBezTo>
                  <a:cubicBezTo>
                    <a:pt x="11" y="2"/>
                    <a:pt x="10" y="2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8" y="4"/>
                  </a:cubicBezTo>
                  <a:cubicBezTo>
                    <a:pt x="8" y="4"/>
                    <a:pt x="7" y="5"/>
                    <a:pt x="6" y="5"/>
                  </a:cubicBezTo>
                  <a:cubicBezTo>
                    <a:pt x="6" y="5"/>
                    <a:pt x="6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3" y="8"/>
                    <a:pt x="3" y="8"/>
                    <a:pt x="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70" name="Freeform 266"/>
            <p:cNvSpPr/>
            <p:nvPr/>
          </p:nvSpPr>
          <p:spPr bwMode="auto">
            <a:xfrm>
              <a:off x="3661" y="2275"/>
              <a:ext cx="21" cy="5"/>
            </a:xfrm>
            <a:custGeom>
              <a:avLst/>
              <a:gdLst>
                <a:gd name="T0" fmla="*/ 1 w 9"/>
                <a:gd name="T1" fmla="*/ 0 h 2"/>
                <a:gd name="T2" fmla="*/ 1 w 9"/>
                <a:gd name="T3" fmla="*/ 2 h 2"/>
                <a:gd name="T4" fmla="*/ 5 w 9"/>
                <a:gd name="T5" fmla="*/ 0 h 2"/>
                <a:gd name="T6" fmla="*/ 9 w 9"/>
                <a:gd name="T7" fmla="*/ 0 h 2"/>
                <a:gd name="T8" fmla="*/ 5 w 9"/>
                <a:gd name="T9" fmla="*/ 0 h 2"/>
                <a:gd name="T10" fmla="*/ 1 w 9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">
                  <a:moveTo>
                    <a:pt x="1" y="0"/>
                  </a:moveTo>
                  <a:cubicBezTo>
                    <a:pt x="1" y="1"/>
                    <a:pt x="0" y="1"/>
                    <a:pt x="1" y="2"/>
                  </a:cubicBezTo>
                  <a:cubicBezTo>
                    <a:pt x="2" y="2"/>
                    <a:pt x="4" y="0"/>
                    <a:pt x="5" y="0"/>
                  </a:cubicBezTo>
                  <a:cubicBezTo>
                    <a:pt x="6" y="0"/>
                    <a:pt x="8" y="2"/>
                    <a:pt x="9" y="0"/>
                  </a:cubicBezTo>
                  <a:cubicBezTo>
                    <a:pt x="7" y="1"/>
                    <a:pt x="7" y="0"/>
                    <a:pt x="5" y="0"/>
                  </a:cubicBezTo>
                  <a:cubicBezTo>
                    <a:pt x="4" y="0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71" name="Freeform 267"/>
            <p:cNvSpPr/>
            <p:nvPr/>
          </p:nvSpPr>
          <p:spPr bwMode="auto">
            <a:xfrm>
              <a:off x="3661" y="2273"/>
              <a:ext cx="24" cy="9"/>
            </a:xfrm>
            <a:custGeom>
              <a:avLst/>
              <a:gdLst>
                <a:gd name="T0" fmla="*/ 0 w 10"/>
                <a:gd name="T1" fmla="*/ 4 h 4"/>
                <a:gd name="T2" fmla="*/ 0 w 10"/>
                <a:gd name="T3" fmla="*/ 3 h 4"/>
                <a:gd name="T4" fmla="*/ 0 w 10"/>
                <a:gd name="T5" fmla="*/ 1 h 4"/>
                <a:gd name="T6" fmla="*/ 1 w 10"/>
                <a:gd name="T7" fmla="*/ 1 h 4"/>
                <a:gd name="T8" fmla="*/ 1 w 10"/>
                <a:gd name="T9" fmla="*/ 1 h 4"/>
                <a:gd name="T10" fmla="*/ 3 w 10"/>
                <a:gd name="T11" fmla="*/ 0 h 4"/>
                <a:gd name="T12" fmla="*/ 5 w 10"/>
                <a:gd name="T13" fmla="*/ 0 h 4"/>
                <a:gd name="T14" fmla="*/ 5 w 10"/>
                <a:gd name="T15" fmla="*/ 0 h 4"/>
                <a:gd name="T16" fmla="*/ 7 w 10"/>
                <a:gd name="T17" fmla="*/ 1 h 4"/>
                <a:gd name="T18" fmla="*/ 8 w 10"/>
                <a:gd name="T19" fmla="*/ 1 h 4"/>
                <a:gd name="T20" fmla="*/ 10 w 10"/>
                <a:gd name="T21" fmla="*/ 0 h 4"/>
                <a:gd name="T22" fmla="*/ 9 w 10"/>
                <a:gd name="T23" fmla="*/ 2 h 4"/>
                <a:gd name="T24" fmla="*/ 8 w 10"/>
                <a:gd name="T25" fmla="*/ 3 h 4"/>
                <a:gd name="T26" fmla="*/ 6 w 10"/>
                <a:gd name="T27" fmla="*/ 2 h 4"/>
                <a:gd name="T28" fmla="*/ 5 w 10"/>
                <a:gd name="T29" fmla="*/ 2 h 4"/>
                <a:gd name="T30" fmla="*/ 3 w 10"/>
                <a:gd name="T31" fmla="*/ 3 h 4"/>
                <a:gd name="T32" fmla="*/ 1 w 10"/>
                <a:gd name="T33" fmla="*/ 3 h 4"/>
                <a:gd name="T34" fmla="*/ 0 w 10"/>
                <a:gd name="T3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4">
                  <a:moveTo>
                    <a:pt x="0" y="4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7" y="1"/>
                  </a:cubicBezTo>
                  <a:cubicBezTo>
                    <a:pt x="7" y="1"/>
                    <a:pt x="8" y="1"/>
                    <a:pt x="8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8" y="3"/>
                    <a:pt x="8" y="3"/>
                  </a:cubicBezTo>
                  <a:cubicBezTo>
                    <a:pt x="7" y="3"/>
                    <a:pt x="7" y="3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5" y="2"/>
                    <a:pt x="4" y="2"/>
                    <a:pt x="3" y="3"/>
                  </a:cubicBezTo>
                  <a:cubicBezTo>
                    <a:pt x="2" y="3"/>
                    <a:pt x="1" y="3"/>
                    <a:pt x="1" y="3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72" name="Freeform 268"/>
            <p:cNvSpPr/>
            <p:nvPr/>
          </p:nvSpPr>
          <p:spPr bwMode="auto">
            <a:xfrm>
              <a:off x="3746" y="2290"/>
              <a:ext cx="31" cy="42"/>
            </a:xfrm>
            <a:custGeom>
              <a:avLst/>
              <a:gdLst>
                <a:gd name="T0" fmla="*/ 13 w 13"/>
                <a:gd name="T1" fmla="*/ 15 h 18"/>
                <a:gd name="T2" fmla="*/ 7 w 13"/>
                <a:gd name="T3" fmla="*/ 17 h 18"/>
                <a:gd name="T4" fmla="*/ 1 w 13"/>
                <a:gd name="T5" fmla="*/ 17 h 18"/>
                <a:gd name="T6" fmla="*/ 1 w 13"/>
                <a:gd name="T7" fmla="*/ 14 h 18"/>
                <a:gd name="T8" fmla="*/ 2 w 13"/>
                <a:gd name="T9" fmla="*/ 10 h 18"/>
                <a:gd name="T10" fmla="*/ 2 w 13"/>
                <a:gd name="T11" fmla="*/ 8 h 18"/>
                <a:gd name="T12" fmla="*/ 2 w 13"/>
                <a:gd name="T13" fmla="*/ 5 h 18"/>
                <a:gd name="T14" fmla="*/ 2 w 13"/>
                <a:gd name="T15" fmla="*/ 1 h 18"/>
                <a:gd name="T16" fmla="*/ 10 w 13"/>
                <a:gd name="T17" fmla="*/ 4 h 18"/>
                <a:gd name="T18" fmla="*/ 13 w 13"/>
                <a:gd name="T19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8">
                  <a:moveTo>
                    <a:pt x="13" y="15"/>
                  </a:moveTo>
                  <a:cubicBezTo>
                    <a:pt x="12" y="16"/>
                    <a:pt x="9" y="16"/>
                    <a:pt x="7" y="17"/>
                  </a:cubicBezTo>
                  <a:cubicBezTo>
                    <a:pt x="4" y="18"/>
                    <a:pt x="4" y="18"/>
                    <a:pt x="1" y="17"/>
                  </a:cubicBezTo>
                  <a:cubicBezTo>
                    <a:pt x="3" y="17"/>
                    <a:pt x="1" y="15"/>
                    <a:pt x="1" y="14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2" y="8"/>
                    <a:pt x="3" y="9"/>
                    <a:pt x="2" y="8"/>
                  </a:cubicBezTo>
                  <a:cubicBezTo>
                    <a:pt x="2" y="7"/>
                    <a:pt x="2" y="6"/>
                    <a:pt x="2" y="5"/>
                  </a:cubicBezTo>
                  <a:cubicBezTo>
                    <a:pt x="2" y="4"/>
                    <a:pt x="0" y="1"/>
                    <a:pt x="2" y="1"/>
                  </a:cubicBezTo>
                  <a:cubicBezTo>
                    <a:pt x="6" y="2"/>
                    <a:pt x="9" y="0"/>
                    <a:pt x="10" y="4"/>
                  </a:cubicBezTo>
                  <a:cubicBezTo>
                    <a:pt x="11" y="8"/>
                    <a:pt x="10" y="12"/>
                    <a:pt x="1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73" name="Freeform 269"/>
            <p:cNvSpPr>
              <a:spLocks noEditPoints="1"/>
            </p:cNvSpPr>
            <p:nvPr/>
          </p:nvSpPr>
          <p:spPr bwMode="auto">
            <a:xfrm>
              <a:off x="3737" y="2292"/>
              <a:ext cx="40" cy="43"/>
            </a:xfrm>
            <a:custGeom>
              <a:avLst/>
              <a:gdLst>
                <a:gd name="T0" fmla="*/ 8 w 17"/>
                <a:gd name="T1" fmla="*/ 18 h 18"/>
                <a:gd name="T2" fmla="*/ 5 w 17"/>
                <a:gd name="T3" fmla="*/ 17 h 18"/>
                <a:gd name="T4" fmla="*/ 0 w 17"/>
                <a:gd name="T5" fmla="*/ 15 h 18"/>
                <a:gd name="T6" fmla="*/ 5 w 17"/>
                <a:gd name="T7" fmla="*/ 16 h 18"/>
                <a:gd name="T8" fmla="*/ 5 w 17"/>
                <a:gd name="T9" fmla="*/ 16 h 18"/>
                <a:gd name="T10" fmla="*/ 5 w 17"/>
                <a:gd name="T11" fmla="*/ 15 h 18"/>
                <a:gd name="T12" fmla="*/ 4 w 17"/>
                <a:gd name="T13" fmla="*/ 13 h 18"/>
                <a:gd name="T14" fmla="*/ 5 w 17"/>
                <a:gd name="T15" fmla="*/ 10 h 18"/>
                <a:gd name="T16" fmla="*/ 5 w 17"/>
                <a:gd name="T17" fmla="*/ 8 h 18"/>
                <a:gd name="T18" fmla="*/ 6 w 17"/>
                <a:gd name="T19" fmla="*/ 7 h 18"/>
                <a:gd name="T20" fmla="*/ 6 w 17"/>
                <a:gd name="T21" fmla="*/ 7 h 18"/>
                <a:gd name="T22" fmla="*/ 5 w 17"/>
                <a:gd name="T23" fmla="*/ 5 h 18"/>
                <a:gd name="T24" fmla="*/ 5 w 17"/>
                <a:gd name="T25" fmla="*/ 5 h 18"/>
                <a:gd name="T26" fmla="*/ 5 w 17"/>
                <a:gd name="T27" fmla="*/ 4 h 18"/>
                <a:gd name="T28" fmla="*/ 5 w 17"/>
                <a:gd name="T29" fmla="*/ 0 h 18"/>
                <a:gd name="T30" fmla="*/ 6 w 17"/>
                <a:gd name="T31" fmla="*/ 0 h 18"/>
                <a:gd name="T32" fmla="*/ 7 w 17"/>
                <a:gd name="T33" fmla="*/ 0 h 18"/>
                <a:gd name="T34" fmla="*/ 9 w 17"/>
                <a:gd name="T35" fmla="*/ 0 h 18"/>
                <a:gd name="T36" fmla="*/ 11 w 17"/>
                <a:gd name="T37" fmla="*/ 0 h 18"/>
                <a:gd name="T38" fmla="*/ 15 w 17"/>
                <a:gd name="T39" fmla="*/ 3 h 18"/>
                <a:gd name="T40" fmla="*/ 15 w 17"/>
                <a:gd name="T41" fmla="*/ 6 h 18"/>
                <a:gd name="T42" fmla="*/ 17 w 17"/>
                <a:gd name="T43" fmla="*/ 13 h 18"/>
                <a:gd name="T44" fmla="*/ 17 w 17"/>
                <a:gd name="T45" fmla="*/ 14 h 18"/>
                <a:gd name="T46" fmla="*/ 17 w 17"/>
                <a:gd name="T47" fmla="*/ 14 h 18"/>
                <a:gd name="T48" fmla="*/ 13 w 17"/>
                <a:gd name="T49" fmla="*/ 16 h 18"/>
                <a:gd name="T50" fmla="*/ 11 w 17"/>
                <a:gd name="T51" fmla="*/ 16 h 18"/>
                <a:gd name="T52" fmla="*/ 8 w 17"/>
                <a:gd name="T53" fmla="*/ 18 h 18"/>
                <a:gd name="T54" fmla="*/ 7 w 17"/>
                <a:gd name="T55" fmla="*/ 16 h 18"/>
                <a:gd name="T56" fmla="*/ 11 w 17"/>
                <a:gd name="T57" fmla="*/ 15 h 18"/>
                <a:gd name="T58" fmla="*/ 13 w 17"/>
                <a:gd name="T59" fmla="*/ 15 h 18"/>
                <a:gd name="T60" fmla="*/ 16 w 17"/>
                <a:gd name="T61" fmla="*/ 14 h 18"/>
                <a:gd name="T62" fmla="*/ 14 w 17"/>
                <a:gd name="T63" fmla="*/ 6 h 18"/>
                <a:gd name="T64" fmla="*/ 13 w 17"/>
                <a:gd name="T65" fmla="*/ 3 h 18"/>
                <a:gd name="T66" fmla="*/ 11 w 17"/>
                <a:gd name="T67" fmla="*/ 1 h 18"/>
                <a:gd name="T68" fmla="*/ 9 w 17"/>
                <a:gd name="T69" fmla="*/ 1 h 18"/>
                <a:gd name="T70" fmla="*/ 7 w 17"/>
                <a:gd name="T71" fmla="*/ 1 h 18"/>
                <a:gd name="T72" fmla="*/ 6 w 17"/>
                <a:gd name="T73" fmla="*/ 1 h 18"/>
                <a:gd name="T74" fmla="*/ 6 w 17"/>
                <a:gd name="T75" fmla="*/ 1 h 18"/>
                <a:gd name="T76" fmla="*/ 6 w 17"/>
                <a:gd name="T77" fmla="*/ 3 h 18"/>
                <a:gd name="T78" fmla="*/ 7 w 17"/>
                <a:gd name="T79" fmla="*/ 4 h 18"/>
                <a:gd name="T80" fmla="*/ 7 w 17"/>
                <a:gd name="T81" fmla="*/ 5 h 18"/>
                <a:gd name="T82" fmla="*/ 7 w 17"/>
                <a:gd name="T83" fmla="*/ 6 h 18"/>
                <a:gd name="T84" fmla="*/ 7 w 17"/>
                <a:gd name="T85" fmla="*/ 8 h 18"/>
                <a:gd name="T86" fmla="*/ 7 w 17"/>
                <a:gd name="T87" fmla="*/ 9 h 18"/>
                <a:gd name="T88" fmla="*/ 6 w 17"/>
                <a:gd name="T89" fmla="*/ 10 h 18"/>
                <a:gd name="T90" fmla="*/ 6 w 17"/>
                <a:gd name="T91" fmla="*/ 13 h 18"/>
                <a:gd name="T92" fmla="*/ 6 w 17"/>
                <a:gd name="T93" fmla="*/ 14 h 18"/>
                <a:gd name="T94" fmla="*/ 7 w 17"/>
                <a:gd name="T95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" h="18">
                  <a:moveTo>
                    <a:pt x="8" y="18"/>
                  </a:moveTo>
                  <a:cubicBezTo>
                    <a:pt x="7" y="18"/>
                    <a:pt x="6" y="17"/>
                    <a:pt x="5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4" y="14"/>
                    <a:pt x="4" y="13"/>
                  </a:cubicBezTo>
                  <a:cubicBezTo>
                    <a:pt x="4" y="12"/>
                    <a:pt x="4" y="11"/>
                    <a:pt x="5" y="10"/>
                  </a:cubicBezTo>
                  <a:cubicBezTo>
                    <a:pt x="5" y="9"/>
                    <a:pt x="5" y="9"/>
                    <a:pt x="5" y="8"/>
                  </a:cubicBezTo>
                  <a:cubicBezTo>
                    <a:pt x="5" y="8"/>
                    <a:pt x="6" y="8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4" y="1"/>
                    <a:pt x="5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8" y="0"/>
                    <a:pt x="9" y="0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12" y="0"/>
                    <a:pt x="14" y="0"/>
                    <a:pt x="15" y="3"/>
                  </a:cubicBezTo>
                  <a:cubicBezTo>
                    <a:pt x="15" y="4"/>
                    <a:pt x="15" y="5"/>
                    <a:pt x="15" y="6"/>
                  </a:cubicBezTo>
                  <a:cubicBezTo>
                    <a:pt x="15" y="9"/>
                    <a:pt x="15" y="11"/>
                    <a:pt x="17" y="13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5"/>
                    <a:pt x="15" y="15"/>
                    <a:pt x="13" y="16"/>
                  </a:cubicBezTo>
                  <a:cubicBezTo>
                    <a:pt x="13" y="16"/>
                    <a:pt x="12" y="16"/>
                    <a:pt x="11" y="16"/>
                  </a:cubicBezTo>
                  <a:cubicBezTo>
                    <a:pt x="10" y="17"/>
                    <a:pt x="9" y="18"/>
                    <a:pt x="8" y="18"/>
                  </a:cubicBezTo>
                  <a:close/>
                  <a:moveTo>
                    <a:pt x="7" y="16"/>
                  </a:moveTo>
                  <a:cubicBezTo>
                    <a:pt x="8" y="17"/>
                    <a:pt x="9" y="16"/>
                    <a:pt x="11" y="15"/>
                  </a:cubicBezTo>
                  <a:cubicBezTo>
                    <a:pt x="11" y="15"/>
                    <a:pt x="12" y="15"/>
                    <a:pt x="13" y="15"/>
                  </a:cubicBezTo>
                  <a:cubicBezTo>
                    <a:pt x="14" y="14"/>
                    <a:pt x="15" y="14"/>
                    <a:pt x="16" y="14"/>
                  </a:cubicBezTo>
                  <a:cubicBezTo>
                    <a:pt x="14" y="11"/>
                    <a:pt x="14" y="9"/>
                    <a:pt x="14" y="6"/>
                  </a:cubicBezTo>
                  <a:cubicBezTo>
                    <a:pt x="14" y="5"/>
                    <a:pt x="14" y="4"/>
                    <a:pt x="13" y="3"/>
                  </a:cubicBezTo>
                  <a:cubicBezTo>
                    <a:pt x="13" y="1"/>
                    <a:pt x="12" y="1"/>
                    <a:pt x="11" y="1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3"/>
                    <a:pt x="6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7"/>
                    <a:pt x="7" y="8"/>
                    <a:pt x="7" y="8"/>
                  </a:cubicBezTo>
                  <a:cubicBezTo>
                    <a:pt x="7" y="8"/>
                    <a:pt x="7" y="8"/>
                    <a:pt x="7" y="9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11"/>
                    <a:pt x="5" y="12"/>
                    <a:pt x="6" y="13"/>
                  </a:cubicBezTo>
                  <a:cubicBezTo>
                    <a:pt x="6" y="13"/>
                    <a:pt x="6" y="14"/>
                    <a:pt x="6" y="14"/>
                  </a:cubicBezTo>
                  <a:cubicBezTo>
                    <a:pt x="6" y="15"/>
                    <a:pt x="7" y="15"/>
                    <a:pt x="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74" name="Freeform 270"/>
            <p:cNvSpPr/>
            <p:nvPr/>
          </p:nvSpPr>
          <p:spPr bwMode="auto">
            <a:xfrm>
              <a:off x="3673" y="2282"/>
              <a:ext cx="47" cy="36"/>
            </a:xfrm>
            <a:custGeom>
              <a:avLst/>
              <a:gdLst>
                <a:gd name="T0" fmla="*/ 0 w 20"/>
                <a:gd name="T1" fmla="*/ 5 h 15"/>
                <a:gd name="T2" fmla="*/ 0 w 20"/>
                <a:gd name="T3" fmla="*/ 5 h 15"/>
                <a:gd name="T4" fmla="*/ 1 w 20"/>
                <a:gd name="T5" fmla="*/ 5 h 15"/>
                <a:gd name="T6" fmla="*/ 6 w 20"/>
                <a:gd name="T7" fmla="*/ 8 h 15"/>
                <a:gd name="T8" fmla="*/ 12 w 20"/>
                <a:gd name="T9" fmla="*/ 12 h 15"/>
                <a:gd name="T10" fmla="*/ 15 w 20"/>
                <a:gd name="T11" fmla="*/ 14 h 15"/>
                <a:gd name="T12" fmla="*/ 18 w 20"/>
                <a:gd name="T13" fmla="*/ 14 h 15"/>
                <a:gd name="T14" fmla="*/ 18 w 20"/>
                <a:gd name="T15" fmla="*/ 11 h 15"/>
                <a:gd name="T16" fmla="*/ 20 w 20"/>
                <a:gd name="T17" fmla="*/ 12 h 15"/>
                <a:gd name="T18" fmla="*/ 19 w 20"/>
                <a:gd name="T19" fmla="*/ 11 h 15"/>
                <a:gd name="T20" fmla="*/ 18 w 20"/>
                <a:gd name="T21" fmla="*/ 8 h 15"/>
                <a:gd name="T22" fmla="*/ 19 w 20"/>
                <a:gd name="T23" fmla="*/ 7 h 15"/>
                <a:gd name="T24" fmla="*/ 18 w 20"/>
                <a:gd name="T25" fmla="*/ 4 h 15"/>
                <a:gd name="T26" fmla="*/ 17 w 20"/>
                <a:gd name="T27" fmla="*/ 5 h 15"/>
                <a:gd name="T28" fmla="*/ 18 w 20"/>
                <a:gd name="T29" fmla="*/ 3 h 15"/>
                <a:gd name="T30" fmla="*/ 15 w 20"/>
                <a:gd name="T31" fmla="*/ 1 h 15"/>
                <a:gd name="T32" fmla="*/ 10 w 20"/>
                <a:gd name="T33" fmla="*/ 1 h 15"/>
                <a:gd name="T34" fmla="*/ 10 w 20"/>
                <a:gd name="T35" fmla="*/ 1 h 15"/>
                <a:gd name="T36" fmla="*/ 4 w 20"/>
                <a:gd name="T37" fmla="*/ 0 h 15"/>
                <a:gd name="T38" fmla="*/ 4 w 20"/>
                <a:gd name="T39" fmla="*/ 3 h 15"/>
                <a:gd name="T40" fmla="*/ 0 w 20"/>
                <a:gd name="T41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15"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7"/>
                    <a:pt x="5" y="11"/>
                    <a:pt x="6" y="8"/>
                  </a:cubicBezTo>
                  <a:cubicBezTo>
                    <a:pt x="9" y="6"/>
                    <a:pt x="14" y="9"/>
                    <a:pt x="12" y="12"/>
                  </a:cubicBezTo>
                  <a:cubicBezTo>
                    <a:pt x="13" y="11"/>
                    <a:pt x="17" y="11"/>
                    <a:pt x="15" y="14"/>
                  </a:cubicBezTo>
                  <a:cubicBezTo>
                    <a:pt x="16" y="15"/>
                    <a:pt x="17" y="14"/>
                    <a:pt x="18" y="14"/>
                  </a:cubicBezTo>
                  <a:cubicBezTo>
                    <a:pt x="19" y="14"/>
                    <a:pt x="19" y="12"/>
                    <a:pt x="18" y="11"/>
                  </a:cubicBezTo>
                  <a:cubicBezTo>
                    <a:pt x="19" y="12"/>
                    <a:pt x="19" y="11"/>
                    <a:pt x="20" y="12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9"/>
                    <a:pt x="19" y="9"/>
                    <a:pt x="18" y="8"/>
                  </a:cubicBezTo>
                  <a:cubicBezTo>
                    <a:pt x="18" y="7"/>
                    <a:pt x="19" y="7"/>
                    <a:pt x="19" y="7"/>
                  </a:cubicBezTo>
                  <a:cubicBezTo>
                    <a:pt x="19" y="6"/>
                    <a:pt x="18" y="5"/>
                    <a:pt x="18" y="4"/>
                  </a:cubicBezTo>
                  <a:cubicBezTo>
                    <a:pt x="18" y="4"/>
                    <a:pt x="17" y="4"/>
                    <a:pt x="17" y="5"/>
                  </a:cubicBezTo>
                  <a:cubicBezTo>
                    <a:pt x="17" y="4"/>
                    <a:pt x="18" y="4"/>
                    <a:pt x="18" y="3"/>
                  </a:cubicBezTo>
                  <a:cubicBezTo>
                    <a:pt x="17" y="3"/>
                    <a:pt x="16" y="0"/>
                    <a:pt x="15" y="1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4" y="1"/>
                    <a:pt x="3" y="1"/>
                    <a:pt x="4" y="3"/>
                  </a:cubicBezTo>
                  <a:cubicBezTo>
                    <a:pt x="2" y="3"/>
                    <a:pt x="1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75" name="Freeform 271"/>
            <p:cNvSpPr>
              <a:spLocks noEditPoints="1"/>
            </p:cNvSpPr>
            <p:nvPr/>
          </p:nvSpPr>
          <p:spPr bwMode="auto">
            <a:xfrm>
              <a:off x="3670" y="2280"/>
              <a:ext cx="53" cy="38"/>
            </a:xfrm>
            <a:custGeom>
              <a:avLst/>
              <a:gdLst>
                <a:gd name="T0" fmla="*/ 15 w 22"/>
                <a:gd name="T1" fmla="*/ 16 h 16"/>
                <a:gd name="T2" fmla="*/ 15 w 22"/>
                <a:gd name="T3" fmla="*/ 15 h 16"/>
                <a:gd name="T4" fmla="*/ 13 w 22"/>
                <a:gd name="T5" fmla="*/ 13 h 16"/>
                <a:gd name="T6" fmla="*/ 12 w 22"/>
                <a:gd name="T7" fmla="*/ 12 h 16"/>
                <a:gd name="T8" fmla="*/ 10 w 22"/>
                <a:gd name="T9" fmla="*/ 9 h 16"/>
                <a:gd name="T10" fmla="*/ 6 w 22"/>
                <a:gd name="T11" fmla="*/ 11 h 16"/>
                <a:gd name="T12" fmla="*/ 1 w 22"/>
                <a:gd name="T13" fmla="*/ 7 h 16"/>
                <a:gd name="T14" fmla="*/ 0 w 22"/>
                <a:gd name="T15" fmla="*/ 5 h 16"/>
                <a:gd name="T16" fmla="*/ 4 w 22"/>
                <a:gd name="T17" fmla="*/ 2 h 16"/>
                <a:gd name="T18" fmla="*/ 4 w 22"/>
                <a:gd name="T19" fmla="*/ 0 h 16"/>
                <a:gd name="T20" fmla="*/ 11 w 22"/>
                <a:gd name="T21" fmla="*/ 1 h 16"/>
                <a:gd name="T22" fmla="*/ 12 w 22"/>
                <a:gd name="T23" fmla="*/ 2 h 16"/>
                <a:gd name="T24" fmla="*/ 14 w 22"/>
                <a:gd name="T25" fmla="*/ 2 h 16"/>
                <a:gd name="T26" fmla="*/ 17 w 22"/>
                <a:gd name="T27" fmla="*/ 1 h 16"/>
                <a:gd name="T28" fmla="*/ 19 w 22"/>
                <a:gd name="T29" fmla="*/ 4 h 16"/>
                <a:gd name="T30" fmla="*/ 20 w 22"/>
                <a:gd name="T31" fmla="*/ 4 h 16"/>
                <a:gd name="T32" fmla="*/ 20 w 22"/>
                <a:gd name="T33" fmla="*/ 6 h 16"/>
                <a:gd name="T34" fmla="*/ 20 w 22"/>
                <a:gd name="T35" fmla="*/ 8 h 16"/>
                <a:gd name="T36" fmla="*/ 20 w 22"/>
                <a:gd name="T37" fmla="*/ 9 h 16"/>
                <a:gd name="T38" fmla="*/ 21 w 22"/>
                <a:gd name="T39" fmla="*/ 12 h 16"/>
                <a:gd name="T40" fmla="*/ 22 w 22"/>
                <a:gd name="T41" fmla="*/ 14 h 16"/>
                <a:gd name="T42" fmla="*/ 20 w 22"/>
                <a:gd name="T43" fmla="*/ 13 h 16"/>
                <a:gd name="T44" fmla="*/ 19 w 22"/>
                <a:gd name="T45" fmla="*/ 15 h 16"/>
                <a:gd name="T46" fmla="*/ 17 w 22"/>
                <a:gd name="T47" fmla="*/ 16 h 16"/>
                <a:gd name="T48" fmla="*/ 17 w 22"/>
                <a:gd name="T49" fmla="*/ 13 h 16"/>
                <a:gd name="T50" fmla="*/ 17 w 22"/>
                <a:gd name="T51" fmla="*/ 14 h 16"/>
                <a:gd name="T52" fmla="*/ 19 w 22"/>
                <a:gd name="T53" fmla="*/ 13 h 16"/>
                <a:gd name="T54" fmla="*/ 19 w 22"/>
                <a:gd name="T55" fmla="*/ 12 h 16"/>
                <a:gd name="T56" fmla="*/ 20 w 22"/>
                <a:gd name="T57" fmla="*/ 11 h 16"/>
                <a:gd name="T58" fmla="*/ 19 w 22"/>
                <a:gd name="T59" fmla="*/ 9 h 16"/>
                <a:gd name="T60" fmla="*/ 19 w 22"/>
                <a:gd name="T61" fmla="*/ 8 h 16"/>
                <a:gd name="T62" fmla="*/ 18 w 22"/>
                <a:gd name="T63" fmla="*/ 6 h 16"/>
                <a:gd name="T64" fmla="*/ 14 w 22"/>
                <a:gd name="T65" fmla="*/ 8 h 16"/>
                <a:gd name="T66" fmla="*/ 18 w 22"/>
                <a:gd name="T67" fmla="*/ 5 h 16"/>
                <a:gd name="T68" fmla="*/ 17 w 22"/>
                <a:gd name="T69" fmla="*/ 3 h 16"/>
                <a:gd name="T70" fmla="*/ 14 w 22"/>
                <a:gd name="T71" fmla="*/ 3 h 16"/>
                <a:gd name="T72" fmla="*/ 11 w 22"/>
                <a:gd name="T73" fmla="*/ 3 h 16"/>
                <a:gd name="T74" fmla="*/ 10 w 22"/>
                <a:gd name="T75" fmla="*/ 2 h 16"/>
                <a:gd name="T76" fmla="*/ 5 w 22"/>
                <a:gd name="T77" fmla="*/ 2 h 16"/>
                <a:gd name="T78" fmla="*/ 6 w 22"/>
                <a:gd name="T79" fmla="*/ 4 h 16"/>
                <a:gd name="T80" fmla="*/ 2 w 22"/>
                <a:gd name="T81" fmla="*/ 5 h 16"/>
                <a:gd name="T82" fmla="*/ 6 w 22"/>
                <a:gd name="T83" fmla="*/ 9 h 16"/>
                <a:gd name="T84" fmla="*/ 10 w 22"/>
                <a:gd name="T85" fmla="*/ 8 h 16"/>
                <a:gd name="T86" fmla="*/ 14 w 22"/>
                <a:gd name="T87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" h="16">
                  <a:moveTo>
                    <a:pt x="17" y="16"/>
                  </a:moveTo>
                  <a:cubicBezTo>
                    <a:pt x="16" y="16"/>
                    <a:pt x="16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6" y="14"/>
                    <a:pt x="16" y="13"/>
                    <a:pt x="16" y="13"/>
                  </a:cubicBezTo>
                  <a:cubicBezTo>
                    <a:pt x="15" y="13"/>
                    <a:pt x="13" y="13"/>
                    <a:pt x="13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3" y="11"/>
                    <a:pt x="12" y="10"/>
                  </a:cubicBezTo>
                  <a:cubicBezTo>
                    <a:pt x="12" y="10"/>
                    <a:pt x="11" y="9"/>
                    <a:pt x="10" y="9"/>
                  </a:cubicBezTo>
                  <a:cubicBezTo>
                    <a:pt x="9" y="9"/>
                    <a:pt x="8" y="9"/>
                    <a:pt x="8" y="10"/>
                  </a:cubicBezTo>
                  <a:cubicBezTo>
                    <a:pt x="7" y="10"/>
                    <a:pt x="7" y="11"/>
                    <a:pt x="6" y="11"/>
                  </a:cubicBezTo>
                  <a:cubicBezTo>
                    <a:pt x="4" y="11"/>
                    <a:pt x="3" y="8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4"/>
                    <a:pt x="2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1"/>
                    <a:pt x="9" y="1"/>
                    <a:pt x="11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3" y="2"/>
                  </a:cubicBezTo>
                  <a:cubicBezTo>
                    <a:pt x="13" y="2"/>
                    <a:pt x="13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1"/>
                    <a:pt x="16" y="1"/>
                    <a:pt x="17" y="1"/>
                  </a:cubicBezTo>
                  <a:cubicBezTo>
                    <a:pt x="17" y="1"/>
                    <a:pt x="18" y="2"/>
                    <a:pt x="18" y="2"/>
                  </a:cubicBezTo>
                  <a:cubicBezTo>
                    <a:pt x="18" y="3"/>
                    <a:pt x="19" y="4"/>
                    <a:pt x="19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7"/>
                    <a:pt x="20" y="7"/>
                    <a:pt x="21" y="7"/>
                  </a:cubicBezTo>
                  <a:cubicBezTo>
                    <a:pt x="21" y="8"/>
                    <a:pt x="20" y="8"/>
                    <a:pt x="20" y="8"/>
                  </a:cubicBezTo>
                  <a:cubicBezTo>
                    <a:pt x="20" y="8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1" y="10"/>
                    <a:pt x="21" y="10"/>
                    <a:pt x="21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20" y="14"/>
                    <a:pt x="20" y="15"/>
                  </a:cubicBezTo>
                  <a:cubicBezTo>
                    <a:pt x="20" y="15"/>
                    <a:pt x="20" y="15"/>
                    <a:pt x="19" y="15"/>
                  </a:cubicBezTo>
                  <a:cubicBezTo>
                    <a:pt x="19" y="15"/>
                    <a:pt x="18" y="15"/>
                    <a:pt x="18" y="16"/>
                  </a:cubicBezTo>
                  <a:cubicBezTo>
                    <a:pt x="18" y="16"/>
                    <a:pt x="17" y="16"/>
                    <a:pt x="17" y="16"/>
                  </a:cubicBezTo>
                  <a:close/>
                  <a:moveTo>
                    <a:pt x="15" y="12"/>
                  </a:moveTo>
                  <a:cubicBezTo>
                    <a:pt x="16" y="12"/>
                    <a:pt x="16" y="12"/>
                    <a:pt x="17" y="13"/>
                  </a:cubicBezTo>
                  <a:cubicBezTo>
                    <a:pt x="17" y="13"/>
                    <a:pt x="17" y="14"/>
                    <a:pt x="17" y="15"/>
                  </a:cubicBezTo>
                  <a:cubicBezTo>
                    <a:pt x="17" y="15"/>
                    <a:pt x="17" y="15"/>
                    <a:pt x="17" y="14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19" y="14"/>
                    <a:pt x="19" y="13"/>
                    <a:pt x="19" y="13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0"/>
                    <a:pt x="20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9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4"/>
                    <a:pt x="17" y="4"/>
                    <a:pt x="17" y="3"/>
                  </a:cubicBezTo>
                  <a:cubicBezTo>
                    <a:pt x="17" y="3"/>
                    <a:pt x="17" y="2"/>
                    <a:pt x="17" y="2"/>
                  </a:cubicBezTo>
                  <a:cubicBezTo>
                    <a:pt x="16" y="3"/>
                    <a:pt x="15" y="3"/>
                    <a:pt x="14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3"/>
                    <a:pt x="12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7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4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7"/>
                    <a:pt x="5" y="9"/>
                    <a:pt x="6" y="9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8" y="8"/>
                    <a:pt x="9" y="8"/>
                    <a:pt x="10" y="8"/>
                  </a:cubicBezTo>
                  <a:cubicBezTo>
                    <a:pt x="11" y="8"/>
                    <a:pt x="13" y="9"/>
                    <a:pt x="13" y="10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4" y="12"/>
                    <a:pt x="14" y="12"/>
                    <a:pt x="1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76" name="Freeform 272"/>
            <p:cNvSpPr/>
            <p:nvPr/>
          </p:nvSpPr>
          <p:spPr bwMode="auto">
            <a:xfrm>
              <a:off x="3713" y="2294"/>
              <a:ext cx="40" cy="41"/>
            </a:xfrm>
            <a:custGeom>
              <a:avLst/>
              <a:gdLst>
                <a:gd name="T0" fmla="*/ 3 w 17"/>
                <a:gd name="T1" fmla="*/ 17 h 17"/>
                <a:gd name="T2" fmla="*/ 10 w 17"/>
                <a:gd name="T3" fmla="*/ 15 h 17"/>
                <a:gd name="T4" fmla="*/ 16 w 17"/>
                <a:gd name="T5" fmla="*/ 15 h 17"/>
                <a:gd name="T6" fmla="*/ 15 w 17"/>
                <a:gd name="T7" fmla="*/ 13 h 17"/>
                <a:gd name="T8" fmla="*/ 15 w 17"/>
                <a:gd name="T9" fmla="*/ 9 h 17"/>
                <a:gd name="T10" fmla="*/ 17 w 17"/>
                <a:gd name="T11" fmla="*/ 7 h 17"/>
                <a:gd name="T12" fmla="*/ 16 w 17"/>
                <a:gd name="T13" fmla="*/ 3 h 17"/>
                <a:gd name="T14" fmla="*/ 15 w 17"/>
                <a:gd name="T15" fmla="*/ 2 h 17"/>
                <a:gd name="T16" fmla="*/ 11 w 17"/>
                <a:gd name="T17" fmla="*/ 3 h 17"/>
                <a:gd name="T18" fmla="*/ 7 w 17"/>
                <a:gd name="T19" fmla="*/ 1 h 17"/>
                <a:gd name="T20" fmla="*/ 6 w 17"/>
                <a:gd name="T21" fmla="*/ 0 h 17"/>
                <a:gd name="T22" fmla="*/ 5 w 17"/>
                <a:gd name="T23" fmla="*/ 1 h 17"/>
                <a:gd name="T24" fmla="*/ 2 w 17"/>
                <a:gd name="T25" fmla="*/ 1 h 17"/>
                <a:gd name="T26" fmla="*/ 2 w 17"/>
                <a:gd name="T27" fmla="*/ 6 h 17"/>
                <a:gd name="T28" fmla="*/ 3 w 17"/>
                <a:gd name="T29" fmla="*/ 7 h 17"/>
                <a:gd name="T30" fmla="*/ 1 w 17"/>
                <a:gd name="T31" fmla="*/ 6 h 17"/>
                <a:gd name="T32" fmla="*/ 1 w 17"/>
                <a:gd name="T33" fmla="*/ 9 h 17"/>
                <a:gd name="T34" fmla="*/ 0 w 17"/>
                <a:gd name="T35" fmla="*/ 12 h 17"/>
                <a:gd name="T36" fmla="*/ 3 w 17"/>
                <a:gd name="T3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17">
                  <a:moveTo>
                    <a:pt x="3" y="17"/>
                  </a:moveTo>
                  <a:cubicBezTo>
                    <a:pt x="5" y="17"/>
                    <a:pt x="8" y="16"/>
                    <a:pt x="10" y="15"/>
                  </a:cubicBezTo>
                  <a:cubicBezTo>
                    <a:pt x="11" y="15"/>
                    <a:pt x="15" y="16"/>
                    <a:pt x="16" y="15"/>
                  </a:cubicBezTo>
                  <a:cubicBezTo>
                    <a:pt x="17" y="14"/>
                    <a:pt x="15" y="13"/>
                    <a:pt x="15" y="13"/>
                  </a:cubicBezTo>
                  <a:cubicBezTo>
                    <a:pt x="15" y="11"/>
                    <a:pt x="15" y="11"/>
                    <a:pt x="15" y="9"/>
                  </a:cubicBezTo>
                  <a:cubicBezTo>
                    <a:pt x="15" y="9"/>
                    <a:pt x="17" y="7"/>
                    <a:pt x="17" y="7"/>
                  </a:cubicBezTo>
                  <a:cubicBezTo>
                    <a:pt x="17" y="6"/>
                    <a:pt x="16" y="5"/>
                    <a:pt x="16" y="3"/>
                  </a:cubicBezTo>
                  <a:cubicBezTo>
                    <a:pt x="16" y="3"/>
                    <a:pt x="15" y="2"/>
                    <a:pt x="15" y="2"/>
                  </a:cubicBezTo>
                  <a:cubicBezTo>
                    <a:pt x="13" y="2"/>
                    <a:pt x="13" y="3"/>
                    <a:pt x="11" y="3"/>
                  </a:cubicBezTo>
                  <a:cubicBezTo>
                    <a:pt x="9" y="3"/>
                    <a:pt x="9" y="0"/>
                    <a:pt x="7" y="1"/>
                  </a:cubicBezTo>
                  <a:cubicBezTo>
                    <a:pt x="7" y="1"/>
                    <a:pt x="6" y="1"/>
                    <a:pt x="6" y="0"/>
                  </a:cubicBezTo>
                  <a:cubicBezTo>
                    <a:pt x="5" y="0"/>
                    <a:pt x="6" y="1"/>
                    <a:pt x="5" y="1"/>
                  </a:cubicBezTo>
                  <a:cubicBezTo>
                    <a:pt x="4" y="2"/>
                    <a:pt x="3" y="1"/>
                    <a:pt x="2" y="1"/>
                  </a:cubicBezTo>
                  <a:cubicBezTo>
                    <a:pt x="0" y="3"/>
                    <a:pt x="3" y="4"/>
                    <a:pt x="2" y="6"/>
                  </a:cubicBezTo>
                  <a:cubicBezTo>
                    <a:pt x="2" y="6"/>
                    <a:pt x="2" y="6"/>
                    <a:pt x="3" y="7"/>
                  </a:cubicBezTo>
                  <a:cubicBezTo>
                    <a:pt x="2" y="6"/>
                    <a:pt x="2" y="7"/>
                    <a:pt x="1" y="6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4" y="12"/>
                    <a:pt x="3" y="15"/>
                    <a:pt x="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77" name="Freeform 273"/>
            <p:cNvSpPr>
              <a:spLocks noEditPoints="1"/>
            </p:cNvSpPr>
            <p:nvPr/>
          </p:nvSpPr>
          <p:spPr bwMode="auto">
            <a:xfrm>
              <a:off x="3711" y="2292"/>
              <a:ext cx="42" cy="45"/>
            </a:xfrm>
            <a:custGeom>
              <a:avLst/>
              <a:gdLst>
                <a:gd name="T0" fmla="*/ 4 w 18"/>
                <a:gd name="T1" fmla="*/ 19 h 19"/>
                <a:gd name="T2" fmla="*/ 3 w 18"/>
                <a:gd name="T3" fmla="*/ 18 h 19"/>
                <a:gd name="T4" fmla="*/ 1 w 18"/>
                <a:gd name="T5" fmla="*/ 13 h 19"/>
                <a:gd name="T6" fmla="*/ 1 w 18"/>
                <a:gd name="T7" fmla="*/ 12 h 19"/>
                <a:gd name="T8" fmla="*/ 0 w 18"/>
                <a:gd name="T9" fmla="*/ 9 h 19"/>
                <a:gd name="T10" fmla="*/ 2 w 18"/>
                <a:gd name="T11" fmla="*/ 9 h 19"/>
                <a:gd name="T12" fmla="*/ 0 w 18"/>
                <a:gd name="T13" fmla="*/ 6 h 19"/>
                <a:gd name="T14" fmla="*/ 2 w 18"/>
                <a:gd name="T15" fmla="*/ 6 h 19"/>
                <a:gd name="T16" fmla="*/ 2 w 18"/>
                <a:gd name="T17" fmla="*/ 3 h 19"/>
                <a:gd name="T18" fmla="*/ 5 w 18"/>
                <a:gd name="T19" fmla="*/ 2 h 19"/>
                <a:gd name="T20" fmla="*/ 6 w 18"/>
                <a:gd name="T21" fmla="*/ 1 h 19"/>
                <a:gd name="T22" fmla="*/ 8 w 18"/>
                <a:gd name="T23" fmla="*/ 0 h 19"/>
                <a:gd name="T24" fmla="*/ 11 w 18"/>
                <a:gd name="T25" fmla="*/ 2 h 19"/>
                <a:gd name="T26" fmla="*/ 13 w 18"/>
                <a:gd name="T27" fmla="*/ 3 h 19"/>
                <a:gd name="T28" fmla="*/ 16 w 18"/>
                <a:gd name="T29" fmla="*/ 3 h 19"/>
                <a:gd name="T30" fmla="*/ 17 w 18"/>
                <a:gd name="T31" fmla="*/ 4 h 19"/>
                <a:gd name="T32" fmla="*/ 18 w 18"/>
                <a:gd name="T33" fmla="*/ 5 h 19"/>
                <a:gd name="T34" fmla="*/ 18 w 18"/>
                <a:gd name="T35" fmla="*/ 8 h 19"/>
                <a:gd name="T36" fmla="*/ 17 w 18"/>
                <a:gd name="T37" fmla="*/ 11 h 19"/>
                <a:gd name="T38" fmla="*/ 17 w 18"/>
                <a:gd name="T39" fmla="*/ 14 h 19"/>
                <a:gd name="T40" fmla="*/ 15 w 18"/>
                <a:gd name="T41" fmla="*/ 17 h 19"/>
                <a:gd name="T42" fmla="*/ 11 w 18"/>
                <a:gd name="T43" fmla="*/ 17 h 19"/>
                <a:gd name="T44" fmla="*/ 5 w 18"/>
                <a:gd name="T45" fmla="*/ 19 h 19"/>
                <a:gd name="T46" fmla="*/ 4 w 18"/>
                <a:gd name="T47" fmla="*/ 13 h 19"/>
                <a:gd name="T48" fmla="*/ 8 w 18"/>
                <a:gd name="T49" fmla="*/ 16 h 19"/>
                <a:gd name="T50" fmla="*/ 13 w 18"/>
                <a:gd name="T51" fmla="*/ 16 h 19"/>
                <a:gd name="T52" fmla="*/ 16 w 18"/>
                <a:gd name="T53" fmla="*/ 16 h 19"/>
                <a:gd name="T54" fmla="*/ 15 w 18"/>
                <a:gd name="T55" fmla="*/ 14 h 19"/>
                <a:gd name="T56" fmla="*/ 16 w 18"/>
                <a:gd name="T57" fmla="*/ 9 h 19"/>
                <a:gd name="T58" fmla="*/ 17 w 18"/>
                <a:gd name="T59" fmla="*/ 7 h 19"/>
                <a:gd name="T60" fmla="*/ 16 w 18"/>
                <a:gd name="T61" fmla="*/ 4 h 19"/>
                <a:gd name="T62" fmla="*/ 14 w 18"/>
                <a:gd name="T63" fmla="*/ 4 h 19"/>
                <a:gd name="T64" fmla="*/ 10 w 18"/>
                <a:gd name="T65" fmla="*/ 3 h 19"/>
                <a:gd name="T66" fmla="*/ 7 w 18"/>
                <a:gd name="T67" fmla="*/ 4 h 19"/>
                <a:gd name="T68" fmla="*/ 6 w 18"/>
                <a:gd name="T69" fmla="*/ 3 h 19"/>
                <a:gd name="T70" fmla="*/ 4 w 18"/>
                <a:gd name="T71" fmla="*/ 3 h 19"/>
                <a:gd name="T72" fmla="*/ 3 w 18"/>
                <a:gd name="T73" fmla="*/ 4 h 19"/>
                <a:gd name="T74" fmla="*/ 4 w 18"/>
                <a:gd name="T75" fmla="*/ 7 h 19"/>
                <a:gd name="T76" fmla="*/ 5 w 18"/>
                <a:gd name="T77" fmla="*/ 9 h 19"/>
                <a:gd name="T78" fmla="*/ 3 w 18"/>
                <a:gd name="T79" fmla="*/ 8 h 19"/>
                <a:gd name="T80" fmla="*/ 3 w 18"/>
                <a:gd name="T81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19">
                  <a:moveTo>
                    <a:pt x="5" y="19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4" y="16"/>
                    <a:pt x="4" y="14"/>
                    <a:pt x="3" y="14"/>
                  </a:cubicBezTo>
                  <a:cubicBezTo>
                    <a:pt x="3" y="13"/>
                    <a:pt x="2" y="13"/>
                    <a:pt x="1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2" y="11"/>
                    <a:pt x="1" y="1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2" y="5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4" y="1"/>
                    <a:pt x="4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1"/>
                    <a:pt x="6" y="1"/>
                  </a:cubicBezTo>
                  <a:cubicBezTo>
                    <a:pt x="6" y="1"/>
                    <a:pt x="6" y="1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10" y="2"/>
                    <a:pt x="11" y="2"/>
                  </a:cubicBezTo>
                  <a:cubicBezTo>
                    <a:pt x="12" y="3"/>
                    <a:pt x="12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2"/>
                    <a:pt x="16" y="3"/>
                  </a:cubicBezTo>
                  <a:cubicBezTo>
                    <a:pt x="16" y="3"/>
                    <a:pt x="16" y="3"/>
                    <a:pt x="17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6"/>
                    <a:pt x="18" y="6"/>
                  </a:cubicBezTo>
                  <a:cubicBezTo>
                    <a:pt x="18" y="7"/>
                    <a:pt x="18" y="7"/>
                    <a:pt x="18" y="8"/>
                  </a:cubicBezTo>
                  <a:cubicBezTo>
                    <a:pt x="18" y="8"/>
                    <a:pt x="18" y="8"/>
                    <a:pt x="18" y="9"/>
                  </a:cubicBezTo>
                  <a:cubicBezTo>
                    <a:pt x="17" y="10"/>
                    <a:pt x="17" y="10"/>
                    <a:pt x="17" y="11"/>
                  </a:cubicBezTo>
                  <a:cubicBezTo>
                    <a:pt x="16" y="12"/>
                    <a:pt x="16" y="12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5"/>
                    <a:pt x="18" y="16"/>
                    <a:pt x="18" y="16"/>
                  </a:cubicBezTo>
                  <a:cubicBezTo>
                    <a:pt x="17" y="17"/>
                    <a:pt x="16" y="17"/>
                    <a:pt x="15" y="17"/>
                  </a:cubicBezTo>
                  <a:cubicBezTo>
                    <a:pt x="15" y="17"/>
                    <a:pt x="14" y="17"/>
                    <a:pt x="13" y="17"/>
                  </a:cubicBezTo>
                  <a:cubicBezTo>
                    <a:pt x="12" y="17"/>
                    <a:pt x="11" y="17"/>
                    <a:pt x="11" y="17"/>
                  </a:cubicBezTo>
                  <a:cubicBezTo>
                    <a:pt x="10" y="17"/>
                    <a:pt x="9" y="17"/>
                    <a:pt x="8" y="18"/>
                  </a:cubicBezTo>
                  <a:cubicBezTo>
                    <a:pt x="7" y="18"/>
                    <a:pt x="6" y="19"/>
                    <a:pt x="5" y="19"/>
                  </a:cubicBezTo>
                  <a:close/>
                  <a:moveTo>
                    <a:pt x="3" y="12"/>
                  </a:moveTo>
                  <a:cubicBezTo>
                    <a:pt x="3" y="12"/>
                    <a:pt x="4" y="12"/>
                    <a:pt x="4" y="13"/>
                  </a:cubicBezTo>
                  <a:cubicBezTo>
                    <a:pt x="5" y="14"/>
                    <a:pt x="5" y="16"/>
                    <a:pt x="5" y="17"/>
                  </a:cubicBezTo>
                  <a:cubicBezTo>
                    <a:pt x="6" y="17"/>
                    <a:pt x="7" y="17"/>
                    <a:pt x="8" y="16"/>
                  </a:cubicBezTo>
                  <a:cubicBezTo>
                    <a:pt x="9" y="16"/>
                    <a:pt x="10" y="16"/>
                    <a:pt x="10" y="16"/>
                  </a:cubicBezTo>
                  <a:cubicBezTo>
                    <a:pt x="11" y="15"/>
                    <a:pt x="12" y="16"/>
                    <a:pt x="13" y="16"/>
                  </a:cubicBezTo>
                  <a:cubicBezTo>
                    <a:pt x="14" y="16"/>
                    <a:pt x="15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4"/>
                    <a:pt x="15" y="14"/>
                  </a:cubicBezTo>
                  <a:cubicBezTo>
                    <a:pt x="15" y="12"/>
                    <a:pt x="15" y="12"/>
                    <a:pt x="16" y="10"/>
                  </a:cubicBezTo>
                  <a:cubicBezTo>
                    <a:pt x="16" y="10"/>
                    <a:pt x="16" y="9"/>
                    <a:pt x="16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6" y="5"/>
                    <a:pt x="16" y="5"/>
                  </a:cubicBezTo>
                  <a:cubicBezTo>
                    <a:pt x="16" y="5"/>
                    <a:pt x="16" y="5"/>
                    <a:pt x="16" y="4"/>
                  </a:cubicBezTo>
                  <a:cubicBezTo>
                    <a:pt x="16" y="4"/>
                    <a:pt x="15" y="4"/>
                    <a:pt x="15" y="4"/>
                  </a:cubicBezTo>
                  <a:cubicBezTo>
                    <a:pt x="15" y="4"/>
                    <a:pt x="15" y="4"/>
                    <a:pt x="14" y="4"/>
                  </a:cubicBezTo>
                  <a:cubicBezTo>
                    <a:pt x="14" y="5"/>
                    <a:pt x="13" y="5"/>
                    <a:pt x="12" y="5"/>
                  </a:cubicBezTo>
                  <a:cubicBezTo>
                    <a:pt x="11" y="5"/>
                    <a:pt x="11" y="4"/>
                    <a:pt x="10" y="3"/>
                  </a:cubicBezTo>
                  <a:cubicBezTo>
                    <a:pt x="9" y="3"/>
                    <a:pt x="9" y="2"/>
                    <a:pt x="8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6" y="3"/>
                  </a:cubicBezTo>
                  <a:cubicBezTo>
                    <a:pt x="6" y="3"/>
                    <a:pt x="5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78" name="Freeform 274"/>
            <p:cNvSpPr/>
            <p:nvPr/>
          </p:nvSpPr>
          <p:spPr bwMode="auto">
            <a:xfrm>
              <a:off x="3936" y="2544"/>
              <a:ext cx="16" cy="21"/>
            </a:xfrm>
            <a:custGeom>
              <a:avLst/>
              <a:gdLst>
                <a:gd name="T0" fmla="*/ 7 w 7"/>
                <a:gd name="T1" fmla="*/ 5 h 9"/>
                <a:gd name="T2" fmla="*/ 1 w 7"/>
                <a:gd name="T3" fmla="*/ 6 h 9"/>
                <a:gd name="T4" fmla="*/ 7 w 7"/>
                <a:gd name="T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9">
                  <a:moveTo>
                    <a:pt x="7" y="5"/>
                  </a:moveTo>
                  <a:cubicBezTo>
                    <a:pt x="6" y="8"/>
                    <a:pt x="3" y="9"/>
                    <a:pt x="1" y="6"/>
                  </a:cubicBezTo>
                  <a:cubicBezTo>
                    <a:pt x="0" y="4"/>
                    <a:pt x="5" y="0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79" name="Freeform 275"/>
            <p:cNvSpPr>
              <a:spLocks noEditPoints="1"/>
            </p:cNvSpPr>
            <p:nvPr/>
          </p:nvSpPr>
          <p:spPr bwMode="auto">
            <a:xfrm>
              <a:off x="3936" y="2549"/>
              <a:ext cx="19" cy="16"/>
            </a:xfrm>
            <a:custGeom>
              <a:avLst/>
              <a:gdLst>
                <a:gd name="T0" fmla="*/ 4 w 8"/>
                <a:gd name="T1" fmla="*/ 7 h 7"/>
                <a:gd name="T2" fmla="*/ 0 w 8"/>
                <a:gd name="T3" fmla="*/ 4 h 7"/>
                <a:gd name="T4" fmla="*/ 1 w 8"/>
                <a:gd name="T5" fmla="*/ 2 h 7"/>
                <a:gd name="T6" fmla="*/ 5 w 8"/>
                <a:gd name="T7" fmla="*/ 0 h 7"/>
                <a:gd name="T8" fmla="*/ 8 w 8"/>
                <a:gd name="T9" fmla="*/ 2 h 7"/>
                <a:gd name="T10" fmla="*/ 8 w 8"/>
                <a:gd name="T11" fmla="*/ 3 h 7"/>
                <a:gd name="T12" fmla="*/ 8 w 8"/>
                <a:gd name="T13" fmla="*/ 3 h 7"/>
                <a:gd name="T14" fmla="*/ 4 w 8"/>
                <a:gd name="T15" fmla="*/ 7 h 7"/>
                <a:gd name="T16" fmla="*/ 5 w 8"/>
                <a:gd name="T17" fmla="*/ 1 h 7"/>
                <a:gd name="T18" fmla="*/ 2 w 8"/>
                <a:gd name="T19" fmla="*/ 3 h 7"/>
                <a:gd name="T20" fmla="*/ 2 w 8"/>
                <a:gd name="T21" fmla="*/ 4 h 7"/>
                <a:gd name="T22" fmla="*/ 4 w 8"/>
                <a:gd name="T23" fmla="*/ 5 h 7"/>
                <a:gd name="T24" fmla="*/ 6 w 8"/>
                <a:gd name="T25" fmla="*/ 3 h 7"/>
                <a:gd name="T26" fmla="*/ 5 w 8"/>
                <a:gd name="T2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7">
                  <a:moveTo>
                    <a:pt x="4" y="7"/>
                  </a:moveTo>
                  <a:cubicBezTo>
                    <a:pt x="3" y="7"/>
                    <a:pt x="1" y="6"/>
                    <a:pt x="0" y="4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3" y="0"/>
                    <a:pt x="5" y="0"/>
                  </a:cubicBezTo>
                  <a:cubicBezTo>
                    <a:pt x="5" y="0"/>
                    <a:pt x="7" y="0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5"/>
                    <a:pt x="5" y="7"/>
                    <a:pt x="4" y="7"/>
                  </a:cubicBezTo>
                  <a:close/>
                  <a:moveTo>
                    <a:pt x="5" y="1"/>
                  </a:moveTo>
                  <a:cubicBezTo>
                    <a:pt x="3" y="1"/>
                    <a:pt x="2" y="2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5"/>
                    <a:pt x="3" y="5"/>
                    <a:pt x="4" y="5"/>
                  </a:cubicBezTo>
                  <a:cubicBezTo>
                    <a:pt x="5" y="5"/>
                    <a:pt x="6" y="4"/>
                    <a:pt x="6" y="3"/>
                  </a:cubicBezTo>
                  <a:cubicBezTo>
                    <a:pt x="6" y="2"/>
                    <a:pt x="5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80" name="Freeform 276"/>
            <p:cNvSpPr/>
            <p:nvPr/>
          </p:nvSpPr>
          <p:spPr bwMode="auto">
            <a:xfrm>
              <a:off x="3697" y="2309"/>
              <a:ext cx="26" cy="26"/>
            </a:xfrm>
            <a:custGeom>
              <a:avLst/>
              <a:gdLst>
                <a:gd name="T0" fmla="*/ 0 w 11"/>
                <a:gd name="T1" fmla="*/ 4 h 11"/>
                <a:gd name="T2" fmla="*/ 10 w 11"/>
                <a:gd name="T3" fmla="*/ 11 h 11"/>
                <a:gd name="T4" fmla="*/ 7 w 11"/>
                <a:gd name="T5" fmla="*/ 6 h 11"/>
                <a:gd name="T6" fmla="*/ 7 w 11"/>
                <a:gd name="T7" fmla="*/ 2 h 11"/>
                <a:gd name="T8" fmla="*/ 5 w 11"/>
                <a:gd name="T9" fmla="*/ 3 h 11"/>
                <a:gd name="T10" fmla="*/ 3 w 11"/>
                <a:gd name="T11" fmla="*/ 1 h 11"/>
                <a:gd name="T12" fmla="*/ 0 w 11"/>
                <a:gd name="T13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0" y="4"/>
                  </a:moveTo>
                  <a:cubicBezTo>
                    <a:pt x="3" y="7"/>
                    <a:pt x="6" y="9"/>
                    <a:pt x="10" y="11"/>
                  </a:cubicBezTo>
                  <a:cubicBezTo>
                    <a:pt x="10" y="9"/>
                    <a:pt x="11" y="6"/>
                    <a:pt x="7" y="6"/>
                  </a:cubicBezTo>
                  <a:cubicBezTo>
                    <a:pt x="8" y="5"/>
                    <a:pt x="9" y="3"/>
                    <a:pt x="7" y="2"/>
                  </a:cubicBezTo>
                  <a:cubicBezTo>
                    <a:pt x="7" y="2"/>
                    <a:pt x="6" y="4"/>
                    <a:pt x="5" y="3"/>
                  </a:cubicBezTo>
                  <a:cubicBezTo>
                    <a:pt x="6" y="0"/>
                    <a:pt x="3" y="0"/>
                    <a:pt x="3" y="1"/>
                  </a:cubicBezTo>
                  <a:cubicBezTo>
                    <a:pt x="3" y="1"/>
                    <a:pt x="0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81" name="Freeform 277"/>
            <p:cNvSpPr>
              <a:spLocks noEditPoints="1"/>
            </p:cNvSpPr>
            <p:nvPr/>
          </p:nvSpPr>
          <p:spPr bwMode="auto">
            <a:xfrm>
              <a:off x="3694" y="2309"/>
              <a:ext cx="29" cy="28"/>
            </a:xfrm>
            <a:custGeom>
              <a:avLst/>
              <a:gdLst>
                <a:gd name="T0" fmla="*/ 12 w 12"/>
                <a:gd name="T1" fmla="*/ 12 h 12"/>
                <a:gd name="T2" fmla="*/ 11 w 12"/>
                <a:gd name="T3" fmla="*/ 12 h 12"/>
                <a:gd name="T4" fmla="*/ 0 w 12"/>
                <a:gd name="T5" fmla="*/ 5 h 12"/>
                <a:gd name="T6" fmla="*/ 0 w 12"/>
                <a:gd name="T7" fmla="*/ 4 h 12"/>
                <a:gd name="T8" fmla="*/ 0 w 12"/>
                <a:gd name="T9" fmla="*/ 4 h 12"/>
                <a:gd name="T10" fmla="*/ 3 w 12"/>
                <a:gd name="T11" fmla="*/ 1 h 12"/>
                <a:gd name="T12" fmla="*/ 3 w 12"/>
                <a:gd name="T13" fmla="*/ 0 h 12"/>
                <a:gd name="T14" fmla="*/ 5 w 12"/>
                <a:gd name="T15" fmla="*/ 0 h 12"/>
                <a:gd name="T16" fmla="*/ 7 w 12"/>
                <a:gd name="T17" fmla="*/ 1 h 12"/>
                <a:gd name="T18" fmla="*/ 7 w 12"/>
                <a:gd name="T19" fmla="*/ 3 h 12"/>
                <a:gd name="T20" fmla="*/ 7 w 12"/>
                <a:gd name="T21" fmla="*/ 2 h 12"/>
                <a:gd name="T22" fmla="*/ 9 w 12"/>
                <a:gd name="T23" fmla="*/ 2 h 12"/>
                <a:gd name="T24" fmla="*/ 10 w 12"/>
                <a:gd name="T25" fmla="*/ 3 h 12"/>
                <a:gd name="T26" fmla="*/ 9 w 12"/>
                <a:gd name="T27" fmla="*/ 5 h 12"/>
                <a:gd name="T28" fmla="*/ 11 w 12"/>
                <a:gd name="T29" fmla="*/ 6 h 12"/>
                <a:gd name="T30" fmla="*/ 12 w 12"/>
                <a:gd name="T31" fmla="*/ 11 h 12"/>
                <a:gd name="T32" fmla="*/ 12 w 12"/>
                <a:gd name="T33" fmla="*/ 12 h 12"/>
                <a:gd name="T34" fmla="*/ 2 w 12"/>
                <a:gd name="T35" fmla="*/ 4 h 12"/>
                <a:gd name="T36" fmla="*/ 10 w 12"/>
                <a:gd name="T37" fmla="*/ 10 h 12"/>
                <a:gd name="T38" fmla="*/ 10 w 12"/>
                <a:gd name="T39" fmla="*/ 7 h 12"/>
                <a:gd name="T40" fmla="*/ 8 w 12"/>
                <a:gd name="T41" fmla="*/ 6 h 12"/>
                <a:gd name="T42" fmla="*/ 7 w 12"/>
                <a:gd name="T43" fmla="*/ 6 h 12"/>
                <a:gd name="T44" fmla="*/ 8 w 12"/>
                <a:gd name="T45" fmla="*/ 5 h 12"/>
                <a:gd name="T46" fmla="*/ 8 w 12"/>
                <a:gd name="T47" fmla="*/ 4 h 12"/>
                <a:gd name="T48" fmla="*/ 8 w 12"/>
                <a:gd name="T49" fmla="*/ 3 h 12"/>
                <a:gd name="T50" fmla="*/ 8 w 12"/>
                <a:gd name="T51" fmla="*/ 3 h 12"/>
                <a:gd name="T52" fmla="*/ 7 w 12"/>
                <a:gd name="T53" fmla="*/ 4 h 12"/>
                <a:gd name="T54" fmla="*/ 5 w 12"/>
                <a:gd name="T55" fmla="*/ 4 h 12"/>
                <a:gd name="T56" fmla="*/ 5 w 12"/>
                <a:gd name="T57" fmla="*/ 3 h 12"/>
                <a:gd name="T58" fmla="*/ 5 w 12"/>
                <a:gd name="T59" fmla="*/ 3 h 12"/>
                <a:gd name="T60" fmla="*/ 5 w 12"/>
                <a:gd name="T61" fmla="*/ 1 h 12"/>
                <a:gd name="T62" fmla="*/ 4 w 12"/>
                <a:gd name="T63" fmla="*/ 1 h 12"/>
                <a:gd name="T64" fmla="*/ 2 w 12"/>
                <a:gd name="T6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" h="12">
                  <a:moveTo>
                    <a:pt x="12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6" y="10"/>
                    <a:pt x="4" y="8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5" y="0"/>
                    <a:pt x="6" y="0"/>
                    <a:pt x="7" y="1"/>
                  </a:cubicBezTo>
                  <a:cubicBezTo>
                    <a:pt x="7" y="1"/>
                    <a:pt x="7" y="2"/>
                    <a:pt x="7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7" y="2"/>
                    <a:pt x="8" y="2"/>
                    <a:pt x="9" y="2"/>
                  </a:cubicBezTo>
                  <a:cubicBezTo>
                    <a:pt x="9" y="2"/>
                    <a:pt x="10" y="3"/>
                    <a:pt x="10" y="3"/>
                  </a:cubicBezTo>
                  <a:cubicBezTo>
                    <a:pt x="10" y="4"/>
                    <a:pt x="10" y="4"/>
                    <a:pt x="9" y="5"/>
                  </a:cubicBezTo>
                  <a:cubicBezTo>
                    <a:pt x="10" y="5"/>
                    <a:pt x="11" y="5"/>
                    <a:pt x="11" y="6"/>
                  </a:cubicBezTo>
                  <a:cubicBezTo>
                    <a:pt x="12" y="7"/>
                    <a:pt x="12" y="9"/>
                    <a:pt x="12" y="11"/>
                  </a:cubicBezTo>
                  <a:lnTo>
                    <a:pt x="12" y="12"/>
                  </a:lnTo>
                  <a:close/>
                  <a:moveTo>
                    <a:pt x="2" y="4"/>
                  </a:moveTo>
                  <a:cubicBezTo>
                    <a:pt x="4" y="7"/>
                    <a:pt x="7" y="8"/>
                    <a:pt x="10" y="10"/>
                  </a:cubicBezTo>
                  <a:cubicBezTo>
                    <a:pt x="11" y="9"/>
                    <a:pt x="11" y="7"/>
                    <a:pt x="10" y="7"/>
                  </a:cubicBezTo>
                  <a:cubicBezTo>
                    <a:pt x="10" y="6"/>
                    <a:pt x="9" y="6"/>
                    <a:pt x="8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6" y="4"/>
                    <a:pt x="6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6" y="2"/>
                    <a:pt x="5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2"/>
                    <a:pt x="3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82" name="Freeform 278"/>
            <p:cNvSpPr/>
            <p:nvPr/>
          </p:nvSpPr>
          <p:spPr bwMode="auto">
            <a:xfrm>
              <a:off x="3824" y="2142"/>
              <a:ext cx="102" cy="95"/>
            </a:xfrm>
            <a:custGeom>
              <a:avLst/>
              <a:gdLst>
                <a:gd name="T0" fmla="*/ 43 w 43"/>
                <a:gd name="T1" fmla="*/ 5 h 40"/>
                <a:gd name="T2" fmla="*/ 42 w 43"/>
                <a:gd name="T3" fmla="*/ 12 h 40"/>
                <a:gd name="T4" fmla="*/ 42 w 43"/>
                <a:gd name="T5" fmla="*/ 23 h 40"/>
                <a:gd name="T6" fmla="*/ 43 w 43"/>
                <a:gd name="T7" fmla="*/ 33 h 40"/>
                <a:gd name="T8" fmla="*/ 43 w 43"/>
                <a:gd name="T9" fmla="*/ 38 h 40"/>
                <a:gd name="T10" fmla="*/ 40 w 43"/>
                <a:gd name="T11" fmla="*/ 40 h 40"/>
                <a:gd name="T12" fmla="*/ 20 w 43"/>
                <a:gd name="T13" fmla="*/ 30 h 40"/>
                <a:gd name="T14" fmla="*/ 14 w 43"/>
                <a:gd name="T15" fmla="*/ 30 h 40"/>
                <a:gd name="T16" fmla="*/ 6 w 43"/>
                <a:gd name="T17" fmla="*/ 27 h 40"/>
                <a:gd name="T18" fmla="*/ 3 w 43"/>
                <a:gd name="T19" fmla="*/ 25 h 40"/>
                <a:gd name="T20" fmla="*/ 1 w 43"/>
                <a:gd name="T21" fmla="*/ 22 h 40"/>
                <a:gd name="T22" fmla="*/ 2 w 43"/>
                <a:gd name="T23" fmla="*/ 13 h 40"/>
                <a:gd name="T24" fmla="*/ 0 w 43"/>
                <a:gd name="T25" fmla="*/ 10 h 40"/>
                <a:gd name="T26" fmla="*/ 3 w 43"/>
                <a:gd name="T27" fmla="*/ 7 h 40"/>
                <a:gd name="T28" fmla="*/ 4 w 43"/>
                <a:gd name="T29" fmla="*/ 3 h 40"/>
                <a:gd name="T30" fmla="*/ 6 w 43"/>
                <a:gd name="T31" fmla="*/ 0 h 40"/>
                <a:gd name="T32" fmla="*/ 16 w 43"/>
                <a:gd name="T33" fmla="*/ 3 h 40"/>
                <a:gd name="T34" fmla="*/ 21 w 43"/>
                <a:gd name="T35" fmla="*/ 6 h 40"/>
                <a:gd name="T36" fmla="*/ 26 w 43"/>
                <a:gd name="T37" fmla="*/ 8 h 40"/>
                <a:gd name="T38" fmla="*/ 29 w 43"/>
                <a:gd name="T39" fmla="*/ 7 h 40"/>
                <a:gd name="T40" fmla="*/ 28 w 43"/>
                <a:gd name="T41" fmla="*/ 5 h 40"/>
                <a:gd name="T42" fmla="*/ 32 w 43"/>
                <a:gd name="T43" fmla="*/ 1 h 40"/>
                <a:gd name="T44" fmla="*/ 37 w 43"/>
                <a:gd name="T45" fmla="*/ 2 h 40"/>
                <a:gd name="T46" fmla="*/ 43 w 43"/>
                <a:gd name="T4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0">
                  <a:moveTo>
                    <a:pt x="43" y="5"/>
                  </a:moveTo>
                  <a:cubicBezTo>
                    <a:pt x="40" y="6"/>
                    <a:pt x="42" y="10"/>
                    <a:pt x="42" y="12"/>
                  </a:cubicBezTo>
                  <a:cubicBezTo>
                    <a:pt x="43" y="16"/>
                    <a:pt x="42" y="20"/>
                    <a:pt x="42" y="23"/>
                  </a:cubicBezTo>
                  <a:cubicBezTo>
                    <a:pt x="42" y="26"/>
                    <a:pt x="42" y="30"/>
                    <a:pt x="43" y="33"/>
                  </a:cubicBezTo>
                  <a:cubicBezTo>
                    <a:pt x="43" y="35"/>
                    <a:pt x="43" y="37"/>
                    <a:pt x="43" y="38"/>
                  </a:cubicBezTo>
                  <a:cubicBezTo>
                    <a:pt x="43" y="39"/>
                    <a:pt x="39" y="37"/>
                    <a:pt x="40" y="40"/>
                  </a:cubicBezTo>
                  <a:cubicBezTo>
                    <a:pt x="33" y="37"/>
                    <a:pt x="27" y="33"/>
                    <a:pt x="20" y="30"/>
                  </a:cubicBezTo>
                  <a:cubicBezTo>
                    <a:pt x="18" y="29"/>
                    <a:pt x="16" y="31"/>
                    <a:pt x="14" y="30"/>
                  </a:cubicBezTo>
                  <a:cubicBezTo>
                    <a:pt x="11" y="27"/>
                    <a:pt x="8" y="31"/>
                    <a:pt x="6" y="27"/>
                  </a:cubicBezTo>
                  <a:cubicBezTo>
                    <a:pt x="6" y="26"/>
                    <a:pt x="4" y="26"/>
                    <a:pt x="3" y="25"/>
                  </a:cubicBezTo>
                  <a:cubicBezTo>
                    <a:pt x="2" y="25"/>
                    <a:pt x="2" y="23"/>
                    <a:pt x="1" y="22"/>
                  </a:cubicBezTo>
                  <a:cubicBezTo>
                    <a:pt x="1" y="21"/>
                    <a:pt x="2" y="16"/>
                    <a:pt x="2" y="13"/>
                  </a:cubicBezTo>
                  <a:cubicBezTo>
                    <a:pt x="2" y="13"/>
                    <a:pt x="0" y="10"/>
                    <a:pt x="0" y="10"/>
                  </a:cubicBezTo>
                  <a:cubicBezTo>
                    <a:pt x="0" y="9"/>
                    <a:pt x="2" y="8"/>
                    <a:pt x="3" y="7"/>
                  </a:cubicBezTo>
                  <a:cubicBezTo>
                    <a:pt x="4" y="5"/>
                    <a:pt x="2" y="5"/>
                    <a:pt x="4" y="3"/>
                  </a:cubicBezTo>
                  <a:cubicBezTo>
                    <a:pt x="6" y="2"/>
                    <a:pt x="6" y="2"/>
                    <a:pt x="6" y="0"/>
                  </a:cubicBezTo>
                  <a:cubicBezTo>
                    <a:pt x="8" y="1"/>
                    <a:pt x="15" y="0"/>
                    <a:pt x="16" y="3"/>
                  </a:cubicBezTo>
                  <a:cubicBezTo>
                    <a:pt x="18" y="6"/>
                    <a:pt x="18" y="6"/>
                    <a:pt x="21" y="6"/>
                  </a:cubicBezTo>
                  <a:cubicBezTo>
                    <a:pt x="22" y="7"/>
                    <a:pt x="25" y="9"/>
                    <a:pt x="26" y="8"/>
                  </a:cubicBezTo>
                  <a:cubicBezTo>
                    <a:pt x="27" y="8"/>
                    <a:pt x="28" y="8"/>
                    <a:pt x="29" y="7"/>
                  </a:cubicBezTo>
                  <a:cubicBezTo>
                    <a:pt x="29" y="6"/>
                    <a:pt x="28" y="6"/>
                    <a:pt x="28" y="5"/>
                  </a:cubicBezTo>
                  <a:cubicBezTo>
                    <a:pt x="29" y="3"/>
                    <a:pt x="30" y="1"/>
                    <a:pt x="32" y="1"/>
                  </a:cubicBezTo>
                  <a:cubicBezTo>
                    <a:pt x="34" y="1"/>
                    <a:pt x="36" y="1"/>
                    <a:pt x="37" y="2"/>
                  </a:cubicBezTo>
                  <a:cubicBezTo>
                    <a:pt x="38" y="4"/>
                    <a:pt x="41" y="3"/>
                    <a:pt x="4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83" name="Freeform 279"/>
            <p:cNvSpPr>
              <a:spLocks noEditPoints="1"/>
            </p:cNvSpPr>
            <p:nvPr/>
          </p:nvSpPr>
          <p:spPr bwMode="auto">
            <a:xfrm>
              <a:off x="3824" y="2140"/>
              <a:ext cx="102" cy="100"/>
            </a:xfrm>
            <a:custGeom>
              <a:avLst/>
              <a:gdLst>
                <a:gd name="T0" fmla="*/ 20 w 43"/>
                <a:gd name="T1" fmla="*/ 32 h 42"/>
                <a:gd name="T2" fmla="*/ 14 w 43"/>
                <a:gd name="T3" fmla="*/ 31 h 42"/>
                <a:gd name="T4" fmla="*/ 6 w 43"/>
                <a:gd name="T5" fmla="*/ 28 h 42"/>
                <a:gd name="T6" fmla="*/ 2 w 43"/>
                <a:gd name="T7" fmla="*/ 27 h 42"/>
                <a:gd name="T8" fmla="*/ 1 w 43"/>
                <a:gd name="T9" fmla="*/ 23 h 42"/>
                <a:gd name="T10" fmla="*/ 1 w 43"/>
                <a:gd name="T11" fmla="*/ 14 h 42"/>
                <a:gd name="T12" fmla="*/ 0 w 43"/>
                <a:gd name="T13" fmla="*/ 11 h 42"/>
                <a:gd name="T14" fmla="*/ 2 w 43"/>
                <a:gd name="T15" fmla="*/ 8 h 42"/>
                <a:gd name="T16" fmla="*/ 4 w 43"/>
                <a:gd name="T17" fmla="*/ 4 h 42"/>
                <a:gd name="T18" fmla="*/ 5 w 43"/>
                <a:gd name="T19" fmla="*/ 0 h 42"/>
                <a:gd name="T20" fmla="*/ 10 w 43"/>
                <a:gd name="T21" fmla="*/ 1 h 42"/>
                <a:gd name="T22" fmla="*/ 21 w 43"/>
                <a:gd name="T23" fmla="*/ 7 h 42"/>
                <a:gd name="T24" fmla="*/ 24 w 43"/>
                <a:gd name="T25" fmla="*/ 8 h 42"/>
                <a:gd name="T26" fmla="*/ 27 w 43"/>
                <a:gd name="T27" fmla="*/ 9 h 42"/>
                <a:gd name="T28" fmla="*/ 28 w 43"/>
                <a:gd name="T29" fmla="*/ 7 h 42"/>
                <a:gd name="T30" fmla="*/ 32 w 43"/>
                <a:gd name="T31" fmla="*/ 1 h 42"/>
                <a:gd name="T32" fmla="*/ 38 w 43"/>
                <a:gd name="T33" fmla="*/ 3 h 42"/>
                <a:gd name="T34" fmla="*/ 43 w 43"/>
                <a:gd name="T35" fmla="*/ 5 h 42"/>
                <a:gd name="T36" fmla="*/ 43 w 43"/>
                <a:gd name="T37" fmla="*/ 6 h 42"/>
                <a:gd name="T38" fmla="*/ 43 w 43"/>
                <a:gd name="T39" fmla="*/ 13 h 42"/>
                <a:gd name="T40" fmla="*/ 43 w 43"/>
                <a:gd name="T41" fmla="*/ 24 h 42"/>
                <a:gd name="T42" fmla="*/ 43 w 43"/>
                <a:gd name="T43" fmla="*/ 38 h 42"/>
                <a:gd name="T44" fmla="*/ 42 w 43"/>
                <a:gd name="T45" fmla="*/ 40 h 42"/>
                <a:gd name="T46" fmla="*/ 41 w 43"/>
                <a:gd name="T47" fmla="*/ 40 h 42"/>
                <a:gd name="T48" fmla="*/ 40 w 43"/>
                <a:gd name="T49" fmla="*/ 41 h 42"/>
                <a:gd name="T50" fmla="*/ 19 w 43"/>
                <a:gd name="T51" fmla="*/ 30 h 42"/>
                <a:gd name="T52" fmla="*/ 39 w 43"/>
                <a:gd name="T53" fmla="*/ 40 h 42"/>
                <a:gd name="T54" fmla="*/ 41 w 43"/>
                <a:gd name="T55" fmla="*/ 39 h 42"/>
                <a:gd name="T56" fmla="*/ 42 w 43"/>
                <a:gd name="T57" fmla="*/ 39 h 42"/>
                <a:gd name="T58" fmla="*/ 42 w 43"/>
                <a:gd name="T59" fmla="*/ 34 h 42"/>
                <a:gd name="T60" fmla="*/ 42 w 43"/>
                <a:gd name="T61" fmla="*/ 20 h 42"/>
                <a:gd name="T62" fmla="*/ 41 w 43"/>
                <a:gd name="T63" fmla="*/ 12 h 42"/>
                <a:gd name="T64" fmla="*/ 40 w 43"/>
                <a:gd name="T65" fmla="*/ 5 h 42"/>
                <a:gd name="T66" fmla="*/ 34 w 43"/>
                <a:gd name="T67" fmla="*/ 2 h 42"/>
                <a:gd name="T68" fmla="*/ 29 w 43"/>
                <a:gd name="T69" fmla="*/ 6 h 42"/>
                <a:gd name="T70" fmla="*/ 29 w 43"/>
                <a:gd name="T71" fmla="*/ 9 h 42"/>
                <a:gd name="T72" fmla="*/ 26 w 43"/>
                <a:gd name="T73" fmla="*/ 10 h 42"/>
                <a:gd name="T74" fmla="*/ 21 w 43"/>
                <a:gd name="T75" fmla="*/ 8 h 42"/>
                <a:gd name="T76" fmla="*/ 16 w 43"/>
                <a:gd name="T77" fmla="*/ 4 h 42"/>
                <a:gd name="T78" fmla="*/ 7 w 43"/>
                <a:gd name="T79" fmla="*/ 2 h 42"/>
                <a:gd name="T80" fmla="*/ 4 w 43"/>
                <a:gd name="T81" fmla="*/ 6 h 42"/>
                <a:gd name="T82" fmla="*/ 2 w 43"/>
                <a:gd name="T83" fmla="*/ 10 h 42"/>
                <a:gd name="T84" fmla="*/ 1 w 43"/>
                <a:gd name="T85" fmla="*/ 12 h 42"/>
                <a:gd name="T86" fmla="*/ 2 w 43"/>
                <a:gd name="T87" fmla="*/ 19 h 42"/>
                <a:gd name="T88" fmla="*/ 2 w 43"/>
                <a:gd name="T89" fmla="*/ 24 h 42"/>
                <a:gd name="T90" fmla="*/ 5 w 43"/>
                <a:gd name="T91" fmla="*/ 26 h 42"/>
                <a:gd name="T92" fmla="*/ 10 w 43"/>
                <a:gd name="T93" fmla="*/ 29 h 42"/>
                <a:gd name="T94" fmla="*/ 17 w 43"/>
                <a:gd name="T95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" h="42">
                  <a:moveTo>
                    <a:pt x="41" y="4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19" y="31"/>
                    <a:pt x="18" y="31"/>
                    <a:pt x="17" y="32"/>
                  </a:cubicBezTo>
                  <a:cubicBezTo>
                    <a:pt x="16" y="32"/>
                    <a:pt x="15" y="32"/>
                    <a:pt x="14" y="31"/>
                  </a:cubicBezTo>
                  <a:cubicBezTo>
                    <a:pt x="12" y="30"/>
                    <a:pt x="11" y="30"/>
                    <a:pt x="10" y="30"/>
                  </a:cubicBezTo>
                  <a:cubicBezTo>
                    <a:pt x="9" y="31"/>
                    <a:pt x="7" y="31"/>
                    <a:pt x="6" y="28"/>
                  </a:cubicBezTo>
                  <a:cubicBezTo>
                    <a:pt x="5" y="28"/>
                    <a:pt x="5" y="28"/>
                    <a:pt x="4" y="28"/>
                  </a:cubicBezTo>
                  <a:cubicBezTo>
                    <a:pt x="4" y="27"/>
                    <a:pt x="3" y="27"/>
                    <a:pt x="2" y="27"/>
                  </a:cubicBezTo>
                  <a:cubicBezTo>
                    <a:pt x="2" y="26"/>
                    <a:pt x="2" y="25"/>
                    <a:pt x="1" y="25"/>
                  </a:cubicBezTo>
                  <a:cubicBezTo>
                    <a:pt x="1" y="24"/>
                    <a:pt x="1" y="24"/>
                    <a:pt x="1" y="23"/>
                  </a:cubicBezTo>
                  <a:cubicBezTo>
                    <a:pt x="0" y="23"/>
                    <a:pt x="0" y="21"/>
                    <a:pt x="1" y="18"/>
                  </a:cubicBezTo>
                  <a:cubicBezTo>
                    <a:pt x="1" y="17"/>
                    <a:pt x="1" y="15"/>
                    <a:pt x="1" y="14"/>
                  </a:cubicBezTo>
                  <a:cubicBezTo>
                    <a:pt x="1" y="14"/>
                    <a:pt x="0" y="13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0"/>
                    <a:pt x="1" y="9"/>
                    <a:pt x="1" y="9"/>
                  </a:cubicBezTo>
                  <a:cubicBezTo>
                    <a:pt x="2" y="9"/>
                    <a:pt x="2" y="8"/>
                    <a:pt x="2" y="8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2" y="6"/>
                    <a:pt x="2" y="5"/>
                    <a:pt x="4" y="4"/>
                  </a:cubicBezTo>
                  <a:cubicBezTo>
                    <a:pt x="5" y="3"/>
                    <a:pt x="5" y="3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1"/>
                    <a:pt x="9" y="1"/>
                    <a:pt x="10" y="1"/>
                  </a:cubicBezTo>
                  <a:cubicBezTo>
                    <a:pt x="13" y="1"/>
                    <a:pt x="16" y="2"/>
                    <a:pt x="17" y="3"/>
                  </a:cubicBezTo>
                  <a:cubicBezTo>
                    <a:pt x="18" y="6"/>
                    <a:pt x="18" y="6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7"/>
                    <a:pt x="23" y="7"/>
                    <a:pt x="24" y="8"/>
                  </a:cubicBezTo>
                  <a:cubicBezTo>
                    <a:pt x="24" y="8"/>
                    <a:pt x="25" y="9"/>
                    <a:pt x="26" y="9"/>
                  </a:cubicBezTo>
                  <a:cubicBezTo>
                    <a:pt x="26" y="9"/>
                    <a:pt x="26" y="9"/>
                    <a:pt x="27" y="9"/>
                  </a:cubicBezTo>
                  <a:cubicBezTo>
                    <a:pt x="27" y="8"/>
                    <a:pt x="28" y="8"/>
                    <a:pt x="28" y="8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8" y="6"/>
                    <a:pt x="28" y="5"/>
                  </a:cubicBezTo>
                  <a:cubicBezTo>
                    <a:pt x="28" y="3"/>
                    <a:pt x="30" y="1"/>
                    <a:pt x="32" y="1"/>
                  </a:cubicBezTo>
                  <a:cubicBezTo>
                    <a:pt x="33" y="1"/>
                    <a:pt x="33" y="1"/>
                    <a:pt x="34" y="1"/>
                  </a:cubicBezTo>
                  <a:cubicBezTo>
                    <a:pt x="35" y="1"/>
                    <a:pt x="37" y="1"/>
                    <a:pt x="38" y="3"/>
                  </a:cubicBezTo>
                  <a:cubicBezTo>
                    <a:pt x="38" y="3"/>
                    <a:pt x="39" y="4"/>
                    <a:pt x="40" y="4"/>
                  </a:cubicBezTo>
                  <a:cubicBezTo>
                    <a:pt x="41" y="4"/>
                    <a:pt x="42" y="4"/>
                    <a:pt x="43" y="5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1" y="7"/>
                    <a:pt x="42" y="10"/>
                    <a:pt x="43" y="12"/>
                  </a:cubicBezTo>
                  <a:cubicBezTo>
                    <a:pt x="43" y="12"/>
                    <a:pt x="43" y="13"/>
                    <a:pt x="43" y="13"/>
                  </a:cubicBezTo>
                  <a:cubicBezTo>
                    <a:pt x="43" y="16"/>
                    <a:pt x="43" y="18"/>
                    <a:pt x="43" y="20"/>
                  </a:cubicBezTo>
                  <a:cubicBezTo>
                    <a:pt x="43" y="22"/>
                    <a:pt x="43" y="23"/>
                    <a:pt x="43" y="24"/>
                  </a:cubicBezTo>
                  <a:cubicBezTo>
                    <a:pt x="43" y="27"/>
                    <a:pt x="43" y="31"/>
                    <a:pt x="43" y="34"/>
                  </a:cubicBezTo>
                  <a:cubicBezTo>
                    <a:pt x="43" y="35"/>
                    <a:pt x="43" y="36"/>
                    <a:pt x="43" y="38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39"/>
                    <a:pt x="43" y="40"/>
                    <a:pt x="42" y="40"/>
                  </a:cubicBezTo>
                  <a:cubicBezTo>
                    <a:pt x="42" y="40"/>
                    <a:pt x="42" y="40"/>
                    <a:pt x="41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40" y="40"/>
                    <a:pt x="40" y="40"/>
                    <a:pt x="40" y="41"/>
                  </a:cubicBezTo>
                  <a:lnTo>
                    <a:pt x="41" y="42"/>
                  </a:lnTo>
                  <a:close/>
                  <a:moveTo>
                    <a:pt x="19" y="30"/>
                  </a:moveTo>
                  <a:cubicBezTo>
                    <a:pt x="19" y="30"/>
                    <a:pt x="20" y="30"/>
                    <a:pt x="21" y="31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39"/>
                    <a:pt x="41" y="39"/>
                    <a:pt x="41" y="39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2" y="36"/>
                    <a:pt x="42" y="35"/>
                    <a:pt x="42" y="34"/>
                  </a:cubicBezTo>
                  <a:cubicBezTo>
                    <a:pt x="42" y="31"/>
                    <a:pt x="42" y="27"/>
                    <a:pt x="42" y="24"/>
                  </a:cubicBezTo>
                  <a:cubicBezTo>
                    <a:pt x="42" y="23"/>
                    <a:pt x="42" y="22"/>
                    <a:pt x="42" y="20"/>
                  </a:cubicBezTo>
                  <a:cubicBezTo>
                    <a:pt x="42" y="18"/>
                    <a:pt x="42" y="16"/>
                    <a:pt x="42" y="14"/>
                  </a:cubicBezTo>
                  <a:cubicBezTo>
                    <a:pt x="42" y="13"/>
                    <a:pt x="42" y="13"/>
                    <a:pt x="41" y="12"/>
                  </a:cubicBezTo>
                  <a:cubicBezTo>
                    <a:pt x="41" y="10"/>
                    <a:pt x="40" y="7"/>
                    <a:pt x="42" y="6"/>
                  </a:cubicBezTo>
                  <a:cubicBezTo>
                    <a:pt x="41" y="5"/>
                    <a:pt x="41" y="5"/>
                    <a:pt x="40" y="5"/>
                  </a:cubicBezTo>
                  <a:cubicBezTo>
                    <a:pt x="38" y="5"/>
                    <a:pt x="37" y="5"/>
                    <a:pt x="37" y="4"/>
                  </a:cubicBezTo>
                  <a:cubicBezTo>
                    <a:pt x="36" y="3"/>
                    <a:pt x="35" y="2"/>
                    <a:pt x="34" y="2"/>
                  </a:cubicBezTo>
                  <a:cubicBezTo>
                    <a:pt x="34" y="2"/>
                    <a:pt x="33" y="2"/>
                    <a:pt x="33" y="3"/>
                  </a:cubicBezTo>
                  <a:cubicBezTo>
                    <a:pt x="31" y="3"/>
                    <a:pt x="30" y="4"/>
                    <a:pt x="29" y="6"/>
                  </a:cubicBezTo>
                  <a:cubicBezTo>
                    <a:pt x="29" y="6"/>
                    <a:pt x="29" y="6"/>
                    <a:pt x="29" y="7"/>
                  </a:cubicBezTo>
                  <a:cubicBezTo>
                    <a:pt x="29" y="7"/>
                    <a:pt x="30" y="8"/>
                    <a:pt x="29" y="9"/>
                  </a:cubicBezTo>
                  <a:cubicBezTo>
                    <a:pt x="29" y="9"/>
                    <a:pt x="28" y="10"/>
                    <a:pt x="27" y="10"/>
                  </a:cubicBezTo>
                  <a:cubicBezTo>
                    <a:pt x="27" y="10"/>
                    <a:pt x="27" y="10"/>
                    <a:pt x="26" y="10"/>
                  </a:cubicBezTo>
                  <a:cubicBezTo>
                    <a:pt x="26" y="10"/>
                    <a:pt x="24" y="10"/>
                    <a:pt x="23" y="9"/>
                  </a:cubicBezTo>
                  <a:cubicBezTo>
                    <a:pt x="22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8" y="7"/>
                    <a:pt x="17" y="7"/>
                    <a:pt x="16" y="4"/>
                  </a:cubicBezTo>
                  <a:cubicBezTo>
                    <a:pt x="15" y="3"/>
                    <a:pt x="12" y="3"/>
                    <a:pt x="10" y="2"/>
                  </a:cubicBezTo>
                  <a:cubicBezTo>
                    <a:pt x="9" y="2"/>
                    <a:pt x="8" y="2"/>
                    <a:pt x="7" y="2"/>
                  </a:cubicBezTo>
                  <a:cubicBezTo>
                    <a:pt x="7" y="3"/>
                    <a:pt x="6" y="4"/>
                    <a:pt x="5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8"/>
                    <a:pt x="3" y="9"/>
                  </a:cubicBezTo>
                  <a:cubicBezTo>
                    <a:pt x="3" y="9"/>
                    <a:pt x="3" y="10"/>
                    <a:pt x="2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1"/>
                    <a:pt x="1" y="12"/>
                  </a:cubicBezTo>
                  <a:cubicBezTo>
                    <a:pt x="2" y="13"/>
                    <a:pt x="2" y="14"/>
                    <a:pt x="2" y="14"/>
                  </a:cubicBezTo>
                  <a:cubicBezTo>
                    <a:pt x="2" y="15"/>
                    <a:pt x="2" y="17"/>
                    <a:pt x="2" y="19"/>
                  </a:cubicBezTo>
                  <a:cubicBezTo>
                    <a:pt x="2" y="20"/>
                    <a:pt x="2" y="22"/>
                    <a:pt x="2" y="23"/>
                  </a:cubicBezTo>
                  <a:cubicBezTo>
                    <a:pt x="2" y="23"/>
                    <a:pt x="2" y="23"/>
                    <a:pt x="2" y="24"/>
                  </a:cubicBezTo>
                  <a:cubicBezTo>
                    <a:pt x="3" y="25"/>
                    <a:pt x="3" y="26"/>
                    <a:pt x="3" y="26"/>
                  </a:cubicBezTo>
                  <a:cubicBezTo>
                    <a:pt x="4" y="26"/>
                    <a:pt x="4" y="26"/>
                    <a:pt x="5" y="26"/>
                  </a:cubicBezTo>
                  <a:cubicBezTo>
                    <a:pt x="5" y="26"/>
                    <a:pt x="6" y="27"/>
                    <a:pt x="7" y="27"/>
                  </a:cubicBezTo>
                  <a:cubicBezTo>
                    <a:pt x="8" y="29"/>
                    <a:pt x="9" y="29"/>
                    <a:pt x="10" y="29"/>
                  </a:cubicBezTo>
                  <a:cubicBezTo>
                    <a:pt x="11" y="29"/>
                    <a:pt x="13" y="29"/>
                    <a:pt x="14" y="30"/>
                  </a:cubicBezTo>
                  <a:cubicBezTo>
                    <a:pt x="15" y="31"/>
                    <a:pt x="16" y="31"/>
                    <a:pt x="17" y="30"/>
                  </a:cubicBezTo>
                  <a:cubicBezTo>
                    <a:pt x="17" y="30"/>
                    <a:pt x="18" y="30"/>
                    <a:pt x="19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84" name="Freeform 280"/>
            <p:cNvSpPr/>
            <p:nvPr/>
          </p:nvSpPr>
          <p:spPr bwMode="auto">
            <a:xfrm>
              <a:off x="4038" y="2439"/>
              <a:ext cx="50" cy="91"/>
            </a:xfrm>
            <a:custGeom>
              <a:avLst/>
              <a:gdLst>
                <a:gd name="T0" fmla="*/ 4 w 21"/>
                <a:gd name="T1" fmla="*/ 11 h 38"/>
                <a:gd name="T2" fmla="*/ 9 w 21"/>
                <a:gd name="T3" fmla="*/ 11 h 38"/>
                <a:gd name="T4" fmla="*/ 10 w 21"/>
                <a:gd name="T5" fmla="*/ 8 h 38"/>
                <a:gd name="T6" fmla="*/ 11 w 21"/>
                <a:gd name="T7" fmla="*/ 9 h 38"/>
                <a:gd name="T8" fmla="*/ 12 w 21"/>
                <a:gd name="T9" fmla="*/ 7 h 38"/>
                <a:gd name="T10" fmla="*/ 12 w 21"/>
                <a:gd name="T11" fmla="*/ 8 h 38"/>
                <a:gd name="T12" fmla="*/ 13 w 21"/>
                <a:gd name="T13" fmla="*/ 7 h 38"/>
                <a:gd name="T14" fmla="*/ 13 w 21"/>
                <a:gd name="T15" fmla="*/ 5 h 38"/>
                <a:gd name="T16" fmla="*/ 13 w 21"/>
                <a:gd name="T17" fmla="*/ 4 h 38"/>
                <a:gd name="T18" fmla="*/ 14 w 21"/>
                <a:gd name="T19" fmla="*/ 5 h 38"/>
                <a:gd name="T20" fmla="*/ 15 w 21"/>
                <a:gd name="T21" fmla="*/ 3 h 38"/>
                <a:gd name="T22" fmla="*/ 16 w 21"/>
                <a:gd name="T23" fmla="*/ 0 h 38"/>
                <a:gd name="T24" fmla="*/ 19 w 21"/>
                <a:gd name="T25" fmla="*/ 10 h 38"/>
                <a:gd name="T26" fmla="*/ 18 w 21"/>
                <a:gd name="T27" fmla="*/ 9 h 38"/>
                <a:gd name="T28" fmla="*/ 15 w 21"/>
                <a:gd name="T29" fmla="*/ 23 h 38"/>
                <a:gd name="T30" fmla="*/ 12 w 21"/>
                <a:gd name="T31" fmla="*/ 34 h 38"/>
                <a:gd name="T32" fmla="*/ 7 w 21"/>
                <a:gd name="T33" fmla="*/ 37 h 38"/>
                <a:gd name="T34" fmla="*/ 2 w 21"/>
                <a:gd name="T35" fmla="*/ 33 h 38"/>
                <a:gd name="T36" fmla="*/ 1 w 21"/>
                <a:gd name="T37" fmla="*/ 26 h 38"/>
                <a:gd name="T38" fmla="*/ 3 w 21"/>
                <a:gd name="T39" fmla="*/ 19 h 38"/>
                <a:gd name="T40" fmla="*/ 2 w 21"/>
                <a:gd name="T41" fmla="*/ 15 h 38"/>
                <a:gd name="T42" fmla="*/ 4 w 21"/>
                <a:gd name="T43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38">
                  <a:moveTo>
                    <a:pt x="4" y="11"/>
                  </a:moveTo>
                  <a:cubicBezTo>
                    <a:pt x="5" y="10"/>
                    <a:pt x="8" y="10"/>
                    <a:pt x="9" y="11"/>
                  </a:cubicBezTo>
                  <a:cubicBezTo>
                    <a:pt x="9" y="10"/>
                    <a:pt x="9" y="9"/>
                    <a:pt x="10" y="8"/>
                  </a:cubicBezTo>
                  <a:cubicBezTo>
                    <a:pt x="11" y="9"/>
                    <a:pt x="10" y="9"/>
                    <a:pt x="11" y="9"/>
                  </a:cubicBezTo>
                  <a:cubicBezTo>
                    <a:pt x="11" y="8"/>
                    <a:pt x="11" y="7"/>
                    <a:pt x="12" y="7"/>
                  </a:cubicBezTo>
                  <a:cubicBezTo>
                    <a:pt x="12" y="7"/>
                    <a:pt x="12" y="7"/>
                    <a:pt x="12" y="8"/>
                  </a:cubicBezTo>
                  <a:cubicBezTo>
                    <a:pt x="12" y="8"/>
                    <a:pt x="13" y="7"/>
                    <a:pt x="13" y="7"/>
                  </a:cubicBezTo>
                  <a:cubicBezTo>
                    <a:pt x="12" y="6"/>
                    <a:pt x="12" y="6"/>
                    <a:pt x="13" y="5"/>
                  </a:cubicBezTo>
                  <a:cubicBezTo>
                    <a:pt x="13" y="5"/>
                    <a:pt x="13" y="4"/>
                    <a:pt x="13" y="4"/>
                  </a:cubicBezTo>
                  <a:cubicBezTo>
                    <a:pt x="13" y="4"/>
                    <a:pt x="13" y="4"/>
                    <a:pt x="14" y="5"/>
                  </a:cubicBezTo>
                  <a:cubicBezTo>
                    <a:pt x="14" y="4"/>
                    <a:pt x="15" y="3"/>
                    <a:pt x="15" y="3"/>
                  </a:cubicBezTo>
                  <a:cubicBezTo>
                    <a:pt x="16" y="2"/>
                    <a:pt x="14" y="1"/>
                    <a:pt x="16" y="0"/>
                  </a:cubicBezTo>
                  <a:cubicBezTo>
                    <a:pt x="18" y="2"/>
                    <a:pt x="21" y="8"/>
                    <a:pt x="19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8" y="13"/>
                    <a:pt x="16" y="18"/>
                    <a:pt x="15" y="23"/>
                  </a:cubicBezTo>
                  <a:cubicBezTo>
                    <a:pt x="14" y="26"/>
                    <a:pt x="13" y="30"/>
                    <a:pt x="12" y="34"/>
                  </a:cubicBezTo>
                  <a:cubicBezTo>
                    <a:pt x="11" y="36"/>
                    <a:pt x="9" y="36"/>
                    <a:pt x="7" y="37"/>
                  </a:cubicBezTo>
                  <a:cubicBezTo>
                    <a:pt x="4" y="38"/>
                    <a:pt x="2" y="35"/>
                    <a:pt x="2" y="33"/>
                  </a:cubicBezTo>
                  <a:cubicBezTo>
                    <a:pt x="2" y="31"/>
                    <a:pt x="0" y="28"/>
                    <a:pt x="1" y="26"/>
                  </a:cubicBezTo>
                  <a:cubicBezTo>
                    <a:pt x="2" y="23"/>
                    <a:pt x="4" y="22"/>
                    <a:pt x="3" y="19"/>
                  </a:cubicBezTo>
                  <a:cubicBezTo>
                    <a:pt x="3" y="18"/>
                    <a:pt x="2" y="16"/>
                    <a:pt x="2" y="15"/>
                  </a:cubicBezTo>
                  <a:cubicBezTo>
                    <a:pt x="2" y="13"/>
                    <a:pt x="4" y="13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85" name="Freeform 281"/>
            <p:cNvSpPr>
              <a:spLocks noEditPoints="1"/>
            </p:cNvSpPr>
            <p:nvPr/>
          </p:nvSpPr>
          <p:spPr bwMode="auto">
            <a:xfrm>
              <a:off x="4035" y="2437"/>
              <a:ext cx="55" cy="93"/>
            </a:xfrm>
            <a:custGeom>
              <a:avLst/>
              <a:gdLst>
                <a:gd name="T0" fmla="*/ 2 w 23"/>
                <a:gd name="T1" fmla="*/ 34 h 39"/>
                <a:gd name="T2" fmla="*/ 1 w 23"/>
                <a:gd name="T3" fmla="*/ 27 h 39"/>
                <a:gd name="T4" fmla="*/ 4 w 23"/>
                <a:gd name="T5" fmla="*/ 20 h 39"/>
                <a:gd name="T6" fmla="*/ 3 w 23"/>
                <a:gd name="T7" fmla="*/ 16 h 39"/>
                <a:gd name="T8" fmla="*/ 4 w 23"/>
                <a:gd name="T9" fmla="*/ 12 h 39"/>
                <a:gd name="T10" fmla="*/ 4 w 23"/>
                <a:gd name="T11" fmla="*/ 12 h 39"/>
                <a:gd name="T12" fmla="*/ 9 w 23"/>
                <a:gd name="T13" fmla="*/ 10 h 39"/>
                <a:gd name="T14" fmla="*/ 11 w 23"/>
                <a:gd name="T15" fmla="*/ 9 h 39"/>
                <a:gd name="T16" fmla="*/ 13 w 23"/>
                <a:gd name="T17" fmla="*/ 7 h 39"/>
                <a:gd name="T18" fmla="*/ 13 w 23"/>
                <a:gd name="T19" fmla="*/ 6 h 39"/>
                <a:gd name="T20" fmla="*/ 13 w 23"/>
                <a:gd name="T21" fmla="*/ 5 h 39"/>
                <a:gd name="T22" fmla="*/ 14 w 23"/>
                <a:gd name="T23" fmla="*/ 4 h 39"/>
                <a:gd name="T24" fmla="*/ 15 w 23"/>
                <a:gd name="T25" fmla="*/ 4 h 39"/>
                <a:gd name="T26" fmla="*/ 16 w 23"/>
                <a:gd name="T27" fmla="*/ 3 h 39"/>
                <a:gd name="T28" fmla="*/ 17 w 23"/>
                <a:gd name="T29" fmla="*/ 0 h 39"/>
                <a:gd name="T30" fmla="*/ 20 w 23"/>
                <a:gd name="T31" fmla="*/ 12 h 39"/>
                <a:gd name="T32" fmla="*/ 19 w 23"/>
                <a:gd name="T33" fmla="*/ 12 h 39"/>
                <a:gd name="T34" fmla="*/ 17 w 23"/>
                <a:gd name="T35" fmla="*/ 24 h 39"/>
                <a:gd name="T36" fmla="*/ 13 w 23"/>
                <a:gd name="T37" fmla="*/ 35 h 39"/>
                <a:gd name="T38" fmla="*/ 8 w 23"/>
                <a:gd name="T39" fmla="*/ 39 h 39"/>
                <a:gd name="T40" fmla="*/ 5 w 23"/>
                <a:gd name="T41" fmla="*/ 13 h 39"/>
                <a:gd name="T42" fmla="*/ 4 w 23"/>
                <a:gd name="T43" fmla="*/ 16 h 39"/>
                <a:gd name="T44" fmla="*/ 5 w 23"/>
                <a:gd name="T45" fmla="*/ 20 h 39"/>
                <a:gd name="T46" fmla="*/ 2 w 23"/>
                <a:gd name="T47" fmla="*/ 28 h 39"/>
                <a:gd name="T48" fmla="*/ 4 w 23"/>
                <a:gd name="T49" fmla="*/ 34 h 39"/>
                <a:gd name="T50" fmla="*/ 7 w 23"/>
                <a:gd name="T51" fmla="*/ 37 h 39"/>
                <a:gd name="T52" fmla="*/ 12 w 23"/>
                <a:gd name="T53" fmla="*/ 34 h 39"/>
                <a:gd name="T54" fmla="*/ 15 w 23"/>
                <a:gd name="T55" fmla="*/ 24 h 39"/>
                <a:gd name="T56" fmla="*/ 18 w 23"/>
                <a:gd name="T57" fmla="*/ 10 h 39"/>
                <a:gd name="T58" fmla="*/ 19 w 23"/>
                <a:gd name="T59" fmla="*/ 9 h 39"/>
                <a:gd name="T60" fmla="*/ 20 w 23"/>
                <a:gd name="T61" fmla="*/ 10 h 39"/>
                <a:gd name="T62" fmla="*/ 17 w 23"/>
                <a:gd name="T63" fmla="*/ 3 h 39"/>
                <a:gd name="T64" fmla="*/ 16 w 23"/>
                <a:gd name="T65" fmla="*/ 5 h 39"/>
                <a:gd name="T66" fmla="*/ 15 w 23"/>
                <a:gd name="T67" fmla="*/ 7 h 39"/>
                <a:gd name="T68" fmla="*/ 14 w 23"/>
                <a:gd name="T69" fmla="*/ 7 h 39"/>
                <a:gd name="T70" fmla="*/ 15 w 23"/>
                <a:gd name="T71" fmla="*/ 8 h 39"/>
                <a:gd name="T72" fmla="*/ 13 w 23"/>
                <a:gd name="T73" fmla="*/ 9 h 39"/>
                <a:gd name="T74" fmla="*/ 13 w 23"/>
                <a:gd name="T75" fmla="*/ 10 h 39"/>
                <a:gd name="T76" fmla="*/ 12 w 23"/>
                <a:gd name="T77" fmla="*/ 11 h 39"/>
                <a:gd name="T78" fmla="*/ 11 w 23"/>
                <a:gd name="T79" fmla="*/ 10 h 39"/>
                <a:gd name="T80" fmla="*/ 13 w 23"/>
                <a:gd name="T81" fmla="*/ 14 h 39"/>
                <a:gd name="T82" fmla="*/ 5 w 23"/>
                <a:gd name="T83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" h="39">
                  <a:moveTo>
                    <a:pt x="7" y="39"/>
                  </a:moveTo>
                  <a:cubicBezTo>
                    <a:pt x="4" y="39"/>
                    <a:pt x="3" y="36"/>
                    <a:pt x="2" y="34"/>
                  </a:cubicBezTo>
                  <a:cubicBezTo>
                    <a:pt x="2" y="33"/>
                    <a:pt x="2" y="32"/>
                    <a:pt x="2" y="32"/>
                  </a:cubicBezTo>
                  <a:cubicBezTo>
                    <a:pt x="1" y="30"/>
                    <a:pt x="0" y="28"/>
                    <a:pt x="1" y="27"/>
                  </a:cubicBezTo>
                  <a:cubicBezTo>
                    <a:pt x="2" y="26"/>
                    <a:pt x="2" y="26"/>
                    <a:pt x="2" y="25"/>
                  </a:cubicBezTo>
                  <a:cubicBezTo>
                    <a:pt x="3" y="23"/>
                    <a:pt x="4" y="22"/>
                    <a:pt x="4" y="20"/>
                  </a:cubicBezTo>
                  <a:cubicBezTo>
                    <a:pt x="4" y="20"/>
                    <a:pt x="3" y="19"/>
                    <a:pt x="3" y="19"/>
                  </a:cubicBezTo>
                  <a:cubicBezTo>
                    <a:pt x="3" y="18"/>
                    <a:pt x="3" y="16"/>
                    <a:pt x="3" y="16"/>
                  </a:cubicBezTo>
                  <a:cubicBezTo>
                    <a:pt x="3" y="15"/>
                    <a:pt x="3" y="14"/>
                    <a:pt x="3" y="14"/>
                  </a:cubicBezTo>
                  <a:cubicBezTo>
                    <a:pt x="4" y="13"/>
                    <a:pt x="4" y="13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1"/>
                    <a:pt x="8" y="10"/>
                    <a:pt x="9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10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2" y="8"/>
                    <a:pt x="12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5"/>
                    <a:pt x="13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6" y="4"/>
                    <a:pt x="16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2"/>
                    <a:pt x="15" y="1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3"/>
                    <a:pt x="23" y="9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6"/>
                    <a:pt x="18" y="19"/>
                    <a:pt x="17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7"/>
                    <a:pt x="15" y="29"/>
                    <a:pt x="14" y="32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2" y="37"/>
                    <a:pt x="11" y="37"/>
                    <a:pt x="10" y="38"/>
                  </a:cubicBezTo>
                  <a:cubicBezTo>
                    <a:pt x="9" y="38"/>
                    <a:pt x="9" y="38"/>
                    <a:pt x="8" y="39"/>
                  </a:cubicBezTo>
                  <a:cubicBezTo>
                    <a:pt x="8" y="39"/>
                    <a:pt x="7" y="39"/>
                    <a:pt x="7" y="39"/>
                  </a:cubicBezTo>
                  <a:close/>
                  <a:moveTo>
                    <a:pt x="5" y="13"/>
                  </a:moveTo>
                  <a:cubicBezTo>
                    <a:pt x="5" y="13"/>
                    <a:pt x="5" y="14"/>
                    <a:pt x="5" y="14"/>
                  </a:cubicBezTo>
                  <a:cubicBezTo>
                    <a:pt x="4" y="15"/>
                    <a:pt x="4" y="15"/>
                    <a:pt x="4" y="16"/>
                  </a:cubicBezTo>
                  <a:cubicBezTo>
                    <a:pt x="4" y="16"/>
                    <a:pt x="4" y="17"/>
                    <a:pt x="5" y="18"/>
                  </a:cubicBezTo>
                  <a:cubicBezTo>
                    <a:pt x="5" y="19"/>
                    <a:pt x="5" y="19"/>
                    <a:pt x="5" y="20"/>
                  </a:cubicBezTo>
                  <a:cubicBezTo>
                    <a:pt x="6" y="22"/>
                    <a:pt x="5" y="24"/>
                    <a:pt x="3" y="26"/>
                  </a:cubicBezTo>
                  <a:cubicBezTo>
                    <a:pt x="3" y="27"/>
                    <a:pt x="3" y="27"/>
                    <a:pt x="2" y="28"/>
                  </a:cubicBezTo>
                  <a:cubicBezTo>
                    <a:pt x="2" y="29"/>
                    <a:pt x="2" y="30"/>
                    <a:pt x="3" y="31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4" y="35"/>
                    <a:pt x="5" y="38"/>
                    <a:pt x="7" y="38"/>
                  </a:cubicBezTo>
                  <a:cubicBezTo>
                    <a:pt x="7" y="38"/>
                    <a:pt x="7" y="38"/>
                    <a:pt x="7" y="37"/>
                  </a:cubicBezTo>
                  <a:cubicBezTo>
                    <a:pt x="8" y="37"/>
                    <a:pt x="9" y="37"/>
                    <a:pt x="9" y="37"/>
                  </a:cubicBezTo>
                  <a:cubicBezTo>
                    <a:pt x="11" y="36"/>
                    <a:pt x="11" y="36"/>
                    <a:pt x="12" y="34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29"/>
                    <a:pt x="14" y="26"/>
                    <a:pt x="15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18"/>
                    <a:pt x="18" y="14"/>
                    <a:pt x="18" y="10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10"/>
                    <a:pt x="19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8"/>
                    <a:pt x="18" y="4"/>
                    <a:pt x="17" y="2"/>
                  </a:cubicBezTo>
                  <a:cubicBezTo>
                    <a:pt x="17" y="2"/>
                    <a:pt x="17" y="2"/>
                    <a:pt x="17" y="3"/>
                  </a:cubicBezTo>
                  <a:cubicBezTo>
                    <a:pt x="17" y="3"/>
                    <a:pt x="17" y="4"/>
                    <a:pt x="17" y="4"/>
                  </a:cubicBezTo>
                  <a:cubicBezTo>
                    <a:pt x="17" y="5"/>
                    <a:pt x="16" y="5"/>
                    <a:pt x="16" y="5"/>
                  </a:cubicBezTo>
                  <a:cubicBezTo>
                    <a:pt x="16" y="5"/>
                    <a:pt x="15" y="5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5" y="7"/>
                    <a:pt x="15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3" y="9"/>
                    <a:pt x="13" y="9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0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2"/>
                    <a:pt x="7" y="12"/>
                    <a:pt x="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86" name="Freeform 282"/>
            <p:cNvSpPr/>
            <p:nvPr/>
          </p:nvSpPr>
          <p:spPr bwMode="auto">
            <a:xfrm>
              <a:off x="3692" y="2202"/>
              <a:ext cx="104" cy="97"/>
            </a:xfrm>
            <a:custGeom>
              <a:avLst/>
              <a:gdLst>
                <a:gd name="T0" fmla="*/ 19 w 44"/>
                <a:gd name="T1" fmla="*/ 0 h 41"/>
                <a:gd name="T2" fmla="*/ 34 w 44"/>
                <a:gd name="T3" fmla="*/ 10 h 41"/>
                <a:gd name="T4" fmla="*/ 39 w 44"/>
                <a:gd name="T5" fmla="*/ 13 h 41"/>
                <a:gd name="T6" fmla="*/ 43 w 44"/>
                <a:gd name="T7" fmla="*/ 16 h 41"/>
                <a:gd name="T8" fmla="*/ 42 w 44"/>
                <a:gd name="T9" fmla="*/ 25 h 41"/>
                <a:gd name="T10" fmla="*/ 37 w 44"/>
                <a:gd name="T11" fmla="*/ 27 h 41"/>
                <a:gd name="T12" fmla="*/ 33 w 44"/>
                <a:gd name="T13" fmla="*/ 28 h 41"/>
                <a:gd name="T14" fmla="*/ 24 w 44"/>
                <a:gd name="T15" fmla="*/ 32 h 41"/>
                <a:gd name="T16" fmla="*/ 18 w 44"/>
                <a:gd name="T17" fmla="*/ 40 h 41"/>
                <a:gd name="T18" fmla="*/ 16 w 44"/>
                <a:gd name="T19" fmla="*/ 40 h 41"/>
                <a:gd name="T20" fmla="*/ 15 w 44"/>
                <a:gd name="T21" fmla="*/ 39 h 41"/>
                <a:gd name="T22" fmla="*/ 12 w 44"/>
                <a:gd name="T23" fmla="*/ 40 h 41"/>
                <a:gd name="T24" fmla="*/ 10 w 44"/>
                <a:gd name="T25" fmla="*/ 38 h 41"/>
                <a:gd name="T26" fmla="*/ 9 w 44"/>
                <a:gd name="T27" fmla="*/ 39 h 41"/>
                <a:gd name="T28" fmla="*/ 10 w 44"/>
                <a:gd name="T29" fmla="*/ 37 h 41"/>
                <a:gd name="T30" fmla="*/ 7 w 44"/>
                <a:gd name="T31" fmla="*/ 35 h 41"/>
                <a:gd name="T32" fmla="*/ 2 w 44"/>
                <a:gd name="T33" fmla="*/ 35 h 41"/>
                <a:gd name="T34" fmla="*/ 0 w 44"/>
                <a:gd name="T35" fmla="*/ 31 h 41"/>
                <a:gd name="T36" fmla="*/ 0 w 44"/>
                <a:gd name="T37" fmla="*/ 28 h 41"/>
                <a:gd name="T38" fmla="*/ 2 w 44"/>
                <a:gd name="T39" fmla="*/ 25 h 41"/>
                <a:gd name="T40" fmla="*/ 4 w 44"/>
                <a:gd name="T41" fmla="*/ 27 h 41"/>
                <a:gd name="T42" fmla="*/ 9 w 44"/>
                <a:gd name="T43" fmla="*/ 26 h 41"/>
                <a:gd name="T44" fmla="*/ 17 w 44"/>
                <a:gd name="T45" fmla="*/ 26 h 41"/>
                <a:gd name="T46" fmla="*/ 18 w 44"/>
                <a:gd name="T47" fmla="*/ 26 h 41"/>
                <a:gd name="T48" fmla="*/ 17 w 44"/>
                <a:gd name="T49" fmla="*/ 24 h 41"/>
                <a:gd name="T50" fmla="*/ 14 w 44"/>
                <a:gd name="T51" fmla="*/ 0 h 41"/>
                <a:gd name="T52" fmla="*/ 19 w 44"/>
                <a:gd name="T5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41">
                  <a:moveTo>
                    <a:pt x="19" y="0"/>
                  </a:moveTo>
                  <a:cubicBezTo>
                    <a:pt x="24" y="3"/>
                    <a:pt x="29" y="6"/>
                    <a:pt x="34" y="10"/>
                  </a:cubicBezTo>
                  <a:cubicBezTo>
                    <a:pt x="36" y="11"/>
                    <a:pt x="37" y="13"/>
                    <a:pt x="39" y="13"/>
                  </a:cubicBezTo>
                  <a:cubicBezTo>
                    <a:pt x="41" y="14"/>
                    <a:pt x="40" y="18"/>
                    <a:pt x="43" y="16"/>
                  </a:cubicBezTo>
                  <a:cubicBezTo>
                    <a:pt x="43" y="19"/>
                    <a:pt x="44" y="23"/>
                    <a:pt x="42" y="25"/>
                  </a:cubicBezTo>
                  <a:cubicBezTo>
                    <a:pt x="41" y="27"/>
                    <a:pt x="39" y="27"/>
                    <a:pt x="37" y="27"/>
                  </a:cubicBezTo>
                  <a:cubicBezTo>
                    <a:pt x="35" y="27"/>
                    <a:pt x="35" y="28"/>
                    <a:pt x="33" y="28"/>
                  </a:cubicBezTo>
                  <a:cubicBezTo>
                    <a:pt x="29" y="28"/>
                    <a:pt x="27" y="31"/>
                    <a:pt x="24" y="32"/>
                  </a:cubicBezTo>
                  <a:cubicBezTo>
                    <a:pt x="21" y="33"/>
                    <a:pt x="19" y="37"/>
                    <a:pt x="18" y="40"/>
                  </a:cubicBezTo>
                  <a:cubicBezTo>
                    <a:pt x="17" y="40"/>
                    <a:pt x="16" y="40"/>
                    <a:pt x="16" y="40"/>
                  </a:cubicBezTo>
                  <a:cubicBezTo>
                    <a:pt x="16" y="40"/>
                    <a:pt x="15" y="40"/>
                    <a:pt x="15" y="39"/>
                  </a:cubicBezTo>
                  <a:cubicBezTo>
                    <a:pt x="14" y="40"/>
                    <a:pt x="14" y="41"/>
                    <a:pt x="12" y="40"/>
                  </a:cubicBezTo>
                  <a:cubicBezTo>
                    <a:pt x="12" y="39"/>
                    <a:pt x="9" y="41"/>
                    <a:pt x="10" y="38"/>
                  </a:cubicBezTo>
                  <a:cubicBezTo>
                    <a:pt x="10" y="38"/>
                    <a:pt x="9" y="38"/>
                    <a:pt x="9" y="39"/>
                  </a:cubicBezTo>
                  <a:cubicBezTo>
                    <a:pt x="9" y="38"/>
                    <a:pt x="10" y="38"/>
                    <a:pt x="10" y="37"/>
                  </a:cubicBezTo>
                  <a:cubicBezTo>
                    <a:pt x="9" y="37"/>
                    <a:pt x="8" y="34"/>
                    <a:pt x="7" y="35"/>
                  </a:cubicBezTo>
                  <a:cubicBezTo>
                    <a:pt x="6" y="36"/>
                    <a:pt x="4" y="35"/>
                    <a:pt x="2" y="35"/>
                  </a:cubicBezTo>
                  <a:cubicBezTo>
                    <a:pt x="2" y="34"/>
                    <a:pt x="0" y="32"/>
                    <a:pt x="0" y="31"/>
                  </a:cubicBezTo>
                  <a:cubicBezTo>
                    <a:pt x="1" y="30"/>
                    <a:pt x="0" y="29"/>
                    <a:pt x="0" y="28"/>
                  </a:cubicBezTo>
                  <a:cubicBezTo>
                    <a:pt x="0" y="27"/>
                    <a:pt x="2" y="26"/>
                    <a:pt x="2" y="25"/>
                  </a:cubicBezTo>
                  <a:cubicBezTo>
                    <a:pt x="2" y="26"/>
                    <a:pt x="3" y="28"/>
                    <a:pt x="4" y="27"/>
                  </a:cubicBezTo>
                  <a:cubicBezTo>
                    <a:pt x="6" y="26"/>
                    <a:pt x="7" y="26"/>
                    <a:pt x="9" y="26"/>
                  </a:cubicBezTo>
                  <a:cubicBezTo>
                    <a:pt x="12" y="26"/>
                    <a:pt x="14" y="26"/>
                    <a:pt x="17" y="26"/>
                  </a:cubicBezTo>
                  <a:cubicBezTo>
                    <a:pt x="17" y="26"/>
                    <a:pt x="17" y="27"/>
                    <a:pt x="18" y="26"/>
                  </a:cubicBezTo>
                  <a:cubicBezTo>
                    <a:pt x="18" y="24"/>
                    <a:pt x="17" y="25"/>
                    <a:pt x="17" y="24"/>
                  </a:cubicBezTo>
                  <a:cubicBezTo>
                    <a:pt x="16" y="16"/>
                    <a:pt x="15" y="8"/>
                    <a:pt x="14" y="0"/>
                  </a:cubicBezTo>
                  <a:cubicBezTo>
                    <a:pt x="16" y="0"/>
                    <a:pt x="18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87" name="Freeform 283"/>
            <p:cNvSpPr>
              <a:spLocks noEditPoints="1"/>
            </p:cNvSpPr>
            <p:nvPr/>
          </p:nvSpPr>
          <p:spPr bwMode="auto">
            <a:xfrm>
              <a:off x="3689" y="2199"/>
              <a:ext cx="107" cy="102"/>
            </a:xfrm>
            <a:custGeom>
              <a:avLst/>
              <a:gdLst>
                <a:gd name="T0" fmla="*/ 16 w 45"/>
                <a:gd name="T1" fmla="*/ 41 h 43"/>
                <a:gd name="T2" fmla="*/ 13 w 45"/>
                <a:gd name="T3" fmla="*/ 42 h 43"/>
                <a:gd name="T4" fmla="*/ 11 w 45"/>
                <a:gd name="T5" fmla="*/ 41 h 43"/>
                <a:gd name="T6" fmla="*/ 10 w 45"/>
                <a:gd name="T7" fmla="*/ 40 h 43"/>
                <a:gd name="T8" fmla="*/ 10 w 45"/>
                <a:gd name="T9" fmla="*/ 39 h 43"/>
                <a:gd name="T10" fmla="*/ 10 w 45"/>
                <a:gd name="T11" fmla="*/ 39 h 43"/>
                <a:gd name="T12" fmla="*/ 9 w 45"/>
                <a:gd name="T13" fmla="*/ 36 h 43"/>
                <a:gd name="T14" fmla="*/ 5 w 45"/>
                <a:gd name="T15" fmla="*/ 37 h 43"/>
                <a:gd name="T16" fmla="*/ 2 w 45"/>
                <a:gd name="T17" fmla="*/ 37 h 43"/>
                <a:gd name="T18" fmla="*/ 1 w 45"/>
                <a:gd name="T19" fmla="*/ 34 h 43"/>
                <a:gd name="T20" fmla="*/ 1 w 45"/>
                <a:gd name="T21" fmla="*/ 31 h 43"/>
                <a:gd name="T22" fmla="*/ 1 w 45"/>
                <a:gd name="T23" fmla="*/ 27 h 43"/>
                <a:gd name="T24" fmla="*/ 3 w 45"/>
                <a:gd name="T25" fmla="*/ 25 h 43"/>
                <a:gd name="T26" fmla="*/ 4 w 45"/>
                <a:gd name="T27" fmla="*/ 26 h 43"/>
                <a:gd name="T28" fmla="*/ 5 w 45"/>
                <a:gd name="T29" fmla="*/ 27 h 43"/>
                <a:gd name="T30" fmla="*/ 9 w 45"/>
                <a:gd name="T31" fmla="*/ 26 h 43"/>
                <a:gd name="T32" fmla="*/ 12 w 45"/>
                <a:gd name="T33" fmla="*/ 27 h 43"/>
                <a:gd name="T34" fmla="*/ 18 w 45"/>
                <a:gd name="T35" fmla="*/ 27 h 43"/>
                <a:gd name="T36" fmla="*/ 17 w 45"/>
                <a:gd name="T37" fmla="*/ 25 h 43"/>
                <a:gd name="T38" fmla="*/ 15 w 45"/>
                <a:gd name="T39" fmla="*/ 1 h 43"/>
                <a:gd name="T40" fmla="*/ 20 w 45"/>
                <a:gd name="T41" fmla="*/ 0 h 43"/>
                <a:gd name="T42" fmla="*/ 37 w 45"/>
                <a:gd name="T43" fmla="*/ 12 h 43"/>
                <a:gd name="T44" fmla="*/ 42 w 45"/>
                <a:gd name="T45" fmla="*/ 16 h 43"/>
                <a:gd name="T46" fmla="*/ 42 w 45"/>
                <a:gd name="T47" fmla="*/ 17 h 43"/>
                <a:gd name="T48" fmla="*/ 45 w 45"/>
                <a:gd name="T49" fmla="*/ 16 h 43"/>
                <a:gd name="T50" fmla="*/ 45 w 45"/>
                <a:gd name="T51" fmla="*/ 19 h 43"/>
                <a:gd name="T52" fmla="*/ 40 w 45"/>
                <a:gd name="T53" fmla="*/ 28 h 43"/>
                <a:gd name="T54" fmla="*/ 38 w 45"/>
                <a:gd name="T55" fmla="*/ 28 h 43"/>
                <a:gd name="T56" fmla="*/ 34 w 45"/>
                <a:gd name="T57" fmla="*/ 29 h 43"/>
                <a:gd name="T58" fmla="*/ 25 w 45"/>
                <a:gd name="T59" fmla="*/ 34 h 43"/>
                <a:gd name="T60" fmla="*/ 20 w 45"/>
                <a:gd name="T61" fmla="*/ 42 h 43"/>
                <a:gd name="T62" fmla="*/ 17 w 45"/>
                <a:gd name="T63" fmla="*/ 42 h 43"/>
                <a:gd name="T64" fmla="*/ 13 w 45"/>
                <a:gd name="T65" fmla="*/ 40 h 43"/>
                <a:gd name="T66" fmla="*/ 14 w 45"/>
                <a:gd name="T67" fmla="*/ 41 h 43"/>
                <a:gd name="T68" fmla="*/ 16 w 45"/>
                <a:gd name="T69" fmla="*/ 39 h 43"/>
                <a:gd name="T70" fmla="*/ 17 w 45"/>
                <a:gd name="T71" fmla="*/ 40 h 43"/>
                <a:gd name="T72" fmla="*/ 24 w 45"/>
                <a:gd name="T73" fmla="*/ 32 h 43"/>
                <a:gd name="T74" fmla="*/ 34 w 45"/>
                <a:gd name="T75" fmla="*/ 28 h 43"/>
                <a:gd name="T76" fmla="*/ 38 w 45"/>
                <a:gd name="T77" fmla="*/ 27 h 43"/>
                <a:gd name="T78" fmla="*/ 43 w 45"/>
                <a:gd name="T79" fmla="*/ 26 h 43"/>
                <a:gd name="T80" fmla="*/ 43 w 45"/>
                <a:gd name="T81" fmla="*/ 18 h 43"/>
                <a:gd name="T82" fmla="*/ 42 w 45"/>
                <a:gd name="T83" fmla="*/ 18 h 43"/>
                <a:gd name="T84" fmla="*/ 39 w 45"/>
                <a:gd name="T85" fmla="*/ 15 h 43"/>
                <a:gd name="T86" fmla="*/ 35 w 45"/>
                <a:gd name="T87" fmla="*/ 12 h 43"/>
                <a:gd name="T88" fmla="*/ 16 w 45"/>
                <a:gd name="T89" fmla="*/ 1 h 43"/>
                <a:gd name="T90" fmla="*/ 19 w 45"/>
                <a:gd name="T91" fmla="*/ 25 h 43"/>
                <a:gd name="T92" fmla="*/ 18 w 45"/>
                <a:gd name="T93" fmla="*/ 28 h 43"/>
                <a:gd name="T94" fmla="*/ 18 w 45"/>
                <a:gd name="T95" fmla="*/ 28 h 43"/>
                <a:gd name="T96" fmla="*/ 10 w 45"/>
                <a:gd name="T97" fmla="*/ 28 h 43"/>
                <a:gd name="T98" fmla="*/ 8 w 45"/>
                <a:gd name="T99" fmla="*/ 28 h 43"/>
                <a:gd name="T100" fmla="*/ 5 w 45"/>
                <a:gd name="T101" fmla="*/ 29 h 43"/>
                <a:gd name="T102" fmla="*/ 2 w 45"/>
                <a:gd name="T103" fmla="*/ 28 h 43"/>
                <a:gd name="T104" fmla="*/ 2 w 45"/>
                <a:gd name="T105" fmla="*/ 30 h 43"/>
                <a:gd name="T106" fmla="*/ 3 w 45"/>
                <a:gd name="T107" fmla="*/ 33 h 43"/>
                <a:gd name="T108" fmla="*/ 5 w 45"/>
                <a:gd name="T109" fmla="*/ 36 h 43"/>
                <a:gd name="T110" fmla="*/ 8 w 45"/>
                <a:gd name="T111" fmla="*/ 35 h 43"/>
                <a:gd name="T112" fmla="*/ 10 w 45"/>
                <a:gd name="T113" fmla="*/ 36 h 43"/>
                <a:gd name="T114" fmla="*/ 12 w 45"/>
                <a:gd name="T115" fmla="*/ 38 h 43"/>
                <a:gd name="T116" fmla="*/ 12 w 45"/>
                <a:gd name="T117" fmla="*/ 39 h 43"/>
                <a:gd name="T118" fmla="*/ 12 w 45"/>
                <a:gd name="T119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5" h="43">
                  <a:moveTo>
                    <a:pt x="16" y="43"/>
                  </a:move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5" y="42"/>
                    <a:pt x="14" y="42"/>
                    <a:pt x="13" y="42"/>
                  </a:cubicBezTo>
                  <a:cubicBezTo>
                    <a:pt x="13" y="42"/>
                    <a:pt x="13" y="42"/>
                    <a:pt x="12" y="42"/>
                  </a:cubicBezTo>
                  <a:cubicBezTo>
                    <a:pt x="12" y="42"/>
                    <a:pt x="11" y="42"/>
                    <a:pt x="11" y="41"/>
                  </a:cubicBezTo>
                  <a:cubicBezTo>
                    <a:pt x="10" y="41"/>
                    <a:pt x="10" y="41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8"/>
                    <a:pt x="9" y="38"/>
                    <a:pt x="9" y="37"/>
                  </a:cubicBezTo>
                  <a:cubicBezTo>
                    <a:pt x="9" y="37"/>
                    <a:pt x="9" y="36"/>
                    <a:pt x="9" y="36"/>
                  </a:cubicBezTo>
                  <a:cubicBezTo>
                    <a:pt x="8" y="37"/>
                    <a:pt x="7" y="37"/>
                    <a:pt x="6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7"/>
                    <a:pt x="4" y="37"/>
                    <a:pt x="3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5"/>
                    <a:pt x="2" y="35"/>
                    <a:pt x="1" y="34"/>
                  </a:cubicBezTo>
                  <a:cubicBezTo>
                    <a:pt x="1" y="33"/>
                    <a:pt x="0" y="32"/>
                    <a:pt x="1" y="32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0"/>
                    <a:pt x="0" y="30"/>
                    <a:pt x="0" y="29"/>
                  </a:cubicBezTo>
                  <a:cubicBezTo>
                    <a:pt x="0" y="28"/>
                    <a:pt x="1" y="28"/>
                    <a:pt x="1" y="27"/>
                  </a:cubicBezTo>
                  <a:cubicBezTo>
                    <a:pt x="2" y="27"/>
                    <a:pt x="2" y="26"/>
                    <a:pt x="2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6"/>
                    <a:pt x="7" y="26"/>
                    <a:pt x="8" y="26"/>
                  </a:cubicBezTo>
                  <a:cubicBezTo>
                    <a:pt x="8" y="26"/>
                    <a:pt x="9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4" y="27"/>
                    <a:pt x="16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7" y="25"/>
                  </a:cubicBezTo>
                  <a:cubicBezTo>
                    <a:pt x="16" y="20"/>
                    <a:pt x="16" y="14"/>
                    <a:pt x="15" y="9"/>
                  </a:cubicBezTo>
                  <a:cubicBezTo>
                    <a:pt x="15" y="6"/>
                    <a:pt x="15" y="3"/>
                    <a:pt x="15" y="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1"/>
                    <a:pt x="37" y="11"/>
                    <a:pt x="37" y="12"/>
                  </a:cubicBezTo>
                  <a:cubicBezTo>
                    <a:pt x="38" y="13"/>
                    <a:pt x="39" y="13"/>
                    <a:pt x="40" y="14"/>
                  </a:cubicBezTo>
                  <a:cubicBezTo>
                    <a:pt x="41" y="14"/>
                    <a:pt x="42" y="15"/>
                    <a:pt x="42" y="16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3" y="17"/>
                    <a:pt x="43" y="17"/>
                    <a:pt x="44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8"/>
                    <a:pt x="45" y="18"/>
                    <a:pt x="45" y="19"/>
                  </a:cubicBezTo>
                  <a:cubicBezTo>
                    <a:pt x="45" y="22"/>
                    <a:pt x="45" y="25"/>
                    <a:pt x="44" y="27"/>
                  </a:cubicBezTo>
                  <a:cubicBezTo>
                    <a:pt x="43" y="28"/>
                    <a:pt x="41" y="28"/>
                    <a:pt x="40" y="28"/>
                  </a:cubicBezTo>
                  <a:cubicBezTo>
                    <a:pt x="40" y="28"/>
                    <a:pt x="40" y="28"/>
                    <a:pt x="39" y="28"/>
                  </a:cubicBezTo>
                  <a:cubicBezTo>
                    <a:pt x="39" y="28"/>
                    <a:pt x="38" y="28"/>
                    <a:pt x="38" y="28"/>
                  </a:cubicBezTo>
                  <a:cubicBezTo>
                    <a:pt x="37" y="28"/>
                    <a:pt x="37" y="28"/>
                    <a:pt x="36" y="29"/>
                  </a:cubicBezTo>
                  <a:cubicBezTo>
                    <a:pt x="36" y="29"/>
                    <a:pt x="35" y="29"/>
                    <a:pt x="34" y="29"/>
                  </a:cubicBezTo>
                  <a:cubicBezTo>
                    <a:pt x="32" y="29"/>
                    <a:pt x="30" y="30"/>
                    <a:pt x="29" y="31"/>
                  </a:cubicBezTo>
                  <a:cubicBezTo>
                    <a:pt x="28" y="32"/>
                    <a:pt x="26" y="33"/>
                    <a:pt x="25" y="34"/>
                  </a:cubicBezTo>
                  <a:cubicBezTo>
                    <a:pt x="22" y="34"/>
                    <a:pt x="20" y="39"/>
                    <a:pt x="20" y="41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8" y="42"/>
                    <a:pt x="18" y="42"/>
                    <a:pt x="17" y="42"/>
                  </a:cubicBezTo>
                  <a:lnTo>
                    <a:pt x="16" y="43"/>
                  </a:lnTo>
                  <a:close/>
                  <a:moveTo>
                    <a:pt x="13" y="40"/>
                  </a:moveTo>
                  <a:cubicBezTo>
                    <a:pt x="13" y="40"/>
                    <a:pt x="14" y="40"/>
                    <a:pt x="14" y="40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41"/>
                    <a:pt x="15" y="41"/>
                    <a:pt x="15" y="40"/>
                  </a:cubicBezTo>
                  <a:cubicBezTo>
                    <a:pt x="15" y="40"/>
                    <a:pt x="16" y="40"/>
                    <a:pt x="16" y="39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8" y="40"/>
                    <a:pt x="18" y="40"/>
                    <a:pt x="19" y="40"/>
                  </a:cubicBezTo>
                  <a:cubicBezTo>
                    <a:pt x="19" y="37"/>
                    <a:pt x="21" y="33"/>
                    <a:pt x="24" y="32"/>
                  </a:cubicBezTo>
                  <a:cubicBezTo>
                    <a:pt x="26" y="32"/>
                    <a:pt x="27" y="31"/>
                    <a:pt x="28" y="30"/>
                  </a:cubicBezTo>
                  <a:cubicBezTo>
                    <a:pt x="30" y="29"/>
                    <a:pt x="31" y="28"/>
                    <a:pt x="34" y="28"/>
                  </a:cubicBezTo>
                  <a:cubicBezTo>
                    <a:pt x="35" y="28"/>
                    <a:pt x="35" y="28"/>
                    <a:pt x="36" y="28"/>
                  </a:cubicBezTo>
                  <a:cubicBezTo>
                    <a:pt x="36" y="27"/>
                    <a:pt x="37" y="27"/>
                    <a:pt x="38" y="27"/>
                  </a:cubicBezTo>
                  <a:cubicBezTo>
                    <a:pt x="38" y="27"/>
                    <a:pt x="39" y="27"/>
                    <a:pt x="39" y="27"/>
                  </a:cubicBezTo>
                  <a:cubicBezTo>
                    <a:pt x="41" y="27"/>
                    <a:pt x="42" y="27"/>
                    <a:pt x="43" y="26"/>
                  </a:cubicBezTo>
                  <a:cubicBezTo>
                    <a:pt x="44" y="25"/>
                    <a:pt x="44" y="22"/>
                    <a:pt x="43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3" y="18"/>
                    <a:pt x="43" y="18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7"/>
                    <a:pt x="41" y="17"/>
                  </a:cubicBezTo>
                  <a:cubicBezTo>
                    <a:pt x="41" y="16"/>
                    <a:pt x="40" y="15"/>
                    <a:pt x="39" y="15"/>
                  </a:cubicBezTo>
                  <a:cubicBezTo>
                    <a:pt x="38" y="14"/>
                    <a:pt x="37" y="14"/>
                    <a:pt x="36" y="13"/>
                  </a:cubicBezTo>
                  <a:cubicBezTo>
                    <a:pt x="36" y="12"/>
                    <a:pt x="36" y="12"/>
                    <a:pt x="3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4"/>
                    <a:pt x="17" y="6"/>
                    <a:pt x="17" y="9"/>
                  </a:cubicBezTo>
                  <a:cubicBezTo>
                    <a:pt x="17" y="14"/>
                    <a:pt x="18" y="19"/>
                    <a:pt x="19" y="25"/>
                  </a:cubicBezTo>
                  <a:cubicBezTo>
                    <a:pt x="19" y="25"/>
                    <a:pt x="20" y="26"/>
                    <a:pt x="19" y="27"/>
                  </a:cubicBezTo>
                  <a:cubicBezTo>
                    <a:pt x="19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6" y="28"/>
                    <a:pt x="14" y="28"/>
                    <a:pt x="12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8"/>
                    <a:pt x="9" y="28"/>
                  </a:cubicBezTo>
                  <a:cubicBezTo>
                    <a:pt x="9" y="28"/>
                    <a:pt x="8" y="28"/>
                    <a:pt x="8" y="28"/>
                  </a:cubicBezTo>
                  <a:cubicBezTo>
                    <a:pt x="7" y="28"/>
                    <a:pt x="6" y="28"/>
                    <a:pt x="6" y="28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4" y="29"/>
                    <a:pt x="3" y="28"/>
                    <a:pt x="3" y="27"/>
                  </a:cubicBezTo>
                  <a:cubicBezTo>
                    <a:pt x="3" y="28"/>
                    <a:pt x="3" y="28"/>
                    <a:pt x="2" y="28"/>
                  </a:cubicBezTo>
                  <a:cubicBezTo>
                    <a:pt x="2" y="28"/>
                    <a:pt x="2" y="29"/>
                    <a:pt x="2" y="29"/>
                  </a:cubicBezTo>
                  <a:cubicBezTo>
                    <a:pt x="2" y="29"/>
                    <a:pt x="2" y="30"/>
                    <a:pt x="2" y="30"/>
                  </a:cubicBezTo>
                  <a:cubicBezTo>
                    <a:pt x="2" y="31"/>
                    <a:pt x="2" y="31"/>
                    <a:pt x="2" y="32"/>
                  </a:cubicBezTo>
                  <a:cubicBezTo>
                    <a:pt x="2" y="32"/>
                    <a:pt x="2" y="33"/>
                    <a:pt x="3" y="33"/>
                  </a:cubicBezTo>
                  <a:cubicBezTo>
                    <a:pt x="3" y="34"/>
                    <a:pt x="4" y="35"/>
                    <a:pt x="4" y="36"/>
                  </a:cubicBezTo>
                  <a:cubicBezTo>
                    <a:pt x="4" y="36"/>
                    <a:pt x="4" y="36"/>
                    <a:pt x="5" y="36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7" y="36"/>
                    <a:pt x="7" y="36"/>
                    <a:pt x="8" y="35"/>
                  </a:cubicBezTo>
                  <a:cubicBezTo>
                    <a:pt x="8" y="35"/>
                    <a:pt x="8" y="35"/>
                    <a:pt x="9" y="35"/>
                  </a:cubicBezTo>
                  <a:cubicBezTo>
                    <a:pt x="9" y="35"/>
                    <a:pt x="10" y="36"/>
                    <a:pt x="10" y="36"/>
                  </a:cubicBezTo>
                  <a:cubicBezTo>
                    <a:pt x="10" y="37"/>
                    <a:pt x="11" y="38"/>
                    <a:pt x="11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3" y="40"/>
                    <a:pt x="13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88" name="Freeform 284"/>
            <p:cNvSpPr/>
            <p:nvPr/>
          </p:nvSpPr>
          <p:spPr bwMode="auto">
            <a:xfrm>
              <a:off x="3661" y="2185"/>
              <a:ext cx="76" cy="90"/>
            </a:xfrm>
            <a:custGeom>
              <a:avLst/>
              <a:gdLst>
                <a:gd name="T0" fmla="*/ 0 w 32"/>
                <a:gd name="T1" fmla="*/ 18 h 38"/>
                <a:gd name="T2" fmla="*/ 2 w 32"/>
                <a:gd name="T3" fmla="*/ 24 h 38"/>
                <a:gd name="T4" fmla="*/ 1 w 32"/>
                <a:gd name="T5" fmla="*/ 31 h 38"/>
                <a:gd name="T6" fmla="*/ 5 w 32"/>
                <a:gd name="T7" fmla="*/ 30 h 38"/>
                <a:gd name="T8" fmla="*/ 9 w 32"/>
                <a:gd name="T9" fmla="*/ 31 h 38"/>
                <a:gd name="T10" fmla="*/ 15 w 32"/>
                <a:gd name="T11" fmla="*/ 32 h 38"/>
                <a:gd name="T12" fmla="*/ 17 w 32"/>
                <a:gd name="T13" fmla="*/ 34 h 38"/>
                <a:gd name="T14" fmla="*/ 22 w 32"/>
                <a:gd name="T15" fmla="*/ 33 h 38"/>
                <a:gd name="T16" fmla="*/ 30 w 32"/>
                <a:gd name="T17" fmla="*/ 33 h 38"/>
                <a:gd name="T18" fmla="*/ 31 w 32"/>
                <a:gd name="T19" fmla="*/ 33 h 38"/>
                <a:gd name="T20" fmla="*/ 30 w 32"/>
                <a:gd name="T21" fmla="*/ 31 h 38"/>
                <a:gd name="T22" fmla="*/ 27 w 32"/>
                <a:gd name="T23" fmla="*/ 7 h 38"/>
                <a:gd name="T24" fmla="*/ 32 w 32"/>
                <a:gd name="T25" fmla="*/ 7 h 38"/>
                <a:gd name="T26" fmla="*/ 22 w 32"/>
                <a:gd name="T27" fmla="*/ 0 h 38"/>
                <a:gd name="T28" fmla="*/ 20 w 32"/>
                <a:gd name="T29" fmla="*/ 3 h 38"/>
                <a:gd name="T30" fmla="*/ 14 w 32"/>
                <a:gd name="T31" fmla="*/ 4 h 38"/>
                <a:gd name="T32" fmla="*/ 13 w 32"/>
                <a:gd name="T33" fmla="*/ 11 h 38"/>
                <a:gd name="T34" fmla="*/ 11 w 32"/>
                <a:gd name="T35" fmla="*/ 17 h 38"/>
                <a:gd name="T36" fmla="*/ 0 w 32"/>
                <a:gd name="T37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38">
                  <a:moveTo>
                    <a:pt x="0" y="18"/>
                  </a:moveTo>
                  <a:cubicBezTo>
                    <a:pt x="3" y="17"/>
                    <a:pt x="2" y="23"/>
                    <a:pt x="2" y="24"/>
                  </a:cubicBezTo>
                  <a:cubicBezTo>
                    <a:pt x="3" y="26"/>
                    <a:pt x="2" y="29"/>
                    <a:pt x="1" y="31"/>
                  </a:cubicBezTo>
                  <a:cubicBezTo>
                    <a:pt x="2" y="30"/>
                    <a:pt x="4" y="30"/>
                    <a:pt x="5" y="30"/>
                  </a:cubicBezTo>
                  <a:cubicBezTo>
                    <a:pt x="7" y="30"/>
                    <a:pt x="7" y="31"/>
                    <a:pt x="9" y="31"/>
                  </a:cubicBezTo>
                  <a:cubicBezTo>
                    <a:pt x="11" y="31"/>
                    <a:pt x="13" y="38"/>
                    <a:pt x="15" y="32"/>
                  </a:cubicBezTo>
                  <a:cubicBezTo>
                    <a:pt x="15" y="33"/>
                    <a:pt x="16" y="35"/>
                    <a:pt x="17" y="34"/>
                  </a:cubicBezTo>
                  <a:cubicBezTo>
                    <a:pt x="19" y="33"/>
                    <a:pt x="20" y="33"/>
                    <a:pt x="22" y="33"/>
                  </a:cubicBezTo>
                  <a:cubicBezTo>
                    <a:pt x="25" y="33"/>
                    <a:pt x="27" y="33"/>
                    <a:pt x="30" y="33"/>
                  </a:cubicBezTo>
                  <a:cubicBezTo>
                    <a:pt x="30" y="33"/>
                    <a:pt x="30" y="34"/>
                    <a:pt x="31" y="33"/>
                  </a:cubicBezTo>
                  <a:cubicBezTo>
                    <a:pt x="31" y="31"/>
                    <a:pt x="30" y="32"/>
                    <a:pt x="30" y="31"/>
                  </a:cubicBezTo>
                  <a:cubicBezTo>
                    <a:pt x="29" y="23"/>
                    <a:pt x="28" y="15"/>
                    <a:pt x="27" y="7"/>
                  </a:cubicBezTo>
                  <a:cubicBezTo>
                    <a:pt x="29" y="7"/>
                    <a:pt x="31" y="7"/>
                    <a:pt x="32" y="7"/>
                  </a:cubicBezTo>
                  <a:cubicBezTo>
                    <a:pt x="29" y="4"/>
                    <a:pt x="26" y="2"/>
                    <a:pt x="22" y="0"/>
                  </a:cubicBezTo>
                  <a:cubicBezTo>
                    <a:pt x="22" y="3"/>
                    <a:pt x="23" y="3"/>
                    <a:pt x="20" y="3"/>
                  </a:cubicBezTo>
                  <a:cubicBezTo>
                    <a:pt x="19" y="3"/>
                    <a:pt x="14" y="3"/>
                    <a:pt x="14" y="4"/>
                  </a:cubicBezTo>
                  <a:cubicBezTo>
                    <a:pt x="14" y="5"/>
                    <a:pt x="14" y="11"/>
                    <a:pt x="13" y="11"/>
                  </a:cubicBezTo>
                  <a:cubicBezTo>
                    <a:pt x="10" y="12"/>
                    <a:pt x="11" y="13"/>
                    <a:pt x="11" y="17"/>
                  </a:cubicBezTo>
                  <a:cubicBezTo>
                    <a:pt x="9" y="17"/>
                    <a:pt x="1" y="15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89" name="Freeform 285"/>
            <p:cNvSpPr>
              <a:spLocks noEditPoints="1"/>
            </p:cNvSpPr>
            <p:nvPr/>
          </p:nvSpPr>
          <p:spPr bwMode="auto">
            <a:xfrm>
              <a:off x="3659" y="2183"/>
              <a:ext cx="83" cy="85"/>
            </a:xfrm>
            <a:custGeom>
              <a:avLst/>
              <a:gdLst>
                <a:gd name="T0" fmla="*/ 12 w 35"/>
                <a:gd name="T1" fmla="*/ 35 h 36"/>
                <a:gd name="T2" fmla="*/ 8 w 35"/>
                <a:gd name="T3" fmla="*/ 32 h 36"/>
                <a:gd name="T4" fmla="*/ 6 w 35"/>
                <a:gd name="T5" fmla="*/ 32 h 36"/>
                <a:gd name="T6" fmla="*/ 3 w 35"/>
                <a:gd name="T7" fmla="*/ 33 h 36"/>
                <a:gd name="T8" fmla="*/ 2 w 35"/>
                <a:gd name="T9" fmla="*/ 31 h 36"/>
                <a:gd name="T10" fmla="*/ 2 w 35"/>
                <a:gd name="T11" fmla="*/ 23 h 36"/>
                <a:gd name="T12" fmla="*/ 1 w 35"/>
                <a:gd name="T13" fmla="*/ 19 h 36"/>
                <a:gd name="T14" fmla="*/ 1 w 35"/>
                <a:gd name="T15" fmla="*/ 19 h 36"/>
                <a:gd name="T16" fmla="*/ 10 w 35"/>
                <a:gd name="T17" fmla="*/ 17 h 36"/>
                <a:gd name="T18" fmla="*/ 11 w 35"/>
                <a:gd name="T19" fmla="*/ 17 h 36"/>
                <a:gd name="T20" fmla="*/ 14 w 35"/>
                <a:gd name="T21" fmla="*/ 6 h 36"/>
                <a:gd name="T22" fmla="*/ 17 w 35"/>
                <a:gd name="T23" fmla="*/ 3 h 36"/>
                <a:gd name="T24" fmla="*/ 21 w 35"/>
                <a:gd name="T25" fmla="*/ 4 h 36"/>
                <a:gd name="T26" fmla="*/ 23 w 35"/>
                <a:gd name="T27" fmla="*/ 2 h 36"/>
                <a:gd name="T28" fmla="*/ 23 w 35"/>
                <a:gd name="T29" fmla="*/ 0 h 36"/>
                <a:gd name="T30" fmla="*/ 29 w 35"/>
                <a:gd name="T31" fmla="*/ 8 h 36"/>
                <a:gd name="T32" fmla="*/ 32 w 35"/>
                <a:gd name="T33" fmla="*/ 32 h 36"/>
                <a:gd name="T34" fmla="*/ 31 w 35"/>
                <a:gd name="T35" fmla="*/ 35 h 36"/>
                <a:gd name="T36" fmla="*/ 31 w 35"/>
                <a:gd name="T37" fmla="*/ 35 h 36"/>
                <a:gd name="T38" fmla="*/ 23 w 35"/>
                <a:gd name="T39" fmla="*/ 35 h 36"/>
                <a:gd name="T40" fmla="*/ 21 w 35"/>
                <a:gd name="T41" fmla="*/ 35 h 36"/>
                <a:gd name="T42" fmla="*/ 18 w 35"/>
                <a:gd name="T43" fmla="*/ 36 h 36"/>
                <a:gd name="T44" fmla="*/ 14 w 35"/>
                <a:gd name="T45" fmla="*/ 36 h 36"/>
                <a:gd name="T46" fmla="*/ 9 w 35"/>
                <a:gd name="T47" fmla="*/ 31 h 36"/>
                <a:gd name="T48" fmla="*/ 13 w 35"/>
                <a:gd name="T49" fmla="*/ 34 h 36"/>
                <a:gd name="T50" fmla="*/ 15 w 35"/>
                <a:gd name="T51" fmla="*/ 33 h 36"/>
                <a:gd name="T52" fmla="*/ 16 w 35"/>
                <a:gd name="T53" fmla="*/ 33 h 36"/>
                <a:gd name="T54" fmla="*/ 18 w 35"/>
                <a:gd name="T55" fmla="*/ 34 h 36"/>
                <a:gd name="T56" fmla="*/ 21 w 35"/>
                <a:gd name="T57" fmla="*/ 33 h 36"/>
                <a:gd name="T58" fmla="*/ 23 w 35"/>
                <a:gd name="T59" fmla="*/ 33 h 36"/>
                <a:gd name="T60" fmla="*/ 31 w 35"/>
                <a:gd name="T61" fmla="*/ 34 h 36"/>
                <a:gd name="T62" fmla="*/ 31 w 35"/>
                <a:gd name="T63" fmla="*/ 33 h 36"/>
                <a:gd name="T64" fmla="*/ 28 w 35"/>
                <a:gd name="T65" fmla="*/ 16 h 36"/>
                <a:gd name="T66" fmla="*/ 28 w 35"/>
                <a:gd name="T67" fmla="*/ 7 h 36"/>
                <a:gd name="T68" fmla="*/ 24 w 35"/>
                <a:gd name="T69" fmla="*/ 2 h 36"/>
                <a:gd name="T70" fmla="*/ 21 w 35"/>
                <a:gd name="T71" fmla="*/ 5 h 36"/>
                <a:gd name="T72" fmla="*/ 20 w 35"/>
                <a:gd name="T73" fmla="*/ 5 h 36"/>
                <a:gd name="T74" fmla="*/ 15 w 35"/>
                <a:gd name="T75" fmla="*/ 5 h 36"/>
                <a:gd name="T76" fmla="*/ 14 w 35"/>
                <a:gd name="T77" fmla="*/ 12 h 36"/>
                <a:gd name="T78" fmla="*/ 13 w 35"/>
                <a:gd name="T79" fmla="*/ 18 h 36"/>
                <a:gd name="T80" fmla="*/ 12 w 35"/>
                <a:gd name="T81" fmla="*/ 18 h 36"/>
                <a:gd name="T82" fmla="*/ 10 w 35"/>
                <a:gd name="T83" fmla="*/ 18 h 36"/>
                <a:gd name="T84" fmla="*/ 3 w 35"/>
                <a:gd name="T85" fmla="*/ 18 h 36"/>
                <a:gd name="T86" fmla="*/ 4 w 35"/>
                <a:gd name="T87" fmla="*/ 23 h 36"/>
                <a:gd name="T88" fmla="*/ 3 w 35"/>
                <a:gd name="T89" fmla="*/ 31 h 36"/>
                <a:gd name="T90" fmla="*/ 7 w 35"/>
                <a:gd name="T91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5" h="36">
                  <a:moveTo>
                    <a:pt x="14" y="36"/>
                  </a:moveTo>
                  <a:cubicBezTo>
                    <a:pt x="13" y="36"/>
                    <a:pt x="13" y="36"/>
                    <a:pt x="12" y="35"/>
                  </a:cubicBezTo>
                  <a:cubicBezTo>
                    <a:pt x="11" y="34"/>
                    <a:pt x="11" y="33"/>
                    <a:pt x="10" y="33"/>
                  </a:cubicBezTo>
                  <a:cubicBezTo>
                    <a:pt x="9" y="33"/>
                    <a:pt x="8" y="33"/>
                    <a:pt x="8" y="32"/>
                  </a:cubicBezTo>
                  <a:cubicBezTo>
                    <a:pt x="8" y="32"/>
                    <a:pt x="7" y="32"/>
                    <a:pt x="7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5" y="32"/>
                  </a:cubicBezTo>
                  <a:cubicBezTo>
                    <a:pt x="4" y="32"/>
                    <a:pt x="3" y="32"/>
                    <a:pt x="3" y="33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3" y="29"/>
                    <a:pt x="3" y="27"/>
                    <a:pt x="2" y="25"/>
                  </a:cubicBezTo>
                  <a:cubicBezTo>
                    <a:pt x="2" y="24"/>
                    <a:pt x="2" y="24"/>
                    <a:pt x="2" y="23"/>
                  </a:cubicBezTo>
                  <a:cubicBezTo>
                    <a:pt x="2" y="22"/>
                    <a:pt x="2" y="20"/>
                    <a:pt x="2" y="20"/>
                  </a:cubicBezTo>
                  <a:cubicBezTo>
                    <a:pt x="2" y="19"/>
                    <a:pt x="2" y="19"/>
                    <a:pt x="1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7"/>
                    <a:pt x="4" y="17"/>
                    <a:pt x="6" y="17"/>
                  </a:cubicBezTo>
                  <a:cubicBezTo>
                    <a:pt x="7" y="17"/>
                    <a:pt x="9" y="17"/>
                    <a:pt x="10" y="17"/>
                  </a:cubicBezTo>
                  <a:cubicBezTo>
                    <a:pt x="10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4"/>
                    <a:pt x="10" y="12"/>
                    <a:pt x="14" y="11"/>
                  </a:cubicBezTo>
                  <a:cubicBezTo>
                    <a:pt x="14" y="11"/>
                    <a:pt x="14" y="7"/>
                    <a:pt x="14" y="6"/>
                  </a:cubicBezTo>
                  <a:cubicBezTo>
                    <a:pt x="14" y="6"/>
                    <a:pt x="14" y="5"/>
                    <a:pt x="14" y="5"/>
                  </a:cubicBezTo>
                  <a:cubicBezTo>
                    <a:pt x="14" y="3"/>
                    <a:pt x="16" y="3"/>
                    <a:pt x="17" y="3"/>
                  </a:cubicBezTo>
                  <a:cubicBezTo>
                    <a:pt x="18" y="3"/>
                    <a:pt x="19" y="4"/>
                    <a:pt x="20" y="4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3" y="4"/>
                    <a:pt x="23" y="4"/>
                    <a:pt x="23" y="2"/>
                  </a:cubicBezTo>
                  <a:cubicBezTo>
                    <a:pt x="23" y="2"/>
                    <a:pt x="23" y="1"/>
                    <a:pt x="23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11"/>
                    <a:pt x="30" y="13"/>
                    <a:pt x="30" y="16"/>
                  </a:cubicBezTo>
                  <a:cubicBezTo>
                    <a:pt x="30" y="21"/>
                    <a:pt x="31" y="26"/>
                    <a:pt x="32" y="32"/>
                  </a:cubicBezTo>
                  <a:cubicBezTo>
                    <a:pt x="32" y="32"/>
                    <a:pt x="33" y="33"/>
                    <a:pt x="32" y="34"/>
                  </a:cubicBezTo>
                  <a:cubicBezTo>
                    <a:pt x="32" y="35"/>
                    <a:pt x="31" y="35"/>
                    <a:pt x="31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29" y="35"/>
                    <a:pt x="27" y="35"/>
                    <a:pt x="25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5"/>
                    <a:pt x="23" y="35"/>
                    <a:pt x="22" y="35"/>
                  </a:cubicBezTo>
                  <a:cubicBezTo>
                    <a:pt x="22" y="35"/>
                    <a:pt x="21" y="35"/>
                    <a:pt x="21" y="35"/>
                  </a:cubicBezTo>
                  <a:cubicBezTo>
                    <a:pt x="20" y="35"/>
                    <a:pt x="19" y="35"/>
                    <a:pt x="19" y="35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6" y="35"/>
                    <a:pt x="16" y="35"/>
                  </a:cubicBezTo>
                  <a:cubicBezTo>
                    <a:pt x="16" y="36"/>
                    <a:pt x="15" y="36"/>
                    <a:pt x="14" y="36"/>
                  </a:cubicBezTo>
                  <a:close/>
                  <a:moveTo>
                    <a:pt x="7" y="30"/>
                  </a:moveTo>
                  <a:cubicBezTo>
                    <a:pt x="8" y="30"/>
                    <a:pt x="8" y="31"/>
                    <a:pt x="9" y="31"/>
                  </a:cubicBezTo>
                  <a:cubicBezTo>
                    <a:pt x="9" y="32"/>
                    <a:pt x="9" y="32"/>
                    <a:pt x="10" y="32"/>
                  </a:cubicBezTo>
                  <a:cubicBezTo>
                    <a:pt x="11" y="32"/>
                    <a:pt x="12" y="33"/>
                    <a:pt x="13" y="34"/>
                  </a:cubicBezTo>
                  <a:cubicBezTo>
                    <a:pt x="13" y="34"/>
                    <a:pt x="14" y="35"/>
                    <a:pt x="14" y="35"/>
                  </a:cubicBezTo>
                  <a:cubicBezTo>
                    <a:pt x="14" y="35"/>
                    <a:pt x="15" y="35"/>
                    <a:pt x="15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4"/>
                    <a:pt x="18" y="34"/>
                    <a:pt x="18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3"/>
                    <a:pt x="20" y="33"/>
                    <a:pt x="21" y="33"/>
                  </a:cubicBezTo>
                  <a:cubicBezTo>
                    <a:pt x="21" y="33"/>
                    <a:pt x="22" y="33"/>
                    <a:pt x="22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7" y="34"/>
                    <a:pt x="29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0" y="33"/>
                    <a:pt x="30" y="32"/>
                  </a:cubicBezTo>
                  <a:cubicBezTo>
                    <a:pt x="29" y="27"/>
                    <a:pt x="29" y="21"/>
                    <a:pt x="28" y="16"/>
                  </a:cubicBezTo>
                  <a:cubicBezTo>
                    <a:pt x="28" y="13"/>
                    <a:pt x="28" y="10"/>
                    <a:pt x="28" y="8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4"/>
                    <a:pt x="24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0" y="5"/>
                    <a:pt x="20" y="5"/>
                  </a:cubicBezTo>
                  <a:cubicBezTo>
                    <a:pt x="19" y="5"/>
                    <a:pt x="18" y="5"/>
                    <a:pt x="17" y="5"/>
                  </a:cubicBezTo>
                  <a:cubicBezTo>
                    <a:pt x="16" y="5"/>
                    <a:pt x="15" y="5"/>
                    <a:pt x="15" y="5"/>
                  </a:cubicBezTo>
                  <a:cubicBezTo>
                    <a:pt x="15" y="5"/>
                    <a:pt x="15" y="6"/>
                    <a:pt x="15" y="6"/>
                  </a:cubicBezTo>
                  <a:cubicBezTo>
                    <a:pt x="16" y="10"/>
                    <a:pt x="16" y="12"/>
                    <a:pt x="14" y="12"/>
                  </a:cubicBezTo>
                  <a:cubicBezTo>
                    <a:pt x="12" y="13"/>
                    <a:pt x="12" y="14"/>
                    <a:pt x="12" y="16"/>
                  </a:cubicBezTo>
                  <a:cubicBezTo>
                    <a:pt x="12" y="17"/>
                    <a:pt x="13" y="17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8"/>
                    <a:pt x="11" y="18"/>
                    <a:pt x="10" y="18"/>
                  </a:cubicBezTo>
                  <a:cubicBezTo>
                    <a:pt x="9" y="18"/>
                    <a:pt x="7" y="18"/>
                    <a:pt x="6" y="18"/>
                  </a:cubicBezTo>
                  <a:cubicBezTo>
                    <a:pt x="4" y="18"/>
                    <a:pt x="3" y="18"/>
                    <a:pt x="3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21"/>
                    <a:pt x="4" y="23"/>
                  </a:cubicBezTo>
                  <a:cubicBezTo>
                    <a:pt x="3" y="23"/>
                    <a:pt x="3" y="24"/>
                    <a:pt x="4" y="24"/>
                  </a:cubicBezTo>
                  <a:cubicBezTo>
                    <a:pt x="4" y="27"/>
                    <a:pt x="4" y="29"/>
                    <a:pt x="3" y="31"/>
                  </a:cubicBezTo>
                  <a:cubicBezTo>
                    <a:pt x="4" y="30"/>
                    <a:pt x="5" y="30"/>
                    <a:pt x="6" y="30"/>
                  </a:cubicBezTo>
                  <a:cubicBezTo>
                    <a:pt x="6" y="30"/>
                    <a:pt x="6" y="30"/>
                    <a:pt x="7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90" name="Freeform 286"/>
            <p:cNvSpPr/>
            <p:nvPr/>
          </p:nvSpPr>
          <p:spPr bwMode="auto">
            <a:xfrm>
              <a:off x="3687" y="2118"/>
              <a:ext cx="74" cy="62"/>
            </a:xfrm>
            <a:custGeom>
              <a:avLst/>
              <a:gdLst>
                <a:gd name="T0" fmla="*/ 0 w 31"/>
                <a:gd name="T1" fmla="*/ 26 h 26"/>
                <a:gd name="T2" fmla="*/ 3 w 31"/>
                <a:gd name="T3" fmla="*/ 25 h 26"/>
                <a:gd name="T4" fmla="*/ 8 w 31"/>
                <a:gd name="T5" fmla="*/ 21 h 26"/>
                <a:gd name="T6" fmla="*/ 8 w 31"/>
                <a:gd name="T7" fmla="*/ 16 h 26"/>
                <a:gd name="T8" fmla="*/ 11 w 31"/>
                <a:gd name="T9" fmla="*/ 11 h 26"/>
                <a:gd name="T10" fmla="*/ 16 w 31"/>
                <a:gd name="T11" fmla="*/ 7 h 26"/>
                <a:gd name="T12" fmla="*/ 19 w 31"/>
                <a:gd name="T13" fmla="*/ 2 h 26"/>
                <a:gd name="T14" fmla="*/ 22 w 31"/>
                <a:gd name="T15" fmla="*/ 3 h 26"/>
                <a:gd name="T16" fmla="*/ 29 w 31"/>
                <a:gd name="T17" fmla="*/ 4 h 26"/>
                <a:gd name="T18" fmla="*/ 28 w 31"/>
                <a:gd name="T19" fmla="*/ 4 h 26"/>
                <a:gd name="T20" fmla="*/ 30 w 31"/>
                <a:gd name="T21" fmla="*/ 9 h 26"/>
                <a:gd name="T22" fmla="*/ 31 w 31"/>
                <a:gd name="T23" fmla="*/ 13 h 26"/>
                <a:gd name="T24" fmla="*/ 24 w 31"/>
                <a:gd name="T25" fmla="*/ 17 h 26"/>
                <a:gd name="T26" fmla="*/ 18 w 31"/>
                <a:gd name="T27" fmla="*/ 20 h 26"/>
                <a:gd name="T28" fmla="*/ 12 w 31"/>
                <a:gd name="T29" fmla="*/ 22 h 26"/>
                <a:gd name="T30" fmla="*/ 9 w 31"/>
                <a:gd name="T31" fmla="*/ 26 h 26"/>
                <a:gd name="T32" fmla="*/ 0 w 31"/>
                <a:gd name="T3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26">
                  <a:moveTo>
                    <a:pt x="0" y="26"/>
                  </a:moveTo>
                  <a:cubicBezTo>
                    <a:pt x="1" y="25"/>
                    <a:pt x="2" y="26"/>
                    <a:pt x="3" y="25"/>
                  </a:cubicBezTo>
                  <a:cubicBezTo>
                    <a:pt x="5" y="24"/>
                    <a:pt x="7" y="22"/>
                    <a:pt x="8" y="21"/>
                  </a:cubicBezTo>
                  <a:cubicBezTo>
                    <a:pt x="9" y="19"/>
                    <a:pt x="8" y="18"/>
                    <a:pt x="8" y="16"/>
                  </a:cubicBezTo>
                  <a:cubicBezTo>
                    <a:pt x="8" y="15"/>
                    <a:pt x="10" y="12"/>
                    <a:pt x="11" y="11"/>
                  </a:cubicBezTo>
                  <a:cubicBezTo>
                    <a:pt x="12" y="9"/>
                    <a:pt x="14" y="8"/>
                    <a:pt x="16" y="7"/>
                  </a:cubicBezTo>
                  <a:cubicBezTo>
                    <a:pt x="17" y="6"/>
                    <a:pt x="18" y="4"/>
                    <a:pt x="19" y="2"/>
                  </a:cubicBezTo>
                  <a:cubicBezTo>
                    <a:pt x="20" y="0"/>
                    <a:pt x="21" y="2"/>
                    <a:pt x="22" y="3"/>
                  </a:cubicBezTo>
                  <a:cubicBezTo>
                    <a:pt x="24" y="4"/>
                    <a:pt x="27" y="3"/>
                    <a:pt x="29" y="4"/>
                  </a:cubicBezTo>
                  <a:cubicBezTo>
                    <a:pt x="29" y="4"/>
                    <a:pt x="28" y="4"/>
                    <a:pt x="28" y="4"/>
                  </a:cubicBezTo>
                  <a:cubicBezTo>
                    <a:pt x="30" y="4"/>
                    <a:pt x="30" y="7"/>
                    <a:pt x="30" y="9"/>
                  </a:cubicBezTo>
                  <a:cubicBezTo>
                    <a:pt x="30" y="11"/>
                    <a:pt x="31" y="11"/>
                    <a:pt x="31" y="13"/>
                  </a:cubicBezTo>
                  <a:cubicBezTo>
                    <a:pt x="29" y="13"/>
                    <a:pt x="22" y="13"/>
                    <a:pt x="24" y="17"/>
                  </a:cubicBezTo>
                  <a:cubicBezTo>
                    <a:pt x="22" y="17"/>
                    <a:pt x="20" y="20"/>
                    <a:pt x="18" y="20"/>
                  </a:cubicBezTo>
                  <a:cubicBezTo>
                    <a:pt x="16" y="20"/>
                    <a:pt x="14" y="21"/>
                    <a:pt x="12" y="22"/>
                  </a:cubicBezTo>
                  <a:cubicBezTo>
                    <a:pt x="10" y="25"/>
                    <a:pt x="13" y="26"/>
                    <a:pt x="9" y="26"/>
                  </a:cubicBezTo>
                  <a:cubicBezTo>
                    <a:pt x="6" y="26"/>
                    <a:pt x="3" y="26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91" name="Freeform 287"/>
            <p:cNvSpPr>
              <a:spLocks noEditPoints="1"/>
            </p:cNvSpPr>
            <p:nvPr/>
          </p:nvSpPr>
          <p:spPr bwMode="auto">
            <a:xfrm>
              <a:off x="3685" y="2121"/>
              <a:ext cx="83" cy="62"/>
            </a:xfrm>
            <a:custGeom>
              <a:avLst/>
              <a:gdLst>
                <a:gd name="T0" fmla="*/ 0 w 35"/>
                <a:gd name="T1" fmla="*/ 26 h 26"/>
                <a:gd name="T2" fmla="*/ 3 w 35"/>
                <a:gd name="T3" fmla="*/ 24 h 26"/>
                <a:gd name="T4" fmla="*/ 5 w 35"/>
                <a:gd name="T5" fmla="*/ 22 h 26"/>
                <a:gd name="T6" fmla="*/ 8 w 35"/>
                <a:gd name="T7" fmla="*/ 16 h 26"/>
                <a:gd name="T8" fmla="*/ 11 w 35"/>
                <a:gd name="T9" fmla="*/ 10 h 26"/>
                <a:gd name="T10" fmla="*/ 16 w 35"/>
                <a:gd name="T11" fmla="*/ 6 h 26"/>
                <a:gd name="T12" fmla="*/ 19 w 35"/>
                <a:gd name="T13" fmla="*/ 1 h 26"/>
                <a:gd name="T14" fmla="*/ 23 w 35"/>
                <a:gd name="T15" fmla="*/ 1 h 26"/>
                <a:gd name="T16" fmla="*/ 26 w 35"/>
                <a:gd name="T17" fmla="*/ 2 h 26"/>
                <a:gd name="T18" fmla="*/ 28 w 35"/>
                <a:gd name="T19" fmla="*/ 2 h 26"/>
                <a:gd name="T20" fmla="*/ 35 w 35"/>
                <a:gd name="T21" fmla="*/ 3 h 26"/>
                <a:gd name="T22" fmla="*/ 32 w 35"/>
                <a:gd name="T23" fmla="*/ 7 h 26"/>
                <a:gd name="T24" fmla="*/ 32 w 35"/>
                <a:gd name="T25" fmla="*/ 9 h 26"/>
                <a:gd name="T26" fmla="*/ 33 w 35"/>
                <a:gd name="T27" fmla="*/ 12 h 26"/>
                <a:gd name="T28" fmla="*/ 26 w 35"/>
                <a:gd name="T29" fmla="*/ 14 h 26"/>
                <a:gd name="T30" fmla="*/ 26 w 35"/>
                <a:gd name="T31" fmla="*/ 16 h 26"/>
                <a:gd name="T32" fmla="*/ 23 w 35"/>
                <a:gd name="T33" fmla="*/ 18 h 26"/>
                <a:gd name="T34" fmla="*/ 14 w 35"/>
                <a:gd name="T35" fmla="*/ 22 h 26"/>
                <a:gd name="T36" fmla="*/ 13 w 35"/>
                <a:gd name="T37" fmla="*/ 25 h 26"/>
                <a:gd name="T38" fmla="*/ 4 w 35"/>
                <a:gd name="T39" fmla="*/ 25 h 26"/>
                <a:gd name="T40" fmla="*/ 12 w 35"/>
                <a:gd name="T41" fmla="*/ 25 h 26"/>
                <a:gd name="T42" fmla="*/ 13 w 35"/>
                <a:gd name="T43" fmla="*/ 21 h 26"/>
                <a:gd name="T44" fmla="*/ 23 w 35"/>
                <a:gd name="T45" fmla="*/ 16 h 26"/>
                <a:gd name="T46" fmla="*/ 25 w 35"/>
                <a:gd name="T47" fmla="*/ 13 h 26"/>
                <a:gd name="T48" fmla="*/ 31 w 35"/>
                <a:gd name="T49" fmla="*/ 10 h 26"/>
                <a:gd name="T50" fmla="*/ 30 w 35"/>
                <a:gd name="T51" fmla="*/ 7 h 26"/>
                <a:gd name="T52" fmla="*/ 29 w 35"/>
                <a:gd name="T53" fmla="*/ 3 h 26"/>
                <a:gd name="T54" fmla="*/ 26 w 35"/>
                <a:gd name="T55" fmla="*/ 3 h 26"/>
                <a:gd name="T56" fmla="*/ 22 w 35"/>
                <a:gd name="T57" fmla="*/ 2 h 26"/>
                <a:gd name="T58" fmla="*/ 20 w 35"/>
                <a:gd name="T59" fmla="*/ 1 h 26"/>
                <a:gd name="T60" fmla="*/ 17 w 35"/>
                <a:gd name="T61" fmla="*/ 7 h 26"/>
                <a:gd name="T62" fmla="*/ 12 w 35"/>
                <a:gd name="T63" fmla="*/ 10 h 26"/>
                <a:gd name="T64" fmla="*/ 10 w 35"/>
                <a:gd name="T65" fmla="*/ 16 h 26"/>
                <a:gd name="T66" fmla="*/ 6 w 35"/>
                <a:gd name="T67" fmla="*/ 23 h 26"/>
                <a:gd name="T68" fmla="*/ 4 w 35"/>
                <a:gd name="T69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5" h="26">
                  <a:moveTo>
                    <a:pt x="1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4"/>
                    <a:pt x="2" y="24"/>
                    <a:pt x="3" y="24"/>
                  </a:cubicBezTo>
                  <a:cubicBezTo>
                    <a:pt x="3" y="24"/>
                    <a:pt x="4" y="23"/>
                    <a:pt x="4" y="23"/>
                  </a:cubicBezTo>
                  <a:cubicBezTo>
                    <a:pt x="4" y="23"/>
                    <a:pt x="5" y="23"/>
                    <a:pt x="5" y="22"/>
                  </a:cubicBezTo>
                  <a:cubicBezTo>
                    <a:pt x="6" y="22"/>
                    <a:pt x="7" y="21"/>
                    <a:pt x="8" y="20"/>
                  </a:cubicBezTo>
                  <a:cubicBezTo>
                    <a:pt x="9" y="18"/>
                    <a:pt x="9" y="18"/>
                    <a:pt x="8" y="16"/>
                  </a:cubicBezTo>
                  <a:cubicBezTo>
                    <a:pt x="8" y="16"/>
                    <a:pt x="8" y="15"/>
                    <a:pt x="8" y="15"/>
                  </a:cubicBezTo>
                  <a:cubicBezTo>
                    <a:pt x="9" y="13"/>
                    <a:pt x="11" y="10"/>
                    <a:pt x="11" y="10"/>
                  </a:cubicBezTo>
                  <a:cubicBezTo>
                    <a:pt x="13" y="8"/>
                    <a:pt x="14" y="7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5"/>
                    <a:pt x="18" y="4"/>
                    <a:pt x="18" y="2"/>
                  </a:cubicBezTo>
                  <a:cubicBezTo>
                    <a:pt x="19" y="2"/>
                    <a:pt x="19" y="1"/>
                    <a:pt x="19" y="1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23" y="1"/>
                    <a:pt x="23" y="1"/>
                    <a:pt x="24" y="2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26" y="2"/>
                    <a:pt x="26" y="2"/>
                    <a:pt x="27" y="2"/>
                  </a:cubicBezTo>
                  <a:cubicBezTo>
                    <a:pt x="27" y="2"/>
                    <a:pt x="28" y="2"/>
                    <a:pt x="28" y="2"/>
                  </a:cubicBezTo>
                  <a:cubicBezTo>
                    <a:pt x="29" y="2"/>
                    <a:pt x="30" y="2"/>
                    <a:pt x="30" y="2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2" y="4"/>
                    <a:pt x="32" y="6"/>
                    <a:pt x="32" y="7"/>
                  </a:cubicBezTo>
                  <a:cubicBezTo>
                    <a:pt x="32" y="7"/>
                    <a:pt x="32" y="8"/>
                    <a:pt x="32" y="8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3" y="10"/>
                    <a:pt x="33" y="11"/>
                    <a:pt x="33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27" y="13"/>
                    <a:pt x="26" y="13"/>
                    <a:pt x="26" y="14"/>
                  </a:cubicBezTo>
                  <a:cubicBezTo>
                    <a:pt x="26" y="14"/>
                    <a:pt x="26" y="15"/>
                    <a:pt x="26" y="15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5" y="16"/>
                    <a:pt x="24" y="17"/>
                    <a:pt x="23" y="18"/>
                  </a:cubicBezTo>
                  <a:cubicBezTo>
                    <a:pt x="22" y="18"/>
                    <a:pt x="21" y="19"/>
                    <a:pt x="19" y="20"/>
                  </a:cubicBezTo>
                  <a:cubicBezTo>
                    <a:pt x="18" y="20"/>
                    <a:pt x="15" y="21"/>
                    <a:pt x="14" y="22"/>
                  </a:cubicBezTo>
                  <a:cubicBezTo>
                    <a:pt x="13" y="23"/>
                    <a:pt x="13" y="23"/>
                    <a:pt x="13" y="24"/>
                  </a:cubicBezTo>
                  <a:cubicBezTo>
                    <a:pt x="13" y="24"/>
                    <a:pt x="13" y="25"/>
                    <a:pt x="13" y="25"/>
                  </a:cubicBezTo>
                  <a:cubicBezTo>
                    <a:pt x="12" y="26"/>
                    <a:pt x="11" y="26"/>
                    <a:pt x="10" y="26"/>
                  </a:cubicBezTo>
                  <a:close/>
                  <a:moveTo>
                    <a:pt x="4" y="25"/>
                  </a:moveTo>
                  <a:cubicBezTo>
                    <a:pt x="10" y="25"/>
                    <a:pt x="10" y="25"/>
                    <a:pt x="10" y="25"/>
                  </a:cubicBezTo>
                  <a:cubicBezTo>
                    <a:pt x="11" y="25"/>
                    <a:pt x="12" y="25"/>
                    <a:pt x="12" y="25"/>
                  </a:cubicBezTo>
                  <a:cubicBezTo>
                    <a:pt x="12" y="25"/>
                    <a:pt x="12" y="24"/>
                    <a:pt x="12" y="24"/>
                  </a:cubicBezTo>
                  <a:cubicBezTo>
                    <a:pt x="12" y="23"/>
                    <a:pt x="11" y="22"/>
                    <a:pt x="13" y="21"/>
                  </a:cubicBezTo>
                  <a:cubicBezTo>
                    <a:pt x="14" y="19"/>
                    <a:pt x="17" y="18"/>
                    <a:pt x="19" y="18"/>
                  </a:cubicBezTo>
                  <a:cubicBezTo>
                    <a:pt x="20" y="18"/>
                    <a:pt x="21" y="17"/>
                    <a:pt x="23" y="16"/>
                  </a:cubicBezTo>
                  <a:cubicBezTo>
                    <a:pt x="23" y="16"/>
                    <a:pt x="24" y="16"/>
                    <a:pt x="25" y="15"/>
                  </a:cubicBezTo>
                  <a:cubicBezTo>
                    <a:pt x="24" y="14"/>
                    <a:pt x="24" y="14"/>
                    <a:pt x="25" y="13"/>
                  </a:cubicBezTo>
                  <a:cubicBezTo>
                    <a:pt x="25" y="12"/>
                    <a:pt x="29" y="11"/>
                    <a:pt x="31" y="11"/>
                  </a:cubicBezTo>
                  <a:cubicBezTo>
                    <a:pt x="31" y="11"/>
                    <a:pt x="31" y="11"/>
                    <a:pt x="31" y="10"/>
                  </a:cubicBezTo>
                  <a:cubicBezTo>
                    <a:pt x="31" y="10"/>
                    <a:pt x="30" y="9"/>
                    <a:pt x="30" y="8"/>
                  </a:cubicBezTo>
                  <a:cubicBezTo>
                    <a:pt x="30" y="8"/>
                    <a:pt x="30" y="7"/>
                    <a:pt x="30" y="7"/>
                  </a:cubicBezTo>
                  <a:cubicBezTo>
                    <a:pt x="30" y="5"/>
                    <a:pt x="30" y="4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3"/>
                    <a:pt x="27" y="3"/>
                    <a:pt x="27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3"/>
                    <a:pt x="23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2"/>
                    <a:pt x="20" y="2"/>
                    <a:pt x="20" y="3"/>
                  </a:cubicBezTo>
                  <a:cubicBezTo>
                    <a:pt x="19" y="4"/>
                    <a:pt x="19" y="6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5" y="8"/>
                    <a:pt x="14" y="9"/>
                    <a:pt x="12" y="10"/>
                  </a:cubicBezTo>
                  <a:cubicBezTo>
                    <a:pt x="11" y="11"/>
                    <a:pt x="10" y="14"/>
                    <a:pt x="10" y="15"/>
                  </a:cubicBezTo>
                  <a:cubicBezTo>
                    <a:pt x="10" y="15"/>
                    <a:pt x="10" y="16"/>
                    <a:pt x="10" y="16"/>
                  </a:cubicBezTo>
                  <a:cubicBezTo>
                    <a:pt x="10" y="18"/>
                    <a:pt x="10" y="19"/>
                    <a:pt x="9" y="20"/>
                  </a:cubicBezTo>
                  <a:cubicBezTo>
                    <a:pt x="8" y="22"/>
                    <a:pt x="7" y="23"/>
                    <a:pt x="6" y="23"/>
                  </a:cubicBezTo>
                  <a:cubicBezTo>
                    <a:pt x="6" y="24"/>
                    <a:pt x="5" y="24"/>
                    <a:pt x="5" y="24"/>
                  </a:cubicBezTo>
                  <a:cubicBezTo>
                    <a:pt x="5" y="24"/>
                    <a:pt x="4" y="25"/>
                    <a:pt x="4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92" name="Freeform 288"/>
            <p:cNvSpPr/>
            <p:nvPr/>
          </p:nvSpPr>
          <p:spPr bwMode="auto">
            <a:xfrm>
              <a:off x="3768" y="2209"/>
              <a:ext cx="102" cy="81"/>
            </a:xfrm>
            <a:custGeom>
              <a:avLst/>
              <a:gdLst>
                <a:gd name="T0" fmla="*/ 40 w 43"/>
                <a:gd name="T1" fmla="*/ 2 h 34"/>
                <a:gd name="T2" fmla="*/ 37 w 43"/>
                <a:gd name="T3" fmla="*/ 1 h 34"/>
                <a:gd name="T4" fmla="*/ 32 w 43"/>
                <a:gd name="T5" fmla="*/ 1 h 34"/>
                <a:gd name="T6" fmla="*/ 24 w 43"/>
                <a:gd name="T7" fmla="*/ 5 h 34"/>
                <a:gd name="T8" fmla="*/ 18 w 43"/>
                <a:gd name="T9" fmla="*/ 10 h 34"/>
                <a:gd name="T10" fmla="*/ 11 w 43"/>
                <a:gd name="T11" fmla="*/ 14 h 34"/>
                <a:gd name="T12" fmla="*/ 10 w 43"/>
                <a:gd name="T13" fmla="*/ 22 h 34"/>
                <a:gd name="T14" fmla="*/ 3 w 43"/>
                <a:gd name="T15" fmla="*/ 24 h 34"/>
                <a:gd name="T16" fmla="*/ 0 w 43"/>
                <a:gd name="T17" fmla="*/ 25 h 34"/>
                <a:gd name="T18" fmla="*/ 2 w 43"/>
                <a:gd name="T19" fmla="*/ 29 h 34"/>
                <a:gd name="T20" fmla="*/ 3 w 43"/>
                <a:gd name="T21" fmla="*/ 31 h 34"/>
                <a:gd name="T22" fmla="*/ 6 w 43"/>
                <a:gd name="T23" fmla="*/ 31 h 34"/>
                <a:gd name="T24" fmla="*/ 7 w 43"/>
                <a:gd name="T25" fmla="*/ 33 h 34"/>
                <a:gd name="T26" fmla="*/ 6 w 43"/>
                <a:gd name="T27" fmla="*/ 32 h 34"/>
                <a:gd name="T28" fmla="*/ 9 w 43"/>
                <a:gd name="T29" fmla="*/ 34 h 34"/>
                <a:gd name="T30" fmla="*/ 14 w 43"/>
                <a:gd name="T31" fmla="*/ 28 h 34"/>
                <a:gd name="T32" fmla="*/ 18 w 43"/>
                <a:gd name="T33" fmla="*/ 30 h 34"/>
                <a:gd name="T34" fmla="*/ 22 w 43"/>
                <a:gd name="T35" fmla="*/ 30 h 34"/>
                <a:gd name="T36" fmla="*/ 26 w 43"/>
                <a:gd name="T37" fmla="*/ 30 h 34"/>
                <a:gd name="T38" fmla="*/ 31 w 43"/>
                <a:gd name="T39" fmla="*/ 29 h 34"/>
                <a:gd name="T40" fmla="*/ 35 w 43"/>
                <a:gd name="T41" fmla="*/ 28 h 34"/>
                <a:gd name="T42" fmla="*/ 36 w 43"/>
                <a:gd name="T43" fmla="*/ 26 h 34"/>
                <a:gd name="T44" fmla="*/ 38 w 43"/>
                <a:gd name="T45" fmla="*/ 22 h 34"/>
                <a:gd name="T46" fmla="*/ 41 w 43"/>
                <a:gd name="T47" fmla="*/ 15 h 34"/>
                <a:gd name="T48" fmla="*/ 42 w 43"/>
                <a:gd name="T49" fmla="*/ 9 h 34"/>
                <a:gd name="T50" fmla="*/ 40 w 43"/>
                <a:gd name="T51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" h="34">
                  <a:moveTo>
                    <a:pt x="40" y="2"/>
                  </a:moveTo>
                  <a:cubicBezTo>
                    <a:pt x="38" y="3"/>
                    <a:pt x="38" y="1"/>
                    <a:pt x="37" y="1"/>
                  </a:cubicBezTo>
                  <a:cubicBezTo>
                    <a:pt x="36" y="0"/>
                    <a:pt x="33" y="1"/>
                    <a:pt x="32" y="1"/>
                  </a:cubicBezTo>
                  <a:cubicBezTo>
                    <a:pt x="30" y="1"/>
                    <a:pt x="26" y="4"/>
                    <a:pt x="24" y="5"/>
                  </a:cubicBezTo>
                  <a:cubicBezTo>
                    <a:pt x="22" y="7"/>
                    <a:pt x="20" y="8"/>
                    <a:pt x="18" y="10"/>
                  </a:cubicBezTo>
                  <a:cubicBezTo>
                    <a:pt x="17" y="11"/>
                    <a:pt x="11" y="13"/>
                    <a:pt x="11" y="14"/>
                  </a:cubicBezTo>
                  <a:cubicBezTo>
                    <a:pt x="11" y="16"/>
                    <a:pt x="12" y="20"/>
                    <a:pt x="10" y="22"/>
                  </a:cubicBezTo>
                  <a:cubicBezTo>
                    <a:pt x="8" y="25"/>
                    <a:pt x="5" y="22"/>
                    <a:pt x="3" y="24"/>
                  </a:cubicBezTo>
                  <a:cubicBezTo>
                    <a:pt x="2" y="25"/>
                    <a:pt x="0" y="24"/>
                    <a:pt x="0" y="25"/>
                  </a:cubicBezTo>
                  <a:cubicBezTo>
                    <a:pt x="0" y="27"/>
                    <a:pt x="1" y="28"/>
                    <a:pt x="2" y="29"/>
                  </a:cubicBezTo>
                  <a:cubicBezTo>
                    <a:pt x="2" y="29"/>
                    <a:pt x="3" y="30"/>
                    <a:pt x="3" y="31"/>
                  </a:cubicBezTo>
                  <a:cubicBezTo>
                    <a:pt x="4" y="31"/>
                    <a:pt x="5" y="30"/>
                    <a:pt x="6" y="31"/>
                  </a:cubicBezTo>
                  <a:cubicBezTo>
                    <a:pt x="6" y="32"/>
                    <a:pt x="5" y="32"/>
                    <a:pt x="7" y="33"/>
                  </a:cubicBezTo>
                  <a:cubicBezTo>
                    <a:pt x="7" y="33"/>
                    <a:pt x="6" y="32"/>
                    <a:pt x="6" y="32"/>
                  </a:cubicBezTo>
                  <a:cubicBezTo>
                    <a:pt x="8" y="31"/>
                    <a:pt x="8" y="33"/>
                    <a:pt x="9" y="34"/>
                  </a:cubicBezTo>
                  <a:cubicBezTo>
                    <a:pt x="9" y="31"/>
                    <a:pt x="12" y="28"/>
                    <a:pt x="14" y="28"/>
                  </a:cubicBezTo>
                  <a:cubicBezTo>
                    <a:pt x="16" y="28"/>
                    <a:pt x="17" y="29"/>
                    <a:pt x="18" y="30"/>
                  </a:cubicBezTo>
                  <a:cubicBezTo>
                    <a:pt x="19" y="31"/>
                    <a:pt x="21" y="29"/>
                    <a:pt x="22" y="30"/>
                  </a:cubicBezTo>
                  <a:cubicBezTo>
                    <a:pt x="23" y="31"/>
                    <a:pt x="24" y="31"/>
                    <a:pt x="26" y="30"/>
                  </a:cubicBezTo>
                  <a:cubicBezTo>
                    <a:pt x="27" y="29"/>
                    <a:pt x="29" y="29"/>
                    <a:pt x="31" y="29"/>
                  </a:cubicBezTo>
                  <a:cubicBezTo>
                    <a:pt x="33" y="29"/>
                    <a:pt x="33" y="30"/>
                    <a:pt x="35" y="28"/>
                  </a:cubicBezTo>
                  <a:cubicBezTo>
                    <a:pt x="36" y="28"/>
                    <a:pt x="34" y="26"/>
                    <a:pt x="36" y="26"/>
                  </a:cubicBezTo>
                  <a:cubicBezTo>
                    <a:pt x="35" y="26"/>
                    <a:pt x="38" y="23"/>
                    <a:pt x="38" y="22"/>
                  </a:cubicBezTo>
                  <a:cubicBezTo>
                    <a:pt x="41" y="19"/>
                    <a:pt x="41" y="18"/>
                    <a:pt x="41" y="15"/>
                  </a:cubicBezTo>
                  <a:cubicBezTo>
                    <a:pt x="41" y="13"/>
                    <a:pt x="43" y="10"/>
                    <a:pt x="42" y="9"/>
                  </a:cubicBezTo>
                  <a:cubicBezTo>
                    <a:pt x="39" y="7"/>
                    <a:pt x="40" y="5"/>
                    <a:pt x="4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93" name="Freeform 289"/>
            <p:cNvSpPr>
              <a:spLocks noEditPoints="1"/>
            </p:cNvSpPr>
            <p:nvPr/>
          </p:nvSpPr>
          <p:spPr bwMode="auto">
            <a:xfrm>
              <a:off x="3765" y="2209"/>
              <a:ext cx="105" cy="85"/>
            </a:xfrm>
            <a:custGeom>
              <a:avLst/>
              <a:gdLst>
                <a:gd name="T0" fmla="*/ 10 w 44"/>
                <a:gd name="T1" fmla="*/ 34 h 36"/>
                <a:gd name="T2" fmla="*/ 8 w 44"/>
                <a:gd name="T3" fmla="*/ 32 h 36"/>
                <a:gd name="T4" fmla="*/ 8 w 44"/>
                <a:gd name="T5" fmla="*/ 33 h 36"/>
                <a:gd name="T6" fmla="*/ 7 w 44"/>
                <a:gd name="T7" fmla="*/ 33 h 36"/>
                <a:gd name="T8" fmla="*/ 6 w 44"/>
                <a:gd name="T9" fmla="*/ 31 h 36"/>
                <a:gd name="T10" fmla="*/ 4 w 44"/>
                <a:gd name="T11" fmla="*/ 31 h 36"/>
                <a:gd name="T12" fmla="*/ 1 w 44"/>
                <a:gd name="T13" fmla="*/ 25 h 36"/>
                <a:gd name="T14" fmla="*/ 4 w 44"/>
                <a:gd name="T15" fmla="*/ 23 h 36"/>
                <a:gd name="T16" fmla="*/ 8 w 44"/>
                <a:gd name="T17" fmla="*/ 23 h 36"/>
                <a:gd name="T18" fmla="*/ 11 w 44"/>
                <a:gd name="T19" fmla="*/ 22 h 36"/>
                <a:gd name="T20" fmla="*/ 11 w 44"/>
                <a:gd name="T21" fmla="*/ 14 h 36"/>
                <a:gd name="T22" fmla="*/ 18 w 44"/>
                <a:gd name="T23" fmla="*/ 10 h 36"/>
                <a:gd name="T24" fmla="*/ 27 w 44"/>
                <a:gd name="T25" fmla="*/ 3 h 36"/>
                <a:gd name="T26" fmla="*/ 34 w 44"/>
                <a:gd name="T27" fmla="*/ 0 h 36"/>
                <a:gd name="T28" fmla="*/ 40 w 44"/>
                <a:gd name="T29" fmla="*/ 1 h 36"/>
                <a:gd name="T30" fmla="*/ 42 w 44"/>
                <a:gd name="T31" fmla="*/ 1 h 36"/>
                <a:gd name="T32" fmla="*/ 42 w 44"/>
                <a:gd name="T33" fmla="*/ 3 h 36"/>
                <a:gd name="T34" fmla="*/ 43 w 44"/>
                <a:gd name="T35" fmla="*/ 13 h 36"/>
                <a:gd name="T36" fmla="*/ 43 w 44"/>
                <a:gd name="T37" fmla="*/ 16 h 36"/>
                <a:gd name="T38" fmla="*/ 40 w 44"/>
                <a:gd name="T39" fmla="*/ 23 h 36"/>
                <a:gd name="T40" fmla="*/ 40 w 44"/>
                <a:gd name="T41" fmla="*/ 27 h 36"/>
                <a:gd name="T42" fmla="*/ 37 w 44"/>
                <a:gd name="T43" fmla="*/ 27 h 36"/>
                <a:gd name="T44" fmla="*/ 36 w 44"/>
                <a:gd name="T45" fmla="*/ 29 h 36"/>
                <a:gd name="T46" fmla="*/ 32 w 44"/>
                <a:gd name="T47" fmla="*/ 30 h 36"/>
                <a:gd name="T48" fmla="*/ 27 w 44"/>
                <a:gd name="T49" fmla="*/ 31 h 36"/>
                <a:gd name="T50" fmla="*/ 23 w 44"/>
                <a:gd name="T51" fmla="*/ 30 h 36"/>
                <a:gd name="T52" fmla="*/ 19 w 44"/>
                <a:gd name="T53" fmla="*/ 31 h 36"/>
                <a:gd name="T54" fmla="*/ 15 w 44"/>
                <a:gd name="T55" fmla="*/ 29 h 36"/>
                <a:gd name="T56" fmla="*/ 11 w 44"/>
                <a:gd name="T57" fmla="*/ 33 h 36"/>
                <a:gd name="T58" fmla="*/ 8 w 44"/>
                <a:gd name="T59" fmla="*/ 31 h 36"/>
                <a:gd name="T60" fmla="*/ 10 w 44"/>
                <a:gd name="T61" fmla="*/ 30 h 36"/>
                <a:gd name="T62" fmla="*/ 19 w 44"/>
                <a:gd name="T63" fmla="*/ 29 h 36"/>
                <a:gd name="T64" fmla="*/ 20 w 44"/>
                <a:gd name="T65" fmla="*/ 29 h 36"/>
                <a:gd name="T66" fmla="*/ 26 w 44"/>
                <a:gd name="T67" fmla="*/ 30 h 36"/>
                <a:gd name="T68" fmla="*/ 32 w 44"/>
                <a:gd name="T69" fmla="*/ 28 h 36"/>
                <a:gd name="T70" fmla="*/ 33 w 44"/>
                <a:gd name="T71" fmla="*/ 28 h 36"/>
                <a:gd name="T72" fmla="*/ 35 w 44"/>
                <a:gd name="T73" fmla="*/ 27 h 36"/>
                <a:gd name="T74" fmla="*/ 36 w 44"/>
                <a:gd name="T75" fmla="*/ 26 h 36"/>
                <a:gd name="T76" fmla="*/ 39 w 44"/>
                <a:gd name="T77" fmla="*/ 21 h 36"/>
                <a:gd name="T78" fmla="*/ 42 w 44"/>
                <a:gd name="T79" fmla="*/ 15 h 36"/>
                <a:gd name="T80" fmla="*/ 42 w 44"/>
                <a:gd name="T81" fmla="*/ 9 h 36"/>
                <a:gd name="T82" fmla="*/ 40 w 44"/>
                <a:gd name="T83" fmla="*/ 3 h 36"/>
                <a:gd name="T84" fmla="*/ 38 w 44"/>
                <a:gd name="T85" fmla="*/ 1 h 36"/>
                <a:gd name="T86" fmla="*/ 33 w 44"/>
                <a:gd name="T87" fmla="*/ 2 h 36"/>
                <a:gd name="T88" fmla="*/ 26 w 44"/>
                <a:gd name="T89" fmla="*/ 6 h 36"/>
                <a:gd name="T90" fmla="*/ 15 w 44"/>
                <a:gd name="T91" fmla="*/ 13 h 36"/>
                <a:gd name="T92" fmla="*/ 13 w 44"/>
                <a:gd name="T93" fmla="*/ 16 h 36"/>
                <a:gd name="T94" fmla="*/ 9 w 44"/>
                <a:gd name="T95" fmla="*/ 24 h 36"/>
                <a:gd name="T96" fmla="*/ 6 w 44"/>
                <a:gd name="T97" fmla="*/ 24 h 36"/>
                <a:gd name="T98" fmla="*/ 3 w 44"/>
                <a:gd name="T99" fmla="*/ 25 h 36"/>
                <a:gd name="T100" fmla="*/ 3 w 44"/>
                <a:gd name="T101" fmla="*/ 28 h 36"/>
                <a:gd name="T102" fmla="*/ 6 w 44"/>
                <a:gd name="T103" fmla="*/ 30 h 36"/>
                <a:gd name="T104" fmla="*/ 8 w 44"/>
                <a:gd name="T105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4" h="36">
                  <a:moveTo>
                    <a:pt x="12" y="36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9" y="33"/>
                  </a:cubicBezTo>
                  <a:cubicBezTo>
                    <a:pt x="9" y="33"/>
                    <a:pt x="9" y="32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8" y="33"/>
                    <a:pt x="8" y="33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6" y="32"/>
                    <a:pt x="6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5" y="32"/>
                    <a:pt x="4" y="31"/>
                    <a:pt x="4" y="31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1" y="28"/>
                    <a:pt x="0" y="27"/>
                    <a:pt x="1" y="25"/>
                  </a:cubicBezTo>
                  <a:cubicBezTo>
                    <a:pt x="1" y="24"/>
                    <a:pt x="2" y="24"/>
                    <a:pt x="2" y="24"/>
                  </a:cubicBezTo>
                  <a:cubicBezTo>
                    <a:pt x="3" y="24"/>
                    <a:pt x="3" y="24"/>
                    <a:pt x="4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7" y="23"/>
                    <a:pt x="7" y="23"/>
                    <a:pt x="8" y="23"/>
                  </a:cubicBezTo>
                  <a:cubicBezTo>
                    <a:pt x="8" y="23"/>
                    <a:pt x="8" y="23"/>
                    <a:pt x="9" y="23"/>
                  </a:cubicBezTo>
                  <a:cubicBezTo>
                    <a:pt x="10" y="23"/>
                    <a:pt x="10" y="22"/>
                    <a:pt x="11" y="22"/>
                  </a:cubicBezTo>
                  <a:cubicBezTo>
                    <a:pt x="12" y="20"/>
                    <a:pt x="12" y="18"/>
                    <a:pt x="11" y="16"/>
                  </a:cubicBezTo>
                  <a:cubicBezTo>
                    <a:pt x="11" y="15"/>
                    <a:pt x="11" y="14"/>
                    <a:pt x="11" y="14"/>
                  </a:cubicBezTo>
                  <a:cubicBezTo>
                    <a:pt x="11" y="13"/>
                    <a:pt x="12" y="13"/>
                    <a:pt x="14" y="11"/>
                  </a:cubicBezTo>
                  <a:cubicBezTo>
                    <a:pt x="16" y="11"/>
                    <a:pt x="18" y="10"/>
                    <a:pt x="18" y="10"/>
                  </a:cubicBezTo>
                  <a:cubicBezTo>
                    <a:pt x="21" y="8"/>
                    <a:pt x="23" y="6"/>
                    <a:pt x="25" y="5"/>
                  </a:cubicBezTo>
                  <a:cubicBezTo>
                    <a:pt x="26" y="4"/>
                    <a:pt x="26" y="4"/>
                    <a:pt x="27" y="3"/>
                  </a:cubicBezTo>
                  <a:cubicBezTo>
                    <a:pt x="29" y="2"/>
                    <a:pt x="31" y="0"/>
                    <a:pt x="33" y="0"/>
                  </a:cubicBezTo>
                  <a:cubicBezTo>
                    <a:pt x="33" y="0"/>
                    <a:pt x="34" y="0"/>
                    <a:pt x="34" y="0"/>
                  </a:cubicBezTo>
                  <a:cubicBezTo>
                    <a:pt x="36" y="0"/>
                    <a:pt x="37" y="0"/>
                    <a:pt x="38" y="0"/>
                  </a:cubicBezTo>
                  <a:cubicBezTo>
                    <a:pt x="39" y="0"/>
                    <a:pt x="39" y="1"/>
                    <a:pt x="40" y="1"/>
                  </a:cubicBezTo>
                  <a:cubicBezTo>
                    <a:pt x="40" y="2"/>
                    <a:pt x="40" y="2"/>
                    <a:pt x="41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5"/>
                    <a:pt x="41" y="7"/>
                    <a:pt x="43" y="8"/>
                  </a:cubicBezTo>
                  <a:cubicBezTo>
                    <a:pt x="44" y="9"/>
                    <a:pt x="44" y="11"/>
                    <a:pt x="43" y="13"/>
                  </a:cubicBezTo>
                  <a:cubicBezTo>
                    <a:pt x="43" y="14"/>
                    <a:pt x="43" y="14"/>
                    <a:pt x="43" y="15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18"/>
                    <a:pt x="42" y="20"/>
                    <a:pt x="40" y="22"/>
                  </a:cubicBezTo>
                  <a:cubicBezTo>
                    <a:pt x="40" y="22"/>
                    <a:pt x="40" y="22"/>
                    <a:pt x="40" y="23"/>
                  </a:cubicBezTo>
                  <a:cubicBezTo>
                    <a:pt x="39" y="23"/>
                    <a:pt x="37" y="25"/>
                    <a:pt x="37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8"/>
                    <a:pt x="37" y="28"/>
                    <a:pt x="36" y="29"/>
                  </a:cubicBezTo>
                  <a:cubicBezTo>
                    <a:pt x="35" y="30"/>
                    <a:pt x="34" y="30"/>
                    <a:pt x="33" y="30"/>
                  </a:cubicBezTo>
                  <a:cubicBezTo>
                    <a:pt x="33" y="30"/>
                    <a:pt x="32" y="30"/>
                    <a:pt x="32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0" y="30"/>
                    <a:pt x="29" y="30"/>
                    <a:pt x="27" y="31"/>
                  </a:cubicBezTo>
                  <a:cubicBezTo>
                    <a:pt x="26" y="31"/>
                    <a:pt x="26" y="31"/>
                    <a:pt x="25" y="31"/>
                  </a:cubicBezTo>
                  <a:cubicBezTo>
                    <a:pt x="24" y="31"/>
                    <a:pt x="23" y="31"/>
                    <a:pt x="23" y="30"/>
                  </a:cubicBezTo>
                  <a:cubicBezTo>
                    <a:pt x="22" y="30"/>
                    <a:pt x="22" y="30"/>
                    <a:pt x="21" y="30"/>
                  </a:cubicBezTo>
                  <a:cubicBezTo>
                    <a:pt x="20" y="31"/>
                    <a:pt x="19" y="31"/>
                    <a:pt x="19" y="31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7" y="29"/>
                    <a:pt x="16" y="28"/>
                    <a:pt x="15" y="29"/>
                  </a:cubicBezTo>
                  <a:cubicBezTo>
                    <a:pt x="14" y="29"/>
                    <a:pt x="12" y="30"/>
                    <a:pt x="12" y="31"/>
                  </a:cubicBezTo>
                  <a:cubicBezTo>
                    <a:pt x="11" y="31"/>
                    <a:pt x="11" y="32"/>
                    <a:pt x="11" y="33"/>
                  </a:cubicBezTo>
                  <a:lnTo>
                    <a:pt x="12" y="36"/>
                  </a:lnTo>
                  <a:close/>
                  <a:moveTo>
                    <a:pt x="8" y="31"/>
                  </a:moveTo>
                  <a:cubicBezTo>
                    <a:pt x="9" y="31"/>
                    <a:pt x="9" y="31"/>
                    <a:pt x="10" y="32"/>
                  </a:cubicBezTo>
                  <a:cubicBezTo>
                    <a:pt x="10" y="31"/>
                    <a:pt x="10" y="31"/>
                    <a:pt x="10" y="30"/>
                  </a:cubicBezTo>
                  <a:cubicBezTo>
                    <a:pt x="11" y="29"/>
                    <a:pt x="13" y="27"/>
                    <a:pt x="15" y="27"/>
                  </a:cubicBezTo>
                  <a:cubicBezTo>
                    <a:pt x="17" y="27"/>
                    <a:pt x="18" y="28"/>
                    <a:pt x="19" y="29"/>
                  </a:cubicBezTo>
                  <a:cubicBezTo>
                    <a:pt x="19" y="29"/>
                    <a:pt x="19" y="29"/>
                    <a:pt x="20" y="29"/>
                  </a:cubicBezTo>
                  <a:cubicBezTo>
                    <a:pt x="20" y="30"/>
                    <a:pt x="20" y="29"/>
                    <a:pt x="20" y="29"/>
                  </a:cubicBezTo>
                  <a:cubicBezTo>
                    <a:pt x="21" y="29"/>
                    <a:pt x="22" y="29"/>
                    <a:pt x="23" y="29"/>
                  </a:cubicBezTo>
                  <a:cubicBezTo>
                    <a:pt x="25" y="30"/>
                    <a:pt x="25" y="30"/>
                    <a:pt x="26" y="30"/>
                  </a:cubicBezTo>
                  <a:cubicBezTo>
                    <a:pt x="28" y="28"/>
                    <a:pt x="29" y="28"/>
                    <a:pt x="32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4" y="29"/>
                    <a:pt x="34" y="29"/>
                    <a:pt x="35" y="28"/>
                  </a:cubicBezTo>
                  <a:cubicBezTo>
                    <a:pt x="35" y="28"/>
                    <a:pt x="35" y="28"/>
                    <a:pt x="35" y="27"/>
                  </a:cubicBezTo>
                  <a:cubicBezTo>
                    <a:pt x="35" y="27"/>
                    <a:pt x="35" y="27"/>
                    <a:pt x="35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5"/>
                    <a:pt x="37" y="23"/>
                    <a:pt x="39" y="22"/>
                  </a:cubicBezTo>
                  <a:cubicBezTo>
                    <a:pt x="39" y="22"/>
                    <a:pt x="39" y="21"/>
                    <a:pt x="39" y="21"/>
                  </a:cubicBezTo>
                  <a:cubicBezTo>
                    <a:pt x="41" y="19"/>
                    <a:pt x="41" y="18"/>
                    <a:pt x="41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4"/>
                    <a:pt x="42" y="13"/>
                    <a:pt x="42" y="13"/>
                  </a:cubicBezTo>
                  <a:cubicBezTo>
                    <a:pt x="42" y="12"/>
                    <a:pt x="43" y="10"/>
                    <a:pt x="42" y="9"/>
                  </a:cubicBezTo>
                  <a:cubicBezTo>
                    <a:pt x="40" y="8"/>
                    <a:pt x="40" y="5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39" y="3"/>
                    <a:pt x="39" y="2"/>
                  </a:cubicBezTo>
                  <a:cubicBezTo>
                    <a:pt x="38" y="2"/>
                    <a:pt x="38" y="2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ubicBezTo>
                    <a:pt x="34" y="1"/>
                    <a:pt x="33" y="2"/>
                    <a:pt x="33" y="2"/>
                  </a:cubicBezTo>
                  <a:cubicBezTo>
                    <a:pt x="31" y="2"/>
                    <a:pt x="29" y="3"/>
                    <a:pt x="28" y="5"/>
                  </a:cubicBezTo>
                  <a:cubicBezTo>
                    <a:pt x="27" y="5"/>
                    <a:pt x="26" y="6"/>
                    <a:pt x="26" y="6"/>
                  </a:cubicBezTo>
                  <a:cubicBezTo>
                    <a:pt x="24" y="7"/>
                    <a:pt x="22" y="9"/>
                    <a:pt x="19" y="11"/>
                  </a:cubicBezTo>
                  <a:cubicBezTo>
                    <a:pt x="18" y="11"/>
                    <a:pt x="17" y="12"/>
                    <a:pt x="15" y="13"/>
                  </a:cubicBezTo>
                  <a:cubicBezTo>
                    <a:pt x="14" y="13"/>
                    <a:pt x="13" y="14"/>
                    <a:pt x="13" y="14"/>
                  </a:cubicBezTo>
                  <a:cubicBezTo>
                    <a:pt x="13" y="14"/>
                    <a:pt x="13" y="15"/>
                    <a:pt x="13" y="16"/>
                  </a:cubicBezTo>
                  <a:cubicBezTo>
                    <a:pt x="13" y="18"/>
                    <a:pt x="13" y="21"/>
                    <a:pt x="12" y="22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8" y="24"/>
                    <a:pt x="8" y="24"/>
                    <a:pt x="7" y="24"/>
                  </a:cubicBezTo>
                  <a:cubicBezTo>
                    <a:pt x="7" y="24"/>
                    <a:pt x="7" y="24"/>
                    <a:pt x="6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4" y="25"/>
                    <a:pt x="3" y="25"/>
                    <a:pt x="3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6"/>
                    <a:pt x="3" y="27"/>
                    <a:pt x="3" y="28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0"/>
                    <a:pt x="6" y="30"/>
                  </a:cubicBezTo>
                  <a:cubicBezTo>
                    <a:pt x="6" y="30"/>
                    <a:pt x="7" y="30"/>
                    <a:pt x="7" y="30"/>
                  </a:cubicBezTo>
                  <a:cubicBezTo>
                    <a:pt x="7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94" name="Freeform 290"/>
            <p:cNvSpPr/>
            <p:nvPr/>
          </p:nvSpPr>
          <p:spPr bwMode="auto">
            <a:xfrm>
              <a:off x="3784" y="2275"/>
              <a:ext cx="78" cy="62"/>
            </a:xfrm>
            <a:custGeom>
              <a:avLst/>
              <a:gdLst>
                <a:gd name="T0" fmla="*/ 6 w 33"/>
                <a:gd name="T1" fmla="*/ 21 h 26"/>
                <a:gd name="T2" fmla="*/ 1 w 33"/>
                <a:gd name="T3" fmla="*/ 20 h 26"/>
                <a:gd name="T4" fmla="*/ 1 w 33"/>
                <a:gd name="T5" fmla="*/ 14 h 26"/>
                <a:gd name="T6" fmla="*/ 3 w 33"/>
                <a:gd name="T7" fmla="*/ 9 h 26"/>
                <a:gd name="T8" fmla="*/ 2 w 33"/>
                <a:gd name="T9" fmla="*/ 4 h 26"/>
                <a:gd name="T10" fmla="*/ 6 w 33"/>
                <a:gd name="T11" fmla="*/ 0 h 26"/>
                <a:gd name="T12" fmla="*/ 12 w 33"/>
                <a:gd name="T13" fmla="*/ 2 h 26"/>
                <a:gd name="T14" fmla="*/ 17 w 33"/>
                <a:gd name="T15" fmla="*/ 3 h 26"/>
                <a:gd name="T16" fmla="*/ 20 w 33"/>
                <a:gd name="T17" fmla="*/ 1 h 26"/>
                <a:gd name="T18" fmla="*/ 23 w 33"/>
                <a:gd name="T19" fmla="*/ 1 h 26"/>
                <a:gd name="T20" fmla="*/ 28 w 33"/>
                <a:gd name="T21" fmla="*/ 0 h 26"/>
                <a:gd name="T22" fmla="*/ 30 w 33"/>
                <a:gd name="T23" fmla="*/ 6 h 26"/>
                <a:gd name="T24" fmla="*/ 26 w 33"/>
                <a:gd name="T25" fmla="*/ 14 h 26"/>
                <a:gd name="T26" fmla="*/ 24 w 33"/>
                <a:gd name="T27" fmla="*/ 19 h 26"/>
                <a:gd name="T28" fmla="*/ 21 w 33"/>
                <a:gd name="T29" fmla="*/ 18 h 26"/>
                <a:gd name="T30" fmla="*/ 15 w 33"/>
                <a:gd name="T31" fmla="*/ 24 h 26"/>
                <a:gd name="T32" fmla="*/ 15 w 33"/>
                <a:gd name="T33" fmla="*/ 24 h 26"/>
                <a:gd name="T34" fmla="*/ 12 w 33"/>
                <a:gd name="T35" fmla="*/ 24 h 26"/>
                <a:gd name="T36" fmla="*/ 10 w 33"/>
                <a:gd name="T37" fmla="*/ 25 h 26"/>
                <a:gd name="T38" fmla="*/ 6 w 33"/>
                <a:gd name="T39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6">
                  <a:moveTo>
                    <a:pt x="6" y="21"/>
                  </a:moveTo>
                  <a:cubicBezTo>
                    <a:pt x="5" y="19"/>
                    <a:pt x="2" y="20"/>
                    <a:pt x="1" y="20"/>
                  </a:cubicBezTo>
                  <a:cubicBezTo>
                    <a:pt x="1" y="18"/>
                    <a:pt x="0" y="16"/>
                    <a:pt x="1" y="14"/>
                  </a:cubicBezTo>
                  <a:cubicBezTo>
                    <a:pt x="1" y="12"/>
                    <a:pt x="3" y="10"/>
                    <a:pt x="3" y="9"/>
                  </a:cubicBezTo>
                  <a:cubicBezTo>
                    <a:pt x="3" y="7"/>
                    <a:pt x="2" y="6"/>
                    <a:pt x="2" y="4"/>
                  </a:cubicBezTo>
                  <a:cubicBezTo>
                    <a:pt x="3" y="2"/>
                    <a:pt x="5" y="0"/>
                    <a:pt x="6" y="0"/>
                  </a:cubicBezTo>
                  <a:cubicBezTo>
                    <a:pt x="8" y="0"/>
                    <a:pt x="11" y="2"/>
                    <a:pt x="12" y="2"/>
                  </a:cubicBezTo>
                  <a:cubicBezTo>
                    <a:pt x="15" y="1"/>
                    <a:pt x="15" y="2"/>
                    <a:pt x="17" y="3"/>
                  </a:cubicBezTo>
                  <a:cubicBezTo>
                    <a:pt x="18" y="3"/>
                    <a:pt x="19" y="2"/>
                    <a:pt x="20" y="1"/>
                  </a:cubicBezTo>
                  <a:cubicBezTo>
                    <a:pt x="21" y="1"/>
                    <a:pt x="22" y="1"/>
                    <a:pt x="23" y="1"/>
                  </a:cubicBezTo>
                  <a:cubicBezTo>
                    <a:pt x="25" y="1"/>
                    <a:pt x="27" y="2"/>
                    <a:pt x="28" y="0"/>
                  </a:cubicBezTo>
                  <a:cubicBezTo>
                    <a:pt x="29" y="2"/>
                    <a:pt x="33" y="4"/>
                    <a:pt x="30" y="6"/>
                  </a:cubicBezTo>
                  <a:cubicBezTo>
                    <a:pt x="28" y="8"/>
                    <a:pt x="28" y="12"/>
                    <a:pt x="26" y="14"/>
                  </a:cubicBezTo>
                  <a:cubicBezTo>
                    <a:pt x="25" y="15"/>
                    <a:pt x="24" y="17"/>
                    <a:pt x="24" y="19"/>
                  </a:cubicBezTo>
                  <a:cubicBezTo>
                    <a:pt x="23" y="21"/>
                    <a:pt x="22" y="19"/>
                    <a:pt x="21" y="18"/>
                  </a:cubicBezTo>
                  <a:cubicBezTo>
                    <a:pt x="17" y="18"/>
                    <a:pt x="16" y="21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4" y="25"/>
                    <a:pt x="14" y="25"/>
                    <a:pt x="12" y="24"/>
                  </a:cubicBezTo>
                  <a:cubicBezTo>
                    <a:pt x="12" y="24"/>
                    <a:pt x="11" y="25"/>
                    <a:pt x="10" y="25"/>
                  </a:cubicBezTo>
                  <a:cubicBezTo>
                    <a:pt x="8" y="26"/>
                    <a:pt x="8" y="22"/>
                    <a:pt x="6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95" name="Freeform 291"/>
            <p:cNvSpPr>
              <a:spLocks noEditPoints="1"/>
            </p:cNvSpPr>
            <p:nvPr/>
          </p:nvSpPr>
          <p:spPr bwMode="auto">
            <a:xfrm>
              <a:off x="3784" y="2271"/>
              <a:ext cx="76" cy="66"/>
            </a:xfrm>
            <a:custGeom>
              <a:avLst/>
              <a:gdLst>
                <a:gd name="T0" fmla="*/ 7 w 32"/>
                <a:gd name="T1" fmla="*/ 26 h 28"/>
                <a:gd name="T2" fmla="*/ 6 w 32"/>
                <a:gd name="T3" fmla="*/ 24 h 28"/>
                <a:gd name="T4" fmla="*/ 3 w 32"/>
                <a:gd name="T5" fmla="*/ 22 h 28"/>
                <a:gd name="T6" fmla="*/ 1 w 32"/>
                <a:gd name="T7" fmla="*/ 23 h 28"/>
                <a:gd name="T8" fmla="*/ 0 w 32"/>
                <a:gd name="T9" fmla="*/ 22 h 28"/>
                <a:gd name="T10" fmla="*/ 0 w 32"/>
                <a:gd name="T11" fmla="*/ 16 h 28"/>
                <a:gd name="T12" fmla="*/ 2 w 32"/>
                <a:gd name="T13" fmla="*/ 11 h 28"/>
                <a:gd name="T14" fmla="*/ 2 w 32"/>
                <a:gd name="T15" fmla="*/ 5 h 28"/>
                <a:gd name="T16" fmla="*/ 10 w 32"/>
                <a:gd name="T17" fmla="*/ 3 h 28"/>
                <a:gd name="T18" fmla="*/ 16 w 32"/>
                <a:gd name="T19" fmla="*/ 3 h 28"/>
                <a:gd name="T20" fmla="*/ 19 w 32"/>
                <a:gd name="T21" fmla="*/ 3 h 28"/>
                <a:gd name="T22" fmla="*/ 23 w 32"/>
                <a:gd name="T23" fmla="*/ 2 h 28"/>
                <a:gd name="T24" fmla="*/ 24 w 32"/>
                <a:gd name="T25" fmla="*/ 2 h 28"/>
                <a:gd name="T26" fmla="*/ 26 w 32"/>
                <a:gd name="T27" fmla="*/ 3 h 28"/>
                <a:gd name="T28" fmla="*/ 28 w 32"/>
                <a:gd name="T29" fmla="*/ 0 h 28"/>
                <a:gd name="T30" fmla="*/ 29 w 32"/>
                <a:gd name="T31" fmla="*/ 3 h 28"/>
                <a:gd name="T32" fmla="*/ 31 w 32"/>
                <a:gd name="T33" fmla="*/ 9 h 28"/>
                <a:gd name="T34" fmla="*/ 26 w 32"/>
                <a:gd name="T35" fmla="*/ 16 h 28"/>
                <a:gd name="T36" fmla="*/ 24 w 32"/>
                <a:gd name="T37" fmla="*/ 21 h 28"/>
                <a:gd name="T38" fmla="*/ 22 w 32"/>
                <a:gd name="T39" fmla="*/ 21 h 28"/>
                <a:gd name="T40" fmla="*/ 16 w 32"/>
                <a:gd name="T41" fmla="*/ 26 h 28"/>
                <a:gd name="T42" fmla="*/ 15 w 32"/>
                <a:gd name="T43" fmla="*/ 27 h 28"/>
                <a:gd name="T44" fmla="*/ 12 w 32"/>
                <a:gd name="T45" fmla="*/ 27 h 28"/>
                <a:gd name="T46" fmla="*/ 10 w 32"/>
                <a:gd name="T47" fmla="*/ 28 h 28"/>
                <a:gd name="T48" fmla="*/ 7 w 32"/>
                <a:gd name="T49" fmla="*/ 23 h 28"/>
                <a:gd name="T50" fmla="*/ 10 w 32"/>
                <a:gd name="T51" fmla="*/ 27 h 28"/>
                <a:gd name="T52" fmla="*/ 12 w 32"/>
                <a:gd name="T53" fmla="*/ 26 h 28"/>
                <a:gd name="T54" fmla="*/ 13 w 32"/>
                <a:gd name="T55" fmla="*/ 26 h 28"/>
                <a:gd name="T56" fmla="*/ 14 w 32"/>
                <a:gd name="T57" fmla="*/ 26 h 28"/>
                <a:gd name="T58" fmla="*/ 15 w 32"/>
                <a:gd name="T59" fmla="*/ 25 h 28"/>
                <a:gd name="T60" fmla="*/ 23 w 32"/>
                <a:gd name="T61" fmla="*/ 20 h 28"/>
                <a:gd name="T62" fmla="*/ 23 w 32"/>
                <a:gd name="T63" fmla="*/ 20 h 28"/>
                <a:gd name="T64" fmla="*/ 25 w 32"/>
                <a:gd name="T65" fmla="*/ 15 h 28"/>
                <a:gd name="T66" fmla="*/ 30 w 32"/>
                <a:gd name="T67" fmla="*/ 8 h 28"/>
                <a:gd name="T68" fmla="*/ 28 w 32"/>
                <a:gd name="T69" fmla="*/ 3 h 28"/>
                <a:gd name="T70" fmla="*/ 25 w 32"/>
                <a:gd name="T71" fmla="*/ 4 h 28"/>
                <a:gd name="T72" fmla="*/ 23 w 32"/>
                <a:gd name="T73" fmla="*/ 4 h 28"/>
                <a:gd name="T74" fmla="*/ 22 w 32"/>
                <a:gd name="T75" fmla="*/ 4 h 28"/>
                <a:gd name="T76" fmla="*/ 20 w 32"/>
                <a:gd name="T77" fmla="*/ 4 h 28"/>
                <a:gd name="T78" fmla="*/ 15 w 32"/>
                <a:gd name="T79" fmla="*/ 5 h 28"/>
                <a:gd name="T80" fmla="*/ 9 w 32"/>
                <a:gd name="T81" fmla="*/ 4 h 28"/>
                <a:gd name="T82" fmla="*/ 6 w 32"/>
                <a:gd name="T83" fmla="*/ 3 h 28"/>
                <a:gd name="T84" fmla="*/ 3 w 32"/>
                <a:gd name="T85" fmla="*/ 8 h 28"/>
                <a:gd name="T86" fmla="*/ 2 w 32"/>
                <a:gd name="T87" fmla="*/ 14 h 28"/>
                <a:gd name="T88" fmla="*/ 1 w 32"/>
                <a:gd name="T89" fmla="*/ 20 h 28"/>
                <a:gd name="T90" fmla="*/ 2 w 32"/>
                <a:gd name="T91" fmla="*/ 21 h 28"/>
                <a:gd name="T92" fmla="*/ 7 w 32"/>
                <a:gd name="T93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" h="28">
                  <a:moveTo>
                    <a:pt x="9" y="28"/>
                  </a:moveTo>
                  <a:cubicBezTo>
                    <a:pt x="8" y="28"/>
                    <a:pt x="7" y="27"/>
                    <a:pt x="7" y="26"/>
                  </a:cubicBezTo>
                  <a:cubicBezTo>
                    <a:pt x="7" y="25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3"/>
                    <a:pt x="5" y="22"/>
                    <a:pt x="3" y="22"/>
                  </a:cubicBezTo>
                  <a:cubicBezTo>
                    <a:pt x="3" y="22"/>
                    <a:pt x="2" y="23"/>
                    <a:pt x="2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1"/>
                    <a:pt x="0" y="21"/>
                    <a:pt x="0" y="20"/>
                  </a:cubicBezTo>
                  <a:cubicBezTo>
                    <a:pt x="0" y="19"/>
                    <a:pt x="0" y="17"/>
                    <a:pt x="0" y="16"/>
                  </a:cubicBezTo>
                  <a:cubicBezTo>
                    <a:pt x="0" y="15"/>
                    <a:pt x="1" y="14"/>
                    <a:pt x="1" y="13"/>
                  </a:cubicBezTo>
                  <a:cubicBezTo>
                    <a:pt x="2" y="12"/>
                    <a:pt x="2" y="11"/>
                    <a:pt x="2" y="11"/>
                  </a:cubicBezTo>
                  <a:cubicBezTo>
                    <a:pt x="2" y="10"/>
                    <a:pt x="2" y="9"/>
                    <a:pt x="2" y="9"/>
                  </a:cubicBezTo>
                  <a:cubicBezTo>
                    <a:pt x="2" y="8"/>
                    <a:pt x="1" y="7"/>
                    <a:pt x="2" y="5"/>
                  </a:cubicBezTo>
                  <a:cubicBezTo>
                    <a:pt x="2" y="4"/>
                    <a:pt x="4" y="2"/>
                    <a:pt x="6" y="1"/>
                  </a:cubicBezTo>
                  <a:cubicBezTo>
                    <a:pt x="7" y="1"/>
                    <a:pt x="9" y="2"/>
                    <a:pt x="10" y="3"/>
                  </a:cubicBezTo>
                  <a:cubicBezTo>
                    <a:pt x="10" y="3"/>
                    <a:pt x="11" y="3"/>
                    <a:pt x="12" y="3"/>
                  </a:cubicBezTo>
                  <a:cubicBezTo>
                    <a:pt x="13" y="3"/>
                    <a:pt x="14" y="3"/>
                    <a:pt x="16" y="3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8" y="4"/>
                    <a:pt x="19" y="4"/>
                    <a:pt x="19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5" y="2"/>
                  </a:cubicBezTo>
                  <a:cubicBezTo>
                    <a:pt x="25" y="3"/>
                    <a:pt x="26" y="3"/>
                    <a:pt x="26" y="3"/>
                  </a:cubicBezTo>
                  <a:cubicBezTo>
                    <a:pt x="26" y="3"/>
                    <a:pt x="27" y="2"/>
                    <a:pt x="27" y="2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2"/>
                    <a:pt x="29" y="3"/>
                  </a:cubicBezTo>
                  <a:cubicBezTo>
                    <a:pt x="31" y="4"/>
                    <a:pt x="32" y="6"/>
                    <a:pt x="32" y="7"/>
                  </a:cubicBezTo>
                  <a:cubicBezTo>
                    <a:pt x="32" y="8"/>
                    <a:pt x="31" y="8"/>
                    <a:pt x="31" y="9"/>
                  </a:cubicBezTo>
                  <a:cubicBezTo>
                    <a:pt x="30" y="10"/>
                    <a:pt x="29" y="11"/>
                    <a:pt x="29" y="12"/>
                  </a:cubicBezTo>
                  <a:cubicBezTo>
                    <a:pt x="28" y="14"/>
                    <a:pt x="28" y="15"/>
                    <a:pt x="26" y="16"/>
                  </a:cubicBezTo>
                  <a:cubicBezTo>
                    <a:pt x="26" y="17"/>
                    <a:pt x="25" y="18"/>
                    <a:pt x="25" y="19"/>
                  </a:cubicBezTo>
                  <a:cubicBezTo>
                    <a:pt x="25" y="20"/>
                    <a:pt x="25" y="20"/>
                    <a:pt x="24" y="21"/>
                  </a:cubicBezTo>
                  <a:cubicBezTo>
                    <a:pt x="24" y="21"/>
                    <a:pt x="24" y="22"/>
                    <a:pt x="23" y="22"/>
                  </a:cubicBezTo>
                  <a:cubicBezTo>
                    <a:pt x="22" y="22"/>
                    <a:pt x="22" y="22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18" y="21"/>
                    <a:pt x="17" y="23"/>
                    <a:pt x="16" y="26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8"/>
                    <a:pt x="14" y="28"/>
                    <a:pt x="13" y="27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2" y="27"/>
                    <a:pt x="12" y="27"/>
                    <a:pt x="11" y="28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10" y="28"/>
                    <a:pt x="10" y="28"/>
                    <a:pt x="9" y="28"/>
                  </a:cubicBezTo>
                  <a:close/>
                  <a:moveTo>
                    <a:pt x="7" y="23"/>
                  </a:moveTo>
                  <a:cubicBezTo>
                    <a:pt x="8" y="23"/>
                    <a:pt x="8" y="24"/>
                    <a:pt x="8" y="25"/>
                  </a:cubicBezTo>
                  <a:cubicBezTo>
                    <a:pt x="9" y="26"/>
                    <a:pt x="9" y="27"/>
                    <a:pt x="10" y="27"/>
                  </a:cubicBezTo>
                  <a:cubicBezTo>
                    <a:pt x="10" y="27"/>
                    <a:pt x="10" y="27"/>
                    <a:pt x="11" y="26"/>
                  </a:cubicBezTo>
                  <a:cubicBezTo>
                    <a:pt x="11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2"/>
                    <a:pt x="17" y="19"/>
                    <a:pt x="21" y="20"/>
                  </a:cubicBezTo>
                  <a:cubicBezTo>
                    <a:pt x="22" y="20"/>
                    <a:pt x="22" y="20"/>
                    <a:pt x="23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0"/>
                  </a:cubicBezTo>
                  <a:cubicBezTo>
                    <a:pt x="23" y="20"/>
                    <a:pt x="23" y="19"/>
                    <a:pt x="24" y="19"/>
                  </a:cubicBezTo>
                  <a:cubicBezTo>
                    <a:pt x="24" y="18"/>
                    <a:pt x="25" y="16"/>
                    <a:pt x="25" y="15"/>
                  </a:cubicBezTo>
                  <a:cubicBezTo>
                    <a:pt x="27" y="15"/>
                    <a:pt x="27" y="13"/>
                    <a:pt x="27" y="12"/>
                  </a:cubicBezTo>
                  <a:cubicBezTo>
                    <a:pt x="28" y="11"/>
                    <a:pt x="29" y="9"/>
                    <a:pt x="30" y="8"/>
                  </a:cubicBezTo>
                  <a:cubicBezTo>
                    <a:pt x="30" y="8"/>
                    <a:pt x="30" y="7"/>
                    <a:pt x="30" y="7"/>
                  </a:cubicBezTo>
                  <a:cubicBezTo>
                    <a:pt x="30" y="6"/>
                    <a:pt x="29" y="5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4"/>
                    <a:pt x="26" y="4"/>
                    <a:pt x="25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1" y="4"/>
                    <a:pt x="21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5"/>
                    <a:pt x="18" y="5"/>
                    <a:pt x="17" y="5"/>
                  </a:cubicBezTo>
                  <a:cubicBezTo>
                    <a:pt x="16" y="5"/>
                    <a:pt x="16" y="5"/>
                    <a:pt x="15" y="5"/>
                  </a:cubicBezTo>
                  <a:cubicBezTo>
                    <a:pt x="14" y="4"/>
                    <a:pt x="14" y="4"/>
                    <a:pt x="12" y="5"/>
                  </a:cubicBezTo>
                  <a:cubicBezTo>
                    <a:pt x="11" y="5"/>
                    <a:pt x="10" y="4"/>
                    <a:pt x="9" y="4"/>
                  </a:cubicBezTo>
                  <a:cubicBezTo>
                    <a:pt x="8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9"/>
                    <a:pt x="4" y="10"/>
                    <a:pt x="4" y="11"/>
                  </a:cubicBezTo>
                  <a:cubicBezTo>
                    <a:pt x="4" y="12"/>
                    <a:pt x="3" y="13"/>
                    <a:pt x="2" y="14"/>
                  </a:cubicBezTo>
                  <a:cubicBezTo>
                    <a:pt x="2" y="15"/>
                    <a:pt x="1" y="15"/>
                    <a:pt x="1" y="16"/>
                  </a:cubicBezTo>
                  <a:cubicBezTo>
                    <a:pt x="1" y="17"/>
                    <a:pt x="1" y="19"/>
                    <a:pt x="1" y="20"/>
                  </a:cubicBez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1"/>
                    <a:pt x="2" y="21"/>
                  </a:cubicBezTo>
                  <a:cubicBezTo>
                    <a:pt x="2" y="21"/>
                    <a:pt x="3" y="21"/>
                    <a:pt x="3" y="21"/>
                  </a:cubicBezTo>
                  <a:cubicBezTo>
                    <a:pt x="4" y="21"/>
                    <a:pt x="6" y="21"/>
                    <a:pt x="7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96" name="Freeform 292"/>
            <p:cNvSpPr/>
            <p:nvPr/>
          </p:nvSpPr>
          <p:spPr bwMode="auto">
            <a:xfrm>
              <a:off x="3663" y="2282"/>
              <a:ext cx="22" cy="12"/>
            </a:xfrm>
            <a:custGeom>
              <a:avLst/>
              <a:gdLst>
                <a:gd name="T0" fmla="*/ 4 w 9"/>
                <a:gd name="T1" fmla="*/ 5 h 5"/>
                <a:gd name="T2" fmla="*/ 5 w 9"/>
                <a:gd name="T3" fmla="*/ 2 h 5"/>
                <a:gd name="T4" fmla="*/ 0 w 9"/>
                <a:gd name="T5" fmla="*/ 1 h 5"/>
                <a:gd name="T6" fmla="*/ 5 w 9"/>
                <a:gd name="T7" fmla="*/ 0 h 5"/>
                <a:gd name="T8" fmla="*/ 8 w 9"/>
                <a:gd name="T9" fmla="*/ 3 h 5"/>
                <a:gd name="T10" fmla="*/ 4 w 9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5">
                  <a:moveTo>
                    <a:pt x="4" y="5"/>
                  </a:moveTo>
                  <a:cubicBezTo>
                    <a:pt x="3" y="4"/>
                    <a:pt x="3" y="2"/>
                    <a:pt x="5" y="2"/>
                  </a:cubicBezTo>
                  <a:cubicBezTo>
                    <a:pt x="2" y="3"/>
                    <a:pt x="2" y="2"/>
                    <a:pt x="0" y="1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9" y="0"/>
                    <a:pt x="7" y="0"/>
                    <a:pt x="8" y="3"/>
                  </a:cubicBezTo>
                  <a:cubicBezTo>
                    <a:pt x="6" y="3"/>
                    <a:pt x="5" y="3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97" name="Freeform 293"/>
            <p:cNvSpPr>
              <a:spLocks noEditPoints="1"/>
            </p:cNvSpPr>
            <p:nvPr/>
          </p:nvSpPr>
          <p:spPr bwMode="auto">
            <a:xfrm>
              <a:off x="3659" y="2280"/>
              <a:ext cx="26" cy="17"/>
            </a:xfrm>
            <a:custGeom>
              <a:avLst/>
              <a:gdLst>
                <a:gd name="T0" fmla="*/ 6 w 11"/>
                <a:gd name="T1" fmla="*/ 7 h 7"/>
                <a:gd name="T2" fmla="*/ 6 w 11"/>
                <a:gd name="T3" fmla="*/ 6 h 7"/>
                <a:gd name="T4" fmla="*/ 5 w 11"/>
                <a:gd name="T5" fmla="*/ 4 h 7"/>
                <a:gd name="T6" fmla="*/ 1 w 11"/>
                <a:gd name="T7" fmla="*/ 2 h 7"/>
                <a:gd name="T8" fmla="*/ 0 w 11"/>
                <a:gd name="T9" fmla="*/ 1 h 7"/>
                <a:gd name="T10" fmla="*/ 2 w 11"/>
                <a:gd name="T11" fmla="*/ 1 h 7"/>
                <a:gd name="T12" fmla="*/ 4 w 11"/>
                <a:gd name="T13" fmla="*/ 1 h 7"/>
                <a:gd name="T14" fmla="*/ 7 w 11"/>
                <a:gd name="T15" fmla="*/ 0 h 7"/>
                <a:gd name="T16" fmla="*/ 10 w 11"/>
                <a:gd name="T17" fmla="*/ 1 h 7"/>
                <a:gd name="T18" fmla="*/ 10 w 11"/>
                <a:gd name="T19" fmla="*/ 2 h 7"/>
                <a:gd name="T20" fmla="*/ 10 w 11"/>
                <a:gd name="T21" fmla="*/ 3 h 7"/>
                <a:gd name="T22" fmla="*/ 11 w 11"/>
                <a:gd name="T23" fmla="*/ 4 h 7"/>
                <a:gd name="T24" fmla="*/ 10 w 11"/>
                <a:gd name="T25" fmla="*/ 4 h 7"/>
                <a:gd name="T26" fmla="*/ 7 w 11"/>
                <a:gd name="T27" fmla="*/ 6 h 7"/>
                <a:gd name="T28" fmla="*/ 6 w 11"/>
                <a:gd name="T29" fmla="*/ 7 h 7"/>
                <a:gd name="T30" fmla="*/ 7 w 11"/>
                <a:gd name="T31" fmla="*/ 2 h 7"/>
                <a:gd name="T32" fmla="*/ 7 w 11"/>
                <a:gd name="T33" fmla="*/ 4 h 7"/>
                <a:gd name="T34" fmla="*/ 6 w 11"/>
                <a:gd name="T35" fmla="*/ 4 h 7"/>
                <a:gd name="T36" fmla="*/ 6 w 11"/>
                <a:gd name="T37" fmla="*/ 4 h 7"/>
                <a:gd name="T38" fmla="*/ 6 w 11"/>
                <a:gd name="T39" fmla="*/ 5 h 7"/>
                <a:gd name="T40" fmla="*/ 9 w 11"/>
                <a:gd name="T41" fmla="*/ 3 h 7"/>
                <a:gd name="T42" fmla="*/ 9 w 11"/>
                <a:gd name="T43" fmla="*/ 2 h 7"/>
                <a:gd name="T44" fmla="*/ 9 w 11"/>
                <a:gd name="T45" fmla="*/ 2 h 7"/>
                <a:gd name="T46" fmla="*/ 7 w 11"/>
                <a:gd name="T47" fmla="*/ 1 h 7"/>
                <a:gd name="T48" fmla="*/ 5 w 11"/>
                <a:gd name="T49" fmla="*/ 2 h 7"/>
                <a:gd name="T50" fmla="*/ 3 w 11"/>
                <a:gd name="T51" fmla="*/ 2 h 7"/>
                <a:gd name="T52" fmla="*/ 6 w 11"/>
                <a:gd name="T53" fmla="*/ 2 h 7"/>
                <a:gd name="T54" fmla="*/ 7 w 11"/>
                <a:gd name="T5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" h="7">
                  <a:moveTo>
                    <a:pt x="6" y="7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5" y="5"/>
                    <a:pt x="4" y="5"/>
                    <a:pt x="5" y="4"/>
                  </a:cubicBezTo>
                  <a:cubicBezTo>
                    <a:pt x="3" y="4"/>
                    <a:pt x="3" y="3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9" y="0"/>
                    <a:pt x="9" y="0"/>
                    <a:pt x="10" y="1"/>
                  </a:cubicBezTo>
                  <a:cubicBezTo>
                    <a:pt x="10" y="1"/>
                    <a:pt x="10" y="1"/>
                    <a:pt x="10" y="2"/>
                  </a:cubicBezTo>
                  <a:cubicBezTo>
                    <a:pt x="10" y="2"/>
                    <a:pt x="10" y="3"/>
                    <a:pt x="10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7" y="5"/>
                    <a:pt x="7" y="6"/>
                  </a:cubicBezTo>
                  <a:lnTo>
                    <a:pt x="6" y="7"/>
                  </a:lnTo>
                  <a:close/>
                  <a:moveTo>
                    <a:pt x="7" y="2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5"/>
                  </a:cubicBezTo>
                  <a:cubicBezTo>
                    <a:pt x="7" y="4"/>
                    <a:pt x="8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3"/>
                    <a:pt x="4" y="3"/>
                    <a:pt x="6" y="2"/>
                  </a:cubicBezTo>
                  <a:cubicBezTo>
                    <a:pt x="6" y="2"/>
                    <a:pt x="6" y="2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98" name="Freeform 294"/>
            <p:cNvSpPr/>
            <p:nvPr/>
          </p:nvSpPr>
          <p:spPr bwMode="auto">
            <a:xfrm>
              <a:off x="3950" y="2368"/>
              <a:ext cx="14" cy="14"/>
            </a:xfrm>
            <a:custGeom>
              <a:avLst/>
              <a:gdLst>
                <a:gd name="T0" fmla="*/ 2 w 6"/>
                <a:gd name="T1" fmla="*/ 1 h 6"/>
                <a:gd name="T2" fmla="*/ 4 w 6"/>
                <a:gd name="T3" fmla="*/ 0 h 6"/>
                <a:gd name="T4" fmla="*/ 4 w 6"/>
                <a:gd name="T5" fmla="*/ 4 h 6"/>
                <a:gd name="T6" fmla="*/ 1 w 6"/>
                <a:gd name="T7" fmla="*/ 4 h 6"/>
                <a:gd name="T8" fmla="*/ 1 w 6"/>
                <a:gd name="T9" fmla="*/ 5 h 6"/>
                <a:gd name="T10" fmla="*/ 2 w 6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1"/>
                  </a:moveTo>
                  <a:cubicBezTo>
                    <a:pt x="3" y="1"/>
                    <a:pt x="3" y="1"/>
                    <a:pt x="4" y="0"/>
                  </a:cubicBezTo>
                  <a:cubicBezTo>
                    <a:pt x="4" y="1"/>
                    <a:pt x="6" y="4"/>
                    <a:pt x="4" y="4"/>
                  </a:cubicBezTo>
                  <a:cubicBezTo>
                    <a:pt x="3" y="4"/>
                    <a:pt x="2" y="6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0" y="3"/>
                    <a:pt x="1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299" name="Freeform 295"/>
            <p:cNvSpPr>
              <a:spLocks noEditPoints="1"/>
            </p:cNvSpPr>
            <p:nvPr/>
          </p:nvSpPr>
          <p:spPr bwMode="auto">
            <a:xfrm>
              <a:off x="3948" y="2366"/>
              <a:ext cx="16" cy="16"/>
            </a:xfrm>
            <a:custGeom>
              <a:avLst/>
              <a:gdLst>
                <a:gd name="T0" fmla="*/ 2 w 7"/>
                <a:gd name="T1" fmla="*/ 7 h 7"/>
                <a:gd name="T2" fmla="*/ 1 w 7"/>
                <a:gd name="T3" fmla="*/ 6 h 7"/>
                <a:gd name="T4" fmla="*/ 2 w 7"/>
                <a:gd name="T5" fmla="*/ 2 h 7"/>
                <a:gd name="T6" fmla="*/ 2 w 7"/>
                <a:gd name="T7" fmla="*/ 2 h 7"/>
                <a:gd name="T8" fmla="*/ 3 w 7"/>
                <a:gd name="T9" fmla="*/ 1 h 7"/>
                <a:gd name="T10" fmla="*/ 3 w 7"/>
                <a:gd name="T11" fmla="*/ 1 h 7"/>
                <a:gd name="T12" fmla="*/ 4 w 7"/>
                <a:gd name="T13" fmla="*/ 1 h 7"/>
                <a:gd name="T14" fmla="*/ 5 w 7"/>
                <a:gd name="T15" fmla="*/ 1 h 7"/>
                <a:gd name="T16" fmla="*/ 5 w 7"/>
                <a:gd name="T17" fmla="*/ 0 h 7"/>
                <a:gd name="T18" fmla="*/ 6 w 7"/>
                <a:gd name="T19" fmla="*/ 1 h 7"/>
                <a:gd name="T20" fmla="*/ 6 w 7"/>
                <a:gd name="T21" fmla="*/ 5 h 7"/>
                <a:gd name="T22" fmla="*/ 5 w 7"/>
                <a:gd name="T23" fmla="*/ 6 h 7"/>
                <a:gd name="T24" fmla="*/ 4 w 7"/>
                <a:gd name="T25" fmla="*/ 6 h 7"/>
                <a:gd name="T26" fmla="*/ 3 w 7"/>
                <a:gd name="T27" fmla="*/ 6 h 7"/>
                <a:gd name="T28" fmla="*/ 2 w 7"/>
                <a:gd name="T29" fmla="*/ 6 h 7"/>
                <a:gd name="T30" fmla="*/ 2 w 7"/>
                <a:gd name="T31" fmla="*/ 7 h 7"/>
                <a:gd name="T32" fmla="*/ 2 w 7"/>
                <a:gd name="T33" fmla="*/ 4 h 7"/>
                <a:gd name="T34" fmla="*/ 2 w 7"/>
                <a:gd name="T35" fmla="*/ 5 h 7"/>
                <a:gd name="T36" fmla="*/ 3 w 7"/>
                <a:gd name="T37" fmla="*/ 5 h 7"/>
                <a:gd name="T38" fmla="*/ 3 w 7"/>
                <a:gd name="T39" fmla="*/ 5 h 7"/>
                <a:gd name="T40" fmla="*/ 5 w 7"/>
                <a:gd name="T41" fmla="*/ 4 h 7"/>
                <a:gd name="T42" fmla="*/ 5 w 7"/>
                <a:gd name="T43" fmla="*/ 4 h 7"/>
                <a:gd name="T44" fmla="*/ 5 w 7"/>
                <a:gd name="T45" fmla="*/ 2 h 7"/>
                <a:gd name="T46" fmla="*/ 4 w 7"/>
                <a:gd name="T47" fmla="*/ 3 h 7"/>
                <a:gd name="T48" fmla="*/ 3 w 7"/>
                <a:gd name="T49" fmla="*/ 3 h 7"/>
                <a:gd name="T50" fmla="*/ 3 w 7"/>
                <a:gd name="T51" fmla="*/ 3 h 7"/>
                <a:gd name="T52" fmla="*/ 2 w 7"/>
                <a:gd name="T5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" h="7">
                  <a:moveTo>
                    <a:pt x="2" y="7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3"/>
                    <a:pt x="7" y="4"/>
                    <a:pt x="6" y="5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2" y="6"/>
                    <a:pt x="2" y="6"/>
                  </a:cubicBezTo>
                  <a:lnTo>
                    <a:pt x="2" y="7"/>
                  </a:lnTo>
                  <a:close/>
                  <a:moveTo>
                    <a:pt x="2" y="4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2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00" name="Freeform 296"/>
            <p:cNvSpPr/>
            <p:nvPr/>
          </p:nvSpPr>
          <p:spPr bwMode="auto">
            <a:xfrm>
              <a:off x="3808" y="2359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01" name="Freeform 297"/>
            <p:cNvSpPr/>
            <p:nvPr/>
          </p:nvSpPr>
          <p:spPr bwMode="auto">
            <a:xfrm>
              <a:off x="3806" y="2359"/>
              <a:ext cx="7" cy="4"/>
            </a:xfrm>
            <a:custGeom>
              <a:avLst/>
              <a:gdLst>
                <a:gd name="T0" fmla="*/ 1 w 3"/>
                <a:gd name="T1" fmla="*/ 2 h 2"/>
                <a:gd name="T2" fmla="*/ 1 w 3"/>
                <a:gd name="T3" fmla="*/ 2 h 2"/>
                <a:gd name="T4" fmla="*/ 1 w 3"/>
                <a:gd name="T5" fmla="*/ 0 h 2"/>
                <a:gd name="T6" fmla="*/ 2 w 3"/>
                <a:gd name="T7" fmla="*/ 0 h 2"/>
                <a:gd name="T8" fmla="*/ 2 w 3"/>
                <a:gd name="T9" fmla="*/ 0 h 2"/>
                <a:gd name="T10" fmla="*/ 2 w 3"/>
                <a:gd name="T11" fmla="*/ 1 h 2"/>
                <a:gd name="T12" fmla="*/ 2 w 3"/>
                <a:gd name="T13" fmla="*/ 2 h 2"/>
                <a:gd name="T14" fmla="*/ 1 w 3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02" name="Freeform 298"/>
            <p:cNvSpPr/>
            <p:nvPr/>
          </p:nvSpPr>
          <p:spPr bwMode="auto">
            <a:xfrm>
              <a:off x="3656" y="2256"/>
              <a:ext cx="41" cy="31"/>
            </a:xfrm>
            <a:custGeom>
              <a:avLst/>
              <a:gdLst>
                <a:gd name="T0" fmla="*/ 3 w 17"/>
                <a:gd name="T1" fmla="*/ 10 h 13"/>
                <a:gd name="T2" fmla="*/ 9 w 17"/>
                <a:gd name="T3" fmla="*/ 11 h 13"/>
                <a:gd name="T4" fmla="*/ 17 w 17"/>
                <a:gd name="T5" fmla="*/ 12 h 13"/>
                <a:gd name="T6" fmla="*/ 16 w 17"/>
                <a:gd name="T7" fmla="*/ 9 h 13"/>
                <a:gd name="T8" fmla="*/ 15 w 17"/>
                <a:gd name="T9" fmla="*/ 6 h 13"/>
                <a:gd name="T10" fmla="*/ 11 w 17"/>
                <a:gd name="T11" fmla="*/ 1 h 13"/>
                <a:gd name="T12" fmla="*/ 9 w 17"/>
                <a:gd name="T13" fmla="*/ 0 h 13"/>
                <a:gd name="T14" fmla="*/ 4 w 17"/>
                <a:gd name="T15" fmla="*/ 0 h 13"/>
                <a:gd name="T16" fmla="*/ 0 w 17"/>
                <a:gd name="T17" fmla="*/ 5 h 13"/>
                <a:gd name="T18" fmla="*/ 5 w 17"/>
                <a:gd name="T19" fmla="*/ 8 h 13"/>
                <a:gd name="T20" fmla="*/ 7 w 17"/>
                <a:gd name="T21" fmla="*/ 8 h 13"/>
                <a:gd name="T22" fmla="*/ 11 w 17"/>
                <a:gd name="T23" fmla="*/ 8 h 13"/>
                <a:gd name="T24" fmla="*/ 7 w 17"/>
                <a:gd name="T25" fmla="*/ 8 h 13"/>
                <a:gd name="T26" fmla="*/ 3 w 17"/>
                <a:gd name="T27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3">
                  <a:moveTo>
                    <a:pt x="3" y="10"/>
                  </a:moveTo>
                  <a:cubicBezTo>
                    <a:pt x="2" y="13"/>
                    <a:pt x="7" y="11"/>
                    <a:pt x="9" y="11"/>
                  </a:cubicBezTo>
                  <a:cubicBezTo>
                    <a:pt x="12" y="11"/>
                    <a:pt x="14" y="12"/>
                    <a:pt x="17" y="12"/>
                  </a:cubicBezTo>
                  <a:cubicBezTo>
                    <a:pt x="17" y="10"/>
                    <a:pt x="17" y="10"/>
                    <a:pt x="16" y="9"/>
                  </a:cubicBezTo>
                  <a:cubicBezTo>
                    <a:pt x="15" y="8"/>
                    <a:pt x="16" y="8"/>
                    <a:pt x="15" y="6"/>
                  </a:cubicBezTo>
                  <a:cubicBezTo>
                    <a:pt x="15" y="5"/>
                    <a:pt x="12" y="1"/>
                    <a:pt x="11" y="1"/>
                  </a:cubicBezTo>
                  <a:cubicBezTo>
                    <a:pt x="10" y="1"/>
                    <a:pt x="10" y="0"/>
                    <a:pt x="9" y="0"/>
                  </a:cubicBezTo>
                  <a:cubicBezTo>
                    <a:pt x="7" y="0"/>
                    <a:pt x="6" y="0"/>
                    <a:pt x="4" y="0"/>
                  </a:cubicBezTo>
                  <a:cubicBezTo>
                    <a:pt x="3" y="0"/>
                    <a:pt x="3" y="4"/>
                    <a:pt x="0" y="5"/>
                  </a:cubicBezTo>
                  <a:cubicBezTo>
                    <a:pt x="3" y="6"/>
                    <a:pt x="2" y="8"/>
                    <a:pt x="5" y="8"/>
                  </a:cubicBezTo>
                  <a:cubicBezTo>
                    <a:pt x="6" y="8"/>
                    <a:pt x="7" y="7"/>
                    <a:pt x="7" y="8"/>
                  </a:cubicBezTo>
                  <a:cubicBezTo>
                    <a:pt x="9" y="8"/>
                    <a:pt x="9" y="9"/>
                    <a:pt x="11" y="8"/>
                  </a:cubicBezTo>
                  <a:cubicBezTo>
                    <a:pt x="10" y="10"/>
                    <a:pt x="8" y="8"/>
                    <a:pt x="7" y="8"/>
                  </a:cubicBezTo>
                  <a:cubicBezTo>
                    <a:pt x="6" y="8"/>
                    <a:pt x="4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03" name="Freeform 299"/>
            <p:cNvSpPr>
              <a:spLocks noEditPoints="1"/>
            </p:cNvSpPr>
            <p:nvPr/>
          </p:nvSpPr>
          <p:spPr bwMode="auto">
            <a:xfrm>
              <a:off x="3654" y="2254"/>
              <a:ext cx="45" cy="31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3 w 19"/>
                <a:gd name="T5" fmla="*/ 13 h 13"/>
                <a:gd name="T6" fmla="*/ 3 w 19"/>
                <a:gd name="T7" fmla="*/ 11 h 13"/>
                <a:gd name="T8" fmla="*/ 3 w 19"/>
                <a:gd name="T9" fmla="*/ 10 h 13"/>
                <a:gd name="T10" fmla="*/ 4 w 19"/>
                <a:gd name="T11" fmla="*/ 10 h 13"/>
                <a:gd name="T12" fmla="*/ 5 w 19"/>
                <a:gd name="T13" fmla="*/ 10 h 13"/>
                <a:gd name="T14" fmla="*/ 3 w 19"/>
                <a:gd name="T15" fmla="*/ 8 h 13"/>
                <a:gd name="T16" fmla="*/ 1 w 19"/>
                <a:gd name="T17" fmla="*/ 7 h 13"/>
                <a:gd name="T18" fmla="*/ 0 w 19"/>
                <a:gd name="T19" fmla="*/ 6 h 13"/>
                <a:gd name="T20" fmla="*/ 1 w 19"/>
                <a:gd name="T21" fmla="*/ 5 h 13"/>
                <a:gd name="T22" fmla="*/ 3 w 19"/>
                <a:gd name="T23" fmla="*/ 3 h 13"/>
                <a:gd name="T24" fmla="*/ 5 w 19"/>
                <a:gd name="T25" fmla="*/ 1 h 13"/>
                <a:gd name="T26" fmla="*/ 10 w 19"/>
                <a:gd name="T27" fmla="*/ 0 h 13"/>
                <a:gd name="T28" fmla="*/ 10 w 19"/>
                <a:gd name="T29" fmla="*/ 0 h 13"/>
                <a:gd name="T30" fmla="*/ 11 w 19"/>
                <a:gd name="T31" fmla="*/ 1 h 13"/>
                <a:gd name="T32" fmla="*/ 12 w 19"/>
                <a:gd name="T33" fmla="*/ 2 h 13"/>
                <a:gd name="T34" fmla="*/ 17 w 19"/>
                <a:gd name="T35" fmla="*/ 7 h 13"/>
                <a:gd name="T36" fmla="*/ 17 w 19"/>
                <a:gd name="T37" fmla="*/ 8 h 13"/>
                <a:gd name="T38" fmla="*/ 18 w 19"/>
                <a:gd name="T39" fmla="*/ 10 h 13"/>
                <a:gd name="T40" fmla="*/ 19 w 19"/>
                <a:gd name="T41" fmla="*/ 13 h 13"/>
                <a:gd name="T42" fmla="*/ 19 w 19"/>
                <a:gd name="T43" fmla="*/ 13 h 13"/>
                <a:gd name="T44" fmla="*/ 18 w 19"/>
                <a:gd name="T45" fmla="*/ 13 h 13"/>
                <a:gd name="T46" fmla="*/ 14 w 19"/>
                <a:gd name="T47" fmla="*/ 13 h 13"/>
                <a:gd name="T48" fmla="*/ 10 w 19"/>
                <a:gd name="T49" fmla="*/ 12 h 13"/>
                <a:gd name="T50" fmla="*/ 10 w 19"/>
                <a:gd name="T51" fmla="*/ 12 h 13"/>
                <a:gd name="T52" fmla="*/ 8 w 19"/>
                <a:gd name="T53" fmla="*/ 13 h 13"/>
                <a:gd name="T54" fmla="*/ 5 w 19"/>
                <a:gd name="T55" fmla="*/ 13 h 13"/>
                <a:gd name="T56" fmla="*/ 4 w 19"/>
                <a:gd name="T57" fmla="*/ 11 h 13"/>
                <a:gd name="T58" fmla="*/ 4 w 19"/>
                <a:gd name="T59" fmla="*/ 12 h 13"/>
                <a:gd name="T60" fmla="*/ 5 w 19"/>
                <a:gd name="T61" fmla="*/ 12 h 13"/>
                <a:gd name="T62" fmla="*/ 5 w 19"/>
                <a:gd name="T63" fmla="*/ 12 h 13"/>
                <a:gd name="T64" fmla="*/ 8 w 19"/>
                <a:gd name="T65" fmla="*/ 11 h 13"/>
                <a:gd name="T66" fmla="*/ 10 w 19"/>
                <a:gd name="T67" fmla="*/ 11 h 13"/>
                <a:gd name="T68" fmla="*/ 10 w 19"/>
                <a:gd name="T69" fmla="*/ 11 h 13"/>
                <a:gd name="T70" fmla="*/ 14 w 19"/>
                <a:gd name="T71" fmla="*/ 12 h 13"/>
                <a:gd name="T72" fmla="*/ 17 w 19"/>
                <a:gd name="T73" fmla="*/ 12 h 13"/>
                <a:gd name="T74" fmla="*/ 17 w 19"/>
                <a:gd name="T75" fmla="*/ 11 h 13"/>
                <a:gd name="T76" fmla="*/ 16 w 19"/>
                <a:gd name="T77" fmla="*/ 8 h 13"/>
                <a:gd name="T78" fmla="*/ 16 w 19"/>
                <a:gd name="T79" fmla="*/ 7 h 13"/>
                <a:gd name="T80" fmla="*/ 12 w 19"/>
                <a:gd name="T81" fmla="*/ 3 h 13"/>
                <a:gd name="T82" fmla="*/ 12 w 19"/>
                <a:gd name="T83" fmla="*/ 3 h 13"/>
                <a:gd name="T84" fmla="*/ 10 w 19"/>
                <a:gd name="T85" fmla="*/ 2 h 13"/>
                <a:gd name="T86" fmla="*/ 10 w 19"/>
                <a:gd name="T87" fmla="*/ 2 h 13"/>
                <a:gd name="T88" fmla="*/ 5 w 19"/>
                <a:gd name="T89" fmla="*/ 2 h 13"/>
                <a:gd name="T90" fmla="*/ 5 w 19"/>
                <a:gd name="T91" fmla="*/ 3 h 13"/>
                <a:gd name="T92" fmla="*/ 3 w 19"/>
                <a:gd name="T93" fmla="*/ 6 h 13"/>
                <a:gd name="T94" fmla="*/ 4 w 19"/>
                <a:gd name="T95" fmla="*/ 7 h 13"/>
                <a:gd name="T96" fmla="*/ 6 w 19"/>
                <a:gd name="T97" fmla="*/ 9 h 13"/>
                <a:gd name="T98" fmla="*/ 7 w 19"/>
                <a:gd name="T99" fmla="*/ 8 h 13"/>
                <a:gd name="T100" fmla="*/ 9 w 19"/>
                <a:gd name="T101" fmla="*/ 8 h 13"/>
                <a:gd name="T102" fmla="*/ 9 w 19"/>
                <a:gd name="T103" fmla="*/ 8 h 13"/>
                <a:gd name="T104" fmla="*/ 11 w 19"/>
                <a:gd name="T105" fmla="*/ 9 h 13"/>
                <a:gd name="T106" fmla="*/ 13 w 19"/>
                <a:gd name="T107" fmla="*/ 8 h 13"/>
                <a:gd name="T108" fmla="*/ 12 w 19"/>
                <a:gd name="T109" fmla="*/ 10 h 13"/>
                <a:gd name="T110" fmla="*/ 11 w 19"/>
                <a:gd name="T111" fmla="*/ 11 h 13"/>
                <a:gd name="T112" fmla="*/ 9 w 19"/>
                <a:gd name="T113" fmla="*/ 10 h 13"/>
                <a:gd name="T114" fmla="*/ 8 w 19"/>
                <a:gd name="T115" fmla="*/ 10 h 13"/>
                <a:gd name="T116" fmla="*/ 6 w 19"/>
                <a:gd name="T117" fmla="*/ 11 h 13"/>
                <a:gd name="T118" fmla="*/ 4 w 19"/>
                <a:gd name="T11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4" y="13"/>
                    <a:pt x="3" y="13"/>
                  </a:cubicBezTo>
                  <a:cubicBezTo>
                    <a:pt x="3" y="12"/>
                    <a:pt x="3" y="11"/>
                    <a:pt x="3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4" y="9"/>
                    <a:pt x="3" y="9"/>
                    <a:pt x="3" y="8"/>
                  </a:cubicBezTo>
                  <a:cubicBezTo>
                    <a:pt x="2" y="8"/>
                    <a:pt x="2" y="7"/>
                    <a:pt x="1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3" y="4"/>
                    <a:pt x="3" y="3"/>
                  </a:cubicBezTo>
                  <a:cubicBezTo>
                    <a:pt x="4" y="2"/>
                    <a:pt x="4" y="1"/>
                    <a:pt x="5" y="1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1"/>
                    <a:pt x="11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7" y="6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9"/>
                    <a:pt x="17" y="9"/>
                    <a:pt x="18" y="10"/>
                  </a:cubicBezTo>
                  <a:cubicBezTo>
                    <a:pt x="18" y="10"/>
                    <a:pt x="19" y="11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7" y="13"/>
                    <a:pt x="15" y="13"/>
                    <a:pt x="14" y="13"/>
                  </a:cubicBezTo>
                  <a:cubicBezTo>
                    <a:pt x="13" y="13"/>
                    <a:pt x="11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7" y="13"/>
                    <a:pt x="6" y="13"/>
                    <a:pt x="5" y="13"/>
                  </a:cubicBezTo>
                  <a:close/>
                  <a:moveTo>
                    <a:pt x="4" y="11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2"/>
                    <a:pt x="7" y="12"/>
                    <a:pt x="8" y="11"/>
                  </a:cubicBezTo>
                  <a:cubicBezTo>
                    <a:pt x="9" y="11"/>
                    <a:pt x="9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2" y="11"/>
                    <a:pt x="13" y="11"/>
                    <a:pt x="14" y="12"/>
                  </a:cubicBezTo>
                  <a:cubicBezTo>
                    <a:pt x="15" y="12"/>
                    <a:pt x="16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6" y="8"/>
                  </a:cubicBezTo>
                  <a:cubicBezTo>
                    <a:pt x="16" y="8"/>
                    <a:pt x="16" y="8"/>
                    <a:pt x="16" y="7"/>
                  </a:cubicBezTo>
                  <a:cubicBezTo>
                    <a:pt x="15" y="7"/>
                    <a:pt x="13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8" y="2"/>
                    <a:pt x="7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4" y="8"/>
                    <a:pt x="5" y="9"/>
                    <a:pt x="6" y="9"/>
                  </a:cubicBezTo>
                  <a:cubicBezTo>
                    <a:pt x="7" y="9"/>
                    <a:pt x="7" y="9"/>
                    <a:pt x="7" y="8"/>
                  </a:cubicBezTo>
                  <a:cubicBezTo>
                    <a:pt x="8" y="8"/>
                    <a:pt x="8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9"/>
                    <a:pt x="10" y="9"/>
                    <a:pt x="11" y="9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1"/>
                    <a:pt x="11" y="11"/>
                    <a:pt x="11" y="11"/>
                  </a:cubicBezTo>
                  <a:cubicBezTo>
                    <a:pt x="10" y="11"/>
                    <a:pt x="10" y="11"/>
                    <a:pt x="9" y="10"/>
                  </a:cubicBezTo>
                  <a:cubicBezTo>
                    <a:pt x="9" y="10"/>
                    <a:pt x="8" y="10"/>
                    <a:pt x="8" y="10"/>
                  </a:cubicBezTo>
                  <a:cubicBezTo>
                    <a:pt x="8" y="10"/>
                    <a:pt x="7" y="10"/>
                    <a:pt x="6" y="11"/>
                  </a:cubicBezTo>
                  <a:cubicBezTo>
                    <a:pt x="5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04" name="Freeform 300"/>
            <p:cNvSpPr/>
            <p:nvPr/>
          </p:nvSpPr>
          <p:spPr bwMode="auto">
            <a:xfrm>
              <a:off x="3685" y="2299"/>
              <a:ext cx="19" cy="21"/>
            </a:xfrm>
            <a:custGeom>
              <a:avLst/>
              <a:gdLst>
                <a:gd name="T0" fmla="*/ 0 w 8"/>
                <a:gd name="T1" fmla="*/ 2 h 9"/>
                <a:gd name="T2" fmla="*/ 3 w 8"/>
                <a:gd name="T3" fmla="*/ 8 h 9"/>
                <a:gd name="T4" fmla="*/ 8 w 8"/>
                <a:gd name="T5" fmla="*/ 4 h 9"/>
                <a:gd name="T6" fmla="*/ 7 w 8"/>
                <a:gd name="T7" fmla="*/ 5 h 9"/>
                <a:gd name="T8" fmla="*/ 5 w 8"/>
                <a:gd name="T9" fmla="*/ 0 h 9"/>
                <a:gd name="T10" fmla="*/ 2 w 8"/>
                <a:gd name="T11" fmla="*/ 1 h 9"/>
                <a:gd name="T12" fmla="*/ 0 w 8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1" y="5"/>
                    <a:pt x="0" y="6"/>
                    <a:pt x="3" y="8"/>
                  </a:cubicBezTo>
                  <a:cubicBezTo>
                    <a:pt x="6" y="9"/>
                    <a:pt x="7" y="6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3"/>
                    <a:pt x="6" y="0"/>
                    <a:pt x="5" y="0"/>
                  </a:cubicBezTo>
                  <a:cubicBezTo>
                    <a:pt x="4" y="0"/>
                    <a:pt x="2" y="0"/>
                    <a:pt x="2" y="1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05" name="Freeform 301"/>
            <p:cNvSpPr>
              <a:spLocks noEditPoints="1"/>
            </p:cNvSpPr>
            <p:nvPr/>
          </p:nvSpPr>
          <p:spPr bwMode="auto">
            <a:xfrm>
              <a:off x="3682" y="2297"/>
              <a:ext cx="24" cy="23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4 w 10"/>
                <a:gd name="T5" fmla="*/ 9 h 10"/>
                <a:gd name="T6" fmla="*/ 1 w 10"/>
                <a:gd name="T7" fmla="*/ 5 h 10"/>
                <a:gd name="T8" fmla="*/ 0 w 10"/>
                <a:gd name="T9" fmla="*/ 4 h 10"/>
                <a:gd name="T10" fmla="*/ 0 w 10"/>
                <a:gd name="T11" fmla="*/ 3 h 10"/>
                <a:gd name="T12" fmla="*/ 1 w 10"/>
                <a:gd name="T13" fmla="*/ 3 h 10"/>
                <a:gd name="T14" fmla="*/ 2 w 10"/>
                <a:gd name="T15" fmla="*/ 2 h 10"/>
                <a:gd name="T16" fmla="*/ 2 w 10"/>
                <a:gd name="T17" fmla="*/ 1 h 10"/>
                <a:gd name="T18" fmla="*/ 5 w 10"/>
                <a:gd name="T19" fmla="*/ 1 h 10"/>
                <a:gd name="T20" fmla="*/ 6 w 10"/>
                <a:gd name="T21" fmla="*/ 1 h 10"/>
                <a:gd name="T22" fmla="*/ 6 w 10"/>
                <a:gd name="T23" fmla="*/ 1 h 10"/>
                <a:gd name="T24" fmla="*/ 6 w 10"/>
                <a:gd name="T25" fmla="*/ 1 h 10"/>
                <a:gd name="T26" fmla="*/ 8 w 10"/>
                <a:gd name="T27" fmla="*/ 2 h 10"/>
                <a:gd name="T28" fmla="*/ 9 w 10"/>
                <a:gd name="T29" fmla="*/ 5 h 10"/>
                <a:gd name="T30" fmla="*/ 10 w 10"/>
                <a:gd name="T31" fmla="*/ 4 h 10"/>
                <a:gd name="T32" fmla="*/ 9 w 10"/>
                <a:gd name="T33" fmla="*/ 5 h 10"/>
                <a:gd name="T34" fmla="*/ 5 w 10"/>
                <a:gd name="T35" fmla="*/ 10 h 10"/>
                <a:gd name="T36" fmla="*/ 2 w 10"/>
                <a:gd name="T37" fmla="*/ 4 h 10"/>
                <a:gd name="T38" fmla="*/ 2 w 10"/>
                <a:gd name="T39" fmla="*/ 4 h 10"/>
                <a:gd name="T40" fmla="*/ 5 w 10"/>
                <a:gd name="T41" fmla="*/ 8 h 10"/>
                <a:gd name="T42" fmla="*/ 8 w 10"/>
                <a:gd name="T43" fmla="*/ 6 h 10"/>
                <a:gd name="T44" fmla="*/ 6 w 10"/>
                <a:gd name="T45" fmla="*/ 7 h 10"/>
                <a:gd name="T46" fmla="*/ 7 w 10"/>
                <a:gd name="T47" fmla="*/ 5 h 10"/>
                <a:gd name="T48" fmla="*/ 7 w 10"/>
                <a:gd name="T49" fmla="*/ 3 h 10"/>
                <a:gd name="T50" fmla="*/ 6 w 10"/>
                <a:gd name="T51" fmla="*/ 2 h 10"/>
                <a:gd name="T52" fmla="*/ 6 w 10"/>
                <a:gd name="T53" fmla="*/ 2 h 10"/>
                <a:gd name="T54" fmla="*/ 5 w 10"/>
                <a:gd name="T55" fmla="*/ 2 h 10"/>
                <a:gd name="T56" fmla="*/ 5 w 10"/>
                <a:gd name="T57" fmla="*/ 2 h 10"/>
                <a:gd name="T58" fmla="*/ 3 w 10"/>
                <a:gd name="T59" fmla="*/ 2 h 10"/>
                <a:gd name="T60" fmla="*/ 3 w 10"/>
                <a:gd name="T61" fmla="*/ 3 h 10"/>
                <a:gd name="T62" fmla="*/ 2 w 10"/>
                <a:gd name="T6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9"/>
                    <a:pt x="4" y="9"/>
                  </a:cubicBezTo>
                  <a:cubicBezTo>
                    <a:pt x="1" y="8"/>
                    <a:pt x="1" y="7"/>
                    <a:pt x="1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3" y="0"/>
                    <a:pt x="4" y="1"/>
                    <a:pt x="5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8" y="2"/>
                  </a:cubicBezTo>
                  <a:cubicBezTo>
                    <a:pt x="8" y="3"/>
                    <a:pt x="9" y="4"/>
                    <a:pt x="9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7"/>
                    <a:pt x="8" y="10"/>
                    <a:pt x="5" y="10"/>
                  </a:cubicBezTo>
                  <a:close/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6"/>
                    <a:pt x="3" y="7"/>
                    <a:pt x="5" y="8"/>
                  </a:cubicBezTo>
                  <a:cubicBezTo>
                    <a:pt x="6" y="9"/>
                    <a:pt x="7" y="8"/>
                    <a:pt x="8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3"/>
                    <a:pt x="2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06" name="Freeform 302"/>
            <p:cNvSpPr/>
            <p:nvPr/>
          </p:nvSpPr>
          <p:spPr bwMode="auto">
            <a:xfrm>
              <a:off x="4024" y="2285"/>
              <a:ext cx="66" cy="88"/>
            </a:xfrm>
            <a:custGeom>
              <a:avLst/>
              <a:gdLst>
                <a:gd name="T0" fmla="*/ 7 w 28"/>
                <a:gd name="T1" fmla="*/ 2 h 37"/>
                <a:gd name="T2" fmla="*/ 20 w 28"/>
                <a:gd name="T3" fmla="*/ 11 h 37"/>
                <a:gd name="T4" fmla="*/ 13 w 28"/>
                <a:gd name="T5" fmla="*/ 18 h 37"/>
                <a:gd name="T6" fmla="*/ 6 w 28"/>
                <a:gd name="T7" fmla="*/ 21 h 37"/>
                <a:gd name="T8" fmla="*/ 1 w 28"/>
                <a:gd name="T9" fmla="*/ 27 h 37"/>
                <a:gd name="T10" fmla="*/ 2 w 28"/>
                <a:gd name="T11" fmla="*/ 37 h 37"/>
                <a:gd name="T12" fmla="*/ 5 w 28"/>
                <a:gd name="T13" fmla="*/ 33 h 37"/>
                <a:gd name="T14" fmla="*/ 10 w 28"/>
                <a:gd name="T15" fmla="*/ 29 h 37"/>
                <a:gd name="T16" fmla="*/ 18 w 28"/>
                <a:gd name="T17" fmla="*/ 22 h 37"/>
                <a:gd name="T18" fmla="*/ 24 w 28"/>
                <a:gd name="T19" fmla="*/ 13 h 37"/>
                <a:gd name="T20" fmla="*/ 26 w 28"/>
                <a:gd name="T21" fmla="*/ 9 h 37"/>
                <a:gd name="T22" fmla="*/ 28 w 28"/>
                <a:gd name="T23" fmla="*/ 5 h 37"/>
                <a:gd name="T24" fmla="*/ 27 w 28"/>
                <a:gd name="T25" fmla="*/ 5 h 37"/>
                <a:gd name="T26" fmla="*/ 26 w 28"/>
                <a:gd name="T27" fmla="*/ 1 h 37"/>
                <a:gd name="T28" fmla="*/ 18 w 28"/>
                <a:gd name="T29" fmla="*/ 3 h 37"/>
                <a:gd name="T30" fmla="*/ 16 w 28"/>
                <a:gd name="T31" fmla="*/ 4 h 37"/>
                <a:gd name="T32" fmla="*/ 13 w 28"/>
                <a:gd name="T33" fmla="*/ 4 h 37"/>
                <a:gd name="T34" fmla="*/ 7 w 28"/>
                <a:gd name="T35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37">
                  <a:moveTo>
                    <a:pt x="7" y="2"/>
                  </a:moveTo>
                  <a:cubicBezTo>
                    <a:pt x="2" y="8"/>
                    <a:pt x="16" y="12"/>
                    <a:pt x="20" y="11"/>
                  </a:cubicBezTo>
                  <a:cubicBezTo>
                    <a:pt x="18" y="14"/>
                    <a:pt x="15" y="16"/>
                    <a:pt x="13" y="18"/>
                  </a:cubicBezTo>
                  <a:cubicBezTo>
                    <a:pt x="11" y="20"/>
                    <a:pt x="8" y="20"/>
                    <a:pt x="6" y="21"/>
                  </a:cubicBezTo>
                  <a:cubicBezTo>
                    <a:pt x="3" y="23"/>
                    <a:pt x="1" y="24"/>
                    <a:pt x="1" y="27"/>
                  </a:cubicBezTo>
                  <a:cubicBezTo>
                    <a:pt x="1" y="31"/>
                    <a:pt x="0" y="34"/>
                    <a:pt x="2" y="37"/>
                  </a:cubicBezTo>
                  <a:cubicBezTo>
                    <a:pt x="3" y="36"/>
                    <a:pt x="4" y="34"/>
                    <a:pt x="5" y="33"/>
                  </a:cubicBezTo>
                  <a:cubicBezTo>
                    <a:pt x="6" y="32"/>
                    <a:pt x="8" y="31"/>
                    <a:pt x="10" y="29"/>
                  </a:cubicBezTo>
                  <a:cubicBezTo>
                    <a:pt x="13" y="27"/>
                    <a:pt x="16" y="25"/>
                    <a:pt x="18" y="22"/>
                  </a:cubicBezTo>
                  <a:cubicBezTo>
                    <a:pt x="21" y="20"/>
                    <a:pt x="22" y="16"/>
                    <a:pt x="24" y="13"/>
                  </a:cubicBezTo>
                  <a:cubicBezTo>
                    <a:pt x="24" y="12"/>
                    <a:pt x="25" y="11"/>
                    <a:pt x="26" y="9"/>
                  </a:cubicBezTo>
                  <a:cubicBezTo>
                    <a:pt x="27" y="8"/>
                    <a:pt x="26" y="5"/>
                    <a:pt x="28" y="5"/>
                  </a:cubicBezTo>
                  <a:cubicBezTo>
                    <a:pt x="28" y="5"/>
                    <a:pt x="28" y="5"/>
                    <a:pt x="27" y="5"/>
                  </a:cubicBezTo>
                  <a:cubicBezTo>
                    <a:pt x="28" y="4"/>
                    <a:pt x="28" y="0"/>
                    <a:pt x="26" y="1"/>
                  </a:cubicBezTo>
                  <a:cubicBezTo>
                    <a:pt x="24" y="3"/>
                    <a:pt x="21" y="3"/>
                    <a:pt x="18" y="3"/>
                  </a:cubicBezTo>
                  <a:cubicBezTo>
                    <a:pt x="17" y="3"/>
                    <a:pt x="17" y="4"/>
                    <a:pt x="16" y="4"/>
                  </a:cubicBezTo>
                  <a:cubicBezTo>
                    <a:pt x="15" y="5"/>
                    <a:pt x="14" y="4"/>
                    <a:pt x="13" y="4"/>
                  </a:cubicBezTo>
                  <a:cubicBezTo>
                    <a:pt x="10" y="6"/>
                    <a:pt x="9" y="5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07" name="Freeform 303"/>
            <p:cNvSpPr>
              <a:spLocks noEditPoints="1"/>
            </p:cNvSpPr>
            <p:nvPr/>
          </p:nvSpPr>
          <p:spPr bwMode="auto">
            <a:xfrm>
              <a:off x="4024" y="2285"/>
              <a:ext cx="78" cy="90"/>
            </a:xfrm>
            <a:custGeom>
              <a:avLst/>
              <a:gdLst>
                <a:gd name="T0" fmla="*/ 2 w 33"/>
                <a:gd name="T1" fmla="*/ 38 h 38"/>
                <a:gd name="T2" fmla="*/ 0 w 33"/>
                <a:gd name="T3" fmla="*/ 27 h 38"/>
                <a:gd name="T4" fmla="*/ 8 w 33"/>
                <a:gd name="T5" fmla="*/ 19 h 38"/>
                <a:gd name="T6" fmla="*/ 14 w 33"/>
                <a:gd name="T7" fmla="*/ 16 h 38"/>
                <a:gd name="T8" fmla="*/ 6 w 33"/>
                <a:gd name="T9" fmla="*/ 6 h 38"/>
                <a:gd name="T10" fmla="*/ 7 w 33"/>
                <a:gd name="T11" fmla="*/ 1 h 38"/>
                <a:gd name="T12" fmla="*/ 8 w 33"/>
                <a:gd name="T13" fmla="*/ 3 h 38"/>
                <a:gd name="T14" fmla="*/ 15 w 33"/>
                <a:gd name="T15" fmla="*/ 3 h 38"/>
                <a:gd name="T16" fmla="*/ 16 w 33"/>
                <a:gd name="T17" fmla="*/ 3 h 38"/>
                <a:gd name="T18" fmla="*/ 20 w 33"/>
                <a:gd name="T19" fmla="*/ 2 h 38"/>
                <a:gd name="T20" fmla="*/ 28 w 33"/>
                <a:gd name="T21" fmla="*/ 1 h 38"/>
                <a:gd name="T22" fmla="*/ 33 w 33"/>
                <a:gd name="T23" fmla="*/ 6 h 38"/>
                <a:gd name="T24" fmla="*/ 28 w 33"/>
                <a:gd name="T25" fmla="*/ 6 h 38"/>
                <a:gd name="T26" fmla="*/ 27 w 33"/>
                <a:gd name="T27" fmla="*/ 10 h 38"/>
                <a:gd name="T28" fmla="*/ 24 w 33"/>
                <a:gd name="T29" fmla="*/ 13 h 38"/>
                <a:gd name="T30" fmla="*/ 14 w 33"/>
                <a:gd name="T31" fmla="*/ 27 h 38"/>
                <a:gd name="T32" fmla="*/ 8 w 33"/>
                <a:gd name="T33" fmla="*/ 32 h 38"/>
                <a:gd name="T34" fmla="*/ 4 w 33"/>
                <a:gd name="T35" fmla="*/ 35 h 38"/>
                <a:gd name="T36" fmla="*/ 2 w 33"/>
                <a:gd name="T37" fmla="*/ 38 h 38"/>
                <a:gd name="T38" fmla="*/ 20 w 33"/>
                <a:gd name="T39" fmla="*/ 12 h 38"/>
                <a:gd name="T40" fmla="*/ 13 w 33"/>
                <a:gd name="T41" fmla="*/ 19 h 38"/>
                <a:gd name="T42" fmla="*/ 6 w 33"/>
                <a:gd name="T43" fmla="*/ 22 h 38"/>
                <a:gd name="T44" fmla="*/ 1 w 33"/>
                <a:gd name="T45" fmla="*/ 29 h 38"/>
                <a:gd name="T46" fmla="*/ 3 w 33"/>
                <a:gd name="T47" fmla="*/ 35 h 38"/>
                <a:gd name="T48" fmla="*/ 7 w 33"/>
                <a:gd name="T49" fmla="*/ 31 h 38"/>
                <a:gd name="T50" fmla="*/ 13 w 33"/>
                <a:gd name="T51" fmla="*/ 25 h 38"/>
                <a:gd name="T52" fmla="*/ 23 w 33"/>
                <a:gd name="T53" fmla="*/ 13 h 38"/>
                <a:gd name="T54" fmla="*/ 25 w 33"/>
                <a:gd name="T55" fmla="*/ 9 h 38"/>
                <a:gd name="T56" fmla="*/ 27 w 33"/>
                <a:gd name="T57" fmla="*/ 5 h 38"/>
                <a:gd name="T58" fmla="*/ 27 w 33"/>
                <a:gd name="T59" fmla="*/ 2 h 38"/>
                <a:gd name="T60" fmla="*/ 20 w 33"/>
                <a:gd name="T61" fmla="*/ 4 h 38"/>
                <a:gd name="T62" fmla="*/ 17 w 33"/>
                <a:gd name="T63" fmla="*/ 5 h 38"/>
                <a:gd name="T64" fmla="*/ 14 w 33"/>
                <a:gd name="T65" fmla="*/ 5 h 38"/>
                <a:gd name="T66" fmla="*/ 7 w 33"/>
                <a:gd name="T67" fmla="*/ 4 h 38"/>
                <a:gd name="T68" fmla="*/ 7 w 33"/>
                <a:gd name="T69" fmla="*/ 5 h 38"/>
                <a:gd name="T70" fmla="*/ 20 w 33"/>
                <a:gd name="T71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" h="38">
                  <a:moveTo>
                    <a:pt x="2" y="38"/>
                  </a:moveTo>
                  <a:cubicBezTo>
                    <a:pt x="2" y="38"/>
                    <a:pt x="2" y="38"/>
                    <a:pt x="2" y="38"/>
                  </a:cubicBezTo>
                  <a:cubicBezTo>
                    <a:pt x="0" y="35"/>
                    <a:pt x="0" y="32"/>
                    <a:pt x="0" y="29"/>
                  </a:cubicBezTo>
                  <a:cubicBezTo>
                    <a:pt x="0" y="29"/>
                    <a:pt x="0" y="28"/>
                    <a:pt x="0" y="27"/>
                  </a:cubicBezTo>
                  <a:cubicBezTo>
                    <a:pt x="0" y="24"/>
                    <a:pt x="3" y="22"/>
                    <a:pt x="5" y="21"/>
                  </a:cubicBezTo>
                  <a:cubicBezTo>
                    <a:pt x="6" y="20"/>
                    <a:pt x="7" y="20"/>
                    <a:pt x="8" y="19"/>
                  </a:cubicBezTo>
                  <a:cubicBezTo>
                    <a:pt x="10" y="19"/>
                    <a:pt x="11" y="19"/>
                    <a:pt x="13" y="18"/>
                  </a:cubicBezTo>
                  <a:cubicBezTo>
                    <a:pt x="13" y="17"/>
                    <a:pt x="14" y="16"/>
                    <a:pt x="14" y="16"/>
                  </a:cubicBezTo>
                  <a:cubicBezTo>
                    <a:pt x="16" y="15"/>
                    <a:pt x="17" y="13"/>
                    <a:pt x="18" y="12"/>
                  </a:cubicBezTo>
                  <a:cubicBezTo>
                    <a:pt x="15" y="12"/>
                    <a:pt x="7" y="10"/>
                    <a:pt x="6" y="6"/>
                  </a:cubicBezTo>
                  <a:cubicBezTo>
                    <a:pt x="5" y="5"/>
                    <a:pt x="5" y="4"/>
                    <a:pt x="6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2"/>
                    <a:pt x="8" y="3"/>
                  </a:cubicBezTo>
                  <a:cubicBezTo>
                    <a:pt x="10" y="4"/>
                    <a:pt x="11" y="5"/>
                    <a:pt x="13" y="3"/>
                  </a:cubicBezTo>
                  <a:cubicBezTo>
                    <a:pt x="13" y="3"/>
                    <a:pt x="14" y="3"/>
                    <a:pt x="15" y="3"/>
                  </a:cubicBezTo>
                  <a:cubicBezTo>
                    <a:pt x="15" y="4"/>
                    <a:pt x="15" y="4"/>
                    <a:pt x="16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2" y="2"/>
                    <a:pt x="24" y="2"/>
                    <a:pt x="26" y="1"/>
                  </a:cubicBezTo>
                  <a:cubicBezTo>
                    <a:pt x="27" y="0"/>
                    <a:pt x="27" y="0"/>
                    <a:pt x="28" y="1"/>
                  </a:cubicBezTo>
                  <a:cubicBezTo>
                    <a:pt x="29" y="2"/>
                    <a:pt x="28" y="4"/>
                    <a:pt x="28" y="5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6"/>
                    <a:pt x="27" y="6"/>
                    <a:pt x="27" y="8"/>
                  </a:cubicBezTo>
                  <a:cubicBezTo>
                    <a:pt x="27" y="8"/>
                    <a:pt x="27" y="9"/>
                    <a:pt x="27" y="10"/>
                  </a:cubicBezTo>
                  <a:cubicBezTo>
                    <a:pt x="26" y="10"/>
                    <a:pt x="26" y="11"/>
                    <a:pt x="26" y="11"/>
                  </a:cubicBezTo>
                  <a:cubicBezTo>
                    <a:pt x="25" y="12"/>
                    <a:pt x="25" y="12"/>
                    <a:pt x="24" y="13"/>
                  </a:cubicBezTo>
                  <a:cubicBezTo>
                    <a:pt x="23" y="16"/>
                    <a:pt x="21" y="20"/>
                    <a:pt x="19" y="23"/>
                  </a:cubicBezTo>
                  <a:cubicBezTo>
                    <a:pt x="17" y="24"/>
                    <a:pt x="16" y="25"/>
                    <a:pt x="14" y="27"/>
                  </a:cubicBezTo>
                  <a:cubicBezTo>
                    <a:pt x="13" y="28"/>
                    <a:pt x="12" y="29"/>
                    <a:pt x="10" y="30"/>
                  </a:cubicBezTo>
                  <a:cubicBezTo>
                    <a:pt x="10" y="31"/>
                    <a:pt x="9" y="31"/>
                    <a:pt x="8" y="32"/>
                  </a:cubicBezTo>
                  <a:cubicBezTo>
                    <a:pt x="7" y="33"/>
                    <a:pt x="6" y="33"/>
                    <a:pt x="6" y="34"/>
                  </a:cubicBezTo>
                  <a:cubicBezTo>
                    <a:pt x="5" y="34"/>
                    <a:pt x="5" y="35"/>
                    <a:pt x="4" y="35"/>
                  </a:cubicBezTo>
                  <a:cubicBezTo>
                    <a:pt x="4" y="36"/>
                    <a:pt x="3" y="37"/>
                    <a:pt x="3" y="38"/>
                  </a:cubicBezTo>
                  <a:lnTo>
                    <a:pt x="2" y="38"/>
                  </a:lnTo>
                  <a:close/>
                  <a:moveTo>
                    <a:pt x="21" y="1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19" y="14"/>
                    <a:pt x="17" y="15"/>
                    <a:pt x="15" y="17"/>
                  </a:cubicBezTo>
                  <a:cubicBezTo>
                    <a:pt x="15" y="17"/>
                    <a:pt x="14" y="18"/>
                    <a:pt x="13" y="19"/>
                  </a:cubicBezTo>
                  <a:cubicBezTo>
                    <a:pt x="12" y="20"/>
                    <a:pt x="10" y="20"/>
                    <a:pt x="9" y="21"/>
                  </a:cubicBezTo>
                  <a:cubicBezTo>
                    <a:pt x="8" y="21"/>
                    <a:pt x="7" y="21"/>
                    <a:pt x="6" y="22"/>
                  </a:cubicBezTo>
                  <a:cubicBezTo>
                    <a:pt x="3" y="23"/>
                    <a:pt x="2" y="25"/>
                    <a:pt x="2" y="27"/>
                  </a:cubicBezTo>
                  <a:cubicBezTo>
                    <a:pt x="2" y="28"/>
                    <a:pt x="2" y="29"/>
                    <a:pt x="1" y="29"/>
                  </a:cubicBezTo>
                  <a:cubicBezTo>
                    <a:pt x="1" y="32"/>
                    <a:pt x="1" y="34"/>
                    <a:pt x="2" y="36"/>
                  </a:cubicBezTo>
                  <a:cubicBezTo>
                    <a:pt x="3" y="36"/>
                    <a:pt x="3" y="35"/>
                    <a:pt x="3" y="35"/>
                  </a:cubicBezTo>
                  <a:cubicBezTo>
                    <a:pt x="4" y="34"/>
                    <a:pt x="4" y="33"/>
                    <a:pt x="5" y="33"/>
                  </a:cubicBezTo>
                  <a:cubicBezTo>
                    <a:pt x="5" y="32"/>
                    <a:pt x="6" y="31"/>
                    <a:pt x="7" y="31"/>
                  </a:cubicBezTo>
                  <a:cubicBezTo>
                    <a:pt x="8" y="30"/>
                    <a:pt x="9" y="30"/>
                    <a:pt x="9" y="29"/>
                  </a:cubicBezTo>
                  <a:cubicBezTo>
                    <a:pt x="11" y="28"/>
                    <a:pt x="12" y="27"/>
                    <a:pt x="13" y="25"/>
                  </a:cubicBezTo>
                  <a:cubicBezTo>
                    <a:pt x="15" y="24"/>
                    <a:pt x="17" y="23"/>
                    <a:pt x="18" y="22"/>
                  </a:cubicBezTo>
                  <a:cubicBezTo>
                    <a:pt x="20" y="19"/>
                    <a:pt x="22" y="16"/>
                    <a:pt x="23" y="13"/>
                  </a:cubicBezTo>
                  <a:cubicBezTo>
                    <a:pt x="24" y="12"/>
                    <a:pt x="24" y="11"/>
                    <a:pt x="25" y="10"/>
                  </a:cubicBezTo>
                  <a:cubicBezTo>
                    <a:pt x="25" y="10"/>
                    <a:pt x="25" y="9"/>
                    <a:pt x="25" y="9"/>
                  </a:cubicBezTo>
                  <a:cubicBezTo>
                    <a:pt x="26" y="9"/>
                    <a:pt x="26" y="8"/>
                    <a:pt x="26" y="7"/>
                  </a:cubicBezTo>
                  <a:cubicBezTo>
                    <a:pt x="26" y="7"/>
                    <a:pt x="26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4"/>
                    <a:pt x="27" y="2"/>
                    <a:pt x="27" y="2"/>
                  </a:cubicBezTo>
                  <a:cubicBezTo>
                    <a:pt x="27" y="2"/>
                    <a:pt x="27" y="2"/>
                    <a:pt x="26" y="2"/>
                  </a:cubicBezTo>
                  <a:cubicBezTo>
                    <a:pt x="25" y="3"/>
                    <a:pt x="22" y="3"/>
                    <a:pt x="20" y="4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8" y="4"/>
                    <a:pt x="17" y="4"/>
                    <a:pt x="17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5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0" y="6"/>
                    <a:pt x="9" y="5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4"/>
                    <a:pt x="6" y="5"/>
                    <a:pt x="7" y="5"/>
                  </a:cubicBezTo>
                  <a:cubicBezTo>
                    <a:pt x="8" y="8"/>
                    <a:pt x="16" y="11"/>
                    <a:pt x="19" y="11"/>
                  </a:cubicBezTo>
                  <a:cubicBezTo>
                    <a:pt x="19" y="11"/>
                    <a:pt x="19" y="11"/>
                    <a:pt x="20" y="11"/>
                  </a:cubicBezTo>
                  <a:lnTo>
                    <a:pt x="2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08" name="Freeform 304"/>
            <p:cNvSpPr/>
            <p:nvPr/>
          </p:nvSpPr>
          <p:spPr bwMode="auto">
            <a:xfrm>
              <a:off x="3870" y="2503"/>
              <a:ext cx="104" cy="93"/>
            </a:xfrm>
            <a:custGeom>
              <a:avLst/>
              <a:gdLst>
                <a:gd name="T0" fmla="*/ 44 w 44"/>
                <a:gd name="T1" fmla="*/ 14 h 39"/>
                <a:gd name="T2" fmla="*/ 39 w 44"/>
                <a:gd name="T3" fmla="*/ 14 h 39"/>
                <a:gd name="T4" fmla="*/ 42 w 44"/>
                <a:gd name="T5" fmla="*/ 10 h 39"/>
                <a:gd name="T6" fmla="*/ 40 w 44"/>
                <a:gd name="T7" fmla="*/ 2 h 39"/>
                <a:gd name="T8" fmla="*/ 32 w 44"/>
                <a:gd name="T9" fmla="*/ 2 h 39"/>
                <a:gd name="T10" fmla="*/ 26 w 44"/>
                <a:gd name="T11" fmla="*/ 8 h 39"/>
                <a:gd name="T12" fmla="*/ 24 w 44"/>
                <a:gd name="T13" fmla="*/ 10 h 39"/>
                <a:gd name="T14" fmla="*/ 20 w 44"/>
                <a:gd name="T15" fmla="*/ 10 h 39"/>
                <a:gd name="T16" fmla="*/ 14 w 44"/>
                <a:gd name="T17" fmla="*/ 14 h 39"/>
                <a:gd name="T18" fmla="*/ 12 w 44"/>
                <a:gd name="T19" fmla="*/ 11 h 39"/>
                <a:gd name="T20" fmla="*/ 10 w 44"/>
                <a:gd name="T21" fmla="*/ 8 h 39"/>
                <a:gd name="T22" fmla="*/ 9 w 44"/>
                <a:gd name="T23" fmla="*/ 20 h 39"/>
                <a:gd name="T24" fmla="*/ 4 w 44"/>
                <a:gd name="T25" fmla="*/ 20 h 39"/>
                <a:gd name="T26" fmla="*/ 1 w 44"/>
                <a:gd name="T27" fmla="*/ 21 h 39"/>
                <a:gd name="T28" fmla="*/ 5 w 44"/>
                <a:gd name="T29" fmla="*/ 32 h 39"/>
                <a:gd name="T30" fmla="*/ 4 w 44"/>
                <a:gd name="T31" fmla="*/ 33 h 39"/>
                <a:gd name="T32" fmla="*/ 6 w 44"/>
                <a:gd name="T33" fmla="*/ 35 h 39"/>
                <a:gd name="T34" fmla="*/ 10 w 44"/>
                <a:gd name="T35" fmla="*/ 39 h 39"/>
                <a:gd name="T36" fmla="*/ 15 w 44"/>
                <a:gd name="T37" fmla="*/ 37 h 39"/>
                <a:gd name="T38" fmla="*/ 17 w 44"/>
                <a:gd name="T39" fmla="*/ 36 h 39"/>
                <a:gd name="T40" fmla="*/ 20 w 44"/>
                <a:gd name="T41" fmla="*/ 37 h 39"/>
                <a:gd name="T42" fmla="*/ 25 w 44"/>
                <a:gd name="T43" fmla="*/ 36 h 39"/>
                <a:gd name="T44" fmla="*/ 27 w 44"/>
                <a:gd name="T45" fmla="*/ 35 h 39"/>
                <a:gd name="T46" fmla="*/ 30 w 44"/>
                <a:gd name="T47" fmla="*/ 34 h 39"/>
                <a:gd name="T48" fmla="*/ 39 w 44"/>
                <a:gd name="T49" fmla="*/ 24 h 39"/>
                <a:gd name="T50" fmla="*/ 42 w 44"/>
                <a:gd name="T51" fmla="*/ 20 h 39"/>
                <a:gd name="T52" fmla="*/ 44 w 44"/>
                <a:gd name="T53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9">
                  <a:moveTo>
                    <a:pt x="44" y="14"/>
                  </a:moveTo>
                  <a:cubicBezTo>
                    <a:pt x="42" y="13"/>
                    <a:pt x="40" y="17"/>
                    <a:pt x="39" y="14"/>
                  </a:cubicBezTo>
                  <a:cubicBezTo>
                    <a:pt x="38" y="11"/>
                    <a:pt x="42" y="12"/>
                    <a:pt x="42" y="10"/>
                  </a:cubicBezTo>
                  <a:cubicBezTo>
                    <a:pt x="42" y="9"/>
                    <a:pt x="42" y="3"/>
                    <a:pt x="40" y="2"/>
                  </a:cubicBezTo>
                  <a:cubicBezTo>
                    <a:pt x="37" y="0"/>
                    <a:pt x="35" y="0"/>
                    <a:pt x="32" y="2"/>
                  </a:cubicBezTo>
                  <a:cubicBezTo>
                    <a:pt x="30" y="4"/>
                    <a:pt x="28" y="6"/>
                    <a:pt x="26" y="8"/>
                  </a:cubicBezTo>
                  <a:cubicBezTo>
                    <a:pt x="25" y="9"/>
                    <a:pt x="25" y="10"/>
                    <a:pt x="24" y="10"/>
                  </a:cubicBezTo>
                  <a:cubicBezTo>
                    <a:pt x="23" y="11"/>
                    <a:pt x="22" y="10"/>
                    <a:pt x="20" y="10"/>
                  </a:cubicBezTo>
                  <a:cubicBezTo>
                    <a:pt x="17" y="10"/>
                    <a:pt x="17" y="15"/>
                    <a:pt x="14" y="14"/>
                  </a:cubicBezTo>
                  <a:cubicBezTo>
                    <a:pt x="11" y="14"/>
                    <a:pt x="12" y="13"/>
                    <a:pt x="12" y="11"/>
                  </a:cubicBezTo>
                  <a:cubicBezTo>
                    <a:pt x="12" y="10"/>
                    <a:pt x="10" y="9"/>
                    <a:pt x="10" y="8"/>
                  </a:cubicBezTo>
                  <a:cubicBezTo>
                    <a:pt x="10" y="11"/>
                    <a:pt x="11" y="18"/>
                    <a:pt x="9" y="20"/>
                  </a:cubicBezTo>
                  <a:cubicBezTo>
                    <a:pt x="8" y="21"/>
                    <a:pt x="4" y="21"/>
                    <a:pt x="4" y="20"/>
                  </a:cubicBezTo>
                  <a:cubicBezTo>
                    <a:pt x="3" y="18"/>
                    <a:pt x="0" y="19"/>
                    <a:pt x="1" y="21"/>
                  </a:cubicBezTo>
                  <a:cubicBezTo>
                    <a:pt x="3" y="25"/>
                    <a:pt x="5" y="28"/>
                    <a:pt x="5" y="32"/>
                  </a:cubicBezTo>
                  <a:cubicBezTo>
                    <a:pt x="5" y="32"/>
                    <a:pt x="4" y="32"/>
                    <a:pt x="4" y="33"/>
                  </a:cubicBezTo>
                  <a:cubicBezTo>
                    <a:pt x="4" y="34"/>
                    <a:pt x="5" y="35"/>
                    <a:pt x="6" y="35"/>
                  </a:cubicBezTo>
                  <a:cubicBezTo>
                    <a:pt x="7" y="37"/>
                    <a:pt x="7" y="38"/>
                    <a:pt x="10" y="39"/>
                  </a:cubicBezTo>
                  <a:cubicBezTo>
                    <a:pt x="10" y="39"/>
                    <a:pt x="14" y="38"/>
                    <a:pt x="15" y="37"/>
                  </a:cubicBezTo>
                  <a:cubicBezTo>
                    <a:pt x="15" y="37"/>
                    <a:pt x="16" y="36"/>
                    <a:pt x="17" y="36"/>
                  </a:cubicBezTo>
                  <a:cubicBezTo>
                    <a:pt x="18" y="36"/>
                    <a:pt x="19" y="37"/>
                    <a:pt x="20" y="37"/>
                  </a:cubicBezTo>
                  <a:cubicBezTo>
                    <a:pt x="22" y="37"/>
                    <a:pt x="24" y="37"/>
                    <a:pt x="25" y="36"/>
                  </a:cubicBezTo>
                  <a:cubicBezTo>
                    <a:pt x="26" y="36"/>
                    <a:pt x="26" y="35"/>
                    <a:pt x="27" y="35"/>
                  </a:cubicBezTo>
                  <a:cubicBezTo>
                    <a:pt x="28" y="35"/>
                    <a:pt x="29" y="35"/>
                    <a:pt x="30" y="34"/>
                  </a:cubicBezTo>
                  <a:cubicBezTo>
                    <a:pt x="33" y="31"/>
                    <a:pt x="36" y="28"/>
                    <a:pt x="39" y="24"/>
                  </a:cubicBezTo>
                  <a:cubicBezTo>
                    <a:pt x="40" y="22"/>
                    <a:pt x="41" y="21"/>
                    <a:pt x="42" y="20"/>
                  </a:cubicBezTo>
                  <a:cubicBezTo>
                    <a:pt x="44" y="18"/>
                    <a:pt x="44" y="16"/>
                    <a:pt x="4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09" name="Freeform 305"/>
            <p:cNvSpPr>
              <a:spLocks noEditPoints="1"/>
            </p:cNvSpPr>
            <p:nvPr/>
          </p:nvSpPr>
          <p:spPr bwMode="auto">
            <a:xfrm>
              <a:off x="3870" y="2503"/>
              <a:ext cx="106" cy="93"/>
            </a:xfrm>
            <a:custGeom>
              <a:avLst/>
              <a:gdLst>
                <a:gd name="T0" fmla="*/ 9 w 45"/>
                <a:gd name="T1" fmla="*/ 39 h 39"/>
                <a:gd name="T2" fmla="*/ 5 w 45"/>
                <a:gd name="T3" fmla="*/ 35 h 39"/>
                <a:gd name="T4" fmla="*/ 4 w 45"/>
                <a:gd name="T5" fmla="*/ 32 h 39"/>
                <a:gd name="T6" fmla="*/ 2 w 45"/>
                <a:gd name="T7" fmla="*/ 24 h 39"/>
                <a:gd name="T8" fmla="*/ 1 w 45"/>
                <a:gd name="T9" fmla="*/ 19 h 39"/>
                <a:gd name="T10" fmla="*/ 4 w 45"/>
                <a:gd name="T11" fmla="*/ 20 h 39"/>
                <a:gd name="T12" fmla="*/ 8 w 45"/>
                <a:gd name="T13" fmla="*/ 19 h 39"/>
                <a:gd name="T14" fmla="*/ 9 w 45"/>
                <a:gd name="T15" fmla="*/ 8 h 39"/>
                <a:gd name="T16" fmla="*/ 10 w 45"/>
                <a:gd name="T17" fmla="*/ 8 h 39"/>
                <a:gd name="T18" fmla="*/ 13 w 45"/>
                <a:gd name="T19" fmla="*/ 11 h 39"/>
                <a:gd name="T20" fmla="*/ 14 w 45"/>
                <a:gd name="T21" fmla="*/ 13 h 39"/>
                <a:gd name="T22" fmla="*/ 20 w 45"/>
                <a:gd name="T23" fmla="*/ 9 h 39"/>
                <a:gd name="T24" fmla="*/ 22 w 45"/>
                <a:gd name="T25" fmla="*/ 10 h 39"/>
                <a:gd name="T26" fmla="*/ 25 w 45"/>
                <a:gd name="T27" fmla="*/ 9 h 39"/>
                <a:gd name="T28" fmla="*/ 26 w 45"/>
                <a:gd name="T29" fmla="*/ 7 h 39"/>
                <a:gd name="T30" fmla="*/ 37 w 45"/>
                <a:gd name="T31" fmla="*/ 0 h 39"/>
                <a:gd name="T32" fmla="*/ 42 w 45"/>
                <a:gd name="T33" fmla="*/ 9 h 39"/>
                <a:gd name="T34" fmla="*/ 41 w 45"/>
                <a:gd name="T35" fmla="*/ 12 h 39"/>
                <a:gd name="T36" fmla="*/ 40 w 45"/>
                <a:gd name="T37" fmla="*/ 14 h 39"/>
                <a:gd name="T38" fmla="*/ 41 w 45"/>
                <a:gd name="T39" fmla="*/ 14 h 39"/>
                <a:gd name="T40" fmla="*/ 45 w 45"/>
                <a:gd name="T41" fmla="*/ 13 h 39"/>
                <a:gd name="T42" fmla="*/ 45 w 45"/>
                <a:gd name="T43" fmla="*/ 15 h 39"/>
                <a:gd name="T44" fmla="*/ 39 w 45"/>
                <a:gd name="T45" fmla="*/ 25 h 39"/>
                <a:gd name="T46" fmla="*/ 28 w 45"/>
                <a:gd name="T47" fmla="*/ 36 h 39"/>
                <a:gd name="T48" fmla="*/ 26 w 45"/>
                <a:gd name="T49" fmla="*/ 37 h 39"/>
                <a:gd name="T50" fmla="*/ 23 w 45"/>
                <a:gd name="T51" fmla="*/ 37 h 39"/>
                <a:gd name="T52" fmla="*/ 20 w 45"/>
                <a:gd name="T53" fmla="*/ 37 h 39"/>
                <a:gd name="T54" fmla="*/ 17 w 45"/>
                <a:gd name="T55" fmla="*/ 37 h 39"/>
                <a:gd name="T56" fmla="*/ 15 w 45"/>
                <a:gd name="T57" fmla="*/ 38 h 39"/>
                <a:gd name="T58" fmla="*/ 10 w 45"/>
                <a:gd name="T59" fmla="*/ 39 h 39"/>
                <a:gd name="T60" fmla="*/ 5 w 45"/>
                <a:gd name="T61" fmla="*/ 33 h 39"/>
                <a:gd name="T62" fmla="*/ 6 w 45"/>
                <a:gd name="T63" fmla="*/ 35 h 39"/>
                <a:gd name="T64" fmla="*/ 12 w 45"/>
                <a:gd name="T65" fmla="*/ 37 h 39"/>
                <a:gd name="T66" fmla="*/ 15 w 45"/>
                <a:gd name="T67" fmla="*/ 36 h 39"/>
                <a:gd name="T68" fmla="*/ 19 w 45"/>
                <a:gd name="T69" fmla="*/ 36 h 39"/>
                <a:gd name="T70" fmla="*/ 23 w 45"/>
                <a:gd name="T71" fmla="*/ 36 h 39"/>
                <a:gd name="T72" fmla="*/ 25 w 45"/>
                <a:gd name="T73" fmla="*/ 36 h 39"/>
                <a:gd name="T74" fmla="*/ 27 w 45"/>
                <a:gd name="T75" fmla="*/ 35 h 39"/>
                <a:gd name="T76" fmla="*/ 29 w 45"/>
                <a:gd name="T77" fmla="*/ 34 h 39"/>
                <a:gd name="T78" fmla="*/ 42 w 45"/>
                <a:gd name="T79" fmla="*/ 19 h 39"/>
                <a:gd name="T80" fmla="*/ 43 w 45"/>
                <a:gd name="T81" fmla="*/ 15 h 39"/>
                <a:gd name="T82" fmla="*/ 40 w 45"/>
                <a:gd name="T83" fmla="*/ 16 h 39"/>
                <a:gd name="T84" fmla="*/ 38 w 45"/>
                <a:gd name="T85" fmla="*/ 12 h 39"/>
                <a:gd name="T86" fmla="*/ 41 w 45"/>
                <a:gd name="T87" fmla="*/ 10 h 39"/>
                <a:gd name="T88" fmla="*/ 40 w 45"/>
                <a:gd name="T89" fmla="*/ 2 h 39"/>
                <a:gd name="T90" fmla="*/ 27 w 45"/>
                <a:gd name="T91" fmla="*/ 8 h 39"/>
                <a:gd name="T92" fmla="*/ 26 w 45"/>
                <a:gd name="T93" fmla="*/ 9 h 39"/>
                <a:gd name="T94" fmla="*/ 22 w 45"/>
                <a:gd name="T95" fmla="*/ 11 h 39"/>
                <a:gd name="T96" fmla="*/ 18 w 45"/>
                <a:gd name="T97" fmla="*/ 12 h 39"/>
                <a:gd name="T98" fmla="*/ 11 w 45"/>
                <a:gd name="T99" fmla="*/ 12 h 39"/>
                <a:gd name="T100" fmla="*/ 11 w 45"/>
                <a:gd name="T101" fmla="*/ 10 h 39"/>
                <a:gd name="T102" fmla="*/ 9 w 45"/>
                <a:gd name="T103" fmla="*/ 20 h 39"/>
                <a:gd name="T104" fmla="*/ 3 w 45"/>
                <a:gd name="T105" fmla="*/ 20 h 39"/>
                <a:gd name="T106" fmla="*/ 2 w 45"/>
                <a:gd name="T107" fmla="*/ 21 h 39"/>
                <a:gd name="T108" fmla="*/ 6 w 45"/>
                <a:gd name="T109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5" h="39">
                  <a:moveTo>
                    <a:pt x="10" y="39"/>
                  </a:moveTo>
                  <a:cubicBezTo>
                    <a:pt x="9" y="39"/>
                    <a:pt x="9" y="39"/>
                    <a:pt x="9" y="39"/>
                  </a:cubicBezTo>
                  <a:cubicBezTo>
                    <a:pt x="7" y="38"/>
                    <a:pt x="6" y="38"/>
                    <a:pt x="5" y="36"/>
                  </a:cubicBezTo>
                  <a:cubicBezTo>
                    <a:pt x="5" y="36"/>
                    <a:pt x="5" y="35"/>
                    <a:pt x="5" y="35"/>
                  </a:cubicBezTo>
                  <a:cubicBezTo>
                    <a:pt x="4" y="34"/>
                    <a:pt x="4" y="34"/>
                    <a:pt x="4" y="33"/>
                  </a:cubicBezTo>
                  <a:cubicBezTo>
                    <a:pt x="4" y="33"/>
                    <a:pt x="4" y="32"/>
                    <a:pt x="4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29"/>
                    <a:pt x="3" y="27"/>
                    <a:pt x="2" y="24"/>
                  </a:cubicBezTo>
                  <a:cubicBezTo>
                    <a:pt x="1" y="23"/>
                    <a:pt x="1" y="22"/>
                    <a:pt x="1" y="21"/>
                  </a:cubicBezTo>
                  <a:cubicBezTo>
                    <a:pt x="0" y="20"/>
                    <a:pt x="0" y="19"/>
                    <a:pt x="1" y="19"/>
                  </a:cubicBezTo>
                  <a:cubicBezTo>
                    <a:pt x="1" y="18"/>
                    <a:pt x="2" y="18"/>
                    <a:pt x="2" y="18"/>
                  </a:cubicBezTo>
                  <a:cubicBezTo>
                    <a:pt x="3" y="18"/>
                    <a:pt x="4" y="19"/>
                    <a:pt x="4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8" y="20"/>
                    <a:pt x="8" y="19"/>
                  </a:cubicBezTo>
                  <a:cubicBezTo>
                    <a:pt x="10" y="18"/>
                    <a:pt x="10" y="14"/>
                    <a:pt x="9" y="11"/>
                  </a:cubicBezTo>
                  <a:cubicBezTo>
                    <a:pt x="9" y="10"/>
                    <a:pt x="9" y="9"/>
                    <a:pt x="9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1" y="8"/>
                    <a:pt x="11" y="8"/>
                  </a:cubicBezTo>
                  <a:cubicBezTo>
                    <a:pt x="12" y="9"/>
                    <a:pt x="13" y="10"/>
                    <a:pt x="13" y="11"/>
                  </a:cubicBezTo>
                  <a:cubicBezTo>
                    <a:pt x="13" y="11"/>
                    <a:pt x="13" y="12"/>
                    <a:pt x="13" y="12"/>
                  </a:cubicBezTo>
                  <a:cubicBezTo>
                    <a:pt x="13" y="13"/>
                    <a:pt x="13" y="13"/>
                    <a:pt x="14" y="13"/>
                  </a:cubicBezTo>
                  <a:cubicBezTo>
                    <a:pt x="15" y="14"/>
                    <a:pt x="16" y="13"/>
                    <a:pt x="17" y="12"/>
                  </a:cubicBezTo>
                  <a:cubicBezTo>
                    <a:pt x="17" y="10"/>
                    <a:pt x="18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1" y="9"/>
                    <a:pt x="22" y="9"/>
                    <a:pt x="22" y="10"/>
                  </a:cubicBezTo>
                  <a:cubicBezTo>
                    <a:pt x="23" y="10"/>
                    <a:pt x="23" y="10"/>
                    <a:pt x="24" y="10"/>
                  </a:cubicBezTo>
                  <a:cubicBezTo>
                    <a:pt x="24" y="10"/>
                    <a:pt x="24" y="9"/>
                    <a:pt x="25" y="9"/>
                  </a:cubicBezTo>
                  <a:cubicBezTo>
                    <a:pt x="25" y="9"/>
                    <a:pt x="25" y="8"/>
                    <a:pt x="25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8" y="5"/>
                    <a:pt x="29" y="3"/>
                    <a:pt x="32" y="2"/>
                  </a:cubicBezTo>
                  <a:cubicBezTo>
                    <a:pt x="34" y="0"/>
                    <a:pt x="35" y="0"/>
                    <a:pt x="37" y="0"/>
                  </a:cubicBezTo>
                  <a:cubicBezTo>
                    <a:pt x="38" y="0"/>
                    <a:pt x="39" y="0"/>
                    <a:pt x="41" y="1"/>
                  </a:cubicBezTo>
                  <a:cubicBezTo>
                    <a:pt x="42" y="2"/>
                    <a:pt x="42" y="6"/>
                    <a:pt x="42" y="9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1"/>
                    <a:pt x="41" y="12"/>
                    <a:pt x="41" y="12"/>
                  </a:cubicBezTo>
                  <a:cubicBezTo>
                    <a:pt x="40" y="12"/>
                    <a:pt x="40" y="12"/>
                    <a:pt x="39" y="13"/>
                  </a:cubicBezTo>
                  <a:cubicBezTo>
                    <a:pt x="39" y="13"/>
                    <a:pt x="39" y="13"/>
                    <a:pt x="40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2" y="14"/>
                    <a:pt x="43" y="13"/>
                    <a:pt x="44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4"/>
                    <a:pt x="45" y="15"/>
                    <a:pt x="45" y="15"/>
                  </a:cubicBezTo>
                  <a:cubicBezTo>
                    <a:pt x="44" y="17"/>
                    <a:pt x="44" y="19"/>
                    <a:pt x="43" y="20"/>
                  </a:cubicBezTo>
                  <a:cubicBezTo>
                    <a:pt x="41" y="22"/>
                    <a:pt x="40" y="23"/>
                    <a:pt x="39" y="25"/>
                  </a:cubicBezTo>
                  <a:cubicBezTo>
                    <a:pt x="37" y="28"/>
                    <a:pt x="34" y="32"/>
                    <a:pt x="30" y="35"/>
                  </a:cubicBezTo>
                  <a:cubicBezTo>
                    <a:pt x="29" y="36"/>
                    <a:pt x="29" y="36"/>
                    <a:pt x="28" y="36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7" y="36"/>
                    <a:pt x="26" y="36"/>
                    <a:pt x="26" y="37"/>
                  </a:cubicBezTo>
                  <a:cubicBezTo>
                    <a:pt x="26" y="37"/>
                    <a:pt x="26" y="37"/>
                    <a:pt x="25" y="37"/>
                  </a:cubicBezTo>
                  <a:cubicBezTo>
                    <a:pt x="25" y="37"/>
                    <a:pt x="24" y="37"/>
                    <a:pt x="23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20" y="37"/>
                  </a:cubicBez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7"/>
                    <a:pt x="16" y="37"/>
                    <a:pt x="16" y="37"/>
                  </a:cubicBezTo>
                  <a:cubicBezTo>
                    <a:pt x="16" y="38"/>
                    <a:pt x="15" y="38"/>
                    <a:pt x="15" y="38"/>
                  </a:cubicBezTo>
                  <a:cubicBezTo>
                    <a:pt x="14" y="38"/>
                    <a:pt x="13" y="38"/>
                    <a:pt x="12" y="39"/>
                  </a:cubicBezTo>
                  <a:cubicBezTo>
                    <a:pt x="11" y="39"/>
                    <a:pt x="10" y="39"/>
                    <a:pt x="10" y="39"/>
                  </a:cubicBezTo>
                  <a:close/>
                  <a:moveTo>
                    <a:pt x="5" y="32"/>
                  </a:move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7" y="37"/>
                    <a:pt x="7" y="37"/>
                    <a:pt x="10" y="38"/>
                  </a:cubicBezTo>
                  <a:cubicBezTo>
                    <a:pt x="10" y="38"/>
                    <a:pt x="11" y="38"/>
                    <a:pt x="12" y="37"/>
                  </a:cubicBezTo>
                  <a:cubicBezTo>
                    <a:pt x="13" y="37"/>
                    <a:pt x="14" y="37"/>
                    <a:pt x="15" y="37"/>
                  </a:cubicBezTo>
                  <a:cubicBezTo>
                    <a:pt x="15" y="37"/>
                    <a:pt x="15" y="37"/>
                    <a:pt x="15" y="36"/>
                  </a:cubicBezTo>
                  <a:cubicBezTo>
                    <a:pt x="16" y="36"/>
                    <a:pt x="16" y="36"/>
                    <a:pt x="17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4" y="36"/>
                    <a:pt x="25" y="36"/>
                    <a:pt x="25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6" y="35"/>
                    <a:pt x="26" y="35"/>
                    <a:pt x="27" y="35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34"/>
                    <a:pt x="29" y="34"/>
                    <a:pt x="29" y="34"/>
                  </a:cubicBezTo>
                  <a:cubicBezTo>
                    <a:pt x="33" y="31"/>
                    <a:pt x="36" y="28"/>
                    <a:pt x="38" y="24"/>
                  </a:cubicBezTo>
                  <a:cubicBezTo>
                    <a:pt x="39" y="22"/>
                    <a:pt x="40" y="21"/>
                    <a:pt x="42" y="19"/>
                  </a:cubicBezTo>
                  <a:cubicBezTo>
                    <a:pt x="43" y="18"/>
                    <a:pt x="43" y="17"/>
                    <a:pt x="43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5"/>
                    <a:pt x="43" y="15"/>
                    <a:pt x="42" y="15"/>
                  </a:cubicBezTo>
                  <a:cubicBezTo>
                    <a:pt x="41" y="15"/>
                    <a:pt x="41" y="16"/>
                    <a:pt x="40" y="16"/>
                  </a:cubicBezTo>
                  <a:cubicBezTo>
                    <a:pt x="39" y="16"/>
                    <a:pt x="39" y="15"/>
                    <a:pt x="38" y="14"/>
                  </a:cubicBezTo>
                  <a:cubicBezTo>
                    <a:pt x="38" y="13"/>
                    <a:pt x="38" y="13"/>
                    <a:pt x="38" y="12"/>
                  </a:cubicBezTo>
                  <a:cubicBezTo>
                    <a:pt x="39" y="11"/>
                    <a:pt x="40" y="11"/>
                    <a:pt x="40" y="11"/>
                  </a:cubicBezTo>
                  <a:cubicBezTo>
                    <a:pt x="41" y="11"/>
                    <a:pt x="41" y="10"/>
                    <a:pt x="41" y="10"/>
                  </a:cubicBezTo>
                  <a:cubicBezTo>
                    <a:pt x="41" y="10"/>
                    <a:pt x="41" y="10"/>
                    <a:pt x="41" y="9"/>
                  </a:cubicBezTo>
                  <a:cubicBezTo>
                    <a:pt x="41" y="8"/>
                    <a:pt x="41" y="3"/>
                    <a:pt x="40" y="2"/>
                  </a:cubicBezTo>
                  <a:cubicBezTo>
                    <a:pt x="37" y="1"/>
                    <a:pt x="36" y="1"/>
                    <a:pt x="32" y="3"/>
                  </a:cubicBezTo>
                  <a:cubicBezTo>
                    <a:pt x="30" y="4"/>
                    <a:pt x="29" y="6"/>
                    <a:pt x="27" y="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0"/>
                    <a:pt x="25" y="11"/>
                    <a:pt x="24" y="11"/>
                  </a:cubicBezTo>
                  <a:cubicBezTo>
                    <a:pt x="23" y="11"/>
                    <a:pt x="22" y="11"/>
                    <a:pt x="22" y="11"/>
                  </a:cubicBezTo>
                  <a:cubicBezTo>
                    <a:pt x="21" y="11"/>
                    <a:pt x="21" y="10"/>
                    <a:pt x="20" y="10"/>
                  </a:cubicBezTo>
                  <a:cubicBezTo>
                    <a:pt x="19" y="11"/>
                    <a:pt x="18" y="11"/>
                    <a:pt x="18" y="12"/>
                  </a:cubicBezTo>
                  <a:cubicBezTo>
                    <a:pt x="17" y="14"/>
                    <a:pt x="16" y="15"/>
                    <a:pt x="14" y="15"/>
                  </a:cubicBezTo>
                  <a:cubicBezTo>
                    <a:pt x="11" y="14"/>
                    <a:pt x="11" y="14"/>
                    <a:pt x="11" y="12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1" y="11"/>
                    <a:pt x="11" y="10"/>
                    <a:pt x="11" y="10"/>
                  </a:cubicBezTo>
                  <a:cubicBezTo>
                    <a:pt x="11" y="10"/>
                    <a:pt x="11" y="10"/>
                    <a:pt x="11" y="11"/>
                  </a:cubicBezTo>
                  <a:cubicBezTo>
                    <a:pt x="11" y="14"/>
                    <a:pt x="11" y="19"/>
                    <a:pt x="9" y="20"/>
                  </a:cubicBezTo>
                  <a:cubicBezTo>
                    <a:pt x="8" y="21"/>
                    <a:pt x="7" y="21"/>
                    <a:pt x="5" y="21"/>
                  </a:cubicBezTo>
                  <a:cubicBezTo>
                    <a:pt x="4" y="21"/>
                    <a:pt x="3" y="21"/>
                    <a:pt x="3" y="20"/>
                  </a:cubicBezTo>
                  <a:cubicBezTo>
                    <a:pt x="3" y="19"/>
                    <a:pt x="2" y="19"/>
                    <a:pt x="2" y="20"/>
                  </a:cubicBezTo>
                  <a:cubicBezTo>
                    <a:pt x="2" y="20"/>
                    <a:pt x="2" y="20"/>
                    <a:pt x="2" y="21"/>
                  </a:cubicBezTo>
                  <a:cubicBezTo>
                    <a:pt x="2" y="22"/>
                    <a:pt x="3" y="23"/>
                    <a:pt x="3" y="24"/>
                  </a:cubicBezTo>
                  <a:cubicBezTo>
                    <a:pt x="4" y="26"/>
                    <a:pt x="6" y="29"/>
                    <a:pt x="6" y="32"/>
                  </a:cubicBezTo>
                  <a:lnTo>
                    <a:pt x="5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10" name="Freeform 306"/>
            <p:cNvSpPr/>
            <p:nvPr/>
          </p:nvSpPr>
          <p:spPr bwMode="auto">
            <a:xfrm>
              <a:off x="3936" y="2544"/>
              <a:ext cx="16" cy="21"/>
            </a:xfrm>
            <a:custGeom>
              <a:avLst/>
              <a:gdLst>
                <a:gd name="T0" fmla="*/ 7 w 7"/>
                <a:gd name="T1" fmla="*/ 5 h 9"/>
                <a:gd name="T2" fmla="*/ 1 w 7"/>
                <a:gd name="T3" fmla="*/ 6 h 9"/>
                <a:gd name="T4" fmla="*/ 7 w 7"/>
                <a:gd name="T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9">
                  <a:moveTo>
                    <a:pt x="7" y="5"/>
                  </a:moveTo>
                  <a:cubicBezTo>
                    <a:pt x="6" y="8"/>
                    <a:pt x="3" y="9"/>
                    <a:pt x="1" y="6"/>
                  </a:cubicBezTo>
                  <a:cubicBezTo>
                    <a:pt x="0" y="4"/>
                    <a:pt x="5" y="0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11" name="Freeform 307"/>
            <p:cNvSpPr>
              <a:spLocks noEditPoints="1"/>
            </p:cNvSpPr>
            <p:nvPr/>
          </p:nvSpPr>
          <p:spPr bwMode="auto">
            <a:xfrm>
              <a:off x="3936" y="2549"/>
              <a:ext cx="19" cy="16"/>
            </a:xfrm>
            <a:custGeom>
              <a:avLst/>
              <a:gdLst>
                <a:gd name="T0" fmla="*/ 4 w 8"/>
                <a:gd name="T1" fmla="*/ 7 h 7"/>
                <a:gd name="T2" fmla="*/ 0 w 8"/>
                <a:gd name="T3" fmla="*/ 4 h 7"/>
                <a:gd name="T4" fmla="*/ 1 w 8"/>
                <a:gd name="T5" fmla="*/ 2 h 7"/>
                <a:gd name="T6" fmla="*/ 5 w 8"/>
                <a:gd name="T7" fmla="*/ 0 h 7"/>
                <a:gd name="T8" fmla="*/ 8 w 8"/>
                <a:gd name="T9" fmla="*/ 2 h 7"/>
                <a:gd name="T10" fmla="*/ 8 w 8"/>
                <a:gd name="T11" fmla="*/ 3 h 7"/>
                <a:gd name="T12" fmla="*/ 8 w 8"/>
                <a:gd name="T13" fmla="*/ 3 h 7"/>
                <a:gd name="T14" fmla="*/ 4 w 8"/>
                <a:gd name="T15" fmla="*/ 7 h 7"/>
                <a:gd name="T16" fmla="*/ 5 w 8"/>
                <a:gd name="T17" fmla="*/ 1 h 7"/>
                <a:gd name="T18" fmla="*/ 2 w 8"/>
                <a:gd name="T19" fmla="*/ 3 h 7"/>
                <a:gd name="T20" fmla="*/ 2 w 8"/>
                <a:gd name="T21" fmla="*/ 4 h 7"/>
                <a:gd name="T22" fmla="*/ 4 w 8"/>
                <a:gd name="T23" fmla="*/ 5 h 7"/>
                <a:gd name="T24" fmla="*/ 6 w 8"/>
                <a:gd name="T25" fmla="*/ 3 h 7"/>
                <a:gd name="T26" fmla="*/ 5 w 8"/>
                <a:gd name="T2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7">
                  <a:moveTo>
                    <a:pt x="4" y="7"/>
                  </a:moveTo>
                  <a:cubicBezTo>
                    <a:pt x="3" y="7"/>
                    <a:pt x="1" y="6"/>
                    <a:pt x="0" y="4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3" y="0"/>
                    <a:pt x="5" y="0"/>
                  </a:cubicBezTo>
                  <a:cubicBezTo>
                    <a:pt x="5" y="0"/>
                    <a:pt x="7" y="0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5"/>
                    <a:pt x="5" y="7"/>
                    <a:pt x="4" y="7"/>
                  </a:cubicBezTo>
                  <a:close/>
                  <a:moveTo>
                    <a:pt x="5" y="1"/>
                  </a:moveTo>
                  <a:cubicBezTo>
                    <a:pt x="3" y="1"/>
                    <a:pt x="2" y="2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5"/>
                    <a:pt x="3" y="5"/>
                    <a:pt x="4" y="5"/>
                  </a:cubicBezTo>
                  <a:cubicBezTo>
                    <a:pt x="5" y="5"/>
                    <a:pt x="6" y="4"/>
                    <a:pt x="6" y="3"/>
                  </a:cubicBezTo>
                  <a:cubicBezTo>
                    <a:pt x="6" y="2"/>
                    <a:pt x="5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12" name="Freeform 308"/>
            <p:cNvSpPr/>
            <p:nvPr/>
          </p:nvSpPr>
          <p:spPr bwMode="auto">
            <a:xfrm>
              <a:off x="3926" y="2458"/>
              <a:ext cx="50" cy="50"/>
            </a:xfrm>
            <a:custGeom>
              <a:avLst/>
              <a:gdLst>
                <a:gd name="T0" fmla="*/ 11 w 21"/>
                <a:gd name="T1" fmla="*/ 19 h 21"/>
                <a:gd name="T2" fmla="*/ 17 w 21"/>
                <a:gd name="T3" fmla="*/ 21 h 21"/>
                <a:gd name="T4" fmla="*/ 19 w 21"/>
                <a:gd name="T5" fmla="*/ 17 h 21"/>
                <a:gd name="T6" fmla="*/ 20 w 21"/>
                <a:gd name="T7" fmla="*/ 11 h 21"/>
                <a:gd name="T8" fmla="*/ 20 w 21"/>
                <a:gd name="T9" fmla="*/ 6 h 21"/>
                <a:gd name="T10" fmla="*/ 16 w 21"/>
                <a:gd name="T11" fmla="*/ 3 h 21"/>
                <a:gd name="T12" fmla="*/ 9 w 21"/>
                <a:gd name="T13" fmla="*/ 4 h 21"/>
                <a:gd name="T14" fmla="*/ 5 w 21"/>
                <a:gd name="T15" fmla="*/ 7 h 21"/>
                <a:gd name="T16" fmla="*/ 0 w 21"/>
                <a:gd name="T17" fmla="*/ 7 h 21"/>
                <a:gd name="T18" fmla="*/ 5 w 21"/>
                <a:gd name="T19" fmla="*/ 14 h 21"/>
                <a:gd name="T20" fmla="*/ 7 w 21"/>
                <a:gd name="T21" fmla="*/ 17 h 21"/>
                <a:gd name="T22" fmla="*/ 11 w 21"/>
                <a:gd name="T23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1">
                  <a:moveTo>
                    <a:pt x="11" y="19"/>
                  </a:moveTo>
                  <a:cubicBezTo>
                    <a:pt x="13" y="20"/>
                    <a:pt x="15" y="19"/>
                    <a:pt x="17" y="21"/>
                  </a:cubicBezTo>
                  <a:cubicBezTo>
                    <a:pt x="17" y="19"/>
                    <a:pt x="18" y="18"/>
                    <a:pt x="19" y="17"/>
                  </a:cubicBezTo>
                  <a:cubicBezTo>
                    <a:pt x="20" y="14"/>
                    <a:pt x="20" y="14"/>
                    <a:pt x="20" y="11"/>
                  </a:cubicBezTo>
                  <a:cubicBezTo>
                    <a:pt x="20" y="10"/>
                    <a:pt x="21" y="8"/>
                    <a:pt x="20" y="6"/>
                  </a:cubicBezTo>
                  <a:cubicBezTo>
                    <a:pt x="20" y="4"/>
                    <a:pt x="19" y="3"/>
                    <a:pt x="16" y="3"/>
                  </a:cubicBezTo>
                  <a:cubicBezTo>
                    <a:pt x="14" y="2"/>
                    <a:pt x="10" y="0"/>
                    <a:pt x="9" y="4"/>
                  </a:cubicBezTo>
                  <a:cubicBezTo>
                    <a:pt x="9" y="4"/>
                    <a:pt x="6" y="6"/>
                    <a:pt x="5" y="7"/>
                  </a:cubicBezTo>
                  <a:cubicBezTo>
                    <a:pt x="4" y="8"/>
                    <a:pt x="1" y="8"/>
                    <a:pt x="0" y="7"/>
                  </a:cubicBezTo>
                  <a:cubicBezTo>
                    <a:pt x="2" y="11"/>
                    <a:pt x="3" y="12"/>
                    <a:pt x="5" y="14"/>
                  </a:cubicBezTo>
                  <a:cubicBezTo>
                    <a:pt x="7" y="15"/>
                    <a:pt x="7" y="16"/>
                    <a:pt x="7" y="17"/>
                  </a:cubicBezTo>
                  <a:cubicBezTo>
                    <a:pt x="7" y="18"/>
                    <a:pt x="10" y="19"/>
                    <a:pt x="1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13" name="Freeform 309"/>
            <p:cNvSpPr>
              <a:spLocks noEditPoints="1"/>
            </p:cNvSpPr>
            <p:nvPr/>
          </p:nvSpPr>
          <p:spPr bwMode="auto">
            <a:xfrm>
              <a:off x="3924" y="2461"/>
              <a:ext cx="52" cy="50"/>
            </a:xfrm>
            <a:custGeom>
              <a:avLst/>
              <a:gdLst>
                <a:gd name="T0" fmla="*/ 18 w 22"/>
                <a:gd name="T1" fmla="*/ 21 h 21"/>
                <a:gd name="T2" fmla="*/ 17 w 22"/>
                <a:gd name="T3" fmla="*/ 20 h 21"/>
                <a:gd name="T4" fmla="*/ 13 w 22"/>
                <a:gd name="T5" fmla="*/ 19 h 21"/>
                <a:gd name="T6" fmla="*/ 12 w 22"/>
                <a:gd name="T7" fmla="*/ 19 h 21"/>
                <a:gd name="T8" fmla="*/ 11 w 22"/>
                <a:gd name="T9" fmla="*/ 19 h 21"/>
                <a:gd name="T10" fmla="*/ 7 w 22"/>
                <a:gd name="T11" fmla="*/ 16 h 21"/>
                <a:gd name="T12" fmla="*/ 7 w 22"/>
                <a:gd name="T13" fmla="*/ 16 h 21"/>
                <a:gd name="T14" fmla="*/ 6 w 22"/>
                <a:gd name="T15" fmla="*/ 14 h 21"/>
                <a:gd name="T16" fmla="*/ 0 w 22"/>
                <a:gd name="T17" fmla="*/ 7 h 21"/>
                <a:gd name="T18" fmla="*/ 0 w 22"/>
                <a:gd name="T19" fmla="*/ 5 h 21"/>
                <a:gd name="T20" fmla="*/ 1 w 22"/>
                <a:gd name="T21" fmla="*/ 6 h 21"/>
                <a:gd name="T22" fmla="*/ 2 w 22"/>
                <a:gd name="T23" fmla="*/ 6 h 21"/>
                <a:gd name="T24" fmla="*/ 5 w 22"/>
                <a:gd name="T25" fmla="*/ 6 h 21"/>
                <a:gd name="T26" fmla="*/ 7 w 22"/>
                <a:gd name="T27" fmla="*/ 4 h 21"/>
                <a:gd name="T28" fmla="*/ 9 w 22"/>
                <a:gd name="T29" fmla="*/ 2 h 21"/>
                <a:gd name="T30" fmla="*/ 13 w 22"/>
                <a:gd name="T31" fmla="*/ 0 h 21"/>
                <a:gd name="T32" fmla="*/ 18 w 22"/>
                <a:gd name="T33" fmla="*/ 1 h 21"/>
                <a:gd name="T34" fmla="*/ 18 w 22"/>
                <a:gd name="T35" fmla="*/ 1 h 21"/>
                <a:gd name="T36" fmla="*/ 22 w 22"/>
                <a:gd name="T37" fmla="*/ 5 h 21"/>
                <a:gd name="T38" fmla="*/ 22 w 22"/>
                <a:gd name="T39" fmla="*/ 8 h 21"/>
                <a:gd name="T40" fmla="*/ 21 w 22"/>
                <a:gd name="T41" fmla="*/ 10 h 21"/>
                <a:gd name="T42" fmla="*/ 21 w 22"/>
                <a:gd name="T43" fmla="*/ 16 h 21"/>
                <a:gd name="T44" fmla="*/ 20 w 22"/>
                <a:gd name="T45" fmla="*/ 16 h 21"/>
                <a:gd name="T46" fmla="*/ 19 w 22"/>
                <a:gd name="T47" fmla="*/ 18 h 21"/>
                <a:gd name="T48" fmla="*/ 18 w 22"/>
                <a:gd name="T49" fmla="*/ 20 h 21"/>
                <a:gd name="T50" fmla="*/ 18 w 22"/>
                <a:gd name="T51" fmla="*/ 21 h 21"/>
                <a:gd name="T52" fmla="*/ 12 w 22"/>
                <a:gd name="T53" fmla="*/ 18 h 21"/>
                <a:gd name="T54" fmla="*/ 13 w 22"/>
                <a:gd name="T55" fmla="*/ 18 h 21"/>
                <a:gd name="T56" fmla="*/ 17 w 22"/>
                <a:gd name="T57" fmla="*/ 19 h 21"/>
                <a:gd name="T58" fmla="*/ 18 w 22"/>
                <a:gd name="T59" fmla="*/ 17 h 21"/>
                <a:gd name="T60" fmla="*/ 19 w 22"/>
                <a:gd name="T61" fmla="*/ 16 h 21"/>
                <a:gd name="T62" fmla="*/ 19 w 22"/>
                <a:gd name="T63" fmla="*/ 15 h 21"/>
                <a:gd name="T64" fmla="*/ 20 w 22"/>
                <a:gd name="T65" fmla="*/ 10 h 21"/>
                <a:gd name="T66" fmla="*/ 20 w 22"/>
                <a:gd name="T67" fmla="*/ 8 h 21"/>
                <a:gd name="T68" fmla="*/ 21 w 22"/>
                <a:gd name="T69" fmla="*/ 6 h 21"/>
                <a:gd name="T70" fmla="*/ 18 w 22"/>
                <a:gd name="T71" fmla="*/ 2 h 21"/>
                <a:gd name="T72" fmla="*/ 17 w 22"/>
                <a:gd name="T73" fmla="*/ 2 h 21"/>
                <a:gd name="T74" fmla="*/ 13 w 22"/>
                <a:gd name="T75" fmla="*/ 1 h 21"/>
                <a:gd name="T76" fmla="*/ 11 w 22"/>
                <a:gd name="T77" fmla="*/ 3 h 21"/>
                <a:gd name="T78" fmla="*/ 8 w 22"/>
                <a:gd name="T79" fmla="*/ 5 h 21"/>
                <a:gd name="T80" fmla="*/ 6 w 22"/>
                <a:gd name="T81" fmla="*/ 7 h 21"/>
                <a:gd name="T82" fmla="*/ 4 w 22"/>
                <a:gd name="T83" fmla="*/ 7 h 21"/>
                <a:gd name="T84" fmla="*/ 2 w 22"/>
                <a:gd name="T85" fmla="*/ 7 h 21"/>
                <a:gd name="T86" fmla="*/ 7 w 22"/>
                <a:gd name="T87" fmla="*/ 13 h 21"/>
                <a:gd name="T88" fmla="*/ 9 w 22"/>
                <a:gd name="T89" fmla="*/ 16 h 21"/>
                <a:gd name="T90" fmla="*/ 9 w 22"/>
                <a:gd name="T91" fmla="*/ 16 h 21"/>
                <a:gd name="T92" fmla="*/ 11 w 22"/>
                <a:gd name="T93" fmla="*/ 17 h 21"/>
                <a:gd name="T94" fmla="*/ 12 w 22"/>
                <a:gd name="T95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" h="21">
                  <a:moveTo>
                    <a:pt x="18" y="21"/>
                  </a:moveTo>
                  <a:cubicBezTo>
                    <a:pt x="17" y="20"/>
                    <a:pt x="17" y="20"/>
                    <a:pt x="17" y="20"/>
                  </a:cubicBezTo>
                  <a:cubicBezTo>
                    <a:pt x="16" y="19"/>
                    <a:pt x="14" y="19"/>
                    <a:pt x="13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8"/>
                    <a:pt x="7" y="18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5"/>
                    <a:pt x="7" y="15"/>
                    <a:pt x="6" y="14"/>
                  </a:cubicBezTo>
                  <a:cubicBezTo>
                    <a:pt x="3" y="11"/>
                    <a:pt x="2" y="10"/>
                    <a:pt x="0" y="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3" y="6"/>
                    <a:pt x="5" y="6"/>
                    <a:pt x="5" y="6"/>
                  </a:cubicBezTo>
                  <a:cubicBezTo>
                    <a:pt x="6" y="5"/>
                    <a:pt x="6" y="5"/>
                    <a:pt x="7" y="4"/>
                  </a:cubicBezTo>
                  <a:cubicBezTo>
                    <a:pt x="8" y="4"/>
                    <a:pt x="9" y="3"/>
                    <a:pt x="9" y="2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5" y="0"/>
                    <a:pt x="17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0" y="2"/>
                    <a:pt x="22" y="2"/>
                    <a:pt x="22" y="5"/>
                  </a:cubicBezTo>
                  <a:cubicBezTo>
                    <a:pt x="22" y="6"/>
                    <a:pt x="22" y="7"/>
                    <a:pt x="22" y="8"/>
                  </a:cubicBezTo>
                  <a:cubicBezTo>
                    <a:pt x="22" y="9"/>
                    <a:pt x="21" y="9"/>
                    <a:pt x="21" y="10"/>
                  </a:cubicBezTo>
                  <a:cubicBezTo>
                    <a:pt x="22" y="13"/>
                    <a:pt x="22" y="14"/>
                    <a:pt x="21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7"/>
                    <a:pt x="20" y="17"/>
                    <a:pt x="19" y="18"/>
                  </a:cubicBezTo>
                  <a:cubicBezTo>
                    <a:pt x="19" y="18"/>
                    <a:pt x="18" y="19"/>
                    <a:pt x="18" y="20"/>
                  </a:cubicBezTo>
                  <a:lnTo>
                    <a:pt x="18" y="21"/>
                  </a:lnTo>
                  <a:close/>
                  <a:moveTo>
                    <a:pt x="12" y="18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4" y="18"/>
                    <a:pt x="16" y="18"/>
                    <a:pt x="17" y="19"/>
                  </a:cubicBezTo>
                  <a:cubicBezTo>
                    <a:pt x="18" y="18"/>
                    <a:pt x="18" y="18"/>
                    <a:pt x="18" y="17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3"/>
                    <a:pt x="21" y="12"/>
                    <a:pt x="20" y="10"/>
                  </a:cubicBezTo>
                  <a:cubicBezTo>
                    <a:pt x="20" y="9"/>
                    <a:pt x="20" y="8"/>
                    <a:pt x="20" y="8"/>
                  </a:cubicBezTo>
                  <a:cubicBezTo>
                    <a:pt x="21" y="7"/>
                    <a:pt x="21" y="6"/>
                    <a:pt x="21" y="6"/>
                  </a:cubicBezTo>
                  <a:cubicBezTo>
                    <a:pt x="21" y="3"/>
                    <a:pt x="20" y="3"/>
                    <a:pt x="18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2"/>
                    <a:pt x="14" y="1"/>
                    <a:pt x="13" y="1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0" y="3"/>
                    <a:pt x="10" y="4"/>
                    <a:pt x="8" y="5"/>
                  </a:cubicBezTo>
                  <a:cubicBezTo>
                    <a:pt x="7" y="6"/>
                    <a:pt x="7" y="6"/>
                    <a:pt x="6" y="7"/>
                  </a:cubicBezTo>
                  <a:cubicBezTo>
                    <a:pt x="6" y="7"/>
                    <a:pt x="5" y="7"/>
                    <a:pt x="4" y="7"/>
                  </a:cubicBezTo>
                  <a:cubicBezTo>
                    <a:pt x="3" y="7"/>
                    <a:pt x="3" y="7"/>
                    <a:pt x="2" y="7"/>
                  </a:cubicBezTo>
                  <a:cubicBezTo>
                    <a:pt x="3" y="10"/>
                    <a:pt x="4" y="11"/>
                    <a:pt x="7" y="13"/>
                  </a:cubicBezTo>
                  <a:cubicBezTo>
                    <a:pt x="8" y="14"/>
                    <a:pt x="8" y="14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7"/>
                    <a:pt x="10" y="17"/>
                    <a:pt x="11" y="17"/>
                  </a:cubicBezTo>
                  <a:cubicBezTo>
                    <a:pt x="11" y="18"/>
                    <a:pt x="12" y="18"/>
                    <a:pt x="1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14" name="Freeform 310"/>
            <p:cNvSpPr/>
            <p:nvPr/>
          </p:nvSpPr>
          <p:spPr bwMode="auto">
            <a:xfrm>
              <a:off x="3836" y="2468"/>
              <a:ext cx="90" cy="85"/>
            </a:xfrm>
            <a:custGeom>
              <a:avLst/>
              <a:gdLst>
                <a:gd name="T0" fmla="*/ 15 w 38"/>
                <a:gd name="T1" fmla="*/ 35 h 36"/>
                <a:gd name="T2" fmla="*/ 9 w 38"/>
                <a:gd name="T3" fmla="*/ 18 h 36"/>
                <a:gd name="T4" fmla="*/ 3 w 38"/>
                <a:gd name="T5" fmla="*/ 1 h 36"/>
                <a:gd name="T6" fmla="*/ 8 w 38"/>
                <a:gd name="T7" fmla="*/ 2 h 36"/>
                <a:gd name="T8" fmla="*/ 19 w 38"/>
                <a:gd name="T9" fmla="*/ 2 h 36"/>
                <a:gd name="T10" fmla="*/ 28 w 38"/>
                <a:gd name="T11" fmla="*/ 4 h 36"/>
                <a:gd name="T12" fmla="*/ 38 w 38"/>
                <a:gd name="T13" fmla="*/ 3 h 36"/>
                <a:gd name="T14" fmla="*/ 33 w 38"/>
                <a:gd name="T15" fmla="*/ 6 h 36"/>
                <a:gd name="T16" fmla="*/ 29 w 38"/>
                <a:gd name="T17" fmla="*/ 5 h 36"/>
                <a:gd name="T18" fmla="*/ 26 w 38"/>
                <a:gd name="T19" fmla="*/ 9 h 36"/>
                <a:gd name="T20" fmla="*/ 25 w 38"/>
                <a:gd name="T21" fmla="*/ 15 h 36"/>
                <a:gd name="T22" fmla="*/ 24 w 38"/>
                <a:gd name="T23" fmla="*/ 21 h 36"/>
                <a:gd name="T24" fmla="*/ 24 w 38"/>
                <a:gd name="T25" fmla="*/ 34 h 36"/>
                <a:gd name="T26" fmla="*/ 19 w 38"/>
                <a:gd name="T27" fmla="*/ 36 h 36"/>
                <a:gd name="T28" fmla="*/ 15 w 38"/>
                <a:gd name="T29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36">
                  <a:moveTo>
                    <a:pt x="15" y="35"/>
                  </a:moveTo>
                  <a:cubicBezTo>
                    <a:pt x="10" y="31"/>
                    <a:pt x="9" y="23"/>
                    <a:pt x="9" y="18"/>
                  </a:cubicBezTo>
                  <a:cubicBezTo>
                    <a:pt x="9" y="14"/>
                    <a:pt x="0" y="4"/>
                    <a:pt x="3" y="1"/>
                  </a:cubicBezTo>
                  <a:cubicBezTo>
                    <a:pt x="5" y="0"/>
                    <a:pt x="6" y="2"/>
                    <a:pt x="8" y="2"/>
                  </a:cubicBezTo>
                  <a:cubicBezTo>
                    <a:pt x="12" y="2"/>
                    <a:pt x="16" y="1"/>
                    <a:pt x="19" y="2"/>
                  </a:cubicBezTo>
                  <a:cubicBezTo>
                    <a:pt x="22" y="3"/>
                    <a:pt x="25" y="5"/>
                    <a:pt x="28" y="4"/>
                  </a:cubicBezTo>
                  <a:cubicBezTo>
                    <a:pt x="31" y="3"/>
                    <a:pt x="36" y="1"/>
                    <a:pt x="38" y="3"/>
                  </a:cubicBezTo>
                  <a:cubicBezTo>
                    <a:pt x="36" y="3"/>
                    <a:pt x="35" y="4"/>
                    <a:pt x="33" y="6"/>
                  </a:cubicBezTo>
                  <a:cubicBezTo>
                    <a:pt x="33" y="3"/>
                    <a:pt x="31" y="4"/>
                    <a:pt x="29" y="5"/>
                  </a:cubicBezTo>
                  <a:cubicBezTo>
                    <a:pt x="26" y="5"/>
                    <a:pt x="26" y="6"/>
                    <a:pt x="26" y="9"/>
                  </a:cubicBezTo>
                  <a:cubicBezTo>
                    <a:pt x="26" y="11"/>
                    <a:pt x="28" y="15"/>
                    <a:pt x="25" y="15"/>
                  </a:cubicBezTo>
                  <a:cubicBezTo>
                    <a:pt x="23" y="15"/>
                    <a:pt x="24" y="19"/>
                    <a:pt x="24" y="21"/>
                  </a:cubicBezTo>
                  <a:cubicBezTo>
                    <a:pt x="24" y="25"/>
                    <a:pt x="24" y="30"/>
                    <a:pt x="24" y="34"/>
                  </a:cubicBezTo>
                  <a:cubicBezTo>
                    <a:pt x="24" y="36"/>
                    <a:pt x="20" y="36"/>
                    <a:pt x="19" y="36"/>
                  </a:cubicBezTo>
                  <a:cubicBezTo>
                    <a:pt x="17" y="36"/>
                    <a:pt x="17" y="32"/>
                    <a:pt x="15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15" name="Freeform 311"/>
            <p:cNvSpPr>
              <a:spLocks noEditPoints="1"/>
            </p:cNvSpPr>
            <p:nvPr/>
          </p:nvSpPr>
          <p:spPr bwMode="auto">
            <a:xfrm>
              <a:off x="3836" y="2468"/>
              <a:ext cx="93" cy="85"/>
            </a:xfrm>
            <a:custGeom>
              <a:avLst/>
              <a:gdLst>
                <a:gd name="T0" fmla="*/ 19 w 39"/>
                <a:gd name="T1" fmla="*/ 36 h 36"/>
                <a:gd name="T2" fmla="*/ 16 w 39"/>
                <a:gd name="T3" fmla="*/ 34 h 36"/>
                <a:gd name="T4" fmla="*/ 15 w 39"/>
                <a:gd name="T5" fmla="*/ 35 h 36"/>
                <a:gd name="T6" fmla="*/ 8 w 39"/>
                <a:gd name="T7" fmla="*/ 18 h 36"/>
                <a:gd name="T8" fmla="*/ 2 w 39"/>
                <a:gd name="T9" fmla="*/ 1 h 36"/>
                <a:gd name="T10" fmla="*/ 8 w 39"/>
                <a:gd name="T11" fmla="*/ 1 h 36"/>
                <a:gd name="T12" fmla="*/ 16 w 39"/>
                <a:gd name="T13" fmla="*/ 1 h 36"/>
                <a:gd name="T14" fmla="*/ 22 w 39"/>
                <a:gd name="T15" fmla="*/ 2 h 36"/>
                <a:gd name="T16" fmla="*/ 30 w 39"/>
                <a:gd name="T17" fmla="*/ 3 h 36"/>
                <a:gd name="T18" fmla="*/ 38 w 39"/>
                <a:gd name="T19" fmla="*/ 3 h 36"/>
                <a:gd name="T20" fmla="*/ 38 w 39"/>
                <a:gd name="T21" fmla="*/ 4 h 36"/>
                <a:gd name="T22" fmla="*/ 34 w 39"/>
                <a:gd name="T23" fmla="*/ 6 h 36"/>
                <a:gd name="T24" fmla="*/ 33 w 39"/>
                <a:gd name="T25" fmla="*/ 6 h 36"/>
                <a:gd name="T26" fmla="*/ 30 w 39"/>
                <a:gd name="T27" fmla="*/ 5 h 36"/>
                <a:gd name="T28" fmla="*/ 27 w 39"/>
                <a:gd name="T29" fmla="*/ 8 h 36"/>
                <a:gd name="T30" fmla="*/ 27 w 39"/>
                <a:gd name="T31" fmla="*/ 11 h 36"/>
                <a:gd name="T32" fmla="*/ 25 w 39"/>
                <a:gd name="T33" fmla="*/ 16 h 36"/>
                <a:gd name="T34" fmla="*/ 24 w 39"/>
                <a:gd name="T35" fmla="*/ 19 h 36"/>
                <a:gd name="T36" fmla="*/ 24 w 39"/>
                <a:gd name="T37" fmla="*/ 34 h 36"/>
                <a:gd name="T38" fmla="*/ 16 w 39"/>
                <a:gd name="T39" fmla="*/ 33 h 36"/>
                <a:gd name="T40" fmla="*/ 19 w 39"/>
                <a:gd name="T41" fmla="*/ 35 h 36"/>
                <a:gd name="T42" fmla="*/ 23 w 39"/>
                <a:gd name="T43" fmla="*/ 34 h 36"/>
                <a:gd name="T44" fmla="*/ 23 w 39"/>
                <a:gd name="T45" fmla="*/ 19 h 36"/>
                <a:gd name="T46" fmla="*/ 25 w 39"/>
                <a:gd name="T47" fmla="*/ 14 h 36"/>
                <a:gd name="T48" fmla="*/ 26 w 39"/>
                <a:gd name="T49" fmla="*/ 11 h 36"/>
                <a:gd name="T50" fmla="*/ 26 w 39"/>
                <a:gd name="T51" fmla="*/ 8 h 36"/>
                <a:gd name="T52" fmla="*/ 22 w 39"/>
                <a:gd name="T53" fmla="*/ 3 h 36"/>
                <a:gd name="T54" fmla="*/ 12 w 39"/>
                <a:gd name="T55" fmla="*/ 3 h 36"/>
                <a:gd name="T56" fmla="*/ 8 w 39"/>
                <a:gd name="T57" fmla="*/ 3 h 36"/>
                <a:gd name="T58" fmla="*/ 3 w 39"/>
                <a:gd name="T59" fmla="*/ 2 h 36"/>
                <a:gd name="T60" fmla="*/ 10 w 39"/>
                <a:gd name="T61" fmla="*/ 18 h 36"/>
                <a:gd name="T62" fmla="*/ 16 w 39"/>
                <a:gd name="T63" fmla="*/ 33 h 36"/>
                <a:gd name="T64" fmla="*/ 34 w 39"/>
                <a:gd name="T65" fmla="*/ 4 h 36"/>
                <a:gd name="T66" fmla="*/ 32 w 39"/>
                <a:gd name="T6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" h="36">
                  <a:moveTo>
                    <a:pt x="20" y="36"/>
                  </a:moveTo>
                  <a:cubicBezTo>
                    <a:pt x="19" y="36"/>
                    <a:pt x="19" y="36"/>
                    <a:pt x="19" y="36"/>
                  </a:cubicBezTo>
                  <a:cubicBezTo>
                    <a:pt x="18" y="36"/>
                    <a:pt x="17" y="36"/>
                    <a:pt x="17" y="35"/>
                  </a:cubicBezTo>
                  <a:cubicBezTo>
                    <a:pt x="17" y="35"/>
                    <a:pt x="16" y="34"/>
                    <a:pt x="16" y="34"/>
                  </a:cubicBezTo>
                  <a:cubicBezTo>
                    <a:pt x="16" y="34"/>
                    <a:pt x="16" y="34"/>
                    <a:pt x="15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9" y="31"/>
                    <a:pt x="9" y="24"/>
                    <a:pt x="8" y="18"/>
                  </a:cubicBezTo>
                  <a:cubicBezTo>
                    <a:pt x="8" y="17"/>
                    <a:pt x="7" y="14"/>
                    <a:pt x="5" y="12"/>
                  </a:cubicBezTo>
                  <a:cubicBezTo>
                    <a:pt x="3" y="7"/>
                    <a:pt x="0" y="3"/>
                    <a:pt x="2" y="1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9" y="1"/>
                    <a:pt x="10" y="1"/>
                    <a:pt x="12" y="1"/>
                  </a:cubicBezTo>
                  <a:cubicBezTo>
                    <a:pt x="13" y="1"/>
                    <a:pt x="15" y="1"/>
                    <a:pt x="16" y="1"/>
                  </a:cubicBezTo>
                  <a:cubicBezTo>
                    <a:pt x="17" y="1"/>
                    <a:pt x="19" y="1"/>
                    <a:pt x="20" y="1"/>
                  </a:cubicBezTo>
                  <a:cubicBezTo>
                    <a:pt x="20" y="1"/>
                    <a:pt x="21" y="2"/>
                    <a:pt x="22" y="2"/>
                  </a:cubicBezTo>
                  <a:cubicBezTo>
                    <a:pt x="24" y="3"/>
                    <a:pt x="26" y="4"/>
                    <a:pt x="28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31" y="2"/>
                    <a:pt x="33" y="2"/>
                    <a:pt x="35" y="2"/>
                  </a:cubicBezTo>
                  <a:cubicBezTo>
                    <a:pt x="36" y="2"/>
                    <a:pt x="38" y="2"/>
                    <a:pt x="38" y="3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6" y="4"/>
                    <a:pt x="35" y="5"/>
                    <a:pt x="34" y="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5"/>
                    <a:pt x="32" y="5"/>
                    <a:pt x="32" y="5"/>
                  </a:cubicBezTo>
                  <a:cubicBezTo>
                    <a:pt x="31" y="5"/>
                    <a:pt x="31" y="5"/>
                    <a:pt x="30" y="5"/>
                  </a:cubicBezTo>
                  <a:cubicBezTo>
                    <a:pt x="30" y="5"/>
                    <a:pt x="29" y="5"/>
                    <a:pt x="29" y="5"/>
                  </a:cubicBezTo>
                  <a:cubicBezTo>
                    <a:pt x="27" y="6"/>
                    <a:pt x="27" y="6"/>
                    <a:pt x="27" y="8"/>
                  </a:cubicBezTo>
                  <a:cubicBezTo>
                    <a:pt x="27" y="8"/>
                    <a:pt x="27" y="8"/>
                    <a:pt x="27" y="9"/>
                  </a:cubicBezTo>
                  <a:cubicBezTo>
                    <a:pt x="27" y="10"/>
                    <a:pt x="27" y="10"/>
                    <a:pt x="27" y="11"/>
                  </a:cubicBezTo>
                  <a:cubicBezTo>
                    <a:pt x="27" y="12"/>
                    <a:pt x="28" y="14"/>
                    <a:pt x="27" y="15"/>
                  </a:cubicBezTo>
                  <a:cubicBezTo>
                    <a:pt x="26" y="15"/>
                    <a:pt x="26" y="16"/>
                    <a:pt x="25" y="16"/>
                  </a:cubicBezTo>
                  <a:cubicBezTo>
                    <a:pt x="25" y="16"/>
                    <a:pt x="25" y="16"/>
                    <a:pt x="24" y="16"/>
                  </a:cubicBezTo>
                  <a:cubicBezTo>
                    <a:pt x="24" y="16"/>
                    <a:pt x="24" y="18"/>
                    <a:pt x="24" y="19"/>
                  </a:cubicBezTo>
                  <a:cubicBezTo>
                    <a:pt x="24" y="20"/>
                    <a:pt x="24" y="20"/>
                    <a:pt x="24" y="21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6"/>
                    <a:pt x="21" y="36"/>
                    <a:pt x="20" y="36"/>
                  </a:cubicBezTo>
                  <a:close/>
                  <a:moveTo>
                    <a:pt x="16" y="33"/>
                  </a:moveTo>
                  <a:cubicBezTo>
                    <a:pt x="17" y="33"/>
                    <a:pt x="17" y="34"/>
                    <a:pt x="18" y="34"/>
                  </a:cubicBezTo>
                  <a:cubicBezTo>
                    <a:pt x="18" y="35"/>
                    <a:pt x="19" y="35"/>
                    <a:pt x="19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2" y="35"/>
                    <a:pt x="23" y="34"/>
                    <a:pt x="23" y="34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20"/>
                    <a:pt x="23" y="19"/>
                  </a:cubicBezTo>
                  <a:cubicBezTo>
                    <a:pt x="23" y="18"/>
                    <a:pt x="23" y="16"/>
                    <a:pt x="23" y="15"/>
                  </a:cubicBezTo>
                  <a:cubicBezTo>
                    <a:pt x="24" y="15"/>
                    <a:pt x="24" y="14"/>
                    <a:pt x="25" y="14"/>
                  </a:cubicBezTo>
                  <a:cubicBezTo>
                    <a:pt x="25" y="14"/>
                    <a:pt x="26" y="14"/>
                    <a:pt x="26" y="14"/>
                  </a:cubicBezTo>
                  <a:cubicBezTo>
                    <a:pt x="26" y="14"/>
                    <a:pt x="26" y="12"/>
                    <a:pt x="26" y="11"/>
                  </a:cubicBezTo>
                  <a:cubicBezTo>
                    <a:pt x="26" y="10"/>
                    <a:pt x="26" y="10"/>
                    <a:pt x="26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6"/>
                    <a:pt x="26" y="5"/>
                    <a:pt x="27" y="5"/>
                  </a:cubicBezTo>
                  <a:cubicBezTo>
                    <a:pt x="25" y="5"/>
                    <a:pt x="23" y="4"/>
                    <a:pt x="22" y="3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7" y="2"/>
                    <a:pt x="15" y="2"/>
                    <a:pt x="12" y="3"/>
                  </a:cubicBezTo>
                  <a:cubicBezTo>
                    <a:pt x="11" y="3"/>
                    <a:pt x="9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6" y="2"/>
                    <a:pt x="6" y="2"/>
                  </a:cubicBezTo>
                  <a:cubicBezTo>
                    <a:pt x="5" y="2"/>
                    <a:pt x="4" y="1"/>
                    <a:pt x="3" y="2"/>
                  </a:cubicBezTo>
                  <a:cubicBezTo>
                    <a:pt x="2" y="3"/>
                    <a:pt x="5" y="8"/>
                    <a:pt x="7" y="11"/>
                  </a:cubicBezTo>
                  <a:cubicBezTo>
                    <a:pt x="8" y="14"/>
                    <a:pt x="10" y="16"/>
                    <a:pt x="10" y="18"/>
                  </a:cubicBezTo>
                  <a:cubicBezTo>
                    <a:pt x="10" y="23"/>
                    <a:pt x="11" y="30"/>
                    <a:pt x="15" y="34"/>
                  </a:cubicBezTo>
                  <a:cubicBezTo>
                    <a:pt x="15" y="33"/>
                    <a:pt x="16" y="33"/>
                    <a:pt x="16" y="33"/>
                  </a:cubicBezTo>
                  <a:close/>
                  <a:moveTo>
                    <a:pt x="32" y="3"/>
                  </a:moveTo>
                  <a:cubicBezTo>
                    <a:pt x="33" y="3"/>
                    <a:pt x="33" y="4"/>
                    <a:pt x="34" y="4"/>
                  </a:cubicBezTo>
                  <a:cubicBezTo>
                    <a:pt x="34" y="4"/>
                    <a:pt x="35" y="3"/>
                    <a:pt x="36" y="3"/>
                  </a:cubicBezTo>
                  <a:cubicBezTo>
                    <a:pt x="35" y="3"/>
                    <a:pt x="33" y="3"/>
                    <a:pt x="3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16" name="Freeform 312"/>
            <p:cNvSpPr/>
            <p:nvPr/>
          </p:nvSpPr>
          <p:spPr bwMode="auto">
            <a:xfrm>
              <a:off x="3661" y="2180"/>
              <a:ext cx="54" cy="48"/>
            </a:xfrm>
            <a:custGeom>
              <a:avLst/>
              <a:gdLst>
                <a:gd name="T0" fmla="*/ 0 w 23"/>
                <a:gd name="T1" fmla="*/ 20 h 20"/>
                <a:gd name="T2" fmla="*/ 6 w 23"/>
                <a:gd name="T3" fmla="*/ 7 h 20"/>
                <a:gd name="T4" fmla="*/ 11 w 23"/>
                <a:gd name="T5" fmla="*/ 1 h 20"/>
                <a:gd name="T6" fmla="*/ 19 w 23"/>
                <a:gd name="T7" fmla="*/ 0 h 20"/>
                <a:gd name="T8" fmla="*/ 22 w 23"/>
                <a:gd name="T9" fmla="*/ 5 h 20"/>
                <a:gd name="T10" fmla="*/ 14 w 23"/>
                <a:gd name="T11" fmla="*/ 5 h 20"/>
                <a:gd name="T12" fmla="*/ 14 w 23"/>
                <a:gd name="T13" fmla="*/ 13 h 20"/>
                <a:gd name="T14" fmla="*/ 11 w 23"/>
                <a:gd name="T15" fmla="*/ 14 h 20"/>
                <a:gd name="T16" fmla="*/ 11 w 23"/>
                <a:gd name="T17" fmla="*/ 19 h 20"/>
                <a:gd name="T18" fmla="*/ 0 w 23"/>
                <a:gd name="T1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0">
                  <a:moveTo>
                    <a:pt x="0" y="20"/>
                  </a:moveTo>
                  <a:cubicBezTo>
                    <a:pt x="1" y="15"/>
                    <a:pt x="5" y="12"/>
                    <a:pt x="6" y="7"/>
                  </a:cubicBezTo>
                  <a:cubicBezTo>
                    <a:pt x="7" y="5"/>
                    <a:pt x="9" y="3"/>
                    <a:pt x="11" y="1"/>
                  </a:cubicBezTo>
                  <a:cubicBezTo>
                    <a:pt x="11" y="0"/>
                    <a:pt x="18" y="0"/>
                    <a:pt x="19" y="0"/>
                  </a:cubicBezTo>
                  <a:cubicBezTo>
                    <a:pt x="23" y="0"/>
                    <a:pt x="22" y="1"/>
                    <a:pt x="22" y="5"/>
                  </a:cubicBezTo>
                  <a:cubicBezTo>
                    <a:pt x="22" y="6"/>
                    <a:pt x="16" y="5"/>
                    <a:pt x="14" y="5"/>
                  </a:cubicBezTo>
                  <a:cubicBezTo>
                    <a:pt x="13" y="5"/>
                    <a:pt x="14" y="11"/>
                    <a:pt x="14" y="13"/>
                  </a:cubicBezTo>
                  <a:cubicBezTo>
                    <a:pt x="14" y="13"/>
                    <a:pt x="11" y="13"/>
                    <a:pt x="11" y="14"/>
                  </a:cubicBezTo>
                  <a:cubicBezTo>
                    <a:pt x="10" y="15"/>
                    <a:pt x="11" y="17"/>
                    <a:pt x="11" y="19"/>
                  </a:cubicBezTo>
                  <a:cubicBezTo>
                    <a:pt x="9" y="19"/>
                    <a:pt x="1" y="17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17" name="Freeform 313"/>
            <p:cNvSpPr>
              <a:spLocks noEditPoints="1"/>
            </p:cNvSpPr>
            <p:nvPr/>
          </p:nvSpPr>
          <p:spPr bwMode="auto">
            <a:xfrm>
              <a:off x="3661" y="2180"/>
              <a:ext cx="54" cy="48"/>
            </a:xfrm>
            <a:custGeom>
              <a:avLst/>
              <a:gdLst>
                <a:gd name="T0" fmla="*/ 1 w 23"/>
                <a:gd name="T1" fmla="*/ 20 h 20"/>
                <a:gd name="T2" fmla="*/ 0 w 23"/>
                <a:gd name="T3" fmla="*/ 20 h 20"/>
                <a:gd name="T4" fmla="*/ 3 w 23"/>
                <a:gd name="T5" fmla="*/ 12 h 20"/>
                <a:gd name="T6" fmla="*/ 6 w 23"/>
                <a:gd name="T7" fmla="*/ 7 h 20"/>
                <a:gd name="T8" fmla="*/ 8 w 23"/>
                <a:gd name="T9" fmla="*/ 3 h 20"/>
                <a:gd name="T10" fmla="*/ 10 w 23"/>
                <a:gd name="T11" fmla="*/ 0 h 20"/>
                <a:gd name="T12" fmla="*/ 14 w 23"/>
                <a:gd name="T13" fmla="*/ 0 h 20"/>
                <a:gd name="T14" fmla="*/ 18 w 23"/>
                <a:gd name="T15" fmla="*/ 0 h 20"/>
                <a:gd name="T16" fmla="*/ 19 w 23"/>
                <a:gd name="T17" fmla="*/ 0 h 20"/>
                <a:gd name="T18" fmla="*/ 23 w 23"/>
                <a:gd name="T19" fmla="*/ 0 h 20"/>
                <a:gd name="T20" fmla="*/ 23 w 23"/>
                <a:gd name="T21" fmla="*/ 4 h 20"/>
                <a:gd name="T22" fmla="*/ 23 w 23"/>
                <a:gd name="T23" fmla="*/ 5 h 20"/>
                <a:gd name="T24" fmla="*/ 19 w 23"/>
                <a:gd name="T25" fmla="*/ 6 h 20"/>
                <a:gd name="T26" fmla="*/ 16 w 23"/>
                <a:gd name="T27" fmla="*/ 6 h 20"/>
                <a:gd name="T28" fmla="*/ 14 w 23"/>
                <a:gd name="T29" fmla="*/ 6 h 20"/>
                <a:gd name="T30" fmla="*/ 14 w 23"/>
                <a:gd name="T31" fmla="*/ 11 h 20"/>
                <a:gd name="T32" fmla="*/ 14 w 23"/>
                <a:gd name="T33" fmla="*/ 13 h 20"/>
                <a:gd name="T34" fmla="*/ 13 w 23"/>
                <a:gd name="T35" fmla="*/ 14 h 20"/>
                <a:gd name="T36" fmla="*/ 11 w 23"/>
                <a:gd name="T37" fmla="*/ 14 h 20"/>
                <a:gd name="T38" fmla="*/ 11 w 23"/>
                <a:gd name="T39" fmla="*/ 17 h 20"/>
                <a:gd name="T40" fmla="*/ 12 w 23"/>
                <a:gd name="T41" fmla="*/ 19 h 20"/>
                <a:gd name="T42" fmla="*/ 12 w 23"/>
                <a:gd name="T43" fmla="*/ 19 h 20"/>
                <a:gd name="T44" fmla="*/ 11 w 23"/>
                <a:gd name="T45" fmla="*/ 19 h 20"/>
                <a:gd name="T46" fmla="*/ 11 w 23"/>
                <a:gd name="T47" fmla="*/ 19 h 20"/>
                <a:gd name="T48" fmla="*/ 9 w 23"/>
                <a:gd name="T49" fmla="*/ 19 h 20"/>
                <a:gd name="T50" fmla="*/ 5 w 23"/>
                <a:gd name="T51" fmla="*/ 19 h 20"/>
                <a:gd name="T52" fmla="*/ 1 w 23"/>
                <a:gd name="T53" fmla="*/ 20 h 20"/>
                <a:gd name="T54" fmla="*/ 14 w 23"/>
                <a:gd name="T55" fmla="*/ 1 h 20"/>
                <a:gd name="T56" fmla="*/ 11 w 23"/>
                <a:gd name="T57" fmla="*/ 1 h 20"/>
                <a:gd name="T58" fmla="*/ 9 w 23"/>
                <a:gd name="T59" fmla="*/ 4 h 20"/>
                <a:gd name="T60" fmla="*/ 7 w 23"/>
                <a:gd name="T61" fmla="*/ 7 h 20"/>
                <a:gd name="T62" fmla="*/ 4 w 23"/>
                <a:gd name="T63" fmla="*/ 13 h 20"/>
                <a:gd name="T64" fmla="*/ 1 w 23"/>
                <a:gd name="T65" fmla="*/ 18 h 20"/>
                <a:gd name="T66" fmla="*/ 5 w 23"/>
                <a:gd name="T67" fmla="*/ 18 h 20"/>
                <a:gd name="T68" fmla="*/ 9 w 23"/>
                <a:gd name="T69" fmla="*/ 18 h 20"/>
                <a:gd name="T70" fmla="*/ 10 w 23"/>
                <a:gd name="T71" fmla="*/ 18 h 20"/>
                <a:gd name="T72" fmla="*/ 10 w 23"/>
                <a:gd name="T73" fmla="*/ 18 h 20"/>
                <a:gd name="T74" fmla="*/ 10 w 23"/>
                <a:gd name="T75" fmla="*/ 14 h 20"/>
                <a:gd name="T76" fmla="*/ 12 w 23"/>
                <a:gd name="T77" fmla="*/ 12 h 20"/>
                <a:gd name="T78" fmla="*/ 13 w 23"/>
                <a:gd name="T79" fmla="*/ 12 h 20"/>
                <a:gd name="T80" fmla="*/ 13 w 23"/>
                <a:gd name="T81" fmla="*/ 11 h 20"/>
                <a:gd name="T82" fmla="*/ 14 w 23"/>
                <a:gd name="T83" fmla="*/ 5 h 20"/>
                <a:gd name="T84" fmla="*/ 14 w 23"/>
                <a:gd name="T85" fmla="*/ 5 h 20"/>
                <a:gd name="T86" fmla="*/ 16 w 23"/>
                <a:gd name="T87" fmla="*/ 5 h 20"/>
                <a:gd name="T88" fmla="*/ 19 w 23"/>
                <a:gd name="T89" fmla="*/ 5 h 20"/>
                <a:gd name="T90" fmla="*/ 22 w 23"/>
                <a:gd name="T91" fmla="*/ 4 h 20"/>
                <a:gd name="T92" fmla="*/ 22 w 23"/>
                <a:gd name="T93" fmla="*/ 3 h 20"/>
                <a:gd name="T94" fmla="*/ 22 w 23"/>
                <a:gd name="T95" fmla="*/ 1 h 20"/>
                <a:gd name="T96" fmla="*/ 19 w 23"/>
                <a:gd name="T97" fmla="*/ 1 h 20"/>
                <a:gd name="T98" fmla="*/ 18 w 23"/>
                <a:gd name="T99" fmla="*/ 1 h 20"/>
                <a:gd name="T100" fmla="*/ 14 w 23"/>
                <a:gd name="T101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3" h="20">
                  <a:moveTo>
                    <a:pt x="1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17"/>
                    <a:pt x="1" y="15"/>
                    <a:pt x="3" y="12"/>
                  </a:cubicBezTo>
                  <a:cubicBezTo>
                    <a:pt x="4" y="11"/>
                    <a:pt x="5" y="9"/>
                    <a:pt x="6" y="7"/>
                  </a:cubicBezTo>
                  <a:cubicBezTo>
                    <a:pt x="6" y="5"/>
                    <a:pt x="7" y="4"/>
                    <a:pt x="8" y="3"/>
                  </a:cubicBezTo>
                  <a:cubicBezTo>
                    <a:pt x="9" y="2"/>
                    <a:pt x="10" y="2"/>
                    <a:pt x="10" y="0"/>
                  </a:cubicBezTo>
                  <a:cubicBezTo>
                    <a:pt x="10" y="0"/>
                    <a:pt x="11" y="0"/>
                    <a:pt x="14" y="0"/>
                  </a:cubicBezTo>
                  <a:cubicBezTo>
                    <a:pt x="15" y="0"/>
                    <a:pt x="17" y="0"/>
                    <a:pt x="18" y="0"/>
                  </a:cubicBezTo>
                  <a:cubicBezTo>
                    <a:pt x="18" y="0"/>
                    <a:pt x="19" y="0"/>
                    <a:pt x="19" y="0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3" y="1"/>
                    <a:pt x="23" y="2"/>
                    <a:pt x="23" y="4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6"/>
                    <a:pt x="20" y="6"/>
                    <a:pt x="19" y="6"/>
                  </a:cubicBezTo>
                  <a:cubicBezTo>
                    <a:pt x="18" y="6"/>
                    <a:pt x="17" y="6"/>
                    <a:pt x="16" y="6"/>
                  </a:cubicBezTo>
                  <a:cubicBezTo>
                    <a:pt x="15" y="6"/>
                    <a:pt x="15" y="6"/>
                    <a:pt x="14" y="6"/>
                  </a:cubicBezTo>
                  <a:cubicBezTo>
                    <a:pt x="14" y="6"/>
                    <a:pt x="14" y="10"/>
                    <a:pt x="14" y="11"/>
                  </a:cubicBezTo>
                  <a:cubicBezTo>
                    <a:pt x="14" y="12"/>
                    <a:pt x="14" y="12"/>
                    <a:pt x="14" y="13"/>
                  </a:cubicBezTo>
                  <a:cubicBezTo>
                    <a:pt x="14" y="13"/>
                    <a:pt x="14" y="13"/>
                    <a:pt x="13" y="14"/>
                  </a:cubicBezTo>
                  <a:cubicBezTo>
                    <a:pt x="12" y="14"/>
                    <a:pt x="11" y="14"/>
                    <a:pt x="11" y="14"/>
                  </a:cubicBezTo>
                  <a:cubicBezTo>
                    <a:pt x="11" y="15"/>
                    <a:pt x="11" y="16"/>
                    <a:pt x="11" y="17"/>
                  </a:cubicBezTo>
                  <a:cubicBezTo>
                    <a:pt x="11" y="18"/>
                    <a:pt x="12" y="18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9" y="19"/>
                  </a:cubicBezTo>
                  <a:cubicBezTo>
                    <a:pt x="8" y="19"/>
                    <a:pt x="6" y="19"/>
                    <a:pt x="5" y="19"/>
                  </a:cubicBezTo>
                  <a:cubicBezTo>
                    <a:pt x="2" y="19"/>
                    <a:pt x="1" y="20"/>
                    <a:pt x="1" y="20"/>
                  </a:cubicBezTo>
                  <a:close/>
                  <a:moveTo>
                    <a:pt x="14" y="1"/>
                  </a:moveTo>
                  <a:cubicBezTo>
                    <a:pt x="12" y="1"/>
                    <a:pt x="11" y="1"/>
                    <a:pt x="11" y="1"/>
                  </a:cubicBezTo>
                  <a:cubicBezTo>
                    <a:pt x="11" y="2"/>
                    <a:pt x="10" y="3"/>
                    <a:pt x="9" y="4"/>
                  </a:cubicBezTo>
                  <a:cubicBezTo>
                    <a:pt x="8" y="5"/>
                    <a:pt x="7" y="6"/>
                    <a:pt x="7" y="7"/>
                  </a:cubicBezTo>
                  <a:cubicBezTo>
                    <a:pt x="6" y="9"/>
                    <a:pt x="5" y="11"/>
                    <a:pt x="4" y="13"/>
                  </a:cubicBezTo>
                  <a:cubicBezTo>
                    <a:pt x="3" y="15"/>
                    <a:pt x="2" y="16"/>
                    <a:pt x="1" y="18"/>
                  </a:cubicBezTo>
                  <a:cubicBezTo>
                    <a:pt x="2" y="18"/>
                    <a:pt x="4" y="18"/>
                    <a:pt x="5" y="18"/>
                  </a:cubicBezTo>
                  <a:cubicBezTo>
                    <a:pt x="6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9" y="15"/>
                    <a:pt x="10" y="14"/>
                  </a:cubicBezTo>
                  <a:cubicBezTo>
                    <a:pt x="11" y="13"/>
                    <a:pt x="11" y="13"/>
                    <a:pt x="12" y="12"/>
                  </a:cubicBezTo>
                  <a:cubicBezTo>
                    <a:pt x="12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1"/>
                  </a:cubicBezTo>
                  <a:cubicBezTo>
                    <a:pt x="13" y="8"/>
                    <a:pt x="13" y="6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5"/>
                    <a:pt x="16" y="5"/>
                  </a:cubicBezTo>
                  <a:cubicBezTo>
                    <a:pt x="17" y="5"/>
                    <a:pt x="18" y="5"/>
                    <a:pt x="19" y="5"/>
                  </a:cubicBezTo>
                  <a:cubicBezTo>
                    <a:pt x="21" y="5"/>
                    <a:pt x="22" y="5"/>
                    <a:pt x="22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1"/>
                  </a:cubicBezTo>
                  <a:cubicBezTo>
                    <a:pt x="21" y="1"/>
                    <a:pt x="20" y="1"/>
                    <a:pt x="19" y="1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6" y="1"/>
                    <a:pt x="15" y="1"/>
                    <a:pt x="1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18" name="Freeform 314"/>
            <p:cNvSpPr/>
            <p:nvPr/>
          </p:nvSpPr>
          <p:spPr bwMode="auto">
            <a:xfrm>
              <a:off x="3905" y="2214"/>
              <a:ext cx="109" cy="125"/>
            </a:xfrm>
            <a:custGeom>
              <a:avLst/>
              <a:gdLst>
                <a:gd name="T0" fmla="*/ 36 w 46"/>
                <a:gd name="T1" fmla="*/ 0 h 53"/>
                <a:gd name="T2" fmla="*/ 35 w 46"/>
                <a:gd name="T3" fmla="*/ 1 h 53"/>
                <a:gd name="T4" fmla="*/ 32 w 46"/>
                <a:gd name="T5" fmla="*/ 4 h 53"/>
                <a:gd name="T6" fmla="*/ 25 w 46"/>
                <a:gd name="T7" fmla="*/ 3 h 53"/>
                <a:gd name="T8" fmla="*/ 26 w 46"/>
                <a:gd name="T9" fmla="*/ 3 h 53"/>
                <a:gd name="T10" fmla="*/ 13 w 46"/>
                <a:gd name="T11" fmla="*/ 3 h 53"/>
                <a:gd name="T12" fmla="*/ 9 w 46"/>
                <a:gd name="T13" fmla="*/ 4 h 53"/>
                <a:gd name="T14" fmla="*/ 9 w 46"/>
                <a:gd name="T15" fmla="*/ 8 h 53"/>
                <a:gd name="T16" fmla="*/ 6 w 46"/>
                <a:gd name="T17" fmla="*/ 9 h 53"/>
                <a:gd name="T18" fmla="*/ 5 w 46"/>
                <a:gd name="T19" fmla="*/ 21 h 53"/>
                <a:gd name="T20" fmla="*/ 0 w 46"/>
                <a:gd name="T21" fmla="*/ 29 h 53"/>
                <a:gd name="T22" fmla="*/ 3 w 46"/>
                <a:gd name="T23" fmla="*/ 34 h 53"/>
                <a:gd name="T24" fmla="*/ 4 w 46"/>
                <a:gd name="T25" fmla="*/ 38 h 53"/>
                <a:gd name="T26" fmla="*/ 6 w 46"/>
                <a:gd name="T27" fmla="*/ 40 h 53"/>
                <a:gd name="T28" fmla="*/ 9 w 46"/>
                <a:gd name="T29" fmla="*/ 41 h 53"/>
                <a:gd name="T30" fmla="*/ 9 w 46"/>
                <a:gd name="T31" fmla="*/ 43 h 53"/>
                <a:gd name="T32" fmla="*/ 13 w 46"/>
                <a:gd name="T33" fmla="*/ 46 h 53"/>
                <a:gd name="T34" fmla="*/ 18 w 46"/>
                <a:gd name="T35" fmla="*/ 51 h 53"/>
                <a:gd name="T36" fmla="*/ 24 w 46"/>
                <a:gd name="T37" fmla="*/ 53 h 53"/>
                <a:gd name="T38" fmla="*/ 33 w 46"/>
                <a:gd name="T39" fmla="*/ 51 h 53"/>
                <a:gd name="T40" fmla="*/ 37 w 46"/>
                <a:gd name="T41" fmla="*/ 51 h 53"/>
                <a:gd name="T42" fmla="*/ 35 w 46"/>
                <a:gd name="T43" fmla="*/ 48 h 53"/>
                <a:gd name="T44" fmla="*/ 30 w 46"/>
                <a:gd name="T45" fmla="*/ 42 h 53"/>
                <a:gd name="T46" fmla="*/ 33 w 46"/>
                <a:gd name="T47" fmla="*/ 39 h 53"/>
                <a:gd name="T48" fmla="*/ 33 w 46"/>
                <a:gd name="T49" fmla="*/ 35 h 53"/>
                <a:gd name="T50" fmla="*/ 35 w 46"/>
                <a:gd name="T51" fmla="*/ 34 h 53"/>
                <a:gd name="T52" fmla="*/ 36 w 46"/>
                <a:gd name="T53" fmla="*/ 31 h 53"/>
                <a:gd name="T54" fmla="*/ 38 w 46"/>
                <a:gd name="T55" fmla="*/ 28 h 53"/>
                <a:gd name="T56" fmla="*/ 39 w 46"/>
                <a:gd name="T57" fmla="*/ 22 h 53"/>
                <a:gd name="T58" fmla="*/ 42 w 46"/>
                <a:gd name="T59" fmla="*/ 16 h 53"/>
                <a:gd name="T60" fmla="*/ 41 w 46"/>
                <a:gd name="T61" fmla="*/ 12 h 53"/>
                <a:gd name="T62" fmla="*/ 40 w 46"/>
                <a:gd name="T63" fmla="*/ 5 h 53"/>
                <a:gd name="T64" fmla="*/ 40 w 46"/>
                <a:gd name="T65" fmla="*/ 3 h 53"/>
                <a:gd name="T66" fmla="*/ 36 w 46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6" h="53">
                  <a:moveTo>
                    <a:pt x="36" y="0"/>
                  </a:moveTo>
                  <a:cubicBezTo>
                    <a:pt x="36" y="0"/>
                    <a:pt x="35" y="1"/>
                    <a:pt x="35" y="1"/>
                  </a:cubicBezTo>
                  <a:cubicBezTo>
                    <a:pt x="34" y="2"/>
                    <a:pt x="33" y="4"/>
                    <a:pt x="32" y="4"/>
                  </a:cubicBezTo>
                  <a:cubicBezTo>
                    <a:pt x="31" y="4"/>
                    <a:pt x="27" y="3"/>
                    <a:pt x="25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3" y="5"/>
                    <a:pt x="16" y="3"/>
                    <a:pt x="13" y="3"/>
                  </a:cubicBezTo>
                  <a:cubicBezTo>
                    <a:pt x="11" y="3"/>
                    <a:pt x="9" y="2"/>
                    <a:pt x="9" y="4"/>
                  </a:cubicBezTo>
                  <a:cubicBezTo>
                    <a:pt x="9" y="5"/>
                    <a:pt x="9" y="7"/>
                    <a:pt x="9" y="8"/>
                  </a:cubicBezTo>
                  <a:cubicBezTo>
                    <a:pt x="9" y="9"/>
                    <a:pt x="6" y="8"/>
                    <a:pt x="6" y="9"/>
                  </a:cubicBezTo>
                  <a:cubicBezTo>
                    <a:pt x="4" y="11"/>
                    <a:pt x="8" y="20"/>
                    <a:pt x="5" y="21"/>
                  </a:cubicBezTo>
                  <a:cubicBezTo>
                    <a:pt x="2" y="21"/>
                    <a:pt x="0" y="26"/>
                    <a:pt x="0" y="29"/>
                  </a:cubicBezTo>
                  <a:cubicBezTo>
                    <a:pt x="2" y="28"/>
                    <a:pt x="2" y="33"/>
                    <a:pt x="3" y="34"/>
                  </a:cubicBezTo>
                  <a:cubicBezTo>
                    <a:pt x="4" y="35"/>
                    <a:pt x="4" y="36"/>
                    <a:pt x="4" y="38"/>
                  </a:cubicBezTo>
                  <a:cubicBezTo>
                    <a:pt x="4" y="39"/>
                    <a:pt x="5" y="40"/>
                    <a:pt x="6" y="40"/>
                  </a:cubicBezTo>
                  <a:cubicBezTo>
                    <a:pt x="7" y="41"/>
                    <a:pt x="8" y="41"/>
                    <a:pt x="9" y="41"/>
                  </a:cubicBezTo>
                  <a:cubicBezTo>
                    <a:pt x="9" y="41"/>
                    <a:pt x="9" y="42"/>
                    <a:pt x="9" y="43"/>
                  </a:cubicBezTo>
                  <a:cubicBezTo>
                    <a:pt x="11" y="44"/>
                    <a:pt x="12" y="44"/>
                    <a:pt x="13" y="46"/>
                  </a:cubicBezTo>
                  <a:cubicBezTo>
                    <a:pt x="13" y="47"/>
                    <a:pt x="17" y="52"/>
                    <a:pt x="18" y="51"/>
                  </a:cubicBezTo>
                  <a:cubicBezTo>
                    <a:pt x="21" y="49"/>
                    <a:pt x="22" y="53"/>
                    <a:pt x="24" y="53"/>
                  </a:cubicBezTo>
                  <a:cubicBezTo>
                    <a:pt x="28" y="53"/>
                    <a:pt x="31" y="53"/>
                    <a:pt x="33" y="51"/>
                  </a:cubicBezTo>
                  <a:cubicBezTo>
                    <a:pt x="34" y="50"/>
                    <a:pt x="36" y="51"/>
                    <a:pt x="37" y="51"/>
                  </a:cubicBezTo>
                  <a:cubicBezTo>
                    <a:pt x="39" y="49"/>
                    <a:pt x="36" y="48"/>
                    <a:pt x="35" y="48"/>
                  </a:cubicBezTo>
                  <a:cubicBezTo>
                    <a:pt x="34" y="45"/>
                    <a:pt x="33" y="42"/>
                    <a:pt x="30" y="42"/>
                  </a:cubicBezTo>
                  <a:cubicBezTo>
                    <a:pt x="30" y="40"/>
                    <a:pt x="32" y="41"/>
                    <a:pt x="33" y="39"/>
                  </a:cubicBezTo>
                  <a:cubicBezTo>
                    <a:pt x="33" y="38"/>
                    <a:pt x="33" y="36"/>
                    <a:pt x="33" y="35"/>
                  </a:cubicBezTo>
                  <a:cubicBezTo>
                    <a:pt x="33" y="34"/>
                    <a:pt x="34" y="34"/>
                    <a:pt x="35" y="34"/>
                  </a:cubicBezTo>
                  <a:cubicBezTo>
                    <a:pt x="35" y="33"/>
                    <a:pt x="35" y="32"/>
                    <a:pt x="36" y="31"/>
                  </a:cubicBezTo>
                  <a:cubicBezTo>
                    <a:pt x="36" y="30"/>
                    <a:pt x="38" y="29"/>
                    <a:pt x="38" y="28"/>
                  </a:cubicBezTo>
                  <a:cubicBezTo>
                    <a:pt x="39" y="26"/>
                    <a:pt x="38" y="24"/>
                    <a:pt x="39" y="22"/>
                  </a:cubicBezTo>
                  <a:cubicBezTo>
                    <a:pt x="40" y="19"/>
                    <a:pt x="39" y="17"/>
                    <a:pt x="42" y="16"/>
                  </a:cubicBezTo>
                  <a:cubicBezTo>
                    <a:pt x="46" y="14"/>
                    <a:pt x="42" y="14"/>
                    <a:pt x="41" y="12"/>
                  </a:cubicBezTo>
                  <a:cubicBezTo>
                    <a:pt x="40" y="10"/>
                    <a:pt x="42" y="7"/>
                    <a:pt x="40" y="5"/>
                  </a:cubicBezTo>
                  <a:cubicBezTo>
                    <a:pt x="40" y="4"/>
                    <a:pt x="40" y="3"/>
                    <a:pt x="40" y="3"/>
                  </a:cubicBezTo>
                  <a:cubicBezTo>
                    <a:pt x="39" y="2"/>
                    <a:pt x="38" y="1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19" name="Freeform 315"/>
            <p:cNvSpPr>
              <a:spLocks noEditPoints="1"/>
            </p:cNvSpPr>
            <p:nvPr/>
          </p:nvSpPr>
          <p:spPr bwMode="auto">
            <a:xfrm>
              <a:off x="3903" y="2211"/>
              <a:ext cx="109" cy="131"/>
            </a:xfrm>
            <a:custGeom>
              <a:avLst/>
              <a:gdLst>
                <a:gd name="T0" fmla="*/ 20 w 46"/>
                <a:gd name="T1" fmla="*/ 52 h 55"/>
                <a:gd name="T2" fmla="*/ 10 w 46"/>
                <a:gd name="T3" fmla="*/ 44 h 55"/>
                <a:gd name="T4" fmla="*/ 9 w 46"/>
                <a:gd name="T5" fmla="*/ 43 h 55"/>
                <a:gd name="T6" fmla="*/ 5 w 46"/>
                <a:gd name="T7" fmla="*/ 39 h 55"/>
                <a:gd name="T8" fmla="*/ 3 w 46"/>
                <a:gd name="T9" fmla="*/ 33 h 55"/>
                <a:gd name="T10" fmla="*/ 0 w 46"/>
                <a:gd name="T11" fmla="*/ 31 h 55"/>
                <a:gd name="T12" fmla="*/ 6 w 46"/>
                <a:gd name="T13" fmla="*/ 21 h 55"/>
                <a:gd name="T14" fmla="*/ 7 w 46"/>
                <a:gd name="T15" fmla="*/ 9 h 55"/>
                <a:gd name="T16" fmla="*/ 9 w 46"/>
                <a:gd name="T17" fmla="*/ 5 h 55"/>
                <a:gd name="T18" fmla="*/ 14 w 46"/>
                <a:gd name="T19" fmla="*/ 3 h 55"/>
                <a:gd name="T20" fmla="*/ 26 w 46"/>
                <a:gd name="T21" fmla="*/ 3 h 55"/>
                <a:gd name="T22" fmla="*/ 29 w 46"/>
                <a:gd name="T23" fmla="*/ 4 h 55"/>
                <a:gd name="T24" fmla="*/ 37 w 46"/>
                <a:gd name="T25" fmla="*/ 0 h 55"/>
                <a:gd name="T26" fmla="*/ 40 w 46"/>
                <a:gd name="T27" fmla="*/ 2 h 55"/>
                <a:gd name="T28" fmla="*/ 42 w 46"/>
                <a:gd name="T29" fmla="*/ 6 h 55"/>
                <a:gd name="T30" fmla="*/ 44 w 46"/>
                <a:gd name="T31" fmla="*/ 14 h 55"/>
                <a:gd name="T32" fmla="*/ 41 w 46"/>
                <a:gd name="T33" fmla="*/ 22 h 55"/>
                <a:gd name="T34" fmla="*/ 40 w 46"/>
                <a:gd name="T35" fmla="*/ 30 h 55"/>
                <a:gd name="T36" fmla="*/ 37 w 46"/>
                <a:gd name="T37" fmla="*/ 33 h 55"/>
                <a:gd name="T38" fmla="*/ 35 w 46"/>
                <a:gd name="T39" fmla="*/ 36 h 55"/>
                <a:gd name="T40" fmla="*/ 32 w 46"/>
                <a:gd name="T41" fmla="*/ 42 h 55"/>
                <a:gd name="T42" fmla="*/ 39 w 46"/>
                <a:gd name="T43" fmla="*/ 50 h 55"/>
                <a:gd name="T44" fmla="*/ 37 w 46"/>
                <a:gd name="T45" fmla="*/ 52 h 55"/>
                <a:gd name="T46" fmla="*/ 35 w 46"/>
                <a:gd name="T47" fmla="*/ 52 h 55"/>
                <a:gd name="T48" fmla="*/ 21 w 46"/>
                <a:gd name="T49" fmla="*/ 51 h 55"/>
                <a:gd name="T50" fmla="*/ 25 w 46"/>
                <a:gd name="T51" fmla="*/ 54 h 55"/>
                <a:gd name="T52" fmla="*/ 34 w 46"/>
                <a:gd name="T53" fmla="*/ 51 h 55"/>
                <a:gd name="T54" fmla="*/ 38 w 46"/>
                <a:gd name="T55" fmla="*/ 51 h 55"/>
                <a:gd name="T56" fmla="*/ 36 w 46"/>
                <a:gd name="T57" fmla="*/ 49 h 55"/>
                <a:gd name="T58" fmla="*/ 30 w 46"/>
                <a:gd name="T59" fmla="*/ 43 h 55"/>
                <a:gd name="T60" fmla="*/ 33 w 46"/>
                <a:gd name="T61" fmla="*/ 36 h 55"/>
                <a:gd name="T62" fmla="*/ 35 w 46"/>
                <a:gd name="T63" fmla="*/ 33 h 55"/>
                <a:gd name="T64" fmla="*/ 39 w 46"/>
                <a:gd name="T65" fmla="*/ 29 h 55"/>
                <a:gd name="T66" fmla="*/ 40 w 46"/>
                <a:gd name="T67" fmla="*/ 21 h 55"/>
                <a:gd name="T68" fmla="*/ 43 w 46"/>
                <a:gd name="T69" fmla="*/ 15 h 55"/>
                <a:gd name="T70" fmla="*/ 41 w 46"/>
                <a:gd name="T71" fmla="*/ 7 h 55"/>
                <a:gd name="T72" fmla="*/ 39 w 46"/>
                <a:gd name="T73" fmla="*/ 3 h 55"/>
                <a:gd name="T74" fmla="*/ 33 w 46"/>
                <a:gd name="T75" fmla="*/ 5 h 55"/>
                <a:gd name="T76" fmla="*/ 26 w 46"/>
                <a:gd name="T77" fmla="*/ 5 h 55"/>
                <a:gd name="T78" fmla="*/ 14 w 46"/>
                <a:gd name="T79" fmla="*/ 5 h 55"/>
                <a:gd name="T80" fmla="*/ 10 w 46"/>
                <a:gd name="T81" fmla="*/ 5 h 55"/>
                <a:gd name="T82" fmla="*/ 8 w 46"/>
                <a:gd name="T83" fmla="*/ 10 h 55"/>
                <a:gd name="T84" fmla="*/ 7 w 46"/>
                <a:gd name="T85" fmla="*/ 21 h 55"/>
                <a:gd name="T86" fmla="*/ 4 w 46"/>
                <a:gd name="T87" fmla="*/ 33 h 55"/>
                <a:gd name="T88" fmla="*/ 6 w 46"/>
                <a:gd name="T89" fmla="*/ 39 h 55"/>
                <a:gd name="T90" fmla="*/ 10 w 46"/>
                <a:gd name="T91" fmla="*/ 41 h 55"/>
                <a:gd name="T92" fmla="*/ 11 w 46"/>
                <a:gd name="T93" fmla="*/ 43 h 55"/>
                <a:gd name="T94" fmla="*/ 21 w 46"/>
                <a:gd name="T95" fmla="*/ 5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6" h="55">
                  <a:moveTo>
                    <a:pt x="25" y="55"/>
                  </a:moveTo>
                  <a:cubicBezTo>
                    <a:pt x="24" y="55"/>
                    <a:pt x="23" y="54"/>
                    <a:pt x="23" y="53"/>
                  </a:cubicBezTo>
                  <a:cubicBezTo>
                    <a:pt x="22" y="52"/>
                    <a:pt x="21" y="52"/>
                    <a:pt x="20" y="52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3"/>
                    <a:pt x="13" y="48"/>
                    <a:pt x="13" y="47"/>
                  </a:cubicBezTo>
                  <a:cubicBezTo>
                    <a:pt x="12" y="46"/>
                    <a:pt x="12" y="45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8" y="42"/>
                    <a:pt x="8" y="42"/>
                    <a:pt x="7" y="42"/>
                  </a:cubicBezTo>
                  <a:cubicBezTo>
                    <a:pt x="6" y="41"/>
                    <a:pt x="5" y="40"/>
                    <a:pt x="5" y="39"/>
                  </a:cubicBezTo>
                  <a:cubicBezTo>
                    <a:pt x="5" y="37"/>
                    <a:pt x="5" y="37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3" y="34"/>
                    <a:pt x="3" y="33"/>
                  </a:cubicBezTo>
                  <a:cubicBezTo>
                    <a:pt x="2" y="33"/>
                    <a:pt x="2" y="30"/>
                    <a:pt x="2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" y="27"/>
                    <a:pt x="2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0"/>
                    <a:pt x="6" y="17"/>
                    <a:pt x="6" y="15"/>
                  </a:cubicBezTo>
                  <a:cubicBezTo>
                    <a:pt x="6" y="13"/>
                    <a:pt x="5" y="10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9" y="9"/>
                    <a:pt x="9" y="9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4"/>
                    <a:pt x="9" y="3"/>
                    <a:pt x="11" y="3"/>
                  </a:cubicBezTo>
                  <a:cubicBezTo>
                    <a:pt x="12" y="3"/>
                    <a:pt x="12" y="3"/>
                    <a:pt x="13" y="3"/>
                  </a:cubicBezTo>
                  <a:cubicBezTo>
                    <a:pt x="13" y="3"/>
                    <a:pt x="13" y="3"/>
                    <a:pt x="14" y="3"/>
                  </a:cubicBezTo>
                  <a:cubicBezTo>
                    <a:pt x="15" y="3"/>
                    <a:pt x="16" y="4"/>
                    <a:pt x="17" y="4"/>
                  </a:cubicBezTo>
                  <a:cubicBezTo>
                    <a:pt x="19" y="4"/>
                    <a:pt x="20" y="4"/>
                    <a:pt x="22" y="4"/>
                  </a:cubicBezTo>
                  <a:cubicBezTo>
                    <a:pt x="24" y="4"/>
                    <a:pt x="26" y="4"/>
                    <a:pt x="26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9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33" y="4"/>
                    <a:pt x="35" y="2"/>
                    <a:pt x="35" y="2"/>
                  </a:cubicBezTo>
                  <a:cubicBezTo>
                    <a:pt x="35" y="1"/>
                    <a:pt x="37" y="0"/>
                    <a:pt x="37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9" y="1"/>
                    <a:pt x="39" y="2"/>
                    <a:pt x="40" y="2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2" y="4"/>
                    <a:pt x="42" y="4"/>
                    <a:pt x="42" y="5"/>
                  </a:cubicBezTo>
                  <a:cubicBezTo>
                    <a:pt x="42" y="5"/>
                    <a:pt x="42" y="6"/>
                    <a:pt x="42" y="6"/>
                  </a:cubicBezTo>
                  <a:cubicBezTo>
                    <a:pt x="43" y="7"/>
                    <a:pt x="43" y="8"/>
                    <a:pt x="43" y="10"/>
                  </a:cubicBezTo>
                  <a:cubicBezTo>
                    <a:pt x="43" y="11"/>
                    <a:pt x="42" y="12"/>
                    <a:pt x="43" y="12"/>
                  </a:cubicBezTo>
                  <a:cubicBezTo>
                    <a:pt x="43" y="13"/>
                    <a:pt x="44" y="14"/>
                    <a:pt x="44" y="14"/>
                  </a:cubicBezTo>
                  <a:cubicBezTo>
                    <a:pt x="45" y="15"/>
                    <a:pt x="46" y="15"/>
                    <a:pt x="46" y="16"/>
                  </a:cubicBezTo>
                  <a:cubicBezTo>
                    <a:pt x="45" y="17"/>
                    <a:pt x="45" y="17"/>
                    <a:pt x="43" y="18"/>
                  </a:cubicBezTo>
                  <a:cubicBezTo>
                    <a:pt x="42" y="18"/>
                    <a:pt x="41" y="20"/>
                    <a:pt x="41" y="22"/>
                  </a:cubicBezTo>
                  <a:cubicBezTo>
                    <a:pt x="41" y="22"/>
                    <a:pt x="41" y="23"/>
                    <a:pt x="41" y="23"/>
                  </a:cubicBezTo>
                  <a:cubicBezTo>
                    <a:pt x="40" y="24"/>
                    <a:pt x="40" y="25"/>
                    <a:pt x="40" y="26"/>
                  </a:cubicBezTo>
                  <a:cubicBezTo>
                    <a:pt x="40" y="27"/>
                    <a:pt x="40" y="28"/>
                    <a:pt x="40" y="30"/>
                  </a:cubicBezTo>
                  <a:cubicBezTo>
                    <a:pt x="39" y="30"/>
                    <a:pt x="39" y="31"/>
                    <a:pt x="38" y="32"/>
                  </a:cubicBezTo>
                  <a:cubicBezTo>
                    <a:pt x="38" y="32"/>
                    <a:pt x="37" y="32"/>
                    <a:pt x="37" y="32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7" y="34"/>
                    <a:pt x="37" y="34"/>
                    <a:pt x="36" y="35"/>
                  </a:cubicBezTo>
                  <a:cubicBezTo>
                    <a:pt x="36" y="35"/>
                    <a:pt x="36" y="36"/>
                    <a:pt x="35" y="36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4" y="42"/>
                    <a:pt x="33" y="42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5" y="43"/>
                    <a:pt x="36" y="47"/>
                    <a:pt x="37" y="48"/>
                  </a:cubicBezTo>
                  <a:cubicBezTo>
                    <a:pt x="37" y="48"/>
                    <a:pt x="37" y="48"/>
                    <a:pt x="37" y="49"/>
                  </a:cubicBezTo>
                  <a:cubicBezTo>
                    <a:pt x="38" y="49"/>
                    <a:pt x="39" y="50"/>
                    <a:pt x="39" y="50"/>
                  </a:cubicBezTo>
                  <a:cubicBezTo>
                    <a:pt x="39" y="51"/>
                    <a:pt x="39" y="52"/>
                    <a:pt x="39" y="52"/>
                  </a:cubicBezTo>
                  <a:cubicBezTo>
                    <a:pt x="38" y="52"/>
                    <a:pt x="38" y="52"/>
                    <a:pt x="37" y="52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7" y="52"/>
                    <a:pt x="37" y="52"/>
                    <a:pt x="36" y="52"/>
                  </a:cubicBezTo>
                  <a:cubicBezTo>
                    <a:pt x="36" y="52"/>
                    <a:pt x="36" y="52"/>
                    <a:pt x="35" y="52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2" y="55"/>
                    <a:pt x="30" y="55"/>
                    <a:pt x="27" y="55"/>
                  </a:cubicBezTo>
                  <a:cubicBezTo>
                    <a:pt x="27" y="55"/>
                    <a:pt x="26" y="55"/>
                    <a:pt x="25" y="55"/>
                  </a:cubicBezTo>
                  <a:close/>
                  <a:moveTo>
                    <a:pt x="21" y="51"/>
                  </a:moveTo>
                  <a:cubicBezTo>
                    <a:pt x="22" y="51"/>
                    <a:pt x="23" y="52"/>
                    <a:pt x="23" y="52"/>
                  </a:cubicBezTo>
                  <a:cubicBezTo>
                    <a:pt x="24" y="53"/>
                    <a:pt x="25" y="53"/>
                    <a:pt x="25" y="53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6" y="53"/>
                    <a:pt x="27" y="53"/>
                    <a:pt x="27" y="53"/>
                  </a:cubicBezTo>
                  <a:cubicBezTo>
                    <a:pt x="30" y="53"/>
                    <a:pt x="32" y="53"/>
                    <a:pt x="34" y="51"/>
                  </a:cubicBezTo>
                  <a:cubicBezTo>
                    <a:pt x="34" y="51"/>
                    <a:pt x="35" y="51"/>
                    <a:pt x="37" y="51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8" y="50"/>
                    <a:pt x="37" y="50"/>
                    <a:pt x="37" y="50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5" y="48"/>
                    <a:pt x="34" y="44"/>
                    <a:pt x="31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1"/>
                    <a:pt x="31" y="41"/>
                    <a:pt x="32" y="41"/>
                  </a:cubicBezTo>
                  <a:cubicBezTo>
                    <a:pt x="33" y="41"/>
                    <a:pt x="33" y="41"/>
                    <a:pt x="33" y="40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3" y="35"/>
                    <a:pt x="34" y="35"/>
                    <a:pt x="35" y="35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6" y="33"/>
                    <a:pt x="36" y="32"/>
                    <a:pt x="36" y="31"/>
                  </a:cubicBezTo>
                  <a:cubicBezTo>
                    <a:pt x="36" y="31"/>
                    <a:pt x="37" y="31"/>
                    <a:pt x="37" y="31"/>
                  </a:cubicBezTo>
                  <a:cubicBezTo>
                    <a:pt x="38" y="30"/>
                    <a:pt x="38" y="29"/>
                    <a:pt x="39" y="29"/>
                  </a:cubicBezTo>
                  <a:cubicBezTo>
                    <a:pt x="39" y="28"/>
                    <a:pt x="39" y="27"/>
                    <a:pt x="39" y="26"/>
                  </a:cubicBezTo>
                  <a:cubicBezTo>
                    <a:pt x="39" y="25"/>
                    <a:pt x="39" y="24"/>
                    <a:pt x="39" y="23"/>
                  </a:cubicBezTo>
                  <a:cubicBezTo>
                    <a:pt x="39" y="22"/>
                    <a:pt x="40" y="22"/>
                    <a:pt x="40" y="21"/>
                  </a:cubicBezTo>
                  <a:cubicBezTo>
                    <a:pt x="40" y="19"/>
                    <a:pt x="40" y="18"/>
                    <a:pt x="43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3" y="15"/>
                  </a:cubicBezTo>
                  <a:cubicBezTo>
                    <a:pt x="43" y="15"/>
                    <a:pt x="42" y="14"/>
                    <a:pt x="42" y="13"/>
                  </a:cubicBezTo>
                  <a:cubicBezTo>
                    <a:pt x="41" y="12"/>
                    <a:pt x="41" y="11"/>
                    <a:pt x="41" y="10"/>
                  </a:cubicBezTo>
                  <a:cubicBezTo>
                    <a:pt x="41" y="8"/>
                    <a:pt x="41" y="7"/>
                    <a:pt x="41" y="7"/>
                  </a:cubicBezTo>
                  <a:cubicBezTo>
                    <a:pt x="40" y="6"/>
                    <a:pt x="40" y="6"/>
                    <a:pt x="40" y="5"/>
                  </a:cubicBezTo>
                  <a:cubicBezTo>
                    <a:pt x="40" y="5"/>
                    <a:pt x="40" y="5"/>
                    <a:pt x="40" y="4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8" y="3"/>
                    <a:pt x="38" y="2"/>
                    <a:pt x="37" y="2"/>
                  </a:cubicBezTo>
                  <a:cubicBezTo>
                    <a:pt x="37" y="2"/>
                    <a:pt x="36" y="2"/>
                    <a:pt x="36" y="3"/>
                  </a:cubicBezTo>
                  <a:cubicBezTo>
                    <a:pt x="36" y="3"/>
                    <a:pt x="34" y="5"/>
                    <a:pt x="33" y="5"/>
                  </a:cubicBezTo>
                  <a:cubicBezTo>
                    <a:pt x="32" y="6"/>
                    <a:pt x="30" y="5"/>
                    <a:pt x="29" y="5"/>
                  </a:cubicBezTo>
                  <a:cubicBezTo>
                    <a:pt x="28" y="5"/>
                    <a:pt x="27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5"/>
                    <a:pt x="24" y="5"/>
                    <a:pt x="22" y="5"/>
                  </a:cubicBezTo>
                  <a:cubicBezTo>
                    <a:pt x="20" y="5"/>
                    <a:pt x="18" y="5"/>
                    <a:pt x="17" y="5"/>
                  </a:cubicBezTo>
                  <a:cubicBezTo>
                    <a:pt x="16" y="5"/>
                    <a:pt x="15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5"/>
                    <a:pt x="12" y="5"/>
                    <a:pt x="11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10"/>
                    <a:pt x="10" y="10"/>
                    <a:pt x="9" y="10"/>
                  </a:cubicBezTo>
                  <a:cubicBezTo>
                    <a:pt x="9" y="10"/>
                    <a:pt x="8" y="10"/>
                    <a:pt x="8" y="10"/>
                  </a:cubicBezTo>
                  <a:cubicBezTo>
                    <a:pt x="8" y="10"/>
                    <a:pt x="7" y="10"/>
                    <a:pt x="7" y="10"/>
                  </a:cubicBezTo>
                  <a:cubicBezTo>
                    <a:pt x="7" y="11"/>
                    <a:pt x="7" y="13"/>
                    <a:pt x="7" y="15"/>
                  </a:cubicBezTo>
                  <a:cubicBezTo>
                    <a:pt x="8" y="18"/>
                    <a:pt x="8" y="20"/>
                    <a:pt x="7" y="21"/>
                  </a:cubicBezTo>
                  <a:cubicBezTo>
                    <a:pt x="7" y="22"/>
                    <a:pt x="6" y="22"/>
                    <a:pt x="6" y="22"/>
                  </a:cubicBezTo>
                  <a:cubicBezTo>
                    <a:pt x="4" y="23"/>
                    <a:pt x="2" y="26"/>
                    <a:pt x="2" y="29"/>
                  </a:cubicBezTo>
                  <a:cubicBezTo>
                    <a:pt x="3" y="29"/>
                    <a:pt x="4" y="32"/>
                    <a:pt x="4" y="33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6" y="36"/>
                    <a:pt x="6" y="37"/>
                    <a:pt x="6" y="39"/>
                  </a:cubicBezTo>
                  <a:cubicBezTo>
                    <a:pt x="6" y="40"/>
                    <a:pt x="7" y="40"/>
                    <a:pt x="8" y="41"/>
                  </a:cubicBezTo>
                  <a:cubicBezTo>
                    <a:pt x="8" y="41"/>
                    <a:pt x="8" y="41"/>
                    <a:pt x="9" y="41"/>
                  </a:cubicBezTo>
                  <a:cubicBezTo>
                    <a:pt x="9" y="41"/>
                    <a:pt x="9" y="41"/>
                    <a:pt x="10" y="41"/>
                  </a:cubicBezTo>
                  <a:cubicBezTo>
                    <a:pt x="11" y="42"/>
                    <a:pt x="11" y="42"/>
                    <a:pt x="11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3" y="44"/>
                    <a:pt x="13" y="45"/>
                    <a:pt x="14" y="47"/>
                  </a:cubicBezTo>
                  <a:cubicBezTo>
                    <a:pt x="15" y="48"/>
                    <a:pt x="18" y="51"/>
                    <a:pt x="19" y="51"/>
                  </a:cubicBezTo>
                  <a:cubicBezTo>
                    <a:pt x="19" y="51"/>
                    <a:pt x="20" y="51"/>
                    <a:pt x="2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20" name="Freeform 316"/>
            <p:cNvSpPr/>
            <p:nvPr/>
          </p:nvSpPr>
          <p:spPr bwMode="auto">
            <a:xfrm>
              <a:off x="3960" y="2527"/>
              <a:ext cx="9" cy="15"/>
            </a:xfrm>
            <a:custGeom>
              <a:avLst/>
              <a:gdLst>
                <a:gd name="T0" fmla="*/ 4 w 4"/>
                <a:gd name="T1" fmla="*/ 1 h 6"/>
                <a:gd name="T2" fmla="*/ 1 w 4"/>
                <a:gd name="T3" fmla="*/ 5 h 6"/>
                <a:gd name="T4" fmla="*/ 3 w 4"/>
                <a:gd name="T5" fmla="*/ 5 h 6"/>
                <a:gd name="T6" fmla="*/ 4 w 4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2" y="0"/>
                    <a:pt x="0" y="3"/>
                    <a:pt x="1" y="5"/>
                  </a:cubicBezTo>
                  <a:cubicBezTo>
                    <a:pt x="1" y="5"/>
                    <a:pt x="3" y="6"/>
                    <a:pt x="3" y="5"/>
                  </a:cubicBezTo>
                  <a:cubicBezTo>
                    <a:pt x="4" y="4"/>
                    <a:pt x="4" y="3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21" name="Freeform 317"/>
            <p:cNvSpPr>
              <a:spLocks noEditPoints="1"/>
            </p:cNvSpPr>
            <p:nvPr/>
          </p:nvSpPr>
          <p:spPr bwMode="auto">
            <a:xfrm>
              <a:off x="3960" y="2527"/>
              <a:ext cx="11" cy="15"/>
            </a:xfrm>
            <a:custGeom>
              <a:avLst/>
              <a:gdLst>
                <a:gd name="T0" fmla="*/ 3 w 5"/>
                <a:gd name="T1" fmla="*/ 6 h 6"/>
                <a:gd name="T2" fmla="*/ 1 w 5"/>
                <a:gd name="T3" fmla="*/ 5 h 6"/>
                <a:gd name="T4" fmla="*/ 1 w 5"/>
                <a:gd name="T5" fmla="*/ 1 h 6"/>
                <a:gd name="T6" fmla="*/ 4 w 5"/>
                <a:gd name="T7" fmla="*/ 1 h 6"/>
                <a:gd name="T8" fmla="*/ 4 w 5"/>
                <a:gd name="T9" fmla="*/ 1 h 6"/>
                <a:gd name="T10" fmla="*/ 5 w 5"/>
                <a:gd name="T11" fmla="*/ 2 h 6"/>
                <a:gd name="T12" fmla="*/ 4 w 5"/>
                <a:gd name="T13" fmla="*/ 5 h 6"/>
                <a:gd name="T14" fmla="*/ 3 w 5"/>
                <a:gd name="T15" fmla="*/ 6 h 6"/>
                <a:gd name="T16" fmla="*/ 3 w 5"/>
                <a:gd name="T17" fmla="*/ 2 h 6"/>
                <a:gd name="T18" fmla="*/ 2 w 5"/>
                <a:gd name="T19" fmla="*/ 2 h 6"/>
                <a:gd name="T20" fmla="*/ 2 w 5"/>
                <a:gd name="T21" fmla="*/ 4 h 6"/>
                <a:gd name="T22" fmla="*/ 3 w 5"/>
                <a:gd name="T23" fmla="*/ 5 h 6"/>
                <a:gd name="T24" fmla="*/ 3 w 5"/>
                <a:gd name="T25" fmla="*/ 5 h 6"/>
                <a:gd name="T26" fmla="*/ 3 w 5"/>
                <a:gd name="T27" fmla="*/ 2 h 6"/>
                <a:gd name="T28" fmla="*/ 3 w 5"/>
                <a:gd name="T29" fmla="*/ 2 h 6"/>
                <a:gd name="T30" fmla="*/ 3 w 5"/>
                <a:gd name="T3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" h="6">
                  <a:moveTo>
                    <a:pt x="3" y="6"/>
                  </a:moveTo>
                  <a:cubicBezTo>
                    <a:pt x="2" y="6"/>
                    <a:pt x="1" y="6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4"/>
                    <a:pt x="4" y="5"/>
                  </a:cubicBezTo>
                  <a:cubicBezTo>
                    <a:pt x="4" y="6"/>
                    <a:pt x="3" y="6"/>
                    <a:pt x="3" y="6"/>
                  </a:cubicBezTo>
                  <a:close/>
                  <a:moveTo>
                    <a:pt x="3" y="2"/>
                  </a:moveTo>
                  <a:cubicBezTo>
                    <a:pt x="3" y="2"/>
                    <a:pt x="2" y="2"/>
                    <a:pt x="2" y="2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2" y="4"/>
                    <a:pt x="2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22" name="Freeform 318"/>
            <p:cNvSpPr/>
            <p:nvPr/>
          </p:nvSpPr>
          <p:spPr bwMode="auto">
            <a:xfrm>
              <a:off x="3768" y="2292"/>
              <a:ext cx="11" cy="36"/>
            </a:xfrm>
            <a:custGeom>
              <a:avLst/>
              <a:gdLst>
                <a:gd name="T0" fmla="*/ 5 w 5"/>
                <a:gd name="T1" fmla="*/ 13 h 15"/>
                <a:gd name="T2" fmla="*/ 1 w 5"/>
                <a:gd name="T3" fmla="*/ 6 h 15"/>
                <a:gd name="T4" fmla="*/ 0 w 5"/>
                <a:gd name="T5" fmla="*/ 0 h 15"/>
                <a:gd name="T6" fmla="*/ 2 w 5"/>
                <a:gd name="T7" fmla="*/ 0 h 15"/>
                <a:gd name="T8" fmla="*/ 4 w 5"/>
                <a:gd name="T9" fmla="*/ 6 h 15"/>
                <a:gd name="T10" fmla="*/ 5 w 5"/>
                <a:gd name="T11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5" y="13"/>
                  </a:moveTo>
                  <a:cubicBezTo>
                    <a:pt x="1" y="15"/>
                    <a:pt x="2" y="8"/>
                    <a:pt x="1" y="6"/>
                  </a:cubicBezTo>
                  <a:cubicBezTo>
                    <a:pt x="1" y="4"/>
                    <a:pt x="0" y="2"/>
                    <a:pt x="0" y="0"/>
                  </a:cubicBezTo>
                  <a:cubicBezTo>
                    <a:pt x="0" y="0"/>
                    <a:pt x="1" y="1"/>
                    <a:pt x="2" y="0"/>
                  </a:cubicBezTo>
                  <a:cubicBezTo>
                    <a:pt x="2" y="2"/>
                    <a:pt x="4" y="4"/>
                    <a:pt x="4" y="6"/>
                  </a:cubicBezTo>
                  <a:cubicBezTo>
                    <a:pt x="5" y="9"/>
                    <a:pt x="4" y="11"/>
                    <a:pt x="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23" name="Freeform 319"/>
            <p:cNvSpPr>
              <a:spLocks noEditPoints="1"/>
            </p:cNvSpPr>
            <p:nvPr/>
          </p:nvSpPr>
          <p:spPr bwMode="auto">
            <a:xfrm>
              <a:off x="3765" y="2290"/>
              <a:ext cx="17" cy="35"/>
            </a:xfrm>
            <a:custGeom>
              <a:avLst/>
              <a:gdLst>
                <a:gd name="T0" fmla="*/ 5 w 7"/>
                <a:gd name="T1" fmla="*/ 15 h 15"/>
                <a:gd name="T2" fmla="*/ 2 w 7"/>
                <a:gd name="T3" fmla="*/ 8 h 15"/>
                <a:gd name="T4" fmla="*/ 2 w 7"/>
                <a:gd name="T5" fmla="*/ 7 h 15"/>
                <a:gd name="T6" fmla="*/ 1 w 7"/>
                <a:gd name="T7" fmla="*/ 4 h 15"/>
                <a:gd name="T8" fmla="*/ 0 w 7"/>
                <a:gd name="T9" fmla="*/ 1 h 15"/>
                <a:gd name="T10" fmla="*/ 0 w 7"/>
                <a:gd name="T11" fmla="*/ 0 h 15"/>
                <a:gd name="T12" fmla="*/ 1 w 7"/>
                <a:gd name="T13" fmla="*/ 0 h 15"/>
                <a:gd name="T14" fmla="*/ 3 w 7"/>
                <a:gd name="T15" fmla="*/ 1 h 15"/>
                <a:gd name="T16" fmla="*/ 5 w 7"/>
                <a:gd name="T17" fmla="*/ 1 h 15"/>
                <a:gd name="T18" fmla="*/ 4 w 7"/>
                <a:gd name="T19" fmla="*/ 2 h 15"/>
                <a:gd name="T20" fmla="*/ 5 w 7"/>
                <a:gd name="T21" fmla="*/ 5 h 15"/>
                <a:gd name="T22" fmla="*/ 6 w 7"/>
                <a:gd name="T23" fmla="*/ 7 h 15"/>
                <a:gd name="T24" fmla="*/ 6 w 7"/>
                <a:gd name="T25" fmla="*/ 10 h 15"/>
                <a:gd name="T26" fmla="*/ 7 w 7"/>
                <a:gd name="T27" fmla="*/ 14 h 15"/>
                <a:gd name="T28" fmla="*/ 7 w 7"/>
                <a:gd name="T29" fmla="*/ 14 h 15"/>
                <a:gd name="T30" fmla="*/ 7 w 7"/>
                <a:gd name="T31" fmla="*/ 15 h 15"/>
                <a:gd name="T32" fmla="*/ 5 w 7"/>
                <a:gd name="T33" fmla="*/ 15 h 15"/>
                <a:gd name="T34" fmla="*/ 2 w 7"/>
                <a:gd name="T35" fmla="*/ 2 h 15"/>
                <a:gd name="T36" fmla="*/ 2 w 7"/>
                <a:gd name="T37" fmla="*/ 3 h 15"/>
                <a:gd name="T38" fmla="*/ 3 w 7"/>
                <a:gd name="T39" fmla="*/ 7 h 15"/>
                <a:gd name="T40" fmla="*/ 3 w 7"/>
                <a:gd name="T41" fmla="*/ 8 h 15"/>
                <a:gd name="T42" fmla="*/ 5 w 7"/>
                <a:gd name="T43" fmla="*/ 14 h 15"/>
                <a:gd name="T44" fmla="*/ 5 w 7"/>
                <a:gd name="T45" fmla="*/ 14 h 15"/>
                <a:gd name="T46" fmla="*/ 5 w 7"/>
                <a:gd name="T47" fmla="*/ 10 h 15"/>
                <a:gd name="T48" fmla="*/ 5 w 7"/>
                <a:gd name="T49" fmla="*/ 7 h 15"/>
                <a:gd name="T50" fmla="*/ 4 w 7"/>
                <a:gd name="T51" fmla="*/ 6 h 15"/>
                <a:gd name="T52" fmla="*/ 3 w 7"/>
                <a:gd name="T53" fmla="*/ 2 h 15"/>
                <a:gd name="T54" fmla="*/ 2 w 7"/>
                <a:gd name="T55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" h="15">
                  <a:moveTo>
                    <a:pt x="5" y="15"/>
                  </a:moveTo>
                  <a:cubicBezTo>
                    <a:pt x="2" y="15"/>
                    <a:pt x="2" y="11"/>
                    <a:pt x="2" y="8"/>
                  </a:cubicBezTo>
                  <a:cubicBezTo>
                    <a:pt x="2" y="8"/>
                    <a:pt x="2" y="8"/>
                    <a:pt x="2" y="7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4"/>
                    <a:pt x="5" y="5"/>
                  </a:cubicBezTo>
                  <a:cubicBezTo>
                    <a:pt x="5" y="6"/>
                    <a:pt x="6" y="6"/>
                    <a:pt x="6" y="7"/>
                  </a:cubicBezTo>
                  <a:cubicBezTo>
                    <a:pt x="6" y="8"/>
                    <a:pt x="6" y="9"/>
                    <a:pt x="6" y="10"/>
                  </a:cubicBezTo>
                  <a:cubicBezTo>
                    <a:pt x="6" y="12"/>
                    <a:pt x="6" y="13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  <a:moveTo>
                    <a:pt x="2" y="2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5"/>
                    <a:pt x="3" y="6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10"/>
                    <a:pt x="3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5" y="11"/>
                    <a:pt x="5" y="10"/>
                  </a:cubicBezTo>
                  <a:cubicBezTo>
                    <a:pt x="5" y="9"/>
                    <a:pt x="5" y="8"/>
                    <a:pt x="5" y="7"/>
                  </a:cubicBezTo>
                  <a:cubicBezTo>
                    <a:pt x="5" y="7"/>
                    <a:pt x="4" y="6"/>
                    <a:pt x="4" y="6"/>
                  </a:cubicBezTo>
                  <a:cubicBezTo>
                    <a:pt x="3" y="4"/>
                    <a:pt x="3" y="3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24" name="Freeform 320"/>
            <p:cNvSpPr/>
            <p:nvPr/>
          </p:nvSpPr>
          <p:spPr bwMode="auto">
            <a:xfrm>
              <a:off x="3813" y="2109"/>
              <a:ext cx="26" cy="55"/>
            </a:xfrm>
            <a:custGeom>
              <a:avLst/>
              <a:gdLst>
                <a:gd name="T0" fmla="*/ 4 w 11"/>
                <a:gd name="T1" fmla="*/ 2 h 23"/>
                <a:gd name="T2" fmla="*/ 8 w 11"/>
                <a:gd name="T3" fmla="*/ 1 h 23"/>
                <a:gd name="T4" fmla="*/ 10 w 11"/>
                <a:gd name="T5" fmla="*/ 1 h 23"/>
                <a:gd name="T6" fmla="*/ 9 w 11"/>
                <a:gd name="T7" fmla="*/ 3 h 23"/>
                <a:gd name="T8" fmla="*/ 10 w 11"/>
                <a:gd name="T9" fmla="*/ 6 h 23"/>
                <a:gd name="T10" fmla="*/ 8 w 11"/>
                <a:gd name="T11" fmla="*/ 11 h 23"/>
                <a:gd name="T12" fmla="*/ 7 w 11"/>
                <a:gd name="T13" fmla="*/ 11 h 23"/>
                <a:gd name="T14" fmla="*/ 9 w 11"/>
                <a:gd name="T15" fmla="*/ 13 h 23"/>
                <a:gd name="T16" fmla="*/ 11 w 11"/>
                <a:gd name="T17" fmla="*/ 16 h 23"/>
                <a:gd name="T18" fmla="*/ 8 w 11"/>
                <a:gd name="T19" fmla="*/ 19 h 23"/>
                <a:gd name="T20" fmla="*/ 6 w 11"/>
                <a:gd name="T21" fmla="*/ 23 h 23"/>
                <a:gd name="T22" fmla="*/ 5 w 11"/>
                <a:gd name="T23" fmla="*/ 17 h 23"/>
                <a:gd name="T24" fmla="*/ 3 w 11"/>
                <a:gd name="T25" fmla="*/ 15 h 23"/>
                <a:gd name="T26" fmla="*/ 1 w 11"/>
                <a:gd name="T27" fmla="*/ 12 h 23"/>
                <a:gd name="T28" fmla="*/ 3 w 11"/>
                <a:gd name="T29" fmla="*/ 8 h 23"/>
                <a:gd name="T30" fmla="*/ 3 w 11"/>
                <a:gd name="T31" fmla="*/ 3 h 23"/>
                <a:gd name="T32" fmla="*/ 4 w 11"/>
                <a:gd name="T33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3">
                  <a:moveTo>
                    <a:pt x="4" y="2"/>
                  </a:moveTo>
                  <a:cubicBezTo>
                    <a:pt x="6" y="1"/>
                    <a:pt x="6" y="0"/>
                    <a:pt x="8" y="1"/>
                  </a:cubicBezTo>
                  <a:cubicBezTo>
                    <a:pt x="9" y="1"/>
                    <a:pt x="8" y="4"/>
                    <a:pt x="10" y="1"/>
                  </a:cubicBezTo>
                  <a:cubicBezTo>
                    <a:pt x="11" y="2"/>
                    <a:pt x="10" y="3"/>
                    <a:pt x="9" y="3"/>
                  </a:cubicBezTo>
                  <a:cubicBezTo>
                    <a:pt x="8" y="5"/>
                    <a:pt x="10" y="5"/>
                    <a:pt x="10" y="6"/>
                  </a:cubicBezTo>
                  <a:cubicBezTo>
                    <a:pt x="11" y="9"/>
                    <a:pt x="8" y="9"/>
                    <a:pt x="8" y="11"/>
                  </a:cubicBezTo>
                  <a:cubicBezTo>
                    <a:pt x="8" y="11"/>
                    <a:pt x="7" y="11"/>
                    <a:pt x="7" y="11"/>
                  </a:cubicBezTo>
                  <a:cubicBezTo>
                    <a:pt x="7" y="12"/>
                    <a:pt x="8" y="13"/>
                    <a:pt x="9" y="13"/>
                  </a:cubicBezTo>
                  <a:cubicBezTo>
                    <a:pt x="11" y="12"/>
                    <a:pt x="11" y="15"/>
                    <a:pt x="11" y="16"/>
                  </a:cubicBezTo>
                  <a:cubicBezTo>
                    <a:pt x="11" y="17"/>
                    <a:pt x="8" y="18"/>
                    <a:pt x="8" y="19"/>
                  </a:cubicBezTo>
                  <a:cubicBezTo>
                    <a:pt x="7" y="21"/>
                    <a:pt x="9" y="21"/>
                    <a:pt x="6" y="23"/>
                  </a:cubicBezTo>
                  <a:cubicBezTo>
                    <a:pt x="6" y="21"/>
                    <a:pt x="6" y="18"/>
                    <a:pt x="5" y="17"/>
                  </a:cubicBezTo>
                  <a:cubicBezTo>
                    <a:pt x="3" y="16"/>
                    <a:pt x="3" y="16"/>
                    <a:pt x="3" y="15"/>
                  </a:cubicBezTo>
                  <a:cubicBezTo>
                    <a:pt x="2" y="13"/>
                    <a:pt x="1" y="14"/>
                    <a:pt x="1" y="12"/>
                  </a:cubicBezTo>
                  <a:cubicBezTo>
                    <a:pt x="0" y="10"/>
                    <a:pt x="3" y="10"/>
                    <a:pt x="3" y="8"/>
                  </a:cubicBezTo>
                  <a:cubicBezTo>
                    <a:pt x="4" y="7"/>
                    <a:pt x="3" y="3"/>
                    <a:pt x="3" y="3"/>
                  </a:cubicBezTo>
                  <a:cubicBezTo>
                    <a:pt x="3" y="2"/>
                    <a:pt x="4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25" name="Freeform 321"/>
            <p:cNvSpPr>
              <a:spLocks noEditPoints="1"/>
            </p:cNvSpPr>
            <p:nvPr/>
          </p:nvSpPr>
          <p:spPr bwMode="auto">
            <a:xfrm>
              <a:off x="3813" y="2109"/>
              <a:ext cx="28" cy="57"/>
            </a:xfrm>
            <a:custGeom>
              <a:avLst/>
              <a:gdLst>
                <a:gd name="T0" fmla="*/ 5 w 12"/>
                <a:gd name="T1" fmla="*/ 23 h 24"/>
                <a:gd name="T2" fmla="*/ 4 w 12"/>
                <a:gd name="T3" fmla="*/ 18 h 24"/>
                <a:gd name="T4" fmla="*/ 2 w 12"/>
                <a:gd name="T5" fmla="*/ 15 h 24"/>
                <a:gd name="T6" fmla="*/ 0 w 12"/>
                <a:gd name="T7" fmla="*/ 13 h 24"/>
                <a:gd name="T8" fmla="*/ 3 w 12"/>
                <a:gd name="T9" fmla="*/ 8 h 24"/>
                <a:gd name="T10" fmla="*/ 2 w 12"/>
                <a:gd name="T11" fmla="*/ 3 h 24"/>
                <a:gd name="T12" fmla="*/ 3 w 12"/>
                <a:gd name="T13" fmla="*/ 2 h 24"/>
                <a:gd name="T14" fmla="*/ 4 w 12"/>
                <a:gd name="T15" fmla="*/ 1 h 24"/>
                <a:gd name="T16" fmla="*/ 9 w 12"/>
                <a:gd name="T17" fmla="*/ 1 h 24"/>
                <a:gd name="T18" fmla="*/ 10 w 12"/>
                <a:gd name="T19" fmla="*/ 1 h 24"/>
                <a:gd name="T20" fmla="*/ 11 w 12"/>
                <a:gd name="T21" fmla="*/ 1 h 24"/>
                <a:gd name="T22" fmla="*/ 10 w 12"/>
                <a:gd name="T23" fmla="*/ 4 h 24"/>
                <a:gd name="T24" fmla="*/ 10 w 12"/>
                <a:gd name="T25" fmla="*/ 4 h 24"/>
                <a:gd name="T26" fmla="*/ 10 w 12"/>
                <a:gd name="T27" fmla="*/ 9 h 24"/>
                <a:gd name="T28" fmla="*/ 8 w 12"/>
                <a:gd name="T29" fmla="*/ 12 h 24"/>
                <a:gd name="T30" fmla="*/ 11 w 12"/>
                <a:gd name="T31" fmla="*/ 12 h 24"/>
                <a:gd name="T32" fmla="*/ 10 w 12"/>
                <a:gd name="T33" fmla="*/ 18 h 24"/>
                <a:gd name="T34" fmla="*/ 8 w 12"/>
                <a:gd name="T35" fmla="*/ 20 h 24"/>
                <a:gd name="T36" fmla="*/ 6 w 12"/>
                <a:gd name="T37" fmla="*/ 24 h 24"/>
                <a:gd name="T38" fmla="*/ 4 w 12"/>
                <a:gd name="T39" fmla="*/ 8 h 24"/>
                <a:gd name="T40" fmla="*/ 2 w 12"/>
                <a:gd name="T41" fmla="*/ 12 h 24"/>
                <a:gd name="T42" fmla="*/ 3 w 12"/>
                <a:gd name="T43" fmla="*/ 14 h 24"/>
                <a:gd name="T44" fmla="*/ 5 w 12"/>
                <a:gd name="T45" fmla="*/ 16 h 24"/>
                <a:gd name="T46" fmla="*/ 7 w 12"/>
                <a:gd name="T47" fmla="*/ 22 h 24"/>
                <a:gd name="T48" fmla="*/ 7 w 12"/>
                <a:gd name="T49" fmla="*/ 18 h 24"/>
                <a:gd name="T50" fmla="*/ 10 w 12"/>
                <a:gd name="T51" fmla="*/ 16 h 24"/>
                <a:gd name="T52" fmla="*/ 9 w 12"/>
                <a:gd name="T53" fmla="*/ 13 h 24"/>
                <a:gd name="T54" fmla="*/ 6 w 12"/>
                <a:gd name="T55" fmla="*/ 10 h 24"/>
                <a:gd name="T56" fmla="*/ 9 w 12"/>
                <a:gd name="T57" fmla="*/ 8 h 24"/>
                <a:gd name="T58" fmla="*/ 9 w 12"/>
                <a:gd name="T59" fmla="*/ 6 h 24"/>
                <a:gd name="T60" fmla="*/ 9 w 12"/>
                <a:gd name="T61" fmla="*/ 3 h 24"/>
                <a:gd name="T62" fmla="*/ 8 w 12"/>
                <a:gd name="T63" fmla="*/ 1 h 24"/>
                <a:gd name="T64" fmla="*/ 5 w 12"/>
                <a:gd name="T65" fmla="*/ 2 h 24"/>
                <a:gd name="T66" fmla="*/ 4 w 12"/>
                <a:gd name="T67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" h="24">
                  <a:moveTo>
                    <a:pt x="6" y="24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5" y="22"/>
                    <a:pt x="5" y="22"/>
                    <a:pt x="5" y="21"/>
                  </a:cubicBezTo>
                  <a:cubicBezTo>
                    <a:pt x="5" y="20"/>
                    <a:pt x="5" y="18"/>
                    <a:pt x="4" y="18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7"/>
                    <a:pt x="2" y="16"/>
                    <a:pt x="2" y="15"/>
                  </a:cubicBezTo>
                  <a:cubicBezTo>
                    <a:pt x="2" y="14"/>
                    <a:pt x="2" y="14"/>
                    <a:pt x="1" y="14"/>
                  </a:cubicBezTo>
                  <a:cubicBezTo>
                    <a:pt x="1" y="14"/>
                    <a:pt x="0" y="13"/>
                    <a:pt x="0" y="13"/>
                  </a:cubicBezTo>
                  <a:cubicBezTo>
                    <a:pt x="0" y="11"/>
                    <a:pt x="1" y="10"/>
                    <a:pt x="2" y="9"/>
                  </a:cubicBezTo>
                  <a:cubicBezTo>
                    <a:pt x="2" y="9"/>
                    <a:pt x="3" y="8"/>
                    <a:pt x="3" y="8"/>
                  </a:cubicBezTo>
                  <a:cubicBezTo>
                    <a:pt x="3" y="7"/>
                    <a:pt x="3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0"/>
                    <a:pt x="6" y="0"/>
                    <a:pt x="8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10" y="1"/>
                    <a:pt x="10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3"/>
                    <a:pt x="10" y="3"/>
                  </a:cubicBezTo>
                  <a:cubicBezTo>
                    <a:pt x="10" y="3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1" y="5"/>
                    <a:pt x="11" y="6"/>
                  </a:cubicBezTo>
                  <a:cubicBezTo>
                    <a:pt x="11" y="8"/>
                    <a:pt x="10" y="9"/>
                    <a:pt x="10" y="9"/>
                  </a:cubicBezTo>
                  <a:cubicBezTo>
                    <a:pt x="9" y="10"/>
                    <a:pt x="9" y="10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2" y="13"/>
                    <a:pt x="12" y="16"/>
                    <a:pt x="12" y="16"/>
                  </a:cubicBezTo>
                  <a:cubicBezTo>
                    <a:pt x="12" y="17"/>
                    <a:pt x="10" y="18"/>
                    <a:pt x="10" y="18"/>
                  </a:cubicBezTo>
                  <a:cubicBezTo>
                    <a:pt x="9" y="18"/>
                    <a:pt x="9" y="19"/>
                    <a:pt x="8" y="19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2"/>
                    <a:pt x="8" y="22"/>
                    <a:pt x="6" y="23"/>
                  </a:cubicBezTo>
                  <a:lnTo>
                    <a:pt x="6" y="24"/>
                  </a:lnTo>
                  <a:close/>
                  <a:moveTo>
                    <a:pt x="4" y="3"/>
                  </a:moveTo>
                  <a:cubicBezTo>
                    <a:pt x="4" y="4"/>
                    <a:pt x="4" y="7"/>
                    <a:pt x="4" y="8"/>
                  </a:cubicBezTo>
                  <a:cubicBezTo>
                    <a:pt x="4" y="9"/>
                    <a:pt x="3" y="10"/>
                    <a:pt x="2" y="10"/>
                  </a:cubicBezTo>
                  <a:cubicBezTo>
                    <a:pt x="2" y="11"/>
                    <a:pt x="1" y="11"/>
                    <a:pt x="2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3"/>
                    <a:pt x="3" y="14"/>
                    <a:pt x="3" y="14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17"/>
                    <a:pt x="6" y="19"/>
                    <a:pt x="7" y="21"/>
                  </a:cubicBezTo>
                  <a:cubicBezTo>
                    <a:pt x="7" y="21"/>
                    <a:pt x="7" y="21"/>
                    <a:pt x="7" y="2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0"/>
                    <a:pt x="7" y="19"/>
                    <a:pt x="7" y="18"/>
                  </a:cubicBezTo>
                  <a:cubicBezTo>
                    <a:pt x="8" y="18"/>
                    <a:pt x="8" y="17"/>
                    <a:pt x="9" y="17"/>
                  </a:cubicBezTo>
                  <a:cubicBezTo>
                    <a:pt x="10" y="17"/>
                    <a:pt x="10" y="16"/>
                    <a:pt x="10" y="16"/>
                  </a:cubicBezTo>
                  <a:cubicBezTo>
                    <a:pt x="10" y="15"/>
                    <a:pt x="10" y="13"/>
                    <a:pt x="10" y="13"/>
                  </a:cubicBezTo>
                  <a:cubicBezTo>
                    <a:pt x="10" y="13"/>
                    <a:pt x="9" y="13"/>
                    <a:pt x="9" y="13"/>
                  </a:cubicBezTo>
                  <a:cubicBezTo>
                    <a:pt x="8" y="13"/>
                    <a:pt x="7" y="12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9"/>
                    <a:pt x="8" y="9"/>
                    <a:pt x="9" y="8"/>
                  </a:cubicBezTo>
                  <a:cubicBezTo>
                    <a:pt x="9" y="8"/>
                    <a:pt x="10" y="7"/>
                    <a:pt x="10" y="6"/>
                  </a:cubicBezTo>
                  <a:cubicBezTo>
                    <a:pt x="10" y="6"/>
                    <a:pt x="10" y="6"/>
                    <a:pt x="9" y="6"/>
                  </a:cubicBezTo>
                  <a:cubicBezTo>
                    <a:pt x="9" y="5"/>
                    <a:pt x="9" y="5"/>
                    <a:pt x="8" y="5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2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1"/>
                    <a:pt x="6" y="1"/>
                    <a:pt x="5" y="2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26" name="Freeform 322"/>
            <p:cNvSpPr/>
            <p:nvPr/>
          </p:nvSpPr>
          <p:spPr bwMode="auto">
            <a:xfrm>
              <a:off x="3834" y="2137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27" name="Freeform 323"/>
            <p:cNvSpPr/>
            <p:nvPr/>
          </p:nvSpPr>
          <p:spPr bwMode="auto">
            <a:xfrm>
              <a:off x="3832" y="2130"/>
              <a:ext cx="9" cy="10"/>
            </a:xfrm>
            <a:custGeom>
              <a:avLst/>
              <a:gdLst>
                <a:gd name="T0" fmla="*/ 2 w 4"/>
                <a:gd name="T1" fmla="*/ 4 h 4"/>
                <a:gd name="T2" fmla="*/ 1 w 4"/>
                <a:gd name="T3" fmla="*/ 4 h 4"/>
                <a:gd name="T4" fmla="*/ 0 w 4"/>
                <a:gd name="T5" fmla="*/ 4 h 4"/>
                <a:gd name="T6" fmla="*/ 4 w 4"/>
                <a:gd name="T7" fmla="*/ 0 h 4"/>
                <a:gd name="T8" fmla="*/ 2 w 4"/>
                <a:gd name="T9" fmla="*/ 3 h 4"/>
                <a:gd name="T10" fmla="*/ 2 w 4"/>
                <a:gd name="T11" fmla="*/ 4 h 4"/>
                <a:gd name="T12" fmla="*/ 2 w 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28" name="Freeform 324"/>
            <p:cNvSpPr/>
            <p:nvPr/>
          </p:nvSpPr>
          <p:spPr bwMode="auto">
            <a:xfrm>
              <a:off x="3919" y="2152"/>
              <a:ext cx="74" cy="71"/>
            </a:xfrm>
            <a:custGeom>
              <a:avLst/>
              <a:gdLst>
                <a:gd name="T0" fmla="*/ 3 w 31"/>
                <a:gd name="T1" fmla="*/ 1 h 30"/>
                <a:gd name="T2" fmla="*/ 10 w 31"/>
                <a:gd name="T3" fmla="*/ 2 h 30"/>
                <a:gd name="T4" fmla="*/ 18 w 31"/>
                <a:gd name="T5" fmla="*/ 1 h 30"/>
                <a:gd name="T6" fmla="*/ 17 w 31"/>
                <a:gd name="T7" fmla="*/ 1 h 30"/>
                <a:gd name="T8" fmla="*/ 21 w 31"/>
                <a:gd name="T9" fmla="*/ 2 h 30"/>
                <a:gd name="T10" fmla="*/ 21 w 31"/>
                <a:gd name="T11" fmla="*/ 1 h 30"/>
                <a:gd name="T12" fmla="*/ 21 w 31"/>
                <a:gd name="T13" fmla="*/ 3 h 30"/>
                <a:gd name="T14" fmla="*/ 21 w 31"/>
                <a:gd name="T15" fmla="*/ 2 h 30"/>
                <a:gd name="T16" fmla="*/ 26 w 31"/>
                <a:gd name="T17" fmla="*/ 2 h 30"/>
                <a:gd name="T18" fmla="*/ 28 w 31"/>
                <a:gd name="T19" fmla="*/ 8 h 30"/>
                <a:gd name="T20" fmla="*/ 26 w 31"/>
                <a:gd name="T21" fmla="*/ 11 h 30"/>
                <a:gd name="T22" fmla="*/ 22 w 31"/>
                <a:gd name="T23" fmla="*/ 5 h 30"/>
                <a:gd name="T24" fmla="*/ 26 w 31"/>
                <a:gd name="T25" fmla="*/ 14 h 30"/>
                <a:gd name="T26" fmla="*/ 31 w 31"/>
                <a:gd name="T27" fmla="*/ 24 h 30"/>
                <a:gd name="T28" fmla="*/ 30 w 31"/>
                <a:gd name="T29" fmla="*/ 26 h 30"/>
                <a:gd name="T30" fmla="*/ 27 w 31"/>
                <a:gd name="T31" fmla="*/ 28 h 30"/>
                <a:gd name="T32" fmla="*/ 26 w 31"/>
                <a:gd name="T33" fmla="*/ 30 h 30"/>
                <a:gd name="T34" fmla="*/ 24 w 31"/>
                <a:gd name="T35" fmla="*/ 29 h 30"/>
                <a:gd name="T36" fmla="*/ 19 w 31"/>
                <a:gd name="T37" fmla="*/ 29 h 30"/>
                <a:gd name="T38" fmla="*/ 20 w 31"/>
                <a:gd name="T39" fmla="*/ 29 h 30"/>
                <a:gd name="T40" fmla="*/ 9 w 31"/>
                <a:gd name="T41" fmla="*/ 29 h 30"/>
                <a:gd name="T42" fmla="*/ 3 w 31"/>
                <a:gd name="T43" fmla="*/ 29 h 30"/>
                <a:gd name="T44" fmla="*/ 2 w 31"/>
                <a:gd name="T45" fmla="*/ 26 h 30"/>
                <a:gd name="T46" fmla="*/ 2 w 31"/>
                <a:gd name="T47" fmla="*/ 9 h 30"/>
                <a:gd name="T48" fmla="*/ 3 w 31"/>
                <a:gd name="T49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" h="30">
                  <a:moveTo>
                    <a:pt x="3" y="1"/>
                  </a:moveTo>
                  <a:cubicBezTo>
                    <a:pt x="5" y="1"/>
                    <a:pt x="8" y="1"/>
                    <a:pt x="10" y="2"/>
                  </a:cubicBezTo>
                  <a:cubicBezTo>
                    <a:pt x="13" y="3"/>
                    <a:pt x="15" y="2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1"/>
                    <a:pt x="20" y="0"/>
                    <a:pt x="21" y="2"/>
                  </a:cubicBezTo>
                  <a:cubicBezTo>
                    <a:pt x="21" y="2"/>
                    <a:pt x="21" y="1"/>
                    <a:pt x="21" y="1"/>
                  </a:cubicBezTo>
                  <a:cubicBezTo>
                    <a:pt x="21" y="1"/>
                    <a:pt x="21" y="2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3" y="4"/>
                    <a:pt x="25" y="1"/>
                    <a:pt x="26" y="2"/>
                  </a:cubicBezTo>
                  <a:cubicBezTo>
                    <a:pt x="27" y="2"/>
                    <a:pt x="29" y="7"/>
                    <a:pt x="28" y="8"/>
                  </a:cubicBezTo>
                  <a:cubicBezTo>
                    <a:pt x="28" y="9"/>
                    <a:pt x="28" y="14"/>
                    <a:pt x="26" y="11"/>
                  </a:cubicBezTo>
                  <a:cubicBezTo>
                    <a:pt x="24" y="10"/>
                    <a:pt x="23" y="8"/>
                    <a:pt x="22" y="5"/>
                  </a:cubicBezTo>
                  <a:cubicBezTo>
                    <a:pt x="21" y="8"/>
                    <a:pt x="25" y="12"/>
                    <a:pt x="26" y="14"/>
                  </a:cubicBezTo>
                  <a:cubicBezTo>
                    <a:pt x="27" y="17"/>
                    <a:pt x="28" y="22"/>
                    <a:pt x="31" y="24"/>
                  </a:cubicBezTo>
                  <a:cubicBezTo>
                    <a:pt x="29" y="24"/>
                    <a:pt x="31" y="25"/>
                    <a:pt x="30" y="26"/>
                  </a:cubicBezTo>
                  <a:cubicBezTo>
                    <a:pt x="29" y="27"/>
                    <a:pt x="28" y="28"/>
                    <a:pt x="27" y="28"/>
                  </a:cubicBezTo>
                  <a:cubicBezTo>
                    <a:pt x="27" y="29"/>
                    <a:pt x="27" y="30"/>
                    <a:pt x="26" y="30"/>
                  </a:cubicBezTo>
                  <a:cubicBezTo>
                    <a:pt x="25" y="30"/>
                    <a:pt x="25" y="29"/>
                    <a:pt x="24" y="29"/>
                  </a:cubicBezTo>
                  <a:cubicBezTo>
                    <a:pt x="23" y="29"/>
                    <a:pt x="21" y="29"/>
                    <a:pt x="19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18" y="30"/>
                    <a:pt x="11" y="29"/>
                    <a:pt x="9" y="29"/>
                  </a:cubicBezTo>
                  <a:cubicBezTo>
                    <a:pt x="7" y="29"/>
                    <a:pt x="5" y="29"/>
                    <a:pt x="3" y="29"/>
                  </a:cubicBezTo>
                  <a:cubicBezTo>
                    <a:pt x="2" y="29"/>
                    <a:pt x="2" y="26"/>
                    <a:pt x="2" y="26"/>
                  </a:cubicBezTo>
                  <a:cubicBezTo>
                    <a:pt x="2" y="20"/>
                    <a:pt x="2" y="15"/>
                    <a:pt x="2" y="9"/>
                  </a:cubicBezTo>
                  <a:cubicBezTo>
                    <a:pt x="2" y="7"/>
                    <a:pt x="0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29" name="Freeform 325"/>
            <p:cNvSpPr>
              <a:spLocks noEditPoints="1"/>
            </p:cNvSpPr>
            <p:nvPr/>
          </p:nvSpPr>
          <p:spPr bwMode="auto">
            <a:xfrm>
              <a:off x="3919" y="2147"/>
              <a:ext cx="78" cy="76"/>
            </a:xfrm>
            <a:custGeom>
              <a:avLst/>
              <a:gdLst>
                <a:gd name="T0" fmla="*/ 25 w 33"/>
                <a:gd name="T1" fmla="*/ 32 h 32"/>
                <a:gd name="T2" fmla="*/ 21 w 33"/>
                <a:gd name="T3" fmla="*/ 32 h 32"/>
                <a:gd name="T4" fmla="*/ 19 w 33"/>
                <a:gd name="T5" fmla="*/ 32 h 32"/>
                <a:gd name="T6" fmla="*/ 11 w 33"/>
                <a:gd name="T7" fmla="*/ 32 h 32"/>
                <a:gd name="T8" fmla="*/ 2 w 33"/>
                <a:gd name="T9" fmla="*/ 32 h 32"/>
                <a:gd name="T10" fmla="*/ 2 w 33"/>
                <a:gd name="T11" fmla="*/ 28 h 32"/>
                <a:gd name="T12" fmla="*/ 2 w 33"/>
                <a:gd name="T13" fmla="*/ 11 h 32"/>
                <a:gd name="T14" fmla="*/ 2 w 33"/>
                <a:gd name="T15" fmla="*/ 2 h 32"/>
                <a:gd name="T16" fmla="*/ 3 w 33"/>
                <a:gd name="T17" fmla="*/ 2 h 32"/>
                <a:gd name="T18" fmla="*/ 16 w 33"/>
                <a:gd name="T19" fmla="*/ 3 h 32"/>
                <a:gd name="T20" fmla="*/ 19 w 33"/>
                <a:gd name="T21" fmla="*/ 2 h 32"/>
                <a:gd name="T22" fmla="*/ 20 w 33"/>
                <a:gd name="T23" fmla="*/ 1 h 32"/>
                <a:gd name="T24" fmla="*/ 20 w 33"/>
                <a:gd name="T25" fmla="*/ 2 h 32"/>
                <a:gd name="T26" fmla="*/ 21 w 33"/>
                <a:gd name="T27" fmla="*/ 3 h 32"/>
                <a:gd name="T28" fmla="*/ 22 w 33"/>
                <a:gd name="T29" fmla="*/ 3 h 32"/>
                <a:gd name="T30" fmla="*/ 24 w 33"/>
                <a:gd name="T31" fmla="*/ 3 h 32"/>
                <a:gd name="T32" fmla="*/ 29 w 33"/>
                <a:gd name="T33" fmla="*/ 10 h 32"/>
                <a:gd name="T34" fmla="*/ 27 w 33"/>
                <a:gd name="T35" fmla="*/ 15 h 32"/>
                <a:gd name="T36" fmla="*/ 24 w 33"/>
                <a:gd name="T37" fmla="*/ 13 h 32"/>
                <a:gd name="T38" fmla="*/ 26 w 33"/>
                <a:gd name="T39" fmla="*/ 16 h 32"/>
                <a:gd name="T40" fmla="*/ 33 w 33"/>
                <a:gd name="T41" fmla="*/ 26 h 32"/>
                <a:gd name="T42" fmla="*/ 31 w 33"/>
                <a:gd name="T43" fmla="*/ 26 h 32"/>
                <a:gd name="T44" fmla="*/ 30 w 33"/>
                <a:gd name="T45" fmla="*/ 29 h 32"/>
                <a:gd name="T46" fmla="*/ 28 w 33"/>
                <a:gd name="T47" fmla="*/ 31 h 32"/>
                <a:gd name="T48" fmla="*/ 26 w 33"/>
                <a:gd name="T49" fmla="*/ 32 h 32"/>
                <a:gd name="T50" fmla="*/ 24 w 33"/>
                <a:gd name="T51" fmla="*/ 31 h 32"/>
                <a:gd name="T52" fmla="*/ 26 w 33"/>
                <a:gd name="T53" fmla="*/ 31 h 32"/>
                <a:gd name="T54" fmla="*/ 27 w 33"/>
                <a:gd name="T55" fmla="*/ 30 h 32"/>
                <a:gd name="T56" fmla="*/ 30 w 33"/>
                <a:gd name="T57" fmla="*/ 28 h 32"/>
                <a:gd name="T58" fmla="*/ 30 w 33"/>
                <a:gd name="T59" fmla="*/ 26 h 32"/>
                <a:gd name="T60" fmla="*/ 25 w 33"/>
                <a:gd name="T61" fmla="*/ 17 h 32"/>
                <a:gd name="T62" fmla="*/ 22 w 33"/>
                <a:gd name="T63" fmla="*/ 7 h 32"/>
                <a:gd name="T64" fmla="*/ 23 w 33"/>
                <a:gd name="T65" fmla="*/ 8 h 32"/>
                <a:gd name="T66" fmla="*/ 27 w 33"/>
                <a:gd name="T67" fmla="*/ 13 h 32"/>
                <a:gd name="T68" fmla="*/ 28 w 33"/>
                <a:gd name="T69" fmla="*/ 10 h 32"/>
                <a:gd name="T70" fmla="*/ 26 w 33"/>
                <a:gd name="T71" fmla="*/ 4 h 32"/>
                <a:gd name="T72" fmla="*/ 23 w 33"/>
                <a:gd name="T73" fmla="*/ 5 h 32"/>
                <a:gd name="T74" fmla="*/ 22 w 33"/>
                <a:gd name="T75" fmla="*/ 5 h 32"/>
                <a:gd name="T76" fmla="*/ 20 w 33"/>
                <a:gd name="T77" fmla="*/ 5 h 32"/>
                <a:gd name="T78" fmla="*/ 17 w 33"/>
                <a:gd name="T79" fmla="*/ 4 h 32"/>
                <a:gd name="T80" fmla="*/ 13 w 33"/>
                <a:gd name="T81" fmla="*/ 5 h 32"/>
                <a:gd name="T82" fmla="*/ 3 w 33"/>
                <a:gd name="T83" fmla="*/ 3 h 32"/>
                <a:gd name="T84" fmla="*/ 3 w 33"/>
                <a:gd name="T85" fmla="*/ 11 h 32"/>
                <a:gd name="T86" fmla="*/ 3 w 33"/>
                <a:gd name="T87" fmla="*/ 28 h 32"/>
                <a:gd name="T88" fmla="*/ 9 w 33"/>
                <a:gd name="T89" fmla="*/ 30 h 32"/>
                <a:gd name="T90" fmla="*/ 15 w 33"/>
                <a:gd name="T91" fmla="*/ 31 h 32"/>
                <a:gd name="T92" fmla="*/ 22 w 33"/>
                <a:gd name="T93" fmla="*/ 28 h 32"/>
                <a:gd name="T94" fmla="*/ 21 w 33"/>
                <a:gd name="T95" fmla="*/ 31 h 32"/>
                <a:gd name="T96" fmla="*/ 24 w 33"/>
                <a:gd name="T97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32">
                  <a:moveTo>
                    <a:pt x="26" y="32"/>
                  </a:moveTo>
                  <a:cubicBezTo>
                    <a:pt x="25" y="32"/>
                    <a:pt x="25" y="32"/>
                    <a:pt x="25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32"/>
                    <a:pt x="22" y="32"/>
                    <a:pt x="21" y="32"/>
                  </a:cubicBezTo>
                  <a:cubicBezTo>
                    <a:pt x="21" y="32"/>
                    <a:pt x="20" y="32"/>
                    <a:pt x="19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8" y="32"/>
                    <a:pt x="17" y="32"/>
                    <a:pt x="15" y="32"/>
                  </a:cubicBezTo>
                  <a:cubicBezTo>
                    <a:pt x="14" y="32"/>
                    <a:pt x="13" y="32"/>
                    <a:pt x="11" y="32"/>
                  </a:cubicBezTo>
                  <a:cubicBezTo>
                    <a:pt x="10" y="32"/>
                    <a:pt x="9" y="32"/>
                    <a:pt x="9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1"/>
                    <a:pt x="2" y="31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2"/>
                    <a:pt x="2" y="17"/>
                    <a:pt x="2" y="11"/>
                  </a:cubicBezTo>
                  <a:cubicBezTo>
                    <a:pt x="2" y="11"/>
                    <a:pt x="1" y="10"/>
                    <a:pt x="1" y="9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6" y="2"/>
                    <a:pt x="8" y="3"/>
                    <a:pt x="11" y="4"/>
                  </a:cubicBezTo>
                  <a:cubicBezTo>
                    <a:pt x="13" y="4"/>
                    <a:pt x="14" y="4"/>
                    <a:pt x="16" y="3"/>
                  </a:cubicBezTo>
                  <a:cubicBezTo>
                    <a:pt x="16" y="3"/>
                    <a:pt x="17" y="3"/>
                    <a:pt x="17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3" y="4"/>
                    <a:pt x="24" y="4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4"/>
                    <a:pt x="29" y="9"/>
                    <a:pt x="29" y="10"/>
                  </a:cubicBezTo>
                  <a:cubicBezTo>
                    <a:pt x="29" y="10"/>
                    <a:pt x="29" y="11"/>
                    <a:pt x="29" y="11"/>
                  </a:cubicBezTo>
                  <a:cubicBezTo>
                    <a:pt x="29" y="13"/>
                    <a:pt x="28" y="15"/>
                    <a:pt x="27" y="15"/>
                  </a:cubicBezTo>
                  <a:cubicBezTo>
                    <a:pt x="26" y="15"/>
                    <a:pt x="26" y="14"/>
                    <a:pt x="25" y="14"/>
                  </a:cubicBezTo>
                  <a:cubicBezTo>
                    <a:pt x="25" y="13"/>
                    <a:pt x="25" y="13"/>
                    <a:pt x="24" y="13"/>
                  </a:cubicBezTo>
                  <a:cubicBezTo>
                    <a:pt x="24" y="13"/>
                    <a:pt x="25" y="13"/>
                    <a:pt x="25" y="13"/>
                  </a:cubicBezTo>
                  <a:cubicBezTo>
                    <a:pt x="25" y="14"/>
                    <a:pt x="26" y="15"/>
                    <a:pt x="26" y="16"/>
                  </a:cubicBezTo>
                  <a:cubicBezTo>
                    <a:pt x="27" y="19"/>
                    <a:pt x="29" y="23"/>
                    <a:pt x="31" y="25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1" y="26"/>
                    <a:pt x="31" y="27"/>
                    <a:pt x="31" y="27"/>
                  </a:cubicBezTo>
                  <a:cubicBezTo>
                    <a:pt x="31" y="27"/>
                    <a:pt x="31" y="28"/>
                    <a:pt x="30" y="29"/>
                  </a:cubicBezTo>
                  <a:cubicBezTo>
                    <a:pt x="30" y="29"/>
                    <a:pt x="30" y="29"/>
                    <a:pt x="30" y="30"/>
                  </a:cubicBezTo>
                  <a:cubicBezTo>
                    <a:pt x="29" y="30"/>
                    <a:pt x="28" y="31"/>
                    <a:pt x="28" y="31"/>
                  </a:cubicBezTo>
                  <a:cubicBezTo>
                    <a:pt x="27" y="31"/>
                    <a:pt x="27" y="31"/>
                    <a:pt x="27" y="32"/>
                  </a:cubicBezTo>
                  <a:cubicBezTo>
                    <a:pt x="27" y="32"/>
                    <a:pt x="27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lose/>
                  <a:moveTo>
                    <a:pt x="24" y="31"/>
                  </a:moveTo>
                  <a:cubicBezTo>
                    <a:pt x="24" y="31"/>
                    <a:pt x="25" y="31"/>
                    <a:pt x="25" y="31"/>
                  </a:cubicBezTo>
                  <a:cubicBezTo>
                    <a:pt x="25" y="31"/>
                    <a:pt x="26" y="31"/>
                    <a:pt x="26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6" y="31"/>
                    <a:pt x="27" y="30"/>
                    <a:pt x="27" y="30"/>
                  </a:cubicBezTo>
                  <a:cubicBezTo>
                    <a:pt x="28" y="30"/>
                    <a:pt x="28" y="29"/>
                    <a:pt x="29" y="29"/>
                  </a:cubicBezTo>
                  <a:cubicBezTo>
                    <a:pt x="29" y="28"/>
                    <a:pt x="29" y="28"/>
                    <a:pt x="30" y="28"/>
                  </a:cubicBezTo>
                  <a:cubicBezTo>
                    <a:pt x="30" y="28"/>
                    <a:pt x="30" y="28"/>
                    <a:pt x="30" y="27"/>
                  </a:cubicBezTo>
                  <a:cubicBezTo>
                    <a:pt x="30" y="27"/>
                    <a:pt x="29" y="26"/>
                    <a:pt x="30" y="26"/>
                  </a:cubicBezTo>
                  <a:cubicBezTo>
                    <a:pt x="30" y="26"/>
                    <a:pt x="30" y="25"/>
                    <a:pt x="30" y="25"/>
                  </a:cubicBezTo>
                  <a:cubicBezTo>
                    <a:pt x="27" y="23"/>
                    <a:pt x="26" y="20"/>
                    <a:pt x="25" y="17"/>
                  </a:cubicBezTo>
                  <a:cubicBezTo>
                    <a:pt x="25" y="16"/>
                    <a:pt x="24" y="15"/>
                    <a:pt x="24" y="14"/>
                  </a:cubicBezTo>
                  <a:cubicBezTo>
                    <a:pt x="22" y="12"/>
                    <a:pt x="20" y="9"/>
                    <a:pt x="22" y="7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4" y="10"/>
                    <a:pt x="25" y="11"/>
                    <a:pt x="26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1"/>
                    <a:pt x="28" y="11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9"/>
                    <a:pt x="27" y="5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4"/>
                    <a:pt x="25" y="4"/>
                    <a:pt x="25" y="5"/>
                  </a:cubicBezTo>
                  <a:cubicBezTo>
                    <a:pt x="24" y="5"/>
                    <a:pt x="24" y="5"/>
                    <a:pt x="23" y="5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3"/>
                    <a:pt x="18" y="4"/>
                    <a:pt x="17" y="4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5"/>
                    <a:pt x="11" y="5"/>
                    <a:pt x="10" y="5"/>
                  </a:cubicBezTo>
                  <a:cubicBezTo>
                    <a:pt x="8" y="4"/>
                    <a:pt x="6" y="4"/>
                    <a:pt x="3" y="3"/>
                  </a:cubicBezTo>
                  <a:cubicBezTo>
                    <a:pt x="1" y="5"/>
                    <a:pt x="2" y="7"/>
                    <a:pt x="3" y="9"/>
                  </a:cubicBezTo>
                  <a:cubicBezTo>
                    <a:pt x="3" y="10"/>
                    <a:pt x="3" y="11"/>
                    <a:pt x="3" y="11"/>
                  </a:cubicBezTo>
                  <a:cubicBezTo>
                    <a:pt x="3" y="17"/>
                    <a:pt x="3" y="22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9"/>
                    <a:pt x="3" y="30"/>
                    <a:pt x="3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10" y="31"/>
                    <a:pt x="11" y="31"/>
                  </a:cubicBezTo>
                  <a:cubicBezTo>
                    <a:pt x="13" y="31"/>
                    <a:pt x="14" y="31"/>
                    <a:pt x="15" y="31"/>
                  </a:cubicBezTo>
                  <a:cubicBezTo>
                    <a:pt x="17" y="31"/>
                    <a:pt x="19" y="31"/>
                    <a:pt x="19" y="3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2" y="31"/>
                    <a:pt x="23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30" name="Freeform 326"/>
            <p:cNvSpPr/>
            <p:nvPr/>
          </p:nvSpPr>
          <p:spPr bwMode="auto">
            <a:xfrm>
              <a:off x="3734" y="2268"/>
              <a:ext cx="48" cy="33"/>
            </a:xfrm>
            <a:custGeom>
              <a:avLst/>
              <a:gdLst>
                <a:gd name="T0" fmla="*/ 0 w 20"/>
                <a:gd name="T1" fmla="*/ 12 h 14"/>
                <a:gd name="T2" fmla="*/ 3 w 20"/>
                <a:gd name="T3" fmla="*/ 14 h 14"/>
                <a:gd name="T4" fmla="*/ 7 w 20"/>
                <a:gd name="T5" fmla="*/ 14 h 14"/>
                <a:gd name="T6" fmla="*/ 11 w 20"/>
                <a:gd name="T7" fmla="*/ 11 h 14"/>
                <a:gd name="T8" fmla="*/ 14 w 20"/>
                <a:gd name="T9" fmla="*/ 10 h 14"/>
                <a:gd name="T10" fmla="*/ 18 w 20"/>
                <a:gd name="T11" fmla="*/ 9 h 14"/>
                <a:gd name="T12" fmla="*/ 20 w 20"/>
                <a:gd name="T13" fmla="*/ 8 h 14"/>
                <a:gd name="T14" fmla="*/ 19 w 20"/>
                <a:gd name="T15" fmla="*/ 6 h 14"/>
                <a:gd name="T16" fmla="*/ 14 w 20"/>
                <a:gd name="T17" fmla="*/ 0 h 14"/>
                <a:gd name="T18" fmla="*/ 5 w 20"/>
                <a:gd name="T19" fmla="*/ 4 h 14"/>
                <a:gd name="T20" fmla="*/ 0 w 20"/>
                <a:gd name="T2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4">
                  <a:moveTo>
                    <a:pt x="0" y="12"/>
                  </a:moveTo>
                  <a:cubicBezTo>
                    <a:pt x="1" y="14"/>
                    <a:pt x="2" y="14"/>
                    <a:pt x="3" y="14"/>
                  </a:cubicBezTo>
                  <a:cubicBezTo>
                    <a:pt x="5" y="13"/>
                    <a:pt x="6" y="14"/>
                    <a:pt x="7" y="14"/>
                  </a:cubicBezTo>
                  <a:cubicBezTo>
                    <a:pt x="6" y="10"/>
                    <a:pt x="6" y="10"/>
                    <a:pt x="11" y="11"/>
                  </a:cubicBezTo>
                  <a:cubicBezTo>
                    <a:pt x="12" y="11"/>
                    <a:pt x="13" y="10"/>
                    <a:pt x="14" y="10"/>
                  </a:cubicBezTo>
                  <a:cubicBezTo>
                    <a:pt x="16" y="11"/>
                    <a:pt x="16" y="10"/>
                    <a:pt x="18" y="9"/>
                  </a:cubicBezTo>
                  <a:cubicBezTo>
                    <a:pt x="19" y="9"/>
                    <a:pt x="20" y="10"/>
                    <a:pt x="20" y="8"/>
                  </a:cubicBezTo>
                  <a:cubicBezTo>
                    <a:pt x="20" y="8"/>
                    <a:pt x="20" y="6"/>
                    <a:pt x="19" y="6"/>
                  </a:cubicBezTo>
                  <a:cubicBezTo>
                    <a:pt x="17" y="6"/>
                    <a:pt x="14" y="2"/>
                    <a:pt x="14" y="0"/>
                  </a:cubicBezTo>
                  <a:cubicBezTo>
                    <a:pt x="11" y="0"/>
                    <a:pt x="8" y="3"/>
                    <a:pt x="5" y="4"/>
                  </a:cubicBezTo>
                  <a:cubicBezTo>
                    <a:pt x="3" y="5"/>
                    <a:pt x="1" y="10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31" name="Freeform 327"/>
            <p:cNvSpPr>
              <a:spLocks noEditPoints="1"/>
            </p:cNvSpPr>
            <p:nvPr/>
          </p:nvSpPr>
          <p:spPr bwMode="auto">
            <a:xfrm>
              <a:off x="3734" y="2266"/>
              <a:ext cx="50" cy="40"/>
            </a:xfrm>
            <a:custGeom>
              <a:avLst/>
              <a:gdLst>
                <a:gd name="T0" fmla="*/ 8 w 21"/>
                <a:gd name="T1" fmla="*/ 17 h 17"/>
                <a:gd name="T2" fmla="*/ 7 w 21"/>
                <a:gd name="T3" fmla="*/ 16 h 17"/>
                <a:gd name="T4" fmla="*/ 6 w 21"/>
                <a:gd name="T5" fmla="*/ 16 h 17"/>
                <a:gd name="T6" fmla="*/ 4 w 21"/>
                <a:gd name="T7" fmla="*/ 15 h 17"/>
                <a:gd name="T8" fmla="*/ 2 w 21"/>
                <a:gd name="T9" fmla="*/ 16 h 17"/>
                <a:gd name="T10" fmla="*/ 2 w 21"/>
                <a:gd name="T11" fmla="*/ 16 h 17"/>
                <a:gd name="T12" fmla="*/ 0 w 21"/>
                <a:gd name="T13" fmla="*/ 13 h 17"/>
                <a:gd name="T14" fmla="*/ 0 w 21"/>
                <a:gd name="T15" fmla="*/ 13 h 17"/>
                <a:gd name="T16" fmla="*/ 0 w 21"/>
                <a:gd name="T17" fmla="*/ 13 h 17"/>
                <a:gd name="T18" fmla="*/ 5 w 21"/>
                <a:gd name="T19" fmla="*/ 5 h 17"/>
                <a:gd name="T20" fmla="*/ 9 w 21"/>
                <a:gd name="T21" fmla="*/ 2 h 17"/>
                <a:gd name="T22" fmla="*/ 14 w 21"/>
                <a:gd name="T23" fmla="*/ 0 h 17"/>
                <a:gd name="T24" fmla="*/ 15 w 21"/>
                <a:gd name="T25" fmla="*/ 0 h 17"/>
                <a:gd name="T26" fmla="*/ 15 w 21"/>
                <a:gd name="T27" fmla="*/ 1 h 17"/>
                <a:gd name="T28" fmla="*/ 16 w 21"/>
                <a:gd name="T29" fmla="*/ 4 h 17"/>
                <a:gd name="T30" fmla="*/ 19 w 21"/>
                <a:gd name="T31" fmla="*/ 6 h 17"/>
                <a:gd name="T32" fmla="*/ 20 w 21"/>
                <a:gd name="T33" fmla="*/ 7 h 17"/>
                <a:gd name="T34" fmla="*/ 21 w 21"/>
                <a:gd name="T35" fmla="*/ 9 h 17"/>
                <a:gd name="T36" fmla="*/ 19 w 21"/>
                <a:gd name="T37" fmla="*/ 11 h 17"/>
                <a:gd name="T38" fmla="*/ 19 w 21"/>
                <a:gd name="T39" fmla="*/ 11 h 17"/>
                <a:gd name="T40" fmla="*/ 18 w 21"/>
                <a:gd name="T41" fmla="*/ 11 h 17"/>
                <a:gd name="T42" fmla="*/ 17 w 21"/>
                <a:gd name="T43" fmla="*/ 11 h 17"/>
                <a:gd name="T44" fmla="*/ 14 w 21"/>
                <a:gd name="T45" fmla="*/ 12 h 17"/>
                <a:gd name="T46" fmla="*/ 13 w 21"/>
                <a:gd name="T47" fmla="*/ 12 h 17"/>
                <a:gd name="T48" fmla="*/ 11 w 21"/>
                <a:gd name="T49" fmla="*/ 12 h 17"/>
                <a:gd name="T50" fmla="*/ 10 w 21"/>
                <a:gd name="T51" fmla="*/ 12 h 17"/>
                <a:gd name="T52" fmla="*/ 8 w 21"/>
                <a:gd name="T53" fmla="*/ 12 h 17"/>
                <a:gd name="T54" fmla="*/ 7 w 21"/>
                <a:gd name="T55" fmla="*/ 12 h 17"/>
                <a:gd name="T56" fmla="*/ 8 w 21"/>
                <a:gd name="T57" fmla="*/ 15 h 17"/>
                <a:gd name="T58" fmla="*/ 8 w 21"/>
                <a:gd name="T59" fmla="*/ 17 h 17"/>
                <a:gd name="T60" fmla="*/ 1 w 21"/>
                <a:gd name="T61" fmla="*/ 13 h 17"/>
                <a:gd name="T62" fmla="*/ 2 w 21"/>
                <a:gd name="T63" fmla="*/ 14 h 17"/>
                <a:gd name="T64" fmla="*/ 3 w 21"/>
                <a:gd name="T65" fmla="*/ 14 h 17"/>
                <a:gd name="T66" fmla="*/ 6 w 21"/>
                <a:gd name="T67" fmla="*/ 14 h 17"/>
                <a:gd name="T68" fmla="*/ 6 w 21"/>
                <a:gd name="T69" fmla="*/ 11 h 17"/>
                <a:gd name="T70" fmla="*/ 8 w 21"/>
                <a:gd name="T71" fmla="*/ 11 h 17"/>
                <a:gd name="T72" fmla="*/ 10 w 21"/>
                <a:gd name="T73" fmla="*/ 11 h 17"/>
                <a:gd name="T74" fmla="*/ 11 w 21"/>
                <a:gd name="T75" fmla="*/ 11 h 17"/>
                <a:gd name="T76" fmla="*/ 11 w 21"/>
                <a:gd name="T77" fmla="*/ 11 h 17"/>
                <a:gd name="T78" fmla="*/ 12 w 21"/>
                <a:gd name="T79" fmla="*/ 11 h 17"/>
                <a:gd name="T80" fmla="*/ 14 w 21"/>
                <a:gd name="T81" fmla="*/ 11 h 17"/>
                <a:gd name="T82" fmla="*/ 15 w 21"/>
                <a:gd name="T83" fmla="*/ 11 h 17"/>
                <a:gd name="T84" fmla="*/ 16 w 21"/>
                <a:gd name="T85" fmla="*/ 10 h 17"/>
                <a:gd name="T86" fmla="*/ 17 w 21"/>
                <a:gd name="T87" fmla="*/ 9 h 17"/>
                <a:gd name="T88" fmla="*/ 19 w 21"/>
                <a:gd name="T89" fmla="*/ 9 h 17"/>
                <a:gd name="T90" fmla="*/ 19 w 21"/>
                <a:gd name="T91" fmla="*/ 9 h 17"/>
                <a:gd name="T92" fmla="*/ 20 w 21"/>
                <a:gd name="T93" fmla="*/ 9 h 17"/>
                <a:gd name="T94" fmla="*/ 19 w 21"/>
                <a:gd name="T95" fmla="*/ 7 h 17"/>
                <a:gd name="T96" fmla="*/ 15 w 21"/>
                <a:gd name="T97" fmla="*/ 5 h 17"/>
                <a:gd name="T98" fmla="*/ 14 w 21"/>
                <a:gd name="T99" fmla="*/ 1 h 17"/>
                <a:gd name="T100" fmla="*/ 9 w 21"/>
                <a:gd name="T101" fmla="*/ 4 h 17"/>
                <a:gd name="T102" fmla="*/ 5 w 21"/>
                <a:gd name="T103" fmla="*/ 6 h 17"/>
                <a:gd name="T104" fmla="*/ 1 w 21"/>
                <a:gd name="T105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" h="17">
                  <a:moveTo>
                    <a:pt x="8" y="17"/>
                  </a:moveTo>
                  <a:cubicBezTo>
                    <a:pt x="7" y="16"/>
                    <a:pt x="7" y="16"/>
                    <a:pt x="7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5"/>
                    <a:pt x="5" y="15"/>
                    <a:pt x="4" y="15"/>
                  </a:cubicBezTo>
                  <a:cubicBezTo>
                    <a:pt x="3" y="15"/>
                    <a:pt x="3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0" y="15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2" y="5"/>
                    <a:pt x="5" y="5"/>
                  </a:cubicBezTo>
                  <a:cubicBezTo>
                    <a:pt x="6" y="4"/>
                    <a:pt x="7" y="3"/>
                    <a:pt x="9" y="2"/>
                  </a:cubicBezTo>
                  <a:cubicBezTo>
                    <a:pt x="10" y="1"/>
                    <a:pt x="12" y="0"/>
                    <a:pt x="1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2"/>
                    <a:pt x="15" y="3"/>
                    <a:pt x="16" y="4"/>
                  </a:cubicBezTo>
                  <a:cubicBezTo>
                    <a:pt x="17" y="5"/>
                    <a:pt x="18" y="6"/>
                    <a:pt x="19" y="6"/>
                  </a:cubicBezTo>
                  <a:cubicBezTo>
                    <a:pt x="20" y="6"/>
                    <a:pt x="20" y="6"/>
                    <a:pt x="20" y="7"/>
                  </a:cubicBezTo>
                  <a:cubicBezTo>
                    <a:pt x="20" y="7"/>
                    <a:pt x="21" y="8"/>
                    <a:pt x="21" y="9"/>
                  </a:cubicBezTo>
                  <a:cubicBezTo>
                    <a:pt x="21" y="10"/>
                    <a:pt x="20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8" y="11"/>
                    <a:pt x="18" y="11"/>
                  </a:cubicBezTo>
                  <a:cubicBezTo>
                    <a:pt x="18" y="11"/>
                    <a:pt x="17" y="11"/>
                    <a:pt x="17" y="11"/>
                  </a:cubicBezTo>
                  <a:cubicBezTo>
                    <a:pt x="16" y="12"/>
                    <a:pt x="16" y="12"/>
                    <a:pt x="14" y="12"/>
                  </a:cubicBezTo>
                  <a:cubicBezTo>
                    <a:pt x="14" y="12"/>
                    <a:pt x="13" y="12"/>
                    <a:pt x="13" y="12"/>
                  </a:cubicBezTo>
                  <a:cubicBezTo>
                    <a:pt x="12" y="12"/>
                    <a:pt x="12" y="12"/>
                    <a:pt x="11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2"/>
                    <a:pt x="9" y="12"/>
                    <a:pt x="8" y="12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7" y="13"/>
                    <a:pt x="7" y="14"/>
                    <a:pt x="8" y="15"/>
                  </a:cubicBezTo>
                  <a:lnTo>
                    <a:pt x="8" y="17"/>
                  </a:lnTo>
                  <a:close/>
                  <a:moveTo>
                    <a:pt x="1" y="13"/>
                  </a:moveTo>
                  <a:cubicBezTo>
                    <a:pt x="1" y="14"/>
                    <a:pt x="2" y="14"/>
                    <a:pt x="2" y="14"/>
                  </a:cubicBezTo>
                  <a:cubicBezTo>
                    <a:pt x="2" y="14"/>
                    <a:pt x="3" y="14"/>
                    <a:pt x="3" y="14"/>
                  </a:cubicBezTo>
                  <a:cubicBezTo>
                    <a:pt x="4" y="13"/>
                    <a:pt x="5" y="14"/>
                    <a:pt x="6" y="14"/>
                  </a:cubicBezTo>
                  <a:cubicBezTo>
                    <a:pt x="6" y="13"/>
                    <a:pt x="6" y="12"/>
                    <a:pt x="6" y="11"/>
                  </a:cubicBezTo>
                  <a:cubicBezTo>
                    <a:pt x="7" y="11"/>
                    <a:pt x="8" y="11"/>
                    <a:pt x="8" y="11"/>
                  </a:cubicBezTo>
                  <a:cubicBezTo>
                    <a:pt x="9" y="11"/>
                    <a:pt x="9" y="11"/>
                    <a:pt x="1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2" y="11"/>
                    <a:pt x="12" y="11"/>
                  </a:cubicBezTo>
                  <a:cubicBezTo>
                    <a:pt x="13" y="11"/>
                    <a:pt x="14" y="10"/>
                    <a:pt x="14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1"/>
                    <a:pt x="16" y="11"/>
                    <a:pt x="16" y="10"/>
                  </a:cubicBezTo>
                  <a:cubicBezTo>
                    <a:pt x="16" y="10"/>
                    <a:pt x="17" y="10"/>
                    <a:pt x="17" y="9"/>
                  </a:cubicBezTo>
                  <a:cubicBezTo>
                    <a:pt x="18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20" y="9"/>
                  </a:cubicBezTo>
                  <a:cubicBezTo>
                    <a:pt x="20" y="9"/>
                    <a:pt x="19" y="8"/>
                    <a:pt x="19" y="7"/>
                  </a:cubicBezTo>
                  <a:cubicBezTo>
                    <a:pt x="18" y="7"/>
                    <a:pt x="16" y="6"/>
                    <a:pt x="15" y="5"/>
                  </a:cubicBezTo>
                  <a:cubicBezTo>
                    <a:pt x="14" y="4"/>
                    <a:pt x="14" y="3"/>
                    <a:pt x="14" y="1"/>
                  </a:cubicBezTo>
                  <a:cubicBezTo>
                    <a:pt x="12" y="2"/>
                    <a:pt x="11" y="3"/>
                    <a:pt x="9" y="4"/>
                  </a:cubicBezTo>
                  <a:cubicBezTo>
                    <a:pt x="8" y="4"/>
                    <a:pt x="7" y="5"/>
                    <a:pt x="5" y="6"/>
                  </a:cubicBezTo>
                  <a:cubicBezTo>
                    <a:pt x="3" y="6"/>
                    <a:pt x="1" y="11"/>
                    <a:pt x="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32" name="Freeform 328"/>
            <p:cNvSpPr/>
            <p:nvPr/>
          </p:nvSpPr>
          <p:spPr bwMode="auto">
            <a:xfrm>
              <a:off x="3952" y="2375"/>
              <a:ext cx="12" cy="17"/>
            </a:xfrm>
            <a:custGeom>
              <a:avLst/>
              <a:gdLst>
                <a:gd name="T0" fmla="*/ 0 w 5"/>
                <a:gd name="T1" fmla="*/ 2 h 7"/>
                <a:gd name="T2" fmla="*/ 0 w 5"/>
                <a:gd name="T3" fmla="*/ 1 h 7"/>
                <a:gd name="T4" fmla="*/ 4 w 5"/>
                <a:gd name="T5" fmla="*/ 1 h 7"/>
                <a:gd name="T6" fmla="*/ 2 w 5"/>
                <a:gd name="T7" fmla="*/ 6 h 7"/>
                <a:gd name="T8" fmla="*/ 0 w 5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0" y="2"/>
                  </a:moveTo>
                  <a:cubicBezTo>
                    <a:pt x="0" y="2"/>
                    <a:pt x="0" y="1"/>
                    <a:pt x="0" y="1"/>
                  </a:cubicBezTo>
                  <a:cubicBezTo>
                    <a:pt x="1" y="3"/>
                    <a:pt x="2" y="0"/>
                    <a:pt x="4" y="1"/>
                  </a:cubicBezTo>
                  <a:cubicBezTo>
                    <a:pt x="3" y="2"/>
                    <a:pt x="5" y="5"/>
                    <a:pt x="2" y="6"/>
                  </a:cubicBezTo>
                  <a:cubicBezTo>
                    <a:pt x="0" y="7"/>
                    <a:pt x="0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33" name="Freeform 329"/>
            <p:cNvSpPr>
              <a:spLocks noEditPoints="1"/>
            </p:cNvSpPr>
            <p:nvPr/>
          </p:nvSpPr>
          <p:spPr bwMode="auto">
            <a:xfrm>
              <a:off x="3950" y="2375"/>
              <a:ext cx="14" cy="17"/>
            </a:xfrm>
            <a:custGeom>
              <a:avLst/>
              <a:gdLst>
                <a:gd name="T0" fmla="*/ 3 w 6"/>
                <a:gd name="T1" fmla="*/ 7 h 7"/>
                <a:gd name="T2" fmla="*/ 0 w 6"/>
                <a:gd name="T3" fmla="*/ 3 h 7"/>
                <a:gd name="T4" fmla="*/ 0 w 6"/>
                <a:gd name="T5" fmla="*/ 2 h 7"/>
                <a:gd name="T6" fmla="*/ 0 w 6"/>
                <a:gd name="T7" fmla="*/ 2 h 7"/>
                <a:gd name="T8" fmla="*/ 0 w 6"/>
                <a:gd name="T9" fmla="*/ 1 h 7"/>
                <a:gd name="T10" fmla="*/ 0 w 6"/>
                <a:gd name="T11" fmla="*/ 1 h 7"/>
                <a:gd name="T12" fmla="*/ 1 w 6"/>
                <a:gd name="T13" fmla="*/ 0 h 7"/>
                <a:gd name="T14" fmla="*/ 1 w 6"/>
                <a:gd name="T15" fmla="*/ 1 h 7"/>
                <a:gd name="T16" fmla="*/ 2 w 6"/>
                <a:gd name="T17" fmla="*/ 1 h 7"/>
                <a:gd name="T18" fmla="*/ 2 w 6"/>
                <a:gd name="T19" fmla="*/ 1 h 7"/>
                <a:gd name="T20" fmla="*/ 5 w 6"/>
                <a:gd name="T21" fmla="*/ 0 h 7"/>
                <a:gd name="T22" fmla="*/ 6 w 6"/>
                <a:gd name="T23" fmla="*/ 0 h 7"/>
                <a:gd name="T24" fmla="*/ 5 w 6"/>
                <a:gd name="T25" fmla="*/ 1 h 7"/>
                <a:gd name="T26" fmla="*/ 5 w 6"/>
                <a:gd name="T27" fmla="*/ 3 h 7"/>
                <a:gd name="T28" fmla="*/ 3 w 6"/>
                <a:gd name="T29" fmla="*/ 6 h 7"/>
                <a:gd name="T30" fmla="*/ 3 w 6"/>
                <a:gd name="T31" fmla="*/ 7 h 7"/>
                <a:gd name="T32" fmla="*/ 1 w 6"/>
                <a:gd name="T33" fmla="*/ 2 h 7"/>
                <a:gd name="T34" fmla="*/ 1 w 6"/>
                <a:gd name="T35" fmla="*/ 3 h 7"/>
                <a:gd name="T36" fmla="*/ 3 w 6"/>
                <a:gd name="T37" fmla="*/ 5 h 7"/>
                <a:gd name="T38" fmla="*/ 3 w 6"/>
                <a:gd name="T39" fmla="*/ 5 h 7"/>
                <a:gd name="T40" fmla="*/ 4 w 6"/>
                <a:gd name="T41" fmla="*/ 3 h 7"/>
                <a:gd name="T42" fmla="*/ 4 w 6"/>
                <a:gd name="T43" fmla="*/ 1 h 7"/>
                <a:gd name="T44" fmla="*/ 3 w 6"/>
                <a:gd name="T45" fmla="*/ 2 h 7"/>
                <a:gd name="T46" fmla="*/ 1 w 6"/>
                <a:gd name="T4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" h="7">
                  <a:moveTo>
                    <a:pt x="3" y="7"/>
                  </a:moveTo>
                  <a:cubicBezTo>
                    <a:pt x="1" y="7"/>
                    <a:pt x="0" y="4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4"/>
                    <a:pt x="6" y="5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lose/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2" y="4"/>
                    <a:pt x="2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4" y="3"/>
                  </a:cubicBezTo>
                  <a:cubicBezTo>
                    <a:pt x="4" y="2"/>
                    <a:pt x="4" y="2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2" y="3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34" name="Freeform 330"/>
            <p:cNvSpPr/>
            <p:nvPr/>
          </p:nvSpPr>
          <p:spPr bwMode="auto">
            <a:xfrm>
              <a:off x="3974" y="2332"/>
              <a:ext cx="57" cy="62"/>
            </a:xfrm>
            <a:custGeom>
              <a:avLst/>
              <a:gdLst>
                <a:gd name="T0" fmla="*/ 8 w 24"/>
                <a:gd name="T1" fmla="*/ 1 h 26"/>
                <a:gd name="T2" fmla="*/ 3 w 24"/>
                <a:gd name="T3" fmla="*/ 2 h 26"/>
                <a:gd name="T4" fmla="*/ 6 w 24"/>
                <a:gd name="T5" fmla="*/ 8 h 26"/>
                <a:gd name="T6" fmla="*/ 5 w 24"/>
                <a:gd name="T7" fmla="*/ 13 h 26"/>
                <a:gd name="T8" fmla="*/ 11 w 24"/>
                <a:gd name="T9" fmla="*/ 19 h 26"/>
                <a:gd name="T10" fmla="*/ 18 w 24"/>
                <a:gd name="T11" fmla="*/ 24 h 26"/>
                <a:gd name="T12" fmla="*/ 21 w 24"/>
                <a:gd name="T13" fmla="*/ 19 h 26"/>
                <a:gd name="T14" fmla="*/ 22 w 24"/>
                <a:gd name="T15" fmla="*/ 15 h 26"/>
                <a:gd name="T16" fmla="*/ 22 w 24"/>
                <a:gd name="T17" fmla="*/ 7 h 26"/>
                <a:gd name="T18" fmla="*/ 24 w 24"/>
                <a:gd name="T19" fmla="*/ 2 h 26"/>
                <a:gd name="T20" fmla="*/ 20 w 24"/>
                <a:gd name="T21" fmla="*/ 2 h 26"/>
                <a:gd name="T22" fmla="*/ 16 w 24"/>
                <a:gd name="T23" fmla="*/ 3 h 26"/>
                <a:gd name="T24" fmla="*/ 8 w 24"/>
                <a:gd name="T25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26">
                  <a:moveTo>
                    <a:pt x="8" y="1"/>
                  </a:moveTo>
                  <a:cubicBezTo>
                    <a:pt x="6" y="1"/>
                    <a:pt x="4" y="0"/>
                    <a:pt x="3" y="2"/>
                  </a:cubicBezTo>
                  <a:cubicBezTo>
                    <a:pt x="5" y="2"/>
                    <a:pt x="6" y="6"/>
                    <a:pt x="6" y="8"/>
                  </a:cubicBezTo>
                  <a:cubicBezTo>
                    <a:pt x="6" y="9"/>
                    <a:pt x="1" y="15"/>
                    <a:pt x="5" y="13"/>
                  </a:cubicBezTo>
                  <a:cubicBezTo>
                    <a:pt x="0" y="14"/>
                    <a:pt x="10" y="19"/>
                    <a:pt x="11" y="19"/>
                  </a:cubicBezTo>
                  <a:cubicBezTo>
                    <a:pt x="13" y="21"/>
                    <a:pt x="16" y="26"/>
                    <a:pt x="18" y="24"/>
                  </a:cubicBezTo>
                  <a:cubicBezTo>
                    <a:pt x="20" y="23"/>
                    <a:pt x="20" y="20"/>
                    <a:pt x="21" y="19"/>
                  </a:cubicBezTo>
                  <a:cubicBezTo>
                    <a:pt x="24" y="16"/>
                    <a:pt x="22" y="18"/>
                    <a:pt x="22" y="15"/>
                  </a:cubicBezTo>
                  <a:cubicBezTo>
                    <a:pt x="22" y="12"/>
                    <a:pt x="22" y="10"/>
                    <a:pt x="22" y="7"/>
                  </a:cubicBezTo>
                  <a:cubicBezTo>
                    <a:pt x="22" y="5"/>
                    <a:pt x="23" y="4"/>
                    <a:pt x="24" y="2"/>
                  </a:cubicBezTo>
                  <a:cubicBezTo>
                    <a:pt x="23" y="3"/>
                    <a:pt x="22" y="2"/>
                    <a:pt x="20" y="2"/>
                  </a:cubicBezTo>
                  <a:cubicBezTo>
                    <a:pt x="19" y="2"/>
                    <a:pt x="18" y="3"/>
                    <a:pt x="16" y="3"/>
                  </a:cubicBezTo>
                  <a:cubicBezTo>
                    <a:pt x="13" y="3"/>
                    <a:pt x="11" y="0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35" name="Freeform 331"/>
            <p:cNvSpPr>
              <a:spLocks noEditPoints="1"/>
            </p:cNvSpPr>
            <p:nvPr/>
          </p:nvSpPr>
          <p:spPr bwMode="auto">
            <a:xfrm>
              <a:off x="3979" y="2332"/>
              <a:ext cx="56" cy="60"/>
            </a:xfrm>
            <a:custGeom>
              <a:avLst/>
              <a:gdLst>
                <a:gd name="T0" fmla="*/ 15 w 24"/>
                <a:gd name="T1" fmla="*/ 25 h 25"/>
                <a:gd name="T2" fmla="*/ 11 w 24"/>
                <a:gd name="T3" fmla="*/ 22 h 25"/>
                <a:gd name="T4" fmla="*/ 9 w 24"/>
                <a:gd name="T5" fmla="*/ 20 h 25"/>
                <a:gd name="T6" fmla="*/ 8 w 24"/>
                <a:gd name="T7" fmla="*/ 19 h 25"/>
                <a:gd name="T8" fmla="*/ 1 w 24"/>
                <a:gd name="T9" fmla="*/ 14 h 25"/>
                <a:gd name="T10" fmla="*/ 1 w 24"/>
                <a:gd name="T11" fmla="*/ 14 h 25"/>
                <a:gd name="T12" fmla="*/ 1 w 24"/>
                <a:gd name="T13" fmla="*/ 14 h 25"/>
                <a:gd name="T14" fmla="*/ 3 w 24"/>
                <a:gd name="T15" fmla="*/ 9 h 25"/>
                <a:gd name="T16" fmla="*/ 3 w 24"/>
                <a:gd name="T17" fmla="*/ 8 h 25"/>
                <a:gd name="T18" fmla="*/ 1 w 24"/>
                <a:gd name="T19" fmla="*/ 3 h 25"/>
                <a:gd name="T20" fmla="*/ 0 w 24"/>
                <a:gd name="T21" fmla="*/ 2 h 25"/>
                <a:gd name="T22" fmla="*/ 1 w 24"/>
                <a:gd name="T23" fmla="*/ 2 h 25"/>
                <a:gd name="T24" fmla="*/ 4 w 24"/>
                <a:gd name="T25" fmla="*/ 0 h 25"/>
                <a:gd name="T26" fmla="*/ 5 w 24"/>
                <a:gd name="T27" fmla="*/ 0 h 25"/>
                <a:gd name="T28" fmla="*/ 6 w 24"/>
                <a:gd name="T29" fmla="*/ 0 h 25"/>
                <a:gd name="T30" fmla="*/ 7 w 24"/>
                <a:gd name="T31" fmla="*/ 0 h 25"/>
                <a:gd name="T32" fmla="*/ 11 w 24"/>
                <a:gd name="T33" fmla="*/ 1 h 25"/>
                <a:gd name="T34" fmla="*/ 14 w 24"/>
                <a:gd name="T35" fmla="*/ 3 h 25"/>
                <a:gd name="T36" fmla="*/ 16 w 24"/>
                <a:gd name="T37" fmla="*/ 2 h 25"/>
                <a:gd name="T38" fmla="*/ 18 w 24"/>
                <a:gd name="T39" fmla="*/ 1 h 25"/>
                <a:gd name="T40" fmla="*/ 20 w 24"/>
                <a:gd name="T41" fmla="*/ 1 h 25"/>
                <a:gd name="T42" fmla="*/ 22 w 24"/>
                <a:gd name="T43" fmla="*/ 2 h 25"/>
                <a:gd name="T44" fmla="*/ 24 w 24"/>
                <a:gd name="T45" fmla="*/ 1 h 25"/>
                <a:gd name="T46" fmla="*/ 22 w 24"/>
                <a:gd name="T47" fmla="*/ 3 h 25"/>
                <a:gd name="T48" fmla="*/ 21 w 24"/>
                <a:gd name="T49" fmla="*/ 7 h 25"/>
                <a:gd name="T50" fmla="*/ 21 w 24"/>
                <a:gd name="T51" fmla="*/ 15 h 25"/>
                <a:gd name="T52" fmla="*/ 21 w 24"/>
                <a:gd name="T53" fmla="*/ 16 h 25"/>
                <a:gd name="T54" fmla="*/ 21 w 24"/>
                <a:gd name="T55" fmla="*/ 17 h 25"/>
                <a:gd name="T56" fmla="*/ 20 w 24"/>
                <a:gd name="T57" fmla="*/ 20 h 25"/>
                <a:gd name="T58" fmla="*/ 18 w 24"/>
                <a:gd name="T59" fmla="*/ 22 h 25"/>
                <a:gd name="T60" fmla="*/ 17 w 24"/>
                <a:gd name="T61" fmla="*/ 25 h 25"/>
                <a:gd name="T62" fmla="*/ 15 w 24"/>
                <a:gd name="T63" fmla="*/ 25 h 25"/>
                <a:gd name="T64" fmla="*/ 3 w 24"/>
                <a:gd name="T65" fmla="*/ 14 h 25"/>
                <a:gd name="T66" fmla="*/ 3 w 24"/>
                <a:gd name="T67" fmla="*/ 14 h 25"/>
                <a:gd name="T68" fmla="*/ 8 w 24"/>
                <a:gd name="T69" fmla="*/ 18 h 25"/>
                <a:gd name="T70" fmla="*/ 9 w 24"/>
                <a:gd name="T71" fmla="*/ 19 h 25"/>
                <a:gd name="T72" fmla="*/ 12 w 24"/>
                <a:gd name="T73" fmla="*/ 21 h 25"/>
                <a:gd name="T74" fmla="*/ 15 w 24"/>
                <a:gd name="T75" fmla="*/ 24 h 25"/>
                <a:gd name="T76" fmla="*/ 16 w 24"/>
                <a:gd name="T77" fmla="*/ 24 h 25"/>
                <a:gd name="T78" fmla="*/ 17 w 24"/>
                <a:gd name="T79" fmla="*/ 21 h 25"/>
                <a:gd name="T80" fmla="*/ 19 w 24"/>
                <a:gd name="T81" fmla="*/ 19 h 25"/>
                <a:gd name="T82" fmla="*/ 20 w 24"/>
                <a:gd name="T83" fmla="*/ 17 h 25"/>
                <a:gd name="T84" fmla="*/ 19 w 24"/>
                <a:gd name="T85" fmla="*/ 15 h 25"/>
                <a:gd name="T86" fmla="*/ 19 w 24"/>
                <a:gd name="T87" fmla="*/ 7 h 25"/>
                <a:gd name="T88" fmla="*/ 21 w 24"/>
                <a:gd name="T89" fmla="*/ 3 h 25"/>
                <a:gd name="T90" fmla="*/ 20 w 24"/>
                <a:gd name="T91" fmla="*/ 3 h 25"/>
                <a:gd name="T92" fmla="*/ 18 w 24"/>
                <a:gd name="T93" fmla="*/ 3 h 25"/>
                <a:gd name="T94" fmla="*/ 17 w 24"/>
                <a:gd name="T95" fmla="*/ 3 h 25"/>
                <a:gd name="T96" fmla="*/ 14 w 24"/>
                <a:gd name="T97" fmla="*/ 4 h 25"/>
                <a:gd name="T98" fmla="*/ 14 w 24"/>
                <a:gd name="T99" fmla="*/ 4 h 25"/>
                <a:gd name="T100" fmla="*/ 10 w 24"/>
                <a:gd name="T101" fmla="*/ 2 h 25"/>
                <a:gd name="T102" fmla="*/ 6 w 24"/>
                <a:gd name="T103" fmla="*/ 1 h 25"/>
                <a:gd name="T104" fmla="*/ 5 w 24"/>
                <a:gd name="T105" fmla="*/ 1 h 25"/>
                <a:gd name="T106" fmla="*/ 4 w 24"/>
                <a:gd name="T107" fmla="*/ 1 h 25"/>
                <a:gd name="T108" fmla="*/ 2 w 24"/>
                <a:gd name="T109" fmla="*/ 2 h 25"/>
                <a:gd name="T110" fmla="*/ 4 w 24"/>
                <a:gd name="T111" fmla="*/ 8 h 25"/>
                <a:gd name="T112" fmla="*/ 4 w 24"/>
                <a:gd name="T113" fmla="*/ 10 h 25"/>
                <a:gd name="T114" fmla="*/ 2 w 24"/>
                <a:gd name="T115" fmla="*/ 13 h 25"/>
                <a:gd name="T116" fmla="*/ 2 w 24"/>
                <a:gd name="T117" fmla="*/ 13 h 25"/>
                <a:gd name="T118" fmla="*/ 2 w 24"/>
                <a:gd name="T119" fmla="*/ 13 h 25"/>
                <a:gd name="T120" fmla="*/ 3 w 24"/>
                <a:gd name="T121" fmla="*/ 13 h 25"/>
                <a:gd name="T122" fmla="*/ 4 w 24"/>
                <a:gd name="T123" fmla="*/ 14 h 25"/>
                <a:gd name="T124" fmla="*/ 3 w 24"/>
                <a:gd name="T125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" h="25">
                  <a:moveTo>
                    <a:pt x="15" y="25"/>
                  </a:moveTo>
                  <a:cubicBezTo>
                    <a:pt x="14" y="25"/>
                    <a:pt x="12" y="24"/>
                    <a:pt x="11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8" y="20"/>
                    <a:pt x="8" y="19"/>
                  </a:cubicBezTo>
                  <a:cubicBezTo>
                    <a:pt x="4" y="17"/>
                    <a:pt x="1" y="16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3"/>
                    <a:pt x="1" y="11"/>
                    <a:pt x="3" y="9"/>
                  </a:cubicBezTo>
                  <a:cubicBezTo>
                    <a:pt x="3" y="9"/>
                    <a:pt x="3" y="8"/>
                    <a:pt x="3" y="8"/>
                  </a:cubicBezTo>
                  <a:cubicBezTo>
                    <a:pt x="4" y="7"/>
                    <a:pt x="2" y="3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1" y="1"/>
                  </a:cubicBezTo>
                  <a:cubicBezTo>
                    <a:pt x="12" y="2"/>
                    <a:pt x="13" y="3"/>
                    <a:pt x="14" y="3"/>
                  </a:cubicBezTo>
                  <a:cubicBezTo>
                    <a:pt x="15" y="3"/>
                    <a:pt x="16" y="2"/>
                    <a:pt x="16" y="2"/>
                  </a:cubicBezTo>
                  <a:cubicBezTo>
                    <a:pt x="17" y="2"/>
                    <a:pt x="17" y="1"/>
                    <a:pt x="18" y="1"/>
                  </a:cubicBezTo>
                  <a:cubicBezTo>
                    <a:pt x="19" y="1"/>
                    <a:pt x="20" y="1"/>
                    <a:pt x="20" y="1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5"/>
                    <a:pt x="21" y="5"/>
                    <a:pt x="21" y="7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8"/>
                    <a:pt x="21" y="18"/>
                    <a:pt x="20" y="20"/>
                  </a:cubicBezTo>
                  <a:cubicBezTo>
                    <a:pt x="19" y="20"/>
                    <a:pt x="19" y="21"/>
                    <a:pt x="18" y="22"/>
                  </a:cubicBezTo>
                  <a:cubicBezTo>
                    <a:pt x="18" y="23"/>
                    <a:pt x="18" y="24"/>
                    <a:pt x="17" y="25"/>
                  </a:cubicBezTo>
                  <a:cubicBezTo>
                    <a:pt x="16" y="25"/>
                    <a:pt x="16" y="25"/>
                    <a:pt x="15" y="25"/>
                  </a:cubicBezTo>
                  <a:close/>
                  <a:moveTo>
                    <a:pt x="3" y="14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6"/>
                    <a:pt x="8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1" y="20"/>
                    <a:pt x="12" y="21"/>
                  </a:cubicBezTo>
                  <a:cubicBezTo>
                    <a:pt x="13" y="22"/>
                    <a:pt x="14" y="24"/>
                    <a:pt x="15" y="24"/>
                  </a:cubicBezTo>
                  <a:cubicBezTo>
                    <a:pt x="15" y="24"/>
                    <a:pt x="16" y="24"/>
                    <a:pt x="16" y="24"/>
                  </a:cubicBezTo>
                  <a:cubicBezTo>
                    <a:pt x="16" y="23"/>
                    <a:pt x="17" y="22"/>
                    <a:pt x="17" y="21"/>
                  </a:cubicBezTo>
                  <a:cubicBezTo>
                    <a:pt x="17" y="20"/>
                    <a:pt x="18" y="19"/>
                    <a:pt x="19" y="19"/>
                  </a:cubicBezTo>
                  <a:cubicBezTo>
                    <a:pt x="19" y="18"/>
                    <a:pt x="20" y="18"/>
                    <a:pt x="20" y="17"/>
                  </a:cubicBezTo>
                  <a:cubicBezTo>
                    <a:pt x="20" y="17"/>
                    <a:pt x="19" y="16"/>
                    <a:pt x="19" y="15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5"/>
                    <a:pt x="20" y="4"/>
                    <a:pt x="21" y="3"/>
                  </a:cubicBezTo>
                  <a:cubicBezTo>
                    <a:pt x="21" y="3"/>
                    <a:pt x="20" y="3"/>
                    <a:pt x="20" y="3"/>
                  </a:cubicBezTo>
                  <a:cubicBezTo>
                    <a:pt x="19" y="3"/>
                    <a:pt x="19" y="2"/>
                    <a:pt x="18" y="3"/>
                  </a:cubicBezTo>
                  <a:cubicBezTo>
                    <a:pt x="18" y="3"/>
                    <a:pt x="17" y="3"/>
                    <a:pt x="17" y="3"/>
                  </a:cubicBezTo>
                  <a:cubicBezTo>
                    <a:pt x="16" y="4"/>
                    <a:pt x="15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1" y="3"/>
                    <a:pt x="10" y="2"/>
                  </a:cubicBezTo>
                  <a:cubicBezTo>
                    <a:pt x="9" y="2"/>
                    <a:pt x="8" y="1"/>
                    <a:pt x="6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4" y="3"/>
                    <a:pt x="5" y="7"/>
                    <a:pt x="4" y="8"/>
                  </a:cubicBezTo>
                  <a:cubicBezTo>
                    <a:pt x="4" y="9"/>
                    <a:pt x="4" y="9"/>
                    <a:pt x="4" y="10"/>
                  </a:cubicBezTo>
                  <a:cubicBezTo>
                    <a:pt x="3" y="10"/>
                    <a:pt x="2" y="12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36" name="Freeform 332"/>
            <p:cNvSpPr/>
            <p:nvPr/>
          </p:nvSpPr>
          <p:spPr bwMode="auto">
            <a:xfrm>
              <a:off x="3846" y="2328"/>
              <a:ext cx="118" cy="118"/>
            </a:xfrm>
            <a:custGeom>
              <a:avLst/>
              <a:gdLst>
                <a:gd name="T0" fmla="*/ 48 w 50"/>
                <a:gd name="T1" fmla="*/ 11 h 50"/>
                <a:gd name="T2" fmla="*/ 46 w 50"/>
                <a:gd name="T3" fmla="*/ 18 h 50"/>
                <a:gd name="T4" fmla="*/ 44 w 50"/>
                <a:gd name="T5" fmla="*/ 21 h 50"/>
                <a:gd name="T6" fmla="*/ 45 w 50"/>
                <a:gd name="T7" fmla="*/ 24 h 50"/>
                <a:gd name="T8" fmla="*/ 45 w 50"/>
                <a:gd name="T9" fmla="*/ 31 h 50"/>
                <a:gd name="T10" fmla="*/ 48 w 50"/>
                <a:gd name="T11" fmla="*/ 36 h 50"/>
                <a:gd name="T12" fmla="*/ 44 w 50"/>
                <a:gd name="T13" fmla="*/ 38 h 50"/>
                <a:gd name="T14" fmla="*/ 44 w 50"/>
                <a:gd name="T15" fmla="*/ 43 h 50"/>
                <a:gd name="T16" fmla="*/ 44 w 50"/>
                <a:gd name="T17" fmla="*/ 47 h 50"/>
                <a:gd name="T18" fmla="*/ 46 w 50"/>
                <a:gd name="T19" fmla="*/ 47 h 50"/>
                <a:gd name="T20" fmla="*/ 46 w 50"/>
                <a:gd name="T21" fmla="*/ 50 h 50"/>
                <a:gd name="T22" fmla="*/ 39 w 50"/>
                <a:gd name="T23" fmla="*/ 46 h 50"/>
                <a:gd name="T24" fmla="*/ 34 w 50"/>
                <a:gd name="T25" fmla="*/ 45 h 50"/>
                <a:gd name="T26" fmla="*/ 32 w 50"/>
                <a:gd name="T27" fmla="*/ 45 h 50"/>
                <a:gd name="T28" fmla="*/ 31 w 50"/>
                <a:gd name="T29" fmla="*/ 43 h 50"/>
                <a:gd name="T30" fmla="*/ 26 w 50"/>
                <a:gd name="T31" fmla="*/ 44 h 50"/>
                <a:gd name="T32" fmla="*/ 26 w 50"/>
                <a:gd name="T33" fmla="*/ 42 h 50"/>
                <a:gd name="T34" fmla="*/ 22 w 50"/>
                <a:gd name="T35" fmla="*/ 34 h 50"/>
                <a:gd name="T36" fmla="*/ 22 w 50"/>
                <a:gd name="T37" fmla="*/ 33 h 50"/>
                <a:gd name="T38" fmla="*/ 19 w 50"/>
                <a:gd name="T39" fmla="*/ 33 h 50"/>
                <a:gd name="T40" fmla="*/ 18 w 50"/>
                <a:gd name="T41" fmla="*/ 36 h 50"/>
                <a:gd name="T42" fmla="*/ 12 w 50"/>
                <a:gd name="T43" fmla="*/ 34 h 50"/>
                <a:gd name="T44" fmla="*/ 7 w 50"/>
                <a:gd name="T45" fmla="*/ 30 h 50"/>
                <a:gd name="T46" fmla="*/ 0 w 50"/>
                <a:gd name="T47" fmla="*/ 31 h 50"/>
                <a:gd name="T48" fmla="*/ 5 w 50"/>
                <a:gd name="T49" fmla="*/ 26 h 50"/>
                <a:gd name="T50" fmla="*/ 10 w 50"/>
                <a:gd name="T51" fmla="*/ 23 h 50"/>
                <a:gd name="T52" fmla="*/ 12 w 50"/>
                <a:gd name="T53" fmla="*/ 18 h 50"/>
                <a:gd name="T54" fmla="*/ 14 w 50"/>
                <a:gd name="T55" fmla="*/ 14 h 50"/>
                <a:gd name="T56" fmla="*/ 15 w 50"/>
                <a:gd name="T57" fmla="*/ 9 h 50"/>
                <a:gd name="T58" fmla="*/ 17 w 50"/>
                <a:gd name="T59" fmla="*/ 5 h 50"/>
                <a:gd name="T60" fmla="*/ 19 w 50"/>
                <a:gd name="T61" fmla="*/ 1 h 50"/>
                <a:gd name="T62" fmla="*/ 22 w 50"/>
                <a:gd name="T63" fmla="*/ 3 h 50"/>
                <a:gd name="T64" fmla="*/ 27 w 50"/>
                <a:gd name="T65" fmla="*/ 3 h 50"/>
                <a:gd name="T66" fmla="*/ 29 w 50"/>
                <a:gd name="T67" fmla="*/ 2 h 50"/>
                <a:gd name="T68" fmla="*/ 31 w 50"/>
                <a:gd name="T69" fmla="*/ 2 h 50"/>
                <a:gd name="T70" fmla="*/ 34 w 50"/>
                <a:gd name="T71" fmla="*/ 1 h 50"/>
                <a:gd name="T72" fmla="*/ 38 w 50"/>
                <a:gd name="T73" fmla="*/ 1 h 50"/>
                <a:gd name="T74" fmla="*/ 41 w 50"/>
                <a:gd name="T75" fmla="*/ 1 h 50"/>
                <a:gd name="T76" fmla="*/ 45 w 50"/>
                <a:gd name="T77" fmla="*/ 3 h 50"/>
                <a:gd name="T78" fmla="*/ 46 w 50"/>
                <a:gd name="T79" fmla="*/ 3 h 50"/>
                <a:gd name="T80" fmla="*/ 49 w 50"/>
                <a:gd name="T81" fmla="*/ 5 h 50"/>
                <a:gd name="T82" fmla="*/ 50 w 50"/>
                <a:gd name="T83" fmla="*/ 9 h 50"/>
                <a:gd name="T84" fmla="*/ 48 w 50"/>
                <a:gd name="T85" fmla="*/ 1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" h="50">
                  <a:moveTo>
                    <a:pt x="48" y="11"/>
                  </a:moveTo>
                  <a:cubicBezTo>
                    <a:pt x="46" y="14"/>
                    <a:pt x="47" y="15"/>
                    <a:pt x="46" y="18"/>
                  </a:cubicBezTo>
                  <a:cubicBezTo>
                    <a:pt x="46" y="19"/>
                    <a:pt x="44" y="20"/>
                    <a:pt x="44" y="21"/>
                  </a:cubicBezTo>
                  <a:cubicBezTo>
                    <a:pt x="44" y="22"/>
                    <a:pt x="45" y="23"/>
                    <a:pt x="45" y="24"/>
                  </a:cubicBezTo>
                  <a:cubicBezTo>
                    <a:pt x="45" y="26"/>
                    <a:pt x="45" y="28"/>
                    <a:pt x="45" y="31"/>
                  </a:cubicBezTo>
                  <a:cubicBezTo>
                    <a:pt x="45" y="33"/>
                    <a:pt x="48" y="34"/>
                    <a:pt x="48" y="36"/>
                  </a:cubicBezTo>
                  <a:cubicBezTo>
                    <a:pt x="46" y="37"/>
                    <a:pt x="45" y="36"/>
                    <a:pt x="44" y="38"/>
                  </a:cubicBezTo>
                  <a:cubicBezTo>
                    <a:pt x="43" y="40"/>
                    <a:pt x="44" y="41"/>
                    <a:pt x="44" y="43"/>
                  </a:cubicBezTo>
                  <a:cubicBezTo>
                    <a:pt x="43" y="45"/>
                    <a:pt x="42" y="45"/>
                    <a:pt x="44" y="47"/>
                  </a:cubicBezTo>
                  <a:cubicBezTo>
                    <a:pt x="44" y="48"/>
                    <a:pt x="46" y="47"/>
                    <a:pt x="46" y="47"/>
                  </a:cubicBezTo>
                  <a:cubicBezTo>
                    <a:pt x="46" y="48"/>
                    <a:pt x="46" y="49"/>
                    <a:pt x="46" y="50"/>
                  </a:cubicBezTo>
                  <a:cubicBezTo>
                    <a:pt x="43" y="50"/>
                    <a:pt x="41" y="45"/>
                    <a:pt x="39" y="46"/>
                  </a:cubicBezTo>
                  <a:cubicBezTo>
                    <a:pt x="37" y="46"/>
                    <a:pt x="35" y="46"/>
                    <a:pt x="34" y="45"/>
                  </a:cubicBezTo>
                  <a:cubicBezTo>
                    <a:pt x="34" y="44"/>
                    <a:pt x="33" y="45"/>
                    <a:pt x="32" y="45"/>
                  </a:cubicBezTo>
                  <a:cubicBezTo>
                    <a:pt x="32" y="44"/>
                    <a:pt x="32" y="43"/>
                    <a:pt x="31" y="43"/>
                  </a:cubicBezTo>
                  <a:cubicBezTo>
                    <a:pt x="30" y="44"/>
                    <a:pt x="27" y="43"/>
                    <a:pt x="26" y="44"/>
                  </a:cubicBezTo>
                  <a:cubicBezTo>
                    <a:pt x="25" y="46"/>
                    <a:pt x="26" y="42"/>
                    <a:pt x="26" y="42"/>
                  </a:cubicBezTo>
                  <a:cubicBezTo>
                    <a:pt x="24" y="39"/>
                    <a:pt x="26" y="33"/>
                    <a:pt x="22" y="34"/>
                  </a:cubicBezTo>
                  <a:cubicBezTo>
                    <a:pt x="22" y="34"/>
                    <a:pt x="22" y="33"/>
                    <a:pt x="22" y="33"/>
                  </a:cubicBezTo>
                  <a:cubicBezTo>
                    <a:pt x="21" y="33"/>
                    <a:pt x="19" y="33"/>
                    <a:pt x="19" y="33"/>
                  </a:cubicBezTo>
                  <a:cubicBezTo>
                    <a:pt x="18" y="34"/>
                    <a:pt x="19" y="36"/>
                    <a:pt x="18" y="36"/>
                  </a:cubicBezTo>
                  <a:cubicBezTo>
                    <a:pt x="16" y="36"/>
                    <a:pt x="13" y="37"/>
                    <a:pt x="12" y="34"/>
                  </a:cubicBezTo>
                  <a:cubicBezTo>
                    <a:pt x="11" y="30"/>
                    <a:pt x="11" y="30"/>
                    <a:pt x="7" y="30"/>
                  </a:cubicBezTo>
                  <a:cubicBezTo>
                    <a:pt x="4" y="30"/>
                    <a:pt x="2" y="30"/>
                    <a:pt x="0" y="31"/>
                  </a:cubicBezTo>
                  <a:cubicBezTo>
                    <a:pt x="0" y="27"/>
                    <a:pt x="2" y="27"/>
                    <a:pt x="5" y="26"/>
                  </a:cubicBezTo>
                  <a:cubicBezTo>
                    <a:pt x="5" y="29"/>
                    <a:pt x="10" y="25"/>
                    <a:pt x="10" y="23"/>
                  </a:cubicBezTo>
                  <a:cubicBezTo>
                    <a:pt x="10" y="21"/>
                    <a:pt x="10" y="19"/>
                    <a:pt x="12" y="18"/>
                  </a:cubicBezTo>
                  <a:cubicBezTo>
                    <a:pt x="14" y="17"/>
                    <a:pt x="14" y="17"/>
                    <a:pt x="14" y="14"/>
                  </a:cubicBezTo>
                  <a:cubicBezTo>
                    <a:pt x="14" y="13"/>
                    <a:pt x="14" y="11"/>
                    <a:pt x="15" y="9"/>
                  </a:cubicBezTo>
                  <a:cubicBezTo>
                    <a:pt x="15" y="9"/>
                    <a:pt x="17" y="5"/>
                    <a:pt x="17" y="5"/>
                  </a:cubicBezTo>
                  <a:cubicBezTo>
                    <a:pt x="18" y="4"/>
                    <a:pt x="17" y="1"/>
                    <a:pt x="19" y="1"/>
                  </a:cubicBezTo>
                  <a:cubicBezTo>
                    <a:pt x="21" y="0"/>
                    <a:pt x="21" y="3"/>
                    <a:pt x="22" y="3"/>
                  </a:cubicBezTo>
                  <a:cubicBezTo>
                    <a:pt x="23" y="2"/>
                    <a:pt x="25" y="3"/>
                    <a:pt x="27" y="3"/>
                  </a:cubicBezTo>
                  <a:cubicBezTo>
                    <a:pt x="28" y="3"/>
                    <a:pt x="27" y="2"/>
                    <a:pt x="29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2" y="1"/>
                    <a:pt x="33" y="1"/>
                    <a:pt x="34" y="1"/>
                  </a:cubicBezTo>
                  <a:cubicBezTo>
                    <a:pt x="35" y="1"/>
                    <a:pt x="38" y="1"/>
                    <a:pt x="38" y="1"/>
                  </a:cubicBezTo>
                  <a:cubicBezTo>
                    <a:pt x="38" y="1"/>
                    <a:pt x="40" y="1"/>
                    <a:pt x="41" y="1"/>
                  </a:cubicBezTo>
                  <a:cubicBezTo>
                    <a:pt x="42" y="3"/>
                    <a:pt x="43" y="3"/>
                    <a:pt x="45" y="3"/>
                  </a:cubicBezTo>
                  <a:cubicBezTo>
                    <a:pt x="45" y="3"/>
                    <a:pt x="46" y="2"/>
                    <a:pt x="46" y="3"/>
                  </a:cubicBezTo>
                  <a:cubicBezTo>
                    <a:pt x="47" y="3"/>
                    <a:pt x="48" y="4"/>
                    <a:pt x="49" y="5"/>
                  </a:cubicBezTo>
                  <a:cubicBezTo>
                    <a:pt x="50" y="6"/>
                    <a:pt x="48" y="8"/>
                    <a:pt x="50" y="9"/>
                  </a:cubicBezTo>
                  <a:cubicBezTo>
                    <a:pt x="49" y="10"/>
                    <a:pt x="48" y="10"/>
                    <a:pt x="4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37" name="Freeform 333"/>
            <p:cNvSpPr>
              <a:spLocks noEditPoints="1"/>
            </p:cNvSpPr>
            <p:nvPr/>
          </p:nvSpPr>
          <p:spPr bwMode="auto">
            <a:xfrm>
              <a:off x="3843" y="2328"/>
              <a:ext cx="124" cy="121"/>
            </a:xfrm>
            <a:custGeom>
              <a:avLst/>
              <a:gdLst>
                <a:gd name="T0" fmla="*/ 40 w 52"/>
                <a:gd name="T1" fmla="*/ 46 h 51"/>
                <a:gd name="T2" fmla="*/ 34 w 52"/>
                <a:gd name="T3" fmla="*/ 45 h 51"/>
                <a:gd name="T4" fmla="*/ 31 w 52"/>
                <a:gd name="T5" fmla="*/ 44 h 51"/>
                <a:gd name="T6" fmla="*/ 27 w 52"/>
                <a:gd name="T7" fmla="*/ 45 h 51"/>
                <a:gd name="T8" fmla="*/ 26 w 52"/>
                <a:gd name="T9" fmla="*/ 38 h 51"/>
                <a:gd name="T10" fmla="*/ 22 w 52"/>
                <a:gd name="T11" fmla="*/ 34 h 51"/>
                <a:gd name="T12" fmla="*/ 18 w 52"/>
                <a:gd name="T13" fmla="*/ 36 h 51"/>
                <a:gd name="T14" fmla="*/ 8 w 52"/>
                <a:gd name="T15" fmla="*/ 31 h 51"/>
                <a:gd name="T16" fmla="*/ 5 w 52"/>
                <a:gd name="T17" fmla="*/ 26 h 51"/>
                <a:gd name="T18" fmla="*/ 7 w 52"/>
                <a:gd name="T19" fmla="*/ 27 h 51"/>
                <a:gd name="T20" fmla="*/ 13 w 52"/>
                <a:gd name="T21" fmla="*/ 17 h 51"/>
                <a:gd name="T22" fmla="*/ 16 w 52"/>
                <a:gd name="T23" fmla="*/ 7 h 51"/>
                <a:gd name="T24" fmla="*/ 22 w 52"/>
                <a:gd name="T25" fmla="*/ 1 h 51"/>
                <a:gd name="T26" fmla="*/ 28 w 52"/>
                <a:gd name="T27" fmla="*/ 2 h 51"/>
                <a:gd name="T28" fmla="*/ 35 w 52"/>
                <a:gd name="T29" fmla="*/ 0 h 51"/>
                <a:gd name="T30" fmla="*/ 44 w 52"/>
                <a:gd name="T31" fmla="*/ 2 h 51"/>
                <a:gd name="T32" fmla="*/ 48 w 52"/>
                <a:gd name="T33" fmla="*/ 2 h 51"/>
                <a:gd name="T34" fmla="*/ 51 w 52"/>
                <a:gd name="T35" fmla="*/ 8 h 51"/>
                <a:gd name="T36" fmla="*/ 50 w 52"/>
                <a:gd name="T37" fmla="*/ 11 h 51"/>
                <a:gd name="T38" fmla="*/ 48 w 52"/>
                <a:gd name="T39" fmla="*/ 18 h 51"/>
                <a:gd name="T40" fmla="*/ 47 w 52"/>
                <a:gd name="T41" fmla="*/ 24 h 51"/>
                <a:gd name="T42" fmla="*/ 50 w 52"/>
                <a:gd name="T43" fmla="*/ 36 h 51"/>
                <a:gd name="T44" fmla="*/ 45 w 52"/>
                <a:gd name="T45" fmla="*/ 38 h 51"/>
                <a:gd name="T46" fmla="*/ 45 w 52"/>
                <a:gd name="T47" fmla="*/ 47 h 51"/>
                <a:gd name="T48" fmla="*/ 48 w 52"/>
                <a:gd name="T49" fmla="*/ 51 h 51"/>
                <a:gd name="T50" fmla="*/ 46 w 52"/>
                <a:gd name="T51" fmla="*/ 48 h 51"/>
                <a:gd name="T52" fmla="*/ 44 w 52"/>
                <a:gd name="T53" fmla="*/ 43 h 51"/>
                <a:gd name="T54" fmla="*/ 48 w 52"/>
                <a:gd name="T55" fmla="*/ 36 h 51"/>
                <a:gd name="T56" fmla="*/ 45 w 52"/>
                <a:gd name="T57" fmla="*/ 31 h 51"/>
                <a:gd name="T58" fmla="*/ 46 w 52"/>
                <a:gd name="T59" fmla="*/ 19 h 51"/>
                <a:gd name="T60" fmla="*/ 50 w 52"/>
                <a:gd name="T61" fmla="*/ 9 h 51"/>
                <a:gd name="T62" fmla="*/ 47 w 52"/>
                <a:gd name="T63" fmla="*/ 3 h 51"/>
                <a:gd name="T64" fmla="*/ 45 w 52"/>
                <a:gd name="T65" fmla="*/ 3 h 51"/>
                <a:gd name="T66" fmla="*/ 39 w 52"/>
                <a:gd name="T67" fmla="*/ 2 h 51"/>
                <a:gd name="T68" fmla="*/ 32 w 52"/>
                <a:gd name="T69" fmla="*/ 2 h 51"/>
                <a:gd name="T70" fmla="*/ 29 w 52"/>
                <a:gd name="T71" fmla="*/ 3 h 51"/>
                <a:gd name="T72" fmla="*/ 23 w 52"/>
                <a:gd name="T73" fmla="*/ 3 h 51"/>
                <a:gd name="T74" fmla="*/ 18 w 52"/>
                <a:gd name="T75" fmla="*/ 5 h 51"/>
                <a:gd name="T76" fmla="*/ 16 w 52"/>
                <a:gd name="T77" fmla="*/ 14 h 51"/>
                <a:gd name="T78" fmla="*/ 12 w 52"/>
                <a:gd name="T79" fmla="*/ 23 h 51"/>
                <a:gd name="T80" fmla="*/ 5 w 52"/>
                <a:gd name="T81" fmla="*/ 27 h 51"/>
                <a:gd name="T82" fmla="*/ 14 w 52"/>
                <a:gd name="T83" fmla="*/ 34 h 51"/>
                <a:gd name="T84" fmla="*/ 19 w 52"/>
                <a:gd name="T85" fmla="*/ 34 h 51"/>
                <a:gd name="T86" fmla="*/ 24 w 52"/>
                <a:gd name="T87" fmla="*/ 32 h 51"/>
                <a:gd name="T88" fmla="*/ 27 w 52"/>
                <a:gd name="T89" fmla="*/ 41 h 51"/>
                <a:gd name="T90" fmla="*/ 31 w 52"/>
                <a:gd name="T91" fmla="*/ 43 h 51"/>
                <a:gd name="T92" fmla="*/ 33 w 52"/>
                <a:gd name="T93" fmla="*/ 44 h 51"/>
                <a:gd name="T94" fmla="*/ 40 w 52"/>
                <a:gd name="T95" fmla="*/ 4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2" h="51">
                  <a:moveTo>
                    <a:pt x="48" y="51"/>
                  </a:moveTo>
                  <a:cubicBezTo>
                    <a:pt x="47" y="51"/>
                    <a:pt x="47" y="51"/>
                    <a:pt x="47" y="51"/>
                  </a:cubicBezTo>
                  <a:cubicBezTo>
                    <a:pt x="45" y="51"/>
                    <a:pt x="44" y="49"/>
                    <a:pt x="43" y="48"/>
                  </a:cubicBezTo>
                  <a:cubicBezTo>
                    <a:pt x="42" y="47"/>
                    <a:pt x="41" y="46"/>
                    <a:pt x="40" y="46"/>
                  </a:cubicBezTo>
                  <a:cubicBezTo>
                    <a:pt x="39" y="47"/>
                    <a:pt x="39" y="47"/>
                    <a:pt x="38" y="47"/>
                  </a:cubicBezTo>
                  <a:cubicBezTo>
                    <a:pt x="37" y="47"/>
                    <a:pt x="35" y="46"/>
                    <a:pt x="35" y="45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5" y="45"/>
                    <a:pt x="35" y="45"/>
                    <a:pt x="34" y="45"/>
                  </a:cubicBezTo>
                  <a:cubicBezTo>
                    <a:pt x="34" y="45"/>
                    <a:pt x="34" y="46"/>
                    <a:pt x="33" y="45"/>
                  </a:cubicBezTo>
                  <a:cubicBezTo>
                    <a:pt x="32" y="45"/>
                    <a:pt x="32" y="44"/>
                    <a:pt x="32" y="44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2" y="44"/>
                    <a:pt x="31" y="44"/>
                    <a:pt x="31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44"/>
                    <a:pt x="28" y="44"/>
                    <a:pt x="28" y="45"/>
                  </a:cubicBezTo>
                  <a:cubicBezTo>
                    <a:pt x="28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6" y="45"/>
                    <a:pt x="26" y="44"/>
                    <a:pt x="26" y="43"/>
                  </a:cubicBezTo>
                  <a:cubicBezTo>
                    <a:pt x="26" y="43"/>
                    <a:pt x="26" y="42"/>
                    <a:pt x="26" y="42"/>
                  </a:cubicBezTo>
                  <a:cubicBezTo>
                    <a:pt x="26" y="41"/>
                    <a:pt x="26" y="39"/>
                    <a:pt x="26" y="38"/>
                  </a:cubicBezTo>
                  <a:cubicBezTo>
                    <a:pt x="25" y="35"/>
                    <a:pt x="25" y="34"/>
                    <a:pt x="23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1" y="34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5"/>
                    <a:pt x="20" y="36"/>
                    <a:pt x="19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8" y="37"/>
                    <a:pt x="17" y="37"/>
                    <a:pt x="16" y="37"/>
                  </a:cubicBezTo>
                  <a:cubicBezTo>
                    <a:pt x="14" y="37"/>
                    <a:pt x="13" y="36"/>
                    <a:pt x="12" y="34"/>
                  </a:cubicBezTo>
                  <a:cubicBezTo>
                    <a:pt x="11" y="31"/>
                    <a:pt x="11" y="31"/>
                    <a:pt x="9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5" y="31"/>
                    <a:pt x="3" y="31"/>
                    <a:pt x="1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27"/>
                    <a:pt x="2" y="27"/>
                    <a:pt x="5" y="26"/>
                  </a:cubicBezTo>
                  <a:cubicBezTo>
                    <a:pt x="5" y="26"/>
                    <a:pt x="5" y="26"/>
                    <a:pt x="6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7"/>
                    <a:pt x="7" y="27"/>
                  </a:cubicBezTo>
                  <a:cubicBezTo>
                    <a:pt x="8" y="27"/>
                    <a:pt x="10" y="24"/>
                    <a:pt x="10" y="23"/>
                  </a:cubicBezTo>
                  <a:cubicBezTo>
                    <a:pt x="10" y="23"/>
                    <a:pt x="10" y="22"/>
                    <a:pt x="10" y="22"/>
                  </a:cubicBezTo>
                  <a:cubicBezTo>
                    <a:pt x="11" y="21"/>
                    <a:pt x="11" y="19"/>
                    <a:pt x="12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4" y="16"/>
                    <a:pt x="14" y="16"/>
                    <a:pt x="15" y="14"/>
                  </a:cubicBezTo>
                  <a:cubicBezTo>
                    <a:pt x="15" y="14"/>
                    <a:pt x="15" y="13"/>
                    <a:pt x="15" y="13"/>
                  </a:cubicBezTo>
                  <a:cubicBezTo>
                    <a:pt x="15" y="11"/>
                    <a:pt x="15" y="10"/>
                    <a:pt x="15" y="9"/>
                  </a:cubicBezTo>
                  <a:cubicBezTo>
                    <a:pt x="16" y="9"/>
                    <a:pt x="16" y="8"/>
                    <a:pt x="16" y="7"/>
                  </a:cubicBezTo>
                  <a:cubicBezTo>
                    <a:pt x="17" y="5"/>
                    <a:pt x="17" y="4"/>
                    <a:pt x="18" y="4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8" y="2"/>
                    <a:pt x="18" y="1"/>
                    <a:pt x="19" y="0"/>
                  </a:cubicBezTo>
                  <a:cubicBezTo>
                    <a:pt x="21" y="0"/>
                    <a:pt x="22" y="1"/>
                    <a:pt x="22" y="1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4" y="2"/>
                    <a:pt x="25" y="2"/>
                    <a:pt x="25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8" y="2"/>
                    <a:pt x="28" y="1"/>
                    <a:pt x="30" y="1"/>
                  </a:cubicBezTo>
                  <a:cubicBezTo>
                    <a:pt x="30" y="2"/>
                    <a:pt x="31" y="1"/>
                    <a:pt x="31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4" y="0"/>
                    <a:pt x="35" y="0"/>
                  </a:cubicBezTo>
                  <a:cubicBezTo>
                    <a:pt x="35" y="0"/>
                    <a:pt x="38" y="0"/>
                    <a:pt x="39" y="0"/>
                  </a:cubicBezTo>
                  <a:cubicBezTo>
                    <a:pt x="39" y="0"/>
                    <a:pt x="40" y="0"/>
                    <a:pt x="40" y="0"/>
                  </a:cubicBezTo>
                  <a:cubicBezTo>
                    <a:pt x="40" y="0"/>
                    <a:pt x="42" y="0"/>
                    <a:pt x="42" y="1"/>
                  </a:cubicBezTo>
                  <a:cubicBezTo>
                    <a:pt x="43" y="2"/>
                    <a:pt x="43" y="2"/>
                    <a:pt x="44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5" y="2"/>
                    <a:pt x="45" y="2"/>
                    <a:pt x="46" y="2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7" y="2"/>
                    <a:pt x="48" y="2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50" y="4"/>
                    <a:pt x="50" y="4"/>
                  </a:cubicBezTo>
                  <a:cubicBezTo>
                    <a:pt x="51" y="5"/>
                    <a:pt x="51" y="6"/>
                    <a:pt x="51" y="7"/>
                  </a:cubicBezTo>
                  <a:cubicBezTo>
                    <a:pt x="51" y="7"/>
                    <a:pt x="51" y="8"/>
                    <a:pt x="51" y="8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1" y="9"/>
                    <a:pt x="51" y="10"/>
                    <a:pt x="51" y="10"/>
                  </a:cubicBezTo>
                  <a:cubicBezTo>
                    <a:pt x="50" y="10"/>
                    <a:pt x="50" y="11"/>
                    <a:pt x="50" y="11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48" y="13"/>
                    <a:pt x="48" y="14"/>
                    <a:pt x="48" y="15"/>
                  </a:cubicBezTo>
                  <a:cubicBezTo>
                    <a:pt x="48" y="16"/>
                    <a:pt x="48" y="17"/>
                    <a:pt x="48" y="18"/>
                  </a:cubicBezTo>
                  <a:cubicBezTo>
                    <a:pt x="47" y="19"/>
                    <a:pt x="47" y="19"/>
                    <a:pt x="47" y="20"/>
                  </a:cubicBezTo>
                  <a:cubicBezTo>
                    <a:pt x="46" y="20"/>
                    <a:pt x="46" y="21"/>
                    <a:pt x="46" y="21"/>
                  </a:cubicBezTo>
                  <a:cubicBezTo>
                    <a:pt x="46" y="21"/>
                    <a:pt x="46" y="22"/>
                    <a:pt x="46" y="22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46" y="26"/>
                    <a:pt x="47" y="28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2"/>
                    <a:pt x="47" y="32"/>
                    <a:pt x="48" y="33"/>
                  </a:cubicBezTo>
                  <a:cubicBezTo>
                    <a:pt x="49" y="34"/>
                    <a:pt x="50" y="35"/>
                    <a:pt x="50" y="36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7"/>
                    <a:pt x="49" y="37"/>
                    <a:pt x="48" y="37"/>
                  </a:cubicBezTo>
                  <a:cubicBezTo>
                    <a:pt x="47" y="37"/>
                    <a:pt x="46" y="37"/>
                    <a:pt x="45" y="38"/>
                  </a:cubicBezTo>
                  <a:cubicBezTo>
                    <a:pt x="45" y="39"/>
                    <a:pt x="45" y="40"/>
                    <a:pt x="45" y="40"/>
                  </a:cubicBezTo>
                  <a:cubicBezTo>
                    <a:pt x="45" y="41"/>
                    <a:pt x="46" y="42"/>
                    <a:pt x="45" y="43"/>
                  </a:cubicBezTo>
                  <a:cubicBezTo>
                    <a:pt x="45" y="43"/>
                    <a:pt x="45" y="43"/>
                    <a:pt x="45" y="44"/>
                  </a:cubicBezTo>
                  <a:cubicBezTo>
                    <a:pt x="45" y="45"/>
                    <a:pt x="44" y="45"/>
                    <a:pt x="45" y="47"/>
                  </a:cubicBezTo>
                  <a:cubicBezTo>
                    <a:pt x="46" y="47"/>
                    <a:pt x="46" y="46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7" y="46"/>
                    <a:pt x="48" y="47"/>
                    <a:pt x="48" y="47"/>
                  </a:cubicBezTo>
                  <a:lnTo>
                    <a:pt x="48" y="51"/>
                  </a:lnTo>
                  <a:close/>
                  <a:moveTo>
                    <a:pt x="40" y="45"/>
                  </a:moveTo>
                  <a:cubicBezTo>
                    <a:pt x="41" y="45"/>
                    <a:pt x="43" y="46"/>
                    <a:pt x="44" y="47"/>
                  </a:cubicBezTo>
                  <a:cubicBezTo>
                    <a:pt x="45" y="48"/>
                    <a:pt x="45" y="49"/>
                    <a:pt x="46" y="49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46" y="48"/>
                    <a:pt x="46" y="48"/>
                    <a:pt x="45" y="48"/>
                  </a:cubicBezTo>
                  <a:cubicBezTo>
                    <a:pt x="45" y="48"/>
                    <a:pt x="45" y="48"/>
                    <a:pt x="44" y="48"/>
                  </a:cubicBezTo>
                  <a:cubicBezTo>
                    <a:pt x="43" y="46"/>
                    <a:pt x="43" y="45"/>
                    <a:pt x="44" y="43"/>
                  </a:cubicBezTo>
                  <a:cubicBezTo>
                    <a:pt x="44" y="43"/>
                    <a:pt x="44" y="43"/>
                    <a:pt x="44" y="42"/>
                  </a:cubicBezTo>
                  <a:cubicBezTo>
                    <a:pt x="44" y="42"/>
                    <a:pt x="44" y="41"/>
                    <a:pt x="44" y="41"/>
                  </a:cubicBezTo>
                  <a:cubicBezTo>
                    <a:pt x="44" y="40"/>
                    <a:pt x="44" y="39"/>
                    <a:pt x="44" y="38"/>
                  </a:cubicBezTo>
                  <a:cubicBezTo>
                    <a:pt x="45" y="36"/>
                    <a:pt x="47" y="36"/>
                    <a:pt x="48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8" y="35"/>
                    <a:pt x="48" y="35"/>
                    <a:pt x="47" y="34"/>
                  </a:cubicBezTo>
                  <a:cubicBezTo>
                    <a:pt x="46" y="33"/>
                    <a:pt x="45" y="33"/>
                    <a:pt x="45" y="31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5" y="28"/>
                    <a:pt x="45" y="26"/>
                    <a:pt x="45" y="24"/>
                  </a:cubicBezTo>
                  <a:cubicBezTo>
                    <a:pt x="45" y="23"/>
                    <a:pt x="45" y="23"/>
                    <a:pt x="45" y="22"/>
                  </a:cubicBezTo>
                  <a:cubicBezTo>
                    <a:pt x="45" y="22"/>
                    <a:pt x="44" y="21"/>
                    <a:pt x="44" y="21"/>
                  </a:cubicBezTo>
                  <a:cubicBezTo>
                    <a:pt x="45" y="20"/>
                    <a:pt x="45" y="19"/>
                    <a:pt x="46" y="19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7" y="17"/>
                    <a:pt x="47" y="16"/>
                    <a:pt x="47" y="15"/>
                  </a:cubicBezTo>
                  <a:cubicBezTo>
                    <a:pt x="47" y="14"/>
                    <a:pt x="47" y="13"/>
                    <a:pt x="49" y="11"/>
                  </a:cubicBezTo>
                  <a:cubicBezTo>
                    <a:pt x="49" y="10"/>
                    <a:pt x="49" y="9"/>
                    <a:pt x="50" y="9"/>
                  </a:cubicBezTo>
                  <a:cubicBezTo>
                    <a:pt x="49" y="8"/>
                    <a:pt x="49" y="7"/>
                    <a:pt x="50" y="6"/>
                  </a:cubicBezTo>
                  <a:cubicBezTo>
                    <a:pt x="50" y="6"/>
                    <a:pt x="50" y="6"/>
                    <a:pt x="49" y="5"/>
                  </a:cubicBezTo>
                  <a:cubicBezTo>
                    <a:pt x="49" y="5"/>
                    <a:pt x="48" y="4"/>
                    <a:pt x="48" y="4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6" y="3"/>
                    <a:pt x="46" y="4"/>
                    <a:pt x="46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3" y="3"/>
                    <a:pt x="42" y="3"/>
                    <a:pt x="41" y="2"/>
                  </a:cubicBezTo>
                  <a:cubicBezTo>
                    <a:pt x="41" y="2"/>
                    <a:pt x="41" y="2"/>
                    <a:pt x="40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2"/>
                    <a:pt x="35" y="2"/>
                  </a:cubicBezTo>
                  <a:cubicBezTo>
                    <a:pt x="35" y="2"/>
                    <a:pt x="33" y="2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1" y="3"/>
                    <a:pt x="30" y="3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4"/>
                    <a:pt x="28" y="4"/>
                  </a:cubicBezTo>
                  <a:cubicBezTo>
                    <a:pt x="27" y="4"/>
                    <a:pt x="26" y="4"/>
                    <a:pt x="25" y="4"/>
                  </a:cubicBezTo>
                  <a:cubicBezTo>
                    <a:pt x="24" y="3"/>
                    <a:pt x="24" y="3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2" y="3"/>
                    <a:pt x="22" y="3"/>
                    <a:pt x="21" y="2"/>
                  </a:cubicBezTo>
                  <a:cubicBezTo>
                    <a:pt x="21" y="2"/>
                    <a:pt x="20" y="1"/>
                    <a:pt x="20" y="2"/>
                  </a:cubicBezTo>
                  <a:cubicBezTo>
                    <a:pt x="19" y="2"/>
                    <a:pt x="19" y="2"/>
                    <a:pt x="19" y="3"/>
                  </a:cubicBezTo>
                  <a:cubicBezTo>
                    <a:pt x="19" y="4"/>
                    <a:pt x="19" y="5"/>
                    <a:pt x="18" y="5"/>
                  </a:cubicBezTo>
                  <a:cubicBezTo>
                    <a:pt x="18" y="6"/>
                    <a:pt x="18" y="7"/>
                    <a:pt x="1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6" y="10"/>
                    <a:pt x="16" y="12"/>
                    <a:pt x="16" y="13"/>
                  </a:cubicBezTo>
                  <a:cubicBezTo>
                    <a:pt x="16" y="13"/>
                    <a:pt x="16" y="14"/>
                    <a:pt x="16" y="14"/>
                  </a:cubicBezTo>
                  <a:cubicBezTo>
                    <a:pt x="16" y="17"/>
                    <a:pt x="15" y="17"/>
                    <a:pt x="13" y="1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9"/>
                    <a:pt x="12" y="21"/>
                    <a:pt x="12" y="22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5"/>
                    <a:pt x="8" y="28"/>
                    <a:pt x="7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3" y="28"/>
                    <a:pt x="2" y="28"/>
                    <a:pt x="2" y="30"/>
                  </a:cubicBezTo>
                  <a:cubicBezTo>
                    <a:pt x="4" y="29"/>
                    <a:pt x="5" y="29"/>
                    <a:pt x="8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2" y="29"/>
                    <a:pt x="13" y="30"/>
                    <a:pt x="14" y="34"/>
                  </a:cubicBezTo>
                  <a:cubicBezTo>
                    <a:pt x="14" y="35"/>
                    <a:pt x="15" y="35"/>
                    <a:pt x="16" y="35"/>
                  </a:cubicBezTo>
                  <a:cubicBezTo>
                    <a:pt x="17" y="35"/>
                    <a:pt x="17" y="35"/>
                    <a:pt x="18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19" y="35"/>
                    <a:pt x="19" y="34"/>
                  </a:cubicBezTo>
                  <a:cubicBezTo>
                    <a:pt x="19" y="34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7" y="33"/>
                    <a:pt x="27" y="36"/>
                    <a:pt x="27" y="38"/>
                  </a:cubicBezTo>
                  <a:cubicBezTo>
                    <a:pt x="27" y="39"/>
                    <a:pt x="27" y="41"/>
                    <a:pt x="27" y="41"/>
                  </a:cubicBezTo>
                  <a:cubicBezTo>
                    <a:pt x="27" y="42"/>
                    <a:pt x="27" y="42"/>
                    <a:pt x="27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28" y="43"/>
                    <a:pt x="29" y="43"/>
                    <a:pt x="30" y="43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1" y="43"/>
                    <a:pt x="32" y="43"/>
                    <a:pt x="32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3" y="43"/>
                    <a:pt x="33" y="44"/>
                    <a:pt x="33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4" y="44"/>
                    <a:pt x="35" y="43"/>
                    <a:pt x="36" y="44"/>
                  </a:cubicBezTo>
                  <a:cubicBezTo>
                    <a:pt x="37" y="45"/>
                    <a:pt x="37" y="46"/>
                    <a:pt x="39" y="45"/>
                  </a:cubicBezTo>
                  <a:cubicBezTo>
                    <a:pt x="40" y="45"/>
                    <a:pt x="40" y="45"/>
                    <a:pt x="4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38" name="Freeform 334"/>
            <p:cNvSpPr/>
            <p:nvPr/>
          </p:nvSpPr>
          <p:spPr bwMode="auto">
            <a:xfrm>
              <a:off x="3945" y="2337"/>
              <a:ext cx="43" cy="33"/>
            </a:xfrm>
            <a:custGeom>
              <a:avLst/>
              <a:gdLst>
                <a:gd name="T0" fmla="*/ 15 w 18"/>
                <a:gd name="T1" fmla="*/ 10 h 14"/>
                <a:gd name="T2" fmla="*/ 18 w 18"/>
                <a:gd name="T3" fmla="*/ 5 h 14"/>
                <a:gd name="T4" fmla="*/ 15 w 18"/>
                <a:gd name="T5" fmla="*/ 0 h 14"/>
                <a:gd name="T6" fmla="*/ 13 w 18"/>
                <a:gd name="T7" fmla="*/ 1 h 14"/>
                <a:gd name="T8" fmla="*/ 9 w 18"/>
                <a:gd name="T9" fmla="*/ 1 h 14"/>
                <a:gd name="T10" fmla="*/ 8 w 18"/>
                <a:gd name="T11" fmla="*/ 5 h 14"/>
                <a:gd name="T12" fmla="*/ 5 w 18"/>
                <a:gd name="T13" fmla="*/ 14 h 14"/>
                <a:gd name="T14" fmla="*/ 8 w 18"/>
                <a:gd name="T15" fmla="*/ 13 h 14"/>
                <a:gd name="T16" fmla="*/ 10 w 18"/>
                <a:gd name="T17" fmla="*/ 11 h 14"/>
                <a:gd name="T18" fmla="*/ 15 w 18"/>
                <a:gd name="T1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4">
                  <a:moveTo>
                    <a:pt x="15" y="10"/>
                  </a:moveTo>
                  <a:cubicBezTo>
                    <a:pt x="16" y="9"/>
                    <a:pt x="18" y="7"/>
                    <a:pt x="18" y="5"/>
                  </a:cubicBezTo>
                  <a:cubicBezTo>
                    <a:pt x="18" y="3"/>
                    <a:pt x="16" y="0"/>
                    <a:pt x="15" y="0"/>
                  </a:cubicBezTo>
                  <a:cubicBezTo>
                    <a:pt x="15" y="0"/>
                    <a:pt x="14" y="1"/>
                    <a:pt x="13" y="1"/>
                  </a:cubicBezTo>
                  <a:cubicBezTo>
                    <a:pt x="12" y="1"/>
                    <a:pt x="10" y="1"/>
                    <a:pt x="9" y="1"/>
                  </a:cubicBezTo>
                  <a:cubicBezTo>
                    <a:pt x="5" y="1"/>
                    <a:pt x="8" y="4"/>
                    <a:pt x="8" y="5"/>
                  </a:cubicBezTo>
                  <a:cubicBezTo>
                    <a:pt x="8" y="6"/>
                    <a:pt x="0" y="13"/>
                    <a:pt x="5" y="14"/>
                  </a:cubicBezTo>
                  <a:cubicBezTo>
                    <a:pt x="5" y="14"/>
                    <a:pt x="8" y="13"/>
                    <a:pt x="8" y="13"/>
                  </a:cubicBezTo>
                  <a:cubicBezTo>
                    <a:pt x="10" y="13"/>
                    <a:pt x="10" y="13"/>
                    <a:pt x="10" y="11"/>
                  </a:cubicBezTo>
                  <a:cubicBezTo>
                    <a:pt x="10" y="10"/>
                    <a:pt x="15" y="10"/>
                    <a:pt x="1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39" name="Freeform 335"/>
            <p:cNvSpPr>
              <a:spLocks noEditPoints="1"/>
            </p:cNvSpPr>
            <p:nvPr/>
          </p:nvSpPr>
          <p:spPr bwMode="auto">
            <a:xfrm>
              <a:off x="3950" y="2335"/>
              <a:ext cx="40" cy="38"/>
            </a:xfrm>
            <a:custGeom>
              <a:avLst/>
              <a:gdLst>
                <a:gd name="T0" fmla="*/ 4 w 17"/>
                <a:gd name="T1" fmla="*/ 16 h 16"/>
                <a:gd name="T2" fmla="*/ 3 w 17"/>
                <a:gd name="T3" fmla="*/ 16 h 16"/>
                <a:gd name="T4" fmla="*/ 1 w 17"/>
                <a:gd name="T5" fmla="*/ 14 h 16"/>
                <a:gd name="T6" fmla="*/ 4 w 17"/>
                <a:gd name="T7" fmla="*/ 8 h 16"/>
                <a:gd name="T8" fmla="*/ 6 w 17"/>
                <a:gd name="T9" fmla="*/ 6 h 16"/>
                <a:gd name="T10" fmla="*/ 5 w 17"/>
                <a:gd name="T11" fmla="*/ 5 h 16"/>
                <a:gd name="T12" fmla="*/ 4 w 17"/>
                <a:gd name="T13" fmla="*/ 2 h 16"/>
                <a:gd name="T14" fmla="*/ 7 w 17"/>
                <a:gd name="T15" fmla="*/ 1 h 16"/>
                <a:gd name="T16" fmla="*/ 11 w 17"/>
                <a:gd name="T17" fmla="*/ 1 h 16"/>
                <a:gd name="T18" fmla="*/ 11 w 17"/>
                <a:gd name="T19" fmla="*/ 1 h 16"/>
                <a:gd name="T20" fmla="*/ 12 w 17"/>
                <a:gd name="T21" fmla="*/ 1 h 16"/>
                <a:gd name="T22" fmla="*/ 13 w 17"/>
                <a:gd name="T23" fmla="*/ 0 h 16"/>
                <a:gd name="T24" fmla="*/ 13 w 17"/>
                <a:gd name="T25" fmla="*/ 0 h 16"/>
                <a:gd name="T26" fmla="*/ 17 w 17"/>
                <a:gd name="T27" fmla="*/ 5 h 16"/>
                <a:gd name="T28" fmla="*/ 15 w 17"/>
                <a:gd name="T29" fmla="*/ 10 h 16"/>
                <a:gd name="T30" fmla="*/ 14 w 17"/>
                <a:gd name="T31" fmla="*/ 11 h 16"/>
                <a:gd name="T32" fmla="*/ 14 w 17"/>
                <a:gd name="T33" fmla="*/ 12 h 16"/>
                <a:gd name="T34" fmla="*/ 13 w 17"/>
                <a:gd name="T35" fmla="*/ 12 h 16"/>
                <a:gd name="T36" fmla="*/ 12 w 17"/>
                <a:gd name="T37" fmla="*/ 12 h 16"/>
                <a:gd name="T38" fmla="*/ 8 w 17"/>
                <a:gd name="T39" fmla="*/ 12 h 16"/>
                <a:gd name="T40" fmla="*/ 8 w 17"/>
                <a:gd name="T41" fmla="*/ 13 h 16"/>
                <a:gd name="T42" fmla="*/ 6 w 17"/>
                <a:gd name="T43" fmla="*/ 15 h 16"/>
                <a:gd name="T44" fmla="*/ 4 w 17"/>
                <a:gd name="T45" fmla="*/ 16 h 16"/>
                <a:gd name="T46" fmla="*/ 13 w 17"/>
                <a:gd name="T47" fmla="*/ 2 h 16"/>
                <a:gd name="T48" fmla="*/ 13 w 17"/>
                <a:gd name="T49" fmla="*/ 2 h 16"/>
                <a:gd name="T50" fmla="*/ 11 w 17"/>
                <a:gd name="T51" fmla="*/ 2 h 16"/>
                <a:gd name="T52" fmla="*/ 11 w 17"/>
                <a:gd name="T53" fmla="*/ 2 h 16"/>
                <a:gd name="T54" fmla="*/ 7 w 17"/>
                <a:gd name="T55" fmla="*/ 3 h 16"/>
                <a:gd name="T56" fmla="*/ 6 w 17"/>
                <a:gd name="T57" fmla="*/ 3 h 16"/>
                <a:gd name="T58" fmla="*/ 6 w 17"/>
                <a:gd name="T59" fmla="*/ 4 h 16"/>
                <a:gd name="T60" fmla="*/ 7 w 17"/>
                <a:gd name="T61" fmla="*/ 6 h 16"/>
                <a:gd name="T62" fmla="*/ 5 w 17"/>
                <a:gd name="T63" fmla="*/ 9 h 16"/>
                <a:gd name="T64" fmla="*/ 2 w 17"/>
                <a:gd name="T65" fmla="*/ 14 h 16"/>
                <a:gd name="T66" fmla="*/ 3 w 17"/>
                <a:gd name="T67" fmla="*/ 14 h 16"/>
                <a:gd name="T68" fmla="*/ 6 w 17"/>
                <a:gd name="T69" fmla="*/ 14 h 16"/>
                <a:gd name="T70" fmla="*/ 7 w 17"/>
                <a:gd name="T71" fmla="*/ 14 h 16"/>
                <a:gd name="T72" fmla="*/ 7 w 17"/>
                <a:gd name="T73" fmla="*/ 14 h 16"/>
                <a:gd name="T74" fmla="*/ 7 w 17"/>
                <a:gd name="T75" fmla="*/ 13 h 16"/>
                <a:gd name="T76" fmla="*/ 7 w 17"/>
                <a:gd name="T77" fmla="*/ 12 h 16"/>
                <a:gd name="T78" fmla="*/ 12 w 17"/>
                <a:gd name="T79" fmla="*/ 10 h 16"/>
                <a:gd name="T80" fmla="*/ 13 w 17"/>
                <a:gd name="T81" fmla="*/ 10 h 16"/>
                <a:gd name="T82" fmla="*/ 14 w 17"/>
                <a:gd name="T83" fmla="*/ 10 h 16"/>
                <a:gd name="T84" fmla="*/ 15 w 17"/>
                <a:gd name="T85" fmla="*/ 6 h 16"/>
                <a:gd name="T86" fmla="*/ 13 w 17"/>
                <a:gd name="T8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" h="16">
                  <a:moveTo>
                    <a:pt x="4" y="16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1" y="15"/>
                    <a:pt x="1" y="14"/>
                  </a:cubicBezTo>
                  <a:cubicBezTo>
                    <a:pt x="0" y="12"/>
                    <a:pt x="2" y="10"/>
                    <a:pt x="4" y="8"/>
                  </a:cubicBezTo>
                  <a:cubicBezTo>
                    <a:pt x="5" y="7"/>
                    <a:pt x="5" y="6"/>
                    <a:pt x="6" y="6"/>
                  </a:cubicBezTo>
                  <a:cubicBezTo>
                    <a:pt x="6" y="6"/>
                    <a:pt x="5" y="5"/>
                    <a:pt x="5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5" y="2"/>
                    <a:pt x="6" y="1"/>
                    <a:pt x="7" y="1"/>
                  </a:cubicBezTo>
                  <a:cubicBezTo>
                    <a:pt x="8" y="1"/>
                    <a:pt x="9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2" y="1"/>
                    <a:pt x="12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5" y="1"/>
                    <a:pt x="16" y="5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1" y="12"/>
                    <a:pt x="9" y="12"/>
                    <a:pt x="8" y="12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4"/>
                    <a:pt x="8" y="15"/>
                    <a:pt x="6" y="15"/>
                  </a:cubicBezTo>
                  <a:cubicBezTo>
                    <a:pt x="6" y="15"/>
                    <a:pt x="4" y="15"/>
                    <a:pt x="4" y="16"/>
                  </a:cubicBezTo>
                  <a:close/>
                  <a:moveTo>
                    <a:pt x="13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3"/>
                    <a:pt x="8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6" y="5"/>
                    <a:pt x="7" y="6"/>
                    <a:pt x="7" y="6"/>
                  </a:cubicBezTo>
                  <a:cubicBezTo>
                    <a:pt x="7" y="7"/>
                    <a:pt x="6" y="7"/>
                    <a:pt x="5" y="9"/>
                  </a:cubicBezTo>
                  <a:cubicBezTo>
                    <a:pt x="4" y="10"/>
                    <a:pt x="2" y="13"/>
                    <a:pt x="2" y="14"/>
                  </a:cubicBezTo>
                  <a:cubicBezTo>
                    <a:pt x="2" y="14"/>
                    <a:pt x="2" y="14"/>
                    <a:pt x="3" y="14"/>
                  </a:cubicBezTo>
                  <a:cubicBezTo>
                    <a:pt x="4" y="14"/>
                    <a:pt x="6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3"/>
                    <a:pt x="7" y="13"/>
                  </a:cubicBezTo>
                  <a:cubicBezTo>
                    <a:pt x="7" y="13"/>
                    <a:pt x="7" y="13"/>
                    <a:pt x="7" y="12"/>
                  </a:cubicBezTo>
                  <a:cubicBezTo>
                    <a:pt x="7" y="11"/>
                    <a:pt x="11" y="10"/>
                    <a:pt x="12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4" y="10"/>
                  </a:cubicBezTo>
                  <a:cubicBezTo>
                    <a:pt x="15" y="8"/>
                    <a:pt x="16" y="7"/>
                    <a:pt x="15" y="6"/>
                  </a:cubicBezTo>
                  <a:cubicBezTo>
                    <a:pt x="15" y="4"/>
                    <a:pt x="14" y="2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40" name="Freeform 336"/>
            <p:cNvSpPr/>
            <p:nvPr/>
          </p:nvSpPr>
          <p:spPr bwMode="auto">
            <a:xfrm>
              <a:off x="3974" y="2423"/>
              <a:ext cx="19" cy="47"/>
            </a:xfrm>
            <a:custGeom>
              <a:avLst/>
              <a:gdLst>
                <a:gd name="T0" fmla="*/ 1 w 8"/>
                <a:gd name="T1" fmla="*/ 12 h 20"/>
                <a:gd name="T2" fmla="*/ 5 w 8"/>
                <a:gd name="T3" fmla="*/ 15 h 20"/>
                <a:gd name="T4" fmla="*/ 5 w 8"/>
                <a:gd name="T5" fmla="*/ 18 h 20"/>
                <a:gd name="T6" fmla="*/ 6 w 8"/>
                <a:gd name="T7" fmla="*/ 20 h 20"/>
                <a:gd name="T8" fmla="*/ 7 w 8"/>
                <a:gd name="T9" fmla="*/ 20 h 20"/>
                <a:gd name="T10" fmla="*/ 8 w 8"/>
                <a:gd name="T11" fmla="*/ 16 h 20"/>
                <a:gd name="T12" fmla="*/ 6 w 8"/>
                <a:gd name="T13" fmla="*/ 11 h 20"/>
                <a:gd name="T14" fmla="*/ 7 w 8"/>
                <a:gd name="T15" fmla="*/ 13 h 20"/>
                <a:gd name="T16" fmla="*/ 5 w 8"/>
                <a:gd name="T17" fmla="*/ 12 h 20"/>
                <a:gd name="T18" fmla="*/ 4 w 8"/>
                <a:gd name="T19" fmla="*/ 6 h 20"/>
                <a:gd name="T20" fmla="*/ 3 w 8"/>
                <a:gd name="T21" fmla="*/ 0 h 20"/>
                <a:gd name="T22" fmla="*/ 1 w 8"/>
                <a:gd name="T23" fmla="*/ 0 h 20"/>
                <a:gd name="T24" fmla="*/ 2 w 8"/>
                <a:gd name="T25" fmla="*/ 3 h 20"/>
                <a:gd name="T26" fmla="*/ 1 w 8"/>
                <a:gd name="T27" fmla="*/ 6 h 20"/>
                <a:gd name="T28" fmla="*/ 2 w 8"/>
                <a:gd name="T29" fmla="*/ 7 h 20"/>
                <a:gd name="T30" fmla="*/ 1 w 8"/>
                <a:gd name="T31" fmla="*/ 8 h 20"/>
                <a:gd name="T32" fmla="*/ 1 w 8"/>
                <a:gd name="T3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" h="20">
                  <a:moveTo>
                    <a:pt x="1" y="12"/>
                  </a:moveTo>
                  <a:cubicBezTo>
                    <a:pt x="2" y="15"/>
                    <a:pt x="4" y="12"/>
                    <a:pt x="5" y="15"/>
                  </a:cubicBezTo>
                  <a:cubicBezTo>
                    <a:pt x="5" y="16"/>
                    <a:pt x="4" y="17"/>
                    <a:pt x="5" y="18"/>
                  </a:cubicBezTo>
                  <a:cubicBezTo>
                    <a:pt x="5" y="19"/>
                    <a:pt x="6" y="19"/>
                    <a:pt x="6" y="20"/>
                  </a:cubicBezTo>
                  <a:cubicBezTo>
                    <a:pt x="6" y="20"/>
                    <a:pt x="7" y="20"/>
                    <a:pt x="7" y="20"/>
                  </a:cubicBezTo>
                  <a:cubicBezTo>
                    <a:pt x="6" y="18"/>
                    <a:pt x="8" y="18"/>
                    <a:pt x="8" y="16"/>
                  </a:cubicBezTo>
                  <a:cubicBezTo>
                    <a:pt x="8" y="14"/>
                    <a:pt x="7" y="13"/>
                    <a:pt x="6" y="11"/>
                  </a:cubicBezTo>
                  <a:cubicBezTo>
                    <a:pt x="6" y="11"/>
                    <a:pt x="6" y="12"/>
                    <a:pt x="7" y="13"/>
                  </a:cubicBezTo>
                  <a:cubicBezTo>
                    <a:pt x="6" y="13"/>
                    <a:pt x="5" y="13"/>
                    <a:pt x="5" y="12"/>
                  </a:cubicBezTo>
                  <a:cubicBezTo>
                    <a:pt x="5" y="10"/>
                    <a:pt x="3" y="8"/>
                    <a:pt x="4" y="6"/>
                  </a:cubicBezTo>
                  <a:cubicBezTo>
                    <a:pt x="5" y="4"/>
                    <a:pt x="3" y="2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2" y="2"/>
                    <a:pt x="2" y="3"/>
                  </a:cubicBezTo>
                  <a:cubicBezTo>
                    <a:pt x="2" y="3"/>
                    <a:pt x="1" y="5"/>
                    <a:pt x="1" y="6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2" y="8"/>
                    <a:pt x="1" y="8"/>
                    <a:pt x="1" y="8"/>
                  </a:cubicBezTo>
                  <a:cubicBezTo>
                    <a:pt x="0" y="10"/>
                    <a:pt x="0" y="11"/>
                    <a:pt x="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41" name="Freeform 337"/>
            <p:cNvSpPr>
              <a:spLocks noEditPoints="1"/>
            </p:cNvSpPr>
            <p:nvPr/>
          </p:nvSpPr>
          <p:spPr bwMode="auto">
            <a:xfrm>
              <a:off x="3971" y="2416"/>
              <a:ext cx="24" cy="57"/>
            </a:xfrm>
            <a:custGeom>
              <a:avLst/>
              <a:gdLst>
                <a:gd name="T0" fmla="*/ 7 w 10"/>
                <a:gd name="T1" fmla="*/ 24 h 24"/>
                <a:gd name="T2" fmla="*/ 6 w 10"/>
                <a:gd name="T3" fmla="*/ 23 h 24"/>
                <a:gd name="T4" fmla="*/ 5 w 10"/>
                <a:gd name="T5" fmla="*/ 19 h 24"/>
                <a:gd name="T6" fmla="*/ 4 w 10"/>
                <a:gd name="T7" fmla="*/ 17 h 24"/>
                <a:gd name="T8" fmla="*/ 2 w 10"/>
                <a:gd name="T9" fmla="*/ 16 h 24"/>
                <a:gd name="T10" fmla="*/ 1 w 10"/>
                <a:gd name="T11" fmla="*/ 11 h 24"/>
                <a:gd name="T12" fmla="*/ 2 w 10"/>
                <a:gd name="T13" fmla="*/ 9 h 24"/>
                <a:gd name="T14" fmla="*/ 2 w 10"/>
                <a:gd name="T15" fmla="*/ 7 h 24"/>
                <a:gd name="T16" fmla="*/ 2 w 10"/>
                <a:gd name="T17" fmla="*/ 4 h 24"/>
                <a:gd name="T18" fmla="*/ 0 w 10"/>
                <a:gd name="T19" fmla="*/ 0 h 24"/>
                <a:gd name="T20" fmla="*/ 4 w 10"/>
                <a:gd name="T21" fmla="*/ 2 h 24"/>
                <a:gd name="T22" fmla="*/ 5 w 10"/>
                <a:gd name="T23" fmla="*/ 3 h 24"/>
                <a:gd name="T24" fmla="*/ 5 w 10"/>
                <a:gd name="T25" fmla="*/ 9 h 24"/>
                <a:gd name="T26" fmla="*/ 6 w 10"/>
                <a:gd name="T27" fmla="*/ 14 h 24"/>
                <a:gd name="T28" fmla="*/ 8 w 10"/>
                <a:gd name="T29" fmla="*/ 14 h 24"/>
                <a:gd name="T30" fmla="*/ 9 w 10"/>
                <a:gd name="T31" fmla="*/ 21 h 24"/>
                <a:gd name="T32" fmla="*/ 9 w 10"/>
                <a:gd name="T33" fmla="*/ 24 h 24"/>
                <a:gd name="T34" fmla="*/ 7 w 10"/>
                <a:gd name="T35" fmla="*/ 18 h 24"/>
                <a:gd name="T36" fmla="*/ 6 w 10"/>
                <a:gd name="T37" fmla="*/ 21 h 24"/>
                <a:gd name="T38" fmla="*/ 7 w 10"/>
                <a:gd name="T39" fmla="*/ 22 h 24"/>
                <a:gd name="T40" fmla="*/ 9 w 10"/>
                <a:gd name="T41" fmla="*/ 19 h 24"/>
                <a:gd name="T42" fmla="*/ 7 w 10"/>
                <a:gd name="T43" fmla="*/ 17 h 24"/>
                <a:gd name="T44" fmla="*/ 6 w 10"/>
                <a:gd name="T45" fmla="*/ 16 h 24"/>
                <a:gd name="T46" fmla="*/ 4 w 10"/>
                <a:gd name="T47" fmla="*/ 16 h 24"/>
                <a:gd name="T48" fmla="*/ 5 w 10"/>
                <a:gd name="T49" fmla="*/ 16 h 24"/>
                <a:gd name="T50" fmla="*/ 4 w 10"/>
                <a:gd name="T51" fmla="*/ 9 h 24"/>
                <a:gd name="T52" fmla="*/ 4 w 10"/>
                <a:gd name="T53" fmla="*/ 6 h 24"/>
                <a:gd name="T54" fmla="*/ 3 w 10"/>
                <a:gd name="T55" fmla="*/ 9 h 24"/>
                <a:gd name="T56" fmla="*/ 3 w 10"/>
                <a:gd name="T57" fmla="*/ 10 h 24"/>
                <a:gd name="T58" fmla="*/ 3 w 10"/>
                <a:gd name="T59" fmla="*/ 12 h 24"/>
                <a:gd name="T60" fmla="*/ 2 w 10"/>
                <a:gd name="T61" fmla="*/ 15 h 24"/>
                <a:gd name="T62" fmla="*/ 3 w 10"/>
                <a:gd name="T63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" h="24">
                  <a:moveTo>
                    <a:pt x="9" y="24"/>
                  </a:moveTo>
                  <a:cubicBezTo>
                    <a:pt x="7" y="24"/>
                    <a:pt x="7" y="24"/>
                    <a:pt x="7" y="24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6" y="23"/>
                  </a:cubicBezTo>
                  <a:cubicBezTo>
                    <a:pt x="6" y="22"/>
                    <a:pt x="5" y="22"/>
                    <a:pt x="5" y="21"/>
                  </a:cubicBezTo>
                  <a:cubicBezTo>
                    <a:pt x="5" y="20"/>
                    <a:pt x="5" y="20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7"/>
                    <a:pt x="5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7"/>
                    <a:pt x="2" y="17"/>
                    <a:pt x="2" y="16"/>
                  </a:cubicBezTo>
                  <a:cubicBezTo>
                    <a:pt x="0" y="14"/>
                    <a:pt x="1" y="13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cubicBezTo>
                    <a:pt x="1" y="11"/>
                    <a:pt x="2" y="11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2" y="5"/>
                    <a:pt x="2" y="4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3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5"/>
                  </a:cubicBezTo>
                  <a:cubicBezTo>
                    <a:pt x="6" y="6"/>
                    <a:pt x="6" y="8"/>
                    <a:pt x="5" y="9"/>
                  </a:cubicBezTo>
                  <a:cubicBezTo>
                    <a:pt x="5" y="11"/>
                    <a:pt x="5" y="12"/>
                    <a:pt x="6" y="13"/>
                  </a:cubicBezTo>
                  <a:cubicBezTo>
                    <a:pt x="6" y="13"/>
                    <a:pt x="6" y="13"/>
                    <a:pt x="6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4"/>
                    <a:pt x="8" y="14"/>
                    <a:pt x="8" y="14"/>
                  </a:cubicBezTo>
                  <a:cubicBezTo>
                    <a:pt x="9" y="16"/>
                    <a:pt x="10" y="17"/>
                    <a:pt x="10" y="19"/>
                  </a:cubicBezTo>
                  <a:cubicBezTo>
                    <a:pt x="10" y="20"/>
                    <a:pt x="9" y="21"/>
                    <a:pt x="9" y="21"/>
                  </a:cubicBezTo>
                  <a:cubicBezTo>
                    <a:pt x="8" y="22"/>
                    <a:pt x="8" y="22"/>
                    <a:pt x="8" y="23"/>
                  </a:cubicBezTo>
                  <a:lnTo>
                    <a:pt x="9" y="24"/>
                  </a:lnTo>
                  <a:close/>
                  <a:moveTo>
                    <a:pt x="5" y="16"/>
                  </a:moveTo>
                  <a:cubicBezTo>
                    <a:pt x="6" y="16"/>
                    <a:pt x="6" y="17"/>
                    <a:pt x="7" y="18"/>
                  </a:cubicBezTo>
                  <a:cubicBezTo>
                    <a:pt x="7" y="19"/>
                    <a:pt x="6" y="19"/>
                    <a:pt x="6" y="20"/>
                  </a:cubicBezTo>
                  <a:cubicBezTo>
                    <a:pt x="6" y="20"/>
                    <a:pt x="6" y="20"/>
                    <a:pt x="6" y="21"/>
                  </a:cubicBezTo>
                  <a:cubicBezTo>
                    <a:pt x="6" y="21"/>
                    <a:pt x="6" y="21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1"/>
                    <a:pt x="8" y="21"/>
                    <a:pt x="8" y="20"/>
                  </a:cubicBezTo>
                  <a:cubicBezTo>
                    <a:pt x="8" y="20"/>
                    <a:pt x="9" y="20"/>
                    <a:pt x="9" y="19"/>
                  </a:cubicBezTo>
                  <a:cubicBezTo>
                    <a:pt x="9" y="18"/>
                    <a:pt x="9" y="18"/>
                    <a:pt x="8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6"/>
                    <a:pt x="7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lnTo>
                    <a:pt x="5" y="16"/>
                  </a:lnTo>
                  <a:close/>
                  <a:moveTo>
                    <a:pt x="4" y="16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5"/>
                    <a:pt x="5" y="14"/>
                    <a:pt x="5" y="13"/>
                  </a:cubicBezTo>
                  <a:cubicBezTo>
                    <a:pt x="4" y="12"/>
                    <a:pt x="3" y="11"/>
                    <a:pt x="4" y="9"/>
                  </a:cubicBezTo>
                  <a:cubicBezTo>
                    <a:pt x="5" y="8"/>
                    <a:pt x="4" y="7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4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2"/>
                    <a:pt x="2" y="12"/>
                    <a:pt x="2" y="13"/>
                  </a:cubicBezTo>
                  <a:cubicBezTo>
                    <a:pt x="2" y="14"/>
                    <a:pt x="2" y="14"/>
                    <a:pt x="2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6"/>
                    <a:pt x="3" y="16"/>
                    <a:pt x="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42" name="Freeform 338"/>
            <p:cNvSpPr/>
            <p:nvPr/>
          </p:nvSpPr>
          <p:spPr bwMode="auto">
            <a:xfrm>
              <a:off x="3957" y="2427"/>
              <a:ext cx="69" cy="110"/>
            </a:xfrm>
            <a:custGeom>
              <a:avLst/>
              <a:gdLst>
                <a:gd name="T0" fmla="*/ 28 w 29"/>
                <a:gd name="T1" fmla="*/ 0 h 46"/>
                <a:gd name="T2" fmla="*/ 27 w 29"/>
                <a:gd name="T3" fmla="*/ 7 h 46"/>
                <a:gd name="T4" fmla="*/ 28 w 29"/>
                <a:gd name="T5" fmla="*/ 13 h 46"/>
                <a:gd name="T6" fmla="*/ 17 w 29"/>
                <a:gd name="T7" fmla="*/ 22 h 46"/>
                <a:gd name="T8" fmla="*/ 16 w 29"/>
                <a:gd name="T9" fmla="*/ 24 h 46"/>
                <a:gd name="T10" fmla="*/ 16 w 29"/>
                <a:gd name="T11" fmla="*/ 23 h 46"/>
                <a:gd name="T12" fmla="*/ 12 w 29"/>
                <a:gd name="T13" fmla="*/ 28 h 46"/>
                <a:gd name="T14" fmla="*/ 14 w 29"/>
                <a:gd name="T15" fmla="*/ 33 h 46"/>
                <a:gd name="T16" fmla="*/ 13 w 29"/>
                <a:gd name="T17" fmla="*/ 38 h 46"/>
                <a:gd name="T18" fmla="*/ 14 w 29"/>
                <a:gd name="T19" fmla="*/ 38 h 46"/>
                <a:gd name="T20" fmla="*/ 7 w 29"/>
                <a:gd name="T21" fmla="*/ 45 h 46"/>
                <a:gd name="T22" fmla="*/ 7 w 29"/>
                <a:gd name="T23" fmla="*/ 44 h 46"/>
                <a:gd name="T24" fmla="*/ 5 w 29"/>
                <a:gd name="T25" fmla="*/ 45 h 46"/>
                <a:gd name="T26" fmla="*/ 5 w 29"/>
                <a:gd name="T27" fmla="*/ 39 h 46"/>
                <a:gd name="T28" fmla="*/ 4 w 29"/>
                <a:gd name="T29" fmla="*/ 33 h 46"/>
                <a:gd name="T30" fmla="*/ 7 w 29"/>
                <a:gd name="T31" fmla="*/ 28 h 46"/>
                <a:gd name="T32" fmla="*/ 7 w 29"/>
                <a:gd name="T33" fmla="*/ 23 h 46"/>
                <a:gd name="T34" fmla="*/ 7 w 29"/>
                <a:gd name="T35" fmla="*/ 18 h 46"/>
                <a:gd name="T36" fmla="*/ 3 w 29"/>
                <a:gd name="T37" fmla="*/ 15 h 46"/>
                <a:gd name="T38" fmla="*/ 0 w 29"/>
                <a:gd name="T39" fmla="*/ 13 h 46"/>
                <a:gd name="T40" fmla="*/ 5 w 29"/>
                <a:gd name="T41" fmla="*/ 11 h 46"/>
                <a:gd name="T42" fmla="*/ 8 w 29"/>
                <a:gd name="T43" fmla="*/ 10 h 46"/>
                <a:gd name="T44" fmla="*/ 10 w 29"/>
                <a:gd name="T45" fmla="*/ 11 h 46"/>
                <a:gd name="T46" fmla="*/ 11 w 29"/>
                <a:gd name="T47" fmla="*/ 15 h 46"/>
                <a:gd name="T48" fmla="*/ 13 w 29"/>
                <a:gd name="T49" fmla="*/ 18 h 46"/>
                <a:gd name="T50" fmla="*/ 14 w 29"/>
                <a:gd name="T51" fmla="*/ 18 h 46"/>
                <a:gd name="T52" fmla="*/ 15 w 29"/>
                <a:gd name="T53" fmla="*/ 12 h 46"/>
                <a:gd name="T54" fmla="*/ 13 w 29"/>
                <a:gd name="T55" fmla="*/ 4 h 46"/>
                <a:gd name="T56" fmla="*/ 21 w 29"/>
                <a:gd name="T57" fmla="*/ 3 h 46"/>
                <a:gd name="T58" fmla="*/ 28 w 29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9" h="46">
                  <a:moveTo>
                    <a:pt x="28" y="0"/>
                  </a:moveTo>
                  <a:cubicBezTo>
                    <a:pt x="29" y="2"/>
                    <a:pt x="27" y="5"/>
                    <a:pt x="27" y="7"/>
                  </a:cubicBezTo>
                  <a:cubicBezTo>
                    <a:pt x="27" y="9"/>
                    <a:pt x="28" y="12"/>
                    <a:pt x="28" y="13"/>
                  </a:cubicBezTo>
                  <a:cubicBezTo>
                    <a:pt x="26" y="18"/>
                    <a:pt x="21" y="19"/>
                    <a:pt x="17" y="22"/>
                  </a:cubicBezTo>
                  <a:cubicBezTo>
                    <a:pt x="17" y="22"/>
                    <a:pt x="17" y="23"/>
                    <a:pt x="16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5"/>
                    <a:pt x="12" y="25"/>
                    <a:pt x="12" y="28"/>
                  </a:cubicBezTo>
                  <a:cubicBezTo>
                    <a:pt x="12" y="29"/>
                    <a:pt x="14" y="33"/>
                    <a:pt x="14" y="33"/>
                  </a:cubicBezTo>
                  <a:cubicBezTo>
                    <a:pt x="14" y="35"/>
                    <a:pt x="13" y="37"/>
                    <a:pt x="13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40"/>
                    <a:pt x="4" y="43"/>
                    <a:pt x="7" y="45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8" y="46"/>
                    <a:pt x="5" y="46"/>
                    <a:pt x="5" y="45"/>
                  </a:cubicBezTo>
                  <a:cubicBezTo>
                    <a:pt x="5" y="43"/>
                    <a:pt x="5" y="41"/>
                    <a:pt x="5" y="39"/>
                  </a:cubicBezTo>
                  <a:cubicBezTo>
                    <a:pt x="5" y="37"/>
                    <a:pt x="3" y="35"/>
                    <a:pt x="4" y="33"/>
                  </a:cubicBezTo>
                  <a:cubicBezTo>
                    <a:pt x="4" y="32"/>
                    <a:pt x="6" y="30"/>
                    <a:pt x="7" y="28"/>
                  </a:cubicBezTo>
                  <a:cubicBezTo>
                    <a:pt x="7" y="26"/>
                    <a:pt x="6" y="25"/>
                    <a:pt x="7" y="23"/>
                  </a:cubicBezTo>
                  <a:cubicBezTo>
                    <a:pt x="8" y="21"/>
                    <a:pt x="8" y="20"/>
                    <a:pt x="7" y="18"/>
                  </a:cubicBezTo>
                  <a:cubicBezTo>
                    <a:pt x="7" y="16"/>
                    <a:pt x="5" y="16"/>
                    <a:pt x="3" y="15"/>
                  </a:cubicBezTo>
                  <a:cubicBezTo>
                    <a:pt x="0" y="15"/>
                    <a:pt x="1" y="15"/>
                    <a:pt x="0" y="13"/>
                  </a:cubicBezTo>
                  <a:cubicBezTo>
                    <a:pt x="2" y="12"/>
                    <a:pt x="3" y="12"/>
                    <a:pt x="5" y="11"/>
                  </a:cubicBezTo>
                  <a:cubicBezTo>
                    <a:pt x="6" y="11"/>
                    <a:pt x="7" y="10"/>
                    <a:pt x="8" y="10"/>
                  </a:cubicBezTo>
                  <a:cubicBezTo>
                    <a:pt x="8" y="10"/>
                    <a:pt x="9" y="12"/>
                    <a:pt x="10" y="11"/>
                  </a:cubicBezTo>
                  <a:cubicBezTo>
                    <a:pt x="12" y="11"/>
                    <a:pt x="12" y="13"/>
                    <a:pt x="11" y="15"/>
                  </a:cubicBezTo>
                  <a:cubicBezTo>
                    <a:pt x="11" y="16"/>
                    <a:pt x="13" y="17"/>
                    <a:pt x="13" y="18"/>
                  </a:cubicBezTo>
                  <a:cubicBezTo>
                    <a:pt x="13" y="18"/>
                    <a:pt x="14" y="18"/>
                    <a:pt x="14" y="18"/>
                  </a:cubicBezTo>
                  <a:cubicBezTo>
                    <a:pt x="13" y="16"/>
                    <a:pt x="17" y="14"/>
                    <a:pt x="15" y="12"/>
                  </a:cubicBezTo>
                  <a:cubicBezTo>
                    <a:pt x="13" y="9"/>
                    <a:pt x="11" y="7"/>
                    <a:pt x="13" y="4"/>
                  </a:cubicBezTo>
                  <a:cubicBezTo>
                    <a:pt x="13" y="3"/>
                    <a:pt x="20" y="3"/>
                    <a:pt x="21" y="3"/>
                  </a:cubicBezTo>
                  <a:cubicBezTo>
                    <a:pt x="23" y="2"/>
                    <a:pt x="26" y="3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43" name="Freeform 339"/>
            <p:cNvSpPr>
              <a:spLocks noEditPoints="1"/>
            </p:cNvSpPr>
            <p:nvPr/>
          </p:nvSpPr>
          <p:spPr bwMode="auto">
            <a:xfrm>
              <a:off x="3955" y="2425"/>
              <a:ext cx="71" cy="114"/>
            </a:xfrm>
            <a:custGeom>
              <a:avLst/>
              <a:gdLst>
                <a:gd name="T0" fmla="*/ 5 w 30"/>
                <a:gd name="T1" fmla="*/ 47 h 48"/>
                <a:gd name="T2" fmla="*/ 5 w 30"/>
                <a:gd name="T3" fmla="*/ 38 h 48"/>
                <a:gd name="T4" fmla="*/ 6 w 30"/>
                <a:gd name="T5" fmla="*/ 31 h 48"/>
                <a:gd name="T6" fmla="*/ 7 w 30"/>
                <a:gd name="T7" fmla="*/ 27 h 48"/>
                <a:gd name="T8" fmla="*/ 7 w 30"/>
                <a:gd name="T9" fmla="*/ 19 h 48"/>
                <a:gd name="T10" fmla="*/ 0 w 30"/>
                <a:gd name="T11" fmla="*/ 15 h 48"/>
                <a:gd name="T12" fmla="*/ 9 w 30"/>
                <a:gd name="T13" fmla="*/ 10 h 48"/>
                <a:gd name="T14" fmla="*/ 11 w 30"/>
                <a:gd name="T15" fmla="*/ 12 h 48"/>
                <a:gd name="T16" fmla="*/ 13 w 30"/>
                <a:gd name="T17" fmla="*/ 16 h 48"/>
                <a:gd name="T18" fmla="*/ 14 w 30"/>
                <a:gd name="T19" fmla="*/ 18 h 48"/>
                <a:gd name="T20" fmla="*/ 16 w 30"/>
                <a:gd name="T21" fmla="*/ 14 h 48"/>
                <a:gd name="T22" fmla="*/ 13 w 30"/>
                <a:gd name="T23" fmla="*/ 4 h 48"/>
                <a:gd name="T24" fmla="*/ 22 w 30"/>
                <a:gd name="T25" fmla="*/ 3 h 48"/>
                <a:gd name="T26" fmla="*/ 28 w 30"/>
                <a:gd name="T27" fmla="*/ 1 h 48"/>
                <a:gd name="T28" fmla="*/ 29 w 30"/>
                <a:gd name="T29" fmla="*/ 1 h 48"/>
                <a:gd name="T30" fmla="*/ 29 w 30"/>
                <a:gd name="T31" fmla="*/ 8 h 48"/>
                <a:gd name="T32" fmla="*/ 29 w 30"/>
                <a:gd name="T33" fmla="*/ 15 h 48"/>
                <a:gd name="T34" fmla="*/ 19 w 30"/>
                <a:gd name="T35" fmla="*/ 23 h 48"/>
                <a:gd name="T36" fmla="*/ 17 w 30"/>
                <a:gd name="T37" fmla="*/ 26 h 48"/>
                <a:gd name="T38" fmla="*/ 15 w 30"/>
                <a:gd name="T39" fmla="*/ 27 h 48"/>
                <a:gd name="T40" fmla="*/ 16 w 30"/>
                <a:gd name="T41" fmla="*/ 33 h 48"/>
                <a:gd name="T42" fmla="*/ 16 w 30"/>
                <a:gd name="T43" fmla="*/ 34 h 48"/>
                <a:gd name="T44" fmla="*/ 15 w 30"/>
                <a:gd name="T45" fmla="*/ 37 h 48"/>
                <a:gd name="T46" fmla="*/ 16 w 30"/>
                <a:gd name="T47" fmla="*/ 39 h 48"/>
                <a:gd name="T48" fmla="*/ 14 w 30"/>
                <a:gd name="T49" fmla="*/ 42 h 48"/>
                <a:gd name="T50" fmla="*/ 11 w 30"/>
                <a:gd name="T51" fmla="*/ 43 h 48"/>
                <a:gd name="T52" fmla="*/ 9 w 30"/>
                <a:gd name="T53" fmla="*/ 45 h 48"/>
                <a:gd name="T54" fmla="*/ 7 w 30"/>
                <a:gd name="T55" fmla="*/ 48 h 48"/>
                <a:gd name="T56" fmla="*/ 4 w 30"/>
                <a:gd name="T57" fmla="*/ 16 h 48"/>
                <a:gd name="T58" fmla="*/ 8 w 30"/>
                <a:gd name="T59" fmla="*/ 25 h 48"/>
                <a:gd name="T60" fmla="*/ 8 w 30"/>
                <a:gd name="T61" fmla="*/ 29 h 48"/>
                <a:gd name="T62" fmla="*/ 6 w 30"/>
                <a:gd name="T63" fmla="*/ 34 h 48"/>
                <a:gd name="T64" fmla="*/ 6 w 30"/>
                <a:gd name="T65" fmla="*/ 40 h 48"/>
                <a:gd name="T66" fmla="*/ 7 w 30"/>
                <a:gd name="T67" fmla="*/ 46 h 48"/>
                <a:gd name="T68" fmla="*/ 7 w 30"/>
                <a:gd name="T69" fmla="*/ 46 h 48"/>
                <a:gd name="T70" fmla="*/ 8 w 30"/>
                <a:gd name="T71" fmla="*/ 43 h 48"/>
                <a:gd name="T72" fmla="*/ 8 w 30"/>
                <a:gd name="T73" fmla="*/ 43 h 48"/>
                <a:gd name="T74" fmla="*/ 14 w 30"/>
                <a:gd name="T75" fmla="*/ 39 h 48"/>
                <a:gd name="T76" fmla="*/ 14 w 30"/>
                <a:gd name="T77" fmla="*/ 34 h 48"/>
                <a:gd name="T78" fmla="*/ 14 w 30"/>
                <a:gd name="T79" fmla="*/ 25 h 48"/>
                <a:gd name="T80" fmla="*/ 16 w 30"/>
                <a:gd name="T81" fmla="*/ 22 h 48"/>
                <a:gd name="T82" fmla="*/ 17 w 30"/>
                <a:gd name="T83" fmla="*/ 23 h 48"/>
                <a:gd name="T84" fmla="*/ 17 w 30"/>
                <a:gd name="T85" fmla="*/ 22 h 48"/>
                <a:gd name="T86" fmla="*/ 28 w 30"/>
                <a:gd name="T87" fmla="*/ 14 h 48"/>
                <a:gd name="T88" fmla="*/ 27 w 30"/>
                <a:gd name="T89" fmla="*/ 8 h 48"/>
                <a:gd name="T90" fmla="*/ 28 w 30"/>
                <a:gd name="T91" fmla="*/ 3 h 48"/>
                <a:gd name="T92" fmla="*/ 23 w 30"/>
                <a:gd name="T93" fmla="*/ 4 h 48"/>
                <a:gd name="T94" fmla="*/ 14 w 30"/>
                <a:gd name="T95" fmla="*/ 5 h 48"/>
                <a:gd name="T96" fmla="*/ 17 w 30"/>
                <a:gd name="T97" fmla="*/ 13 h 48"/>
                <a:gd name="T98" fmla="*/ 15 w 30"/>
                <a:gd name="T99" fmla="*/ 19 h 48"/>
                <a:gd name="T100" fmla="*/ 14 w 30"/>
                <a:gd name="T101" fmla="*/ 20 h 48"/>
                <a:gd name="T102" fmla="*/ 13 w 30"/>
                <a:gd name="T103" fmla="*/ 18 h 48"/>
                <a:gd name="T104" fmla="*/ 12 w 30"/>
                <a:gd name="T105" fmla="*/ 13 h 48"/>
                <a:gd name="T106" fmla="*/ 11 w 30"/>
                <a:gd name="T107" fmla="*/ 13 h 48"/>
                <a:gd name="T108" fmla="*/ 9 w 30"/>
                <a:gd name="T109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0" h="48">
                  <a:moveTo>
                    <a:pt x="7" y="48"/>
                  </a:moveTo>
                  <a:cubicBezTo>
                    <a:pt x="6" y="48"/>
                    <a:pt x="5" y="47"/>
                    <a:pt x="5" y="47"/>
                  </a:cubicBezTo>
                  <a:cubicBezTo>
                    <a:pt x="5" y="44"/>
                    <a:pt x="5" y="42"/>
                    <a:pt x="5" y="40"/>
                  </a:cubicBezTo>
                  <a:cubicBezTo>
                    <a:pt x="5" y="39"/>
                    <a:pt x="5" y="38"/>
                    <a:pt x="5" y="38"/>
                  </a:cubicBezTo>
                  <a:cubicBezTo>
                    <a:pt x="4" y="37"/>
                    <a:pt x="4" y="35"/>
                    <a:pt x="4" y="34"/>
                  </a:cubicBezTo>
                  <a:cubicBezTo>
                    <a:pt x="4" y="33"/>
                    <a:pt x="5" y="32"/>
                    <a:pt x="6" y="31"/>
                  </a:cubicBezTo>
                  <a:cubicBezTo>
                    <a:pt x="6" y="30"/>
                    <a:pt x="7" y="29"/>
                    <a:pt x="7" y="29"/>
                  </a:cubicBezTo>
                  <a:cubicBezTo>
                    <a:pt x="7" y="28"/>
                    <a:pt x="7" y="27"/>
                    <a:pt x="7" y="27"/>
                  </a:cubicBezTo>
                  <a:cubicBezTo>
                    <a:pt x="7" y="26"/>
                    <a:pt x="7" y="25"/>
                    <a:pt x="7" y="24"/>
                  </a:cubicBezTo>
                  <a:cubicBezTo>
                    <a:pt x="8" y="22"/>
                    <a:pt x="8" y="21"/>
                    <a:pt x="7" y="19"/>
                  </a:cubicBezTo>
                  <a:cubicBezTo>
                    <a:pt x="7" y="18"/>
                    <a:pt x="5" y="17"/>
                    <a:pt x="4" y="17"/>
                  </a:cubicBezTo>
                  <a:cubicBezTo>
                    <a:pt x="1" y="17"/>
                    <a:pt x="1" y="17"/>
                    <a:pt x="0" y="1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10" y="11"/>
                    <a:pt x="10" y="11"/>
                  </a:cubicBezTo>
                  <a:cubicBezTo>
                    <a:pt x="10" y="11"/>
                    <a:pt x="11" y="12"/>
                    <a:pt x="11" y="12"/>
                  </a:cubicBezTo>
                  <a:cubicBezTo>
                    <a:pt x="12" y="11"/>
                    <a:pt x="13" y="12"/>
                    <a:pt x="13" y="13"/>
                  </a:cubicBezTo>
                  <a:cubicBezTo>
                    <a:pt x="14" y="13"/>
                    <a:pt x="14" y="15"/>
                    <a:pt x="13" y="16"/>
                  </a:cubicBezTo>
                  <a:cubicBezTo>
                    <a:pt x="13" y="16"/>
                    <a:pt x="13" y="17"/>
                    <a:pt x="14" y="17"/>
                  </a:cubicBezTo>
                  <a:cubicBezTo>
                    <a:pt x="14" y="17"/>
                    <a:pt x="14" y="18"/>
                    <a:pt x="14" y="18"/>
                  </a:cubicBezTo>
                  <a:cubicBezTo>
                    <a:pt x="14" y="17"/>
                    <a:pt x="15" y="17"/>
                    <a:pt x="15" y="16"/>
                  </a:cubicBezTo>
                  <a:cubicBezTo>
                    <a:pt x="16" y="15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3" y="11"/>
                    <a:pt x="12" y="8"/>
                    <a:pt x="13" y="4"/>
                  </a:cubicBezTo>
                  <a:cubicBezTo>
                    <a:pt x="13" y="4"/>
                    <a:pt x="15" y="4"/>
                    <a:pt x="18" y="3"/>
                  </a:cubicBezTo>
                  <a:cubicBezTo>
                    <a:pt x="19" y="3"/>
                    <a:pt x="21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2"/>
                    <a:pt x="27" y="2"/>
                    <a:pt x="28" y="1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2"/>
                    <a:pt x="30" y="4"/>
                    <a:pt x="29" y="6"/>
                  </a:cubicBezTo>
                  <a:cubicBezTo>
                    <a:pt x="29" y="6"/>
                    <a:pt x="29" y="7"/>
                    <a:pt x="29" y="8"/>
                  </a:cubicBezTo>
                  <a:cubicBezTo>
                    <a:pt x="29" y="9"/>
                    <a:pt x="29" y="10"/>
                    <a:pt x="29" y="11"/>
                  </a:cubicBezTo>
                  <a:cubicBezTo>
                    <a:pt x="29" y="12"/>
                    <a:pt x="30" y="14"/>
                    <a:pt x="29" y="15"/>
                  </a:cubicBezTo>
                  <a:cubicBezTo>
                    <a:pt x="28" y="18"/>
                    <a:pt x="25" y="19"/>
                    <a:pt x="22" y="21"/>
                  </a:cubicBezTo>
                  <a:cubicBezTo>
                    <a:pt x="21" y="21"/>
                    <a:pt x="20" y="22"/>
                    <a:pt x="19" y="23"/>
                  </a:cubicBezTo>
                  <a:cubicBezTo>
                    <a:pt x="19" y="24"/>
                    <a:pt x="18" y="24"/>
                    <a:pt x="18" y="25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6" y="26"/>
                    <a:pt x="16" y="26"/>
                    <a:pt x="15" y="27"/>
                  </a:cubicBezTo>
                  <a:cubicBezTo>
                    <a:pt x="14" y="27"/>
                    <a:pt x="14" y="28"/>
                    <a:pt x="14" y="29"/>
                  </a:cubicBezTo>
                  <a:cubicBezTo>
                    <a:pt x="14" y="29"/>
                    <a:pt x="15" y="32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5" y="36"/>
                    <a:pt x="15" y="36"/>
                    <a:pt x="15" y="37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5" y="40"/>
                    <a:pt x="15" y="40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3" y="42"/>
                    <a:pt x="12" y="42"/>
                    <a:pt x="11" y="43"/>
                  </a:cubicBezTo>
                  <a:cubicBezTo>
                    <a:pt x="10" y="43"/>
                    <a:pt x="9" y="44"/>
                    <a:pt x="9" y="4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6"/>
                    <a:pt x="9" y="47"/>
                    <a:pt x="9" y="47"/>
                  </a:cubicBezTo>
                  <a:cubicBezTo>
                    <a:pt x="8" y="47"/>
                    <a:pt x="8" y="48"/>
                    <a:pt x="7" y="48"/>
                  </a:cubicBezTo>
                  <a:close/>
                  <a:moveTo>
                    <a:pt x="2" y="14"/>
                  </a:moveTo>
                  <a:cubicBezTo>
                    <a:pt x="2" y="16"/>
                    <a:pt x="2" y="16"/>
                    <a:pt x="4" y="16"/>
                  </a:cubicBezTo>
                  <a:cubicBezTo>
                    <a:pt x="6" y="16"/>
                    <a:pt x="8" y="17"/>
                    <a:pt x="9" y="19"/>
                  </a:cubicBezTo>
                  <a:cubicBezTo>
                    <a:pt x="9" y="21"/>
                    <a:pt x="9" y="23"/>
                    <a:pt x="8" y="25"/>
                  </a:cubicBezTo>
                  <a:cubicBezTo>
                    <a:pt x="8" y="25"/>
                    <a:pt x="8" y="26"/>
                    <a:pt x="8" y="26"/>
                  </a:cubicBezTo>
                  <a:cubicBezTo>
                    <a:pt x="9" y="27"/>
                    <a:pt x="9" y="28"/>
                    <a:pt x="8" y="29"/>
                  </a:cubicBezTo>
                  <a:cubicBezTo>
                    <a:pt x="8" y="30"/>
                    <a:pt x="7" y="31"/>
                    <a:pt x="7" y="32"/>
                  </a:cubicBezTo>
                  <a:cubicBezTo>
                    <a:pt x="6" y="33"/>
                    <a:pt x="6" y="34"/>
                    <a:pt x="6" y="34"/>
                  </a:cubicBezTo>
                  <a:cubicBezTo>
                    <a:pt x="5" y="35"/>
                    <a:pt x="6" y="36"/>
                    <a:pt x="6" y="37"/>
                  </a:cubicBezTo>
                  <a:cubicBezTo>
                    <a:pt x="6" y="38"/>
                    <a:pt x="6" y="39"/>
                    <a:pt x="6" y="40"/>
                  </a:cubicBezTo>
                  <a:cubicBezTo>
                    <a:pt x="6" y="42"/>
                    <a:pt x="6" y="44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5"/>
                    <a:pt x="7" y="45"/>
                  </a:cubicBezTo>
                  <a:cubicBezTo>
                    <a:pt x="7" y="44"/>
                    <a:pt x="7" y="44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9" y="43"/>
                    <a:pt x="10" y="42"/>
                    <a:pt x="10" y="42"/>
                  </a:cubicBezTo>
                  <a:cubicBezTo>
                    <a:pt x="12" y="41"/>
                    <a:pt x="13" y="40"/>
                    <a:pt x="14" y="39"/>
                  </a:cubicBezTo>
                  <a:cubicBezTo>
                    <a:pt x="14" y="38"/>
                    <a:pt x="14" y="36"/>
                    <a:pt x="14" y="35"/>
                  </a:cubicBezTo>
                  <a:cubicBezTo>
                    <a:pt x="14" y="35"/>
                    <a:pt x="14" y="34"/>
                    <a:pt x="14" y="34"/>
                  </a:cubicBezTo>
                  <a:cubicBezTo>
                    <a:pt x="14" y="33"/>
                    <a:pt x="12" y="29"/>
                    <a:pt x="12" y="29"/>
                  </a:cubicBezTo>
                  <a:cubicBezTo>
                    <a:pt x="12" y="27"/>
                    <a:pt x="13" y="26"/>
                    <a:pt x="14" y="25"/>
                  </a:cubicBezTo>
                  <a:cubicBezTo>
                    <a:pt x="15" y="25"/>
                    <a:pt x="16" y="25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1"/>
                    <a:pt x="20" y="20"/>
                    <a:pt x="22" y="20"/>
                  </a:cubicBezTo>
                  <a:cubicBezTo>
                    <a:pt x="24" y="18"/>
                    <a:pt x="27" y="17"/>
                    <a:pt x="28" y="14"/>
                  </a:cubicBezTo>
                  <a:cubicBezTo>
                    <a:pt x="28" y="13"/>
                    <a:pt x="28" y="12"/>
                    <a:pt x="28" y="11"/>
                  </a:cubicBezTo>
                  <a:cubicBezTo>
                    <a:pt x="28" y="10"/>
                    <a:pt x="27" y="9"/>
                    <a:pt x="27" y="8"/>
                  </a:cubicBezTo>
                  <a:cubicBezTo>
                    <a:pt x="27" y="7"/>
                    <a:pt x="28" y="6"/>
                    <a:pt x="28" y="5"/>
                  </a:cubicBezTo>
                  <a:cubicBezTo>
                    <a:pt x="28" y="5"/>
                    <a:pt x="28" y="4"/>
                    <a:pt x="28" y="3"/>
                  </a:cubicBezTo>
                  <a:cubicBezTo>
                    <a:pt x="27" y="4"/>
                    <a:pt x="26" y="4"/>
                    <a:pt x="25" y="4"/>
                  </a:cubicBezTo>
                  <a:cubicBezTo>
                    <a:pt x="24" y="4"/>
                    <a:pt x="23" y="4"/>
                    <a:pt x="23" y="4"/>
                  </a:cubicBezTo>
                  <a:cubicBezTo>
                    <a:pt x="22" y="5"/>
                    <a:pt x="20" y="5"/>
                    <a:pt x="18" y="5"/>
                  </a:cubicBezTo>
                  <a:cubicBezTo>
                    <a:pt x="17" y="5"/>
                    <a:pt x="15" y="5"/>
                    <a:pt x="14" y="5"/>
                  </a:cubicBezTo>
                  <a:cubicBezTo>
                    <a:pt x="13" y="8"/>
                    <a:pt x="15" y="10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4"/>
                    <a:pt x="17" y="16"/>
                    <a:pt x="16" y="17"/>
                  </a:cubicBezTo>
                  <a:cubicBezTo>
                    <a:pt x="16" y="18"/>
                    <a:pt x="15" y="18"/>
                    <a:pt x="15" y="1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3" y="19"/>
                    <a:pt x="13" y="18"/>
                  </a:cubicBezTo>
                  <a:cubicBezTo>
                    <a:pt x="12" y="18"/>
                    <a:pt x="11" y="17"/>
                    <a:pt x="12" y="15"/>
                  </a:cubicBezTo>
                  <a:cubicBezTo>
                    <a:pt x="12" y="14"/>
                    <a:pt x="12" y="14"/>
                    <a:pt x="12" y="13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44" name="Freeform 340"/>
            <p:cNvSpPr/>
            <p:nvPr/>
          </p:nvSpPr>
          <p:spPr bwMode="auto">
            <a:xfrm>
              <a:off x="3955" y="2368"/>
              <a:ext cx="71" cy="69"/>
            </a:xfrm>
            <a:custGeom>
              <a:avLst/>
              <a:gdLst>
                <a:gd name="T0" fmla="*/ 14 w 30"/>
                <a:gd name="T1" fmla="*/ 28 h 29"/>
                <a:gd name="T2" fmla="*/ 27 w 30"/>
                <a:gd name="T3" fmla="*/ 27 h 29"/>
                <a:gd name="T4" fmla="*/ 27 w 30"/>
                <a:gd name="T5" fmla="*/ 23 h 29"/>
                <a:gd name="T6" fmla="*/ 26 w 30"/>
                <a:gd name="T7" fmla="*/ 20 h 29"/>
                <a:gd name="T8" fmla="*/ 26 w 30"/>
                <a:gd name="T9" fmla="*/ 16 h 29"/>
                <a:gd name="T10" fmla="*/ 24 w 30"/>
                <a:gd name="T11" fmla="*/ 14 h 29"/>
                <a:gd name="T12" fmla="*/ 26 w 30"/>
                <a:gd name="T13" fmla="*/ 10 h 29"/>
                <a:gd name="T14" fmla="*/ 23 w 30"/>
                <a:gd name="T15" fmla="*/ 8 h 29"/>
                <a:gd name="T16" fmla="*/ 21 w 30"/>
                <a:gd name="T17" fmla="*/ 6 h 29"/>
                <a:gd name="T18" fmla="*/ 14 w 30"/>
                <a:gd name="T19" fmla="*/ 1 h 29"/>
                <a:gd name="T20" fmla="*/ 10 w 30"/>
                <a:gd name="T21" fmla="*/ 3 h 29"/>
                <a:gd name="T22" fmla="*/ 11 w 30"/>
                <a:gd name="T23" fmla="*/ 4 h 29"/>
                <a:gd name="T24" fmla="*/ 8 w 30"/>
                <a:gd name="T25" fmla="*/ 5 h 29"/>
                <a:gd name="T26" fmla="*/ 7 w 30"/>
                <a:gd name="T27" fmla="*/ 4 h 29"/>
                <a:gd name="T28" fmla="*/ 6 w 30"/>
                <a:gd name="T29" fmla="*/ 5 h 29"/>
                <a:gd name="T30" fmla="*/ 6 w 30"/>
                <a:gd name="T31" fmla="*/ 0 h 29"/>
                <a:gd name="T32" fmla="*/ 2 w 30"/>
                <a:gd name="T33" fmla="*/ 0 h 29"/>
                <a:gd name="T34" fmla="*/ 1 w 30"/>
                <a:gd name="T35" fmla="*/ 9 h 29"/>
                <a:gd name="T36" fmla="*/ 0 w 30"/>
                <a:gd name="T37" fmla="*/ 9 h 29"/>
                <a:gd name="T38" fmla="*/ 0 w 30"/>
                <a:gd name="T39" fmla="*/ 12 h 29"/>
                <a:gd name="T40" fmla="*/ 0 w 30"/>
                <a:gd name="T41" fmla="*/ 14 h 29"/>
                <a:gd name="T42" fmla="*/ 2 w 30"/>
                <a:gd name="T43" fmla="*/ 16 h 29"/>
                <a:gd name="T44" fmla="*/ 4 w 30"/>
                <a:gd name="T45" fmla="*/ 20 h 29"/>
                <a:gd name="T46" fmla="*/ 9 w 30"/>
                <a:gd name="T47" fmla="*/ 23 h 29"/>
                <a:gd name="T48" fmla="*/ 12 w 30"/>
                <a:gd name="T49" fmla="*/ 24 h 29"/>
                <a:gd name="T50" fmla="*/ 14 w 30"/>
                <a:gd name="T51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" h="29">
                  <a:moveTo>
                    <a:pt x="14" y="28"/>
                  </a:moveTo>
                  <a:cubicBezTo>
                    <a:pt x="18" y="28"/>
                    <a:pt x="22" y="29"/>
                    <a:pt x="27" y="27"/>
                  </a:cubicBezTo>
                  <a:cubicBezTo>
                    <a:pt x="30" y="26"/>
                    <a:pt x="27" y="25"/>
                    <a:pt x="27" y="23"/>
                  </a:cubicBezTo>
                  <a:cubicBezTo>
                    <a:pt x="26" y="22"/>
                    <a:pt x="26" y="21"/>
                    <a:pt x="26" y="20"/>
                  </a:cubicBezTo>
                  <a:cubicBezTo>
                    <a:pt x="25" y="19"/>
                    <a:pt x="27" y="17"/>
                    <a:pt x="26" y="16"/>
                  </a:cubicBezTo>
                  <a:cubicBezTo>
                    <a:pt x="26" y="16"/>
                    <a:pt x="24" y="15"/>
                    <a:pt x="24" y="14"/>
                  </a:cubicBezTo>
                  <a:cubicBezTo>
                    <a:pt x="25" y="13"/>
                    <a:pt x="26" y="11"/>
                    <a:pt x="26" y="10"/>
                  </a:cubicBezTo>
                  <a:cubicBezTo>
                    <a:pt x="25" y="9"/>
                    <a:pt x="23" y="8"/>
                    <a:pt x="23" y="8"/>
                  </a:cubicBezTo>
                  <a:cubicBezTo>
                    <a:pt x="21" y="7"/>
                    <a:pt x="22" y="6"/>
                    <a:pt x="21" y="6"/>
                  </a:cubicBezTo>
                  <a:cubicBezTo>
                    <a:pt x="19" y="4"/>
                    <a:pt x="16" y="3"/>
                    <a:pt x="14" y="1"/>
                  </a:cubicBezTo>
                  <a:cubicBezTo>
                    <a:pt x="11" y="0"/>
                    <a:pt x="12" y="1"/>
                    <a:pt x="10" y="3"/>
                  </a:cubicBezTo>
                  <a:cubicBezTo>
                    <a:pt x="10" y="3"/>
                    <a:pt x="10" y="3"/>
                    <a:pt x="11" y="4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8" y="4"/>
                    <a:pt x="8" y="4"/>
                    <a:pt x="7" y="4"/>
                  </a:cubicBezTo>
                  <a:cubicBezTo>
                    <a:pt x="6" y="4"/>
                    <a:pt x="6" y="4"/>
                    <a:pt x="6" y="5"/>
                  </a:cubicBezTo>
                  <a:cubicBezTo>
                    <a:pt x="5" y="3"/>
                    <a:pt x="5" y="2"/>
                    <a:pt x="6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3" y="3"/>
                    <a:pt x="3" y="6"/>
                    <a:pt x="1" y="9"/>
                  </a:cubicBezTo>
                  <a:cubicBezTo>
                    <a:pt x="1" y="9"/>
                    <a:pt x="0" y="9"/>
                    <a:pt x="0" y="9"/>
                  </a:cubicBezTo>
                  <a:cubicBezTo>
                    <a:pt x="0" y="10"/>
                    <a:pt x="0" y="12"/>
                    <a:pt x="0" y="12"/>
                  </a:cubicBezTo>
                  <a:cubicBezTo>
                    <a:pt x="1" y="13"/>
                    <a:pt x="0" y="14"/>
                    <a:pt x="0" y="14"/>
                  </a:cubicBezTo>
                  <a:cubicBezTo>
                    <a:pt x="1" y="15"/>
                    <a:pt x="2" y="15"/>
                    <a:pt x="2" y="16"/>
                  </a:cubicBezTo>
                  <a:cubicBezTo>
                    <a:pt x="3" y="17"/>
                    <a:pt x="3" y="19"/>
                    <a:pt x="4" y="20"/>
                  </a:cubicBezTo>
                  <a:cubicBezTo>
                    <a:pt x="5" y="21"/>
                    <a:pt x="7" y="22"/>
                    <a:pt x="9" y="23"/>
                  </a:cubicBezTo>
                  <a:cubicBezTo>
                    <a:pt x="10" y="23"/>
                    <a:pt x="11" y="23"/>
                    <a:pt x="12" y="24"/>
                  </a:cubicBezTo>
                  <a:cubicBezTo>
                    <a:pt x="13" y="25"/>
                    <a:pt x="13" y="27"/>
                    <a:pt x="14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45" name="Freeform 341"/>
            <p:cNvSpPr>
              <a:spLocks noEditPoints="1"/>
            </p:cNvSpPr>
            <p:nvPr/>
          </p:nvSpPr>
          <p:spPr bwMode="auto">
            <a:xfrm>
              <a:off x="3952" y="2368"/>
              <a:ext cx="72" cy="69"/>
            </a:xfrm>
            <a:custGeom>
              <a:avLst/>
              <a:gdLst>
                <a:gd name="T0" fmla="*/ 14 w 30"/>
                <a:gd name="T1" fmla="*/ 29 h 29"/>
                <a:gd name="T2" fmla="*/ 13 w 30"/>
                <a:gd name="T3" fmla="*/ 24 h 29"/>
                <a:gd name="T4" fmla="*/ 10 w 30"/>
                <a:gd name="T5" fmla="*/ 23 h 29"/>
                <a:gd name="T6" fmla="*/ 4 w 30"/>
                <a:gd name="T7" fmla="*/ 21 h 29"/>
                <a:gd name="T8" fmla="*/ 3 w 30"/>
                <a:gd name="T9" fmla="*/ 16 h 29"/>
                <a:gd name="T10" fmla="*/ 1 w 30"/>
                <a:gd name="T11" fmla="*/ 15 h 29"/>
                <a:gd name="T12" fmla="*/ 1 w 30"/>
                <a:gd name="T13" fmla="*/ 12 h 29"/>
                <a:gd name="T14" fmla="*/ 0 w 30"/>
                <a:gd name="T15" fmla="*/ 9 h 29"/>
                <a:gd name="T16" fmla="*/ 2 w 30"/>
                <a:gd name="T17" fmla="*/ 8 h 29"/>
                <a:gd name="T18" fmla="*/ 2 w 30"/>
                <a:gd name="T19" fmla="*/ 0 h 29"/>
                <a:gd name="T20" fmla="*/ 7 w 30"/>
                <a:gd name="T21" fmla="*/ 1 h 29"/>
                <a:gd name="T22" fmla="*/ 7 w 30"/>
                <a:gd name="T23" fmla="*/ 3 h 29"/>
                <a:gd name="T24" fmla="*/ 9 w 30"/>
                <a:gd name="T25" fmla="*/ 4 h 29"/>
                <a:gd name="T26" fmla="*/ 9 w 30"/>
                <a:gd name="T27" fmla="*/ 3 h 29"/>
                <a:gd name="T28" fmla="*/ 11 w 30"/>
                <a:gd name="T29" fmla="*/ 2 h 29"/>
                <a:gd name="T30" fmla="*/ 15 w 30"/>
                <a:gd name="T31" fmla="*/ 1 h 29"/>
                <a:gd name="T32" fmla="*/ 23 w 30"/>
                <a:gd name="T33" fmla="*/ 5 h 29"/>
                <a:gd name="T34" fmla="*/ 24 w 30"/>
                <a:gd name="T35" fmla="*/ 7 h 29"/>
                <a:gd name="T36" fmla="*/ 27 w 30"/>
                <a:gd name="T37" fmla="*/ 10 h 29"/>
                <a:gd name="T38" fmla="*/ 26 w 30"/>
                <a:gd name="T39" fmla="*/ 14 h 29"/>
                <a:gd name="T40" fmla="*/ 28 w 30"/>
                <a:gd name="T41" fmla="*/ 16 h 29"/>
                <a:gd name="T42" fmla="*/ 27 w 30"/>
                <a:gd name="T43" fmla="*/ 20 h 29"/>
                <a:gd name="T44" fmla="*/ 29 w 30"/>
                <a:gd name="T45" fmla="*/ 24 h 29"/>
                <a:gd name="T46" fmla="*/ 28 w 30"/>
                <a:gd name="T47" fmla="*/ 27 h 29"/>
                <a:gd name="T48" fmla="*/ 15 w 30"/>
                <a:gd name="T49" fmla="*/ 29 h 29"/>
                <a:gd name="T50" fmla="*/ 3 w 30"/>
                <a:gd name="T51" fmla="*/ 15 h 29"/>
                <a:gd name="T52" fmla="*/ 4 w 30"/>
                <a:gd name="T53" fmla="*/ 18 h 29"/>
                <a:gd name="T54" fmla="*/ 9 w 30"/>
                <a:gd name="T55" fmla="*/ 22 h 29"/>
                <a:gd name="T56" fmla="*/ 11 w 30"/>
                <a:gd name="T57" fmla="*/ 22 h 29"/>
                <a:gd name="T58" fmla="*/ 15 w 30"/>
                <a:gd name="T59" fmla="*/ 26 h 29"/>
                <a:gd name="T60" fmla="*/ 19 w 30"/>
                <a:gd name="T61" fmla="*/ 27 h 29"/>
                <a:gd name="T62" fmla="*/ 29 w 30"/>
                <a:gd name="T63" fmla="*/ 26 h 29"/>
                <a:gd name="T64" fmla="*/ 27 w 30"/>
                <a:gd name="T65" fmla="*/ 23 h 29"/>
                <a:gd name="T66" fmla="*/ 26 w 30"/>
                <a:gd name="T67" fmla="*/ 18 h 29"/>
                <a:gd name="T68" fmla="*/ 26 w 30"/>
                <a:gd name="T69" fmla="*/ 16 h 29"/>
                <a:gd name="T70" fmla="*/ 25 w 30"/>
                <a:gd name="T71" fmla="*/ 13 h 29"/>
                <a:gd name="T72" fmla="*/ 24 w 30"/>
                <a:gd name="T73" fmla="*/ 9 h 29"/>
                <a:gd name="T74" fmla="*/ 22 w 30"/>
                <a:gd name="T75" fmla="*/ 7 h 29"/>
                <a:gd name="T76" fmla="*/ 17 w 30"/>
                <a:gd name="T77" fmla="*/ 3 h 29"/>
                <a:gd name="T78" fmla="*/ 13 w 30"/>
                <a:gd name="T79" fmla="*/ 1 h 29"/>
                <a:gd name="T80" fmla="*/ 12 w 30"/>
                <a:gd name="T81" fmla="*/ 3 h 29"/>
                <a:gd name="T82" fmla="*/ 12 w 30"/>
                <a:gd name="T83" fmla="*/ 4 h 29"/>
                <a:gd name="T84" fmla="*/ 9 w 30"/>
                <a:gd name="T85" fmla="*/ 7 h 29"/>
                <a:gd name="T86" fmla="*/ 8 w 30"/>
                <a:gd name="T87" fmla="*/ 5 h 29"/>
                <a:gd name="T88" fmla="*/ 7 w 30"/>
                <a:gd name="T89" fmla="*/ 5 h 29"/>
                <a:gd name="T90" fmla="*/ 6 w 30"/>
                <a:gd name="T91" fmla="*/ 5 h 29"/>
                <a:gd name="T92" fmla="*/ 6 w 30"/>
                <a:gd name="T93" fmla="*/ 1 h 29"/>
                <a:gd name="T94" fmla="*/ 3 w 30"/>
                <a:gd name="T95" fmla="*/ 9 h 29"/>
                <a:gd name="T96" fmla="*/ 2 w 30"/>
                <a:gd name="T97" fmla="*/ 10 h 29"/>
                <a:gd name="T98" fmla="*/ 2 w 30"/>
                <a:gd name="T99" fmla="*/ 12 h 29"/>
                <a:gd name="T100" fmla="*/ 2 w 30"/>
                <a:gd name="T101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" h="29">
                  <a:moveTo>
                    <a:pt x="15" y="2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4" y="28"/>
                    <a:pt x="14" y="27"/>
                    <a:pt x="13" y="26"/>
                  </a:cubicBezTo>
                  <a:cubicBezTo>
                    <a:pt x="13" y="25"/>
                    <a:pt x="13" y="25"/>
                    <a:pt x="13" y="24"/>
                  </a:cubicBezTo>
                  <a:cubicBezTo>
                    <a:pt x="12" y="24"/>
                    <a:pt x="11" y="24"/>
                    <a:pt x="11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8" y="23"/>
                    <a:pt x="5" y="22"/>
                    <a:pt x="4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3" y="17"/>
                    <a:pt x="3" y="17"/>
                    <a:pt x="3" y="16"/>
                  </a:cubicBezTo>
                  <a:cubicBezTo>
                    <a:pt x="3" y="16"/>
                    <a:pt x="2" y="16"/>
                    <a:pt x="2" y="16"/>
                  </a:cubicBezTo>
                  <a:cubicBezTo>
                    <a:pt x="1" y="16"/>
                    <a:pt x="1" y="15"/>
                    <a:pt x="1" y="15"/>
                  </a:cubicBezTo>
                  <a:cubicBezTo>
                    <a:pt x="1" y="14"/>
                    <a:pt x="1" y="14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10"/>
                    <a:pt x="0" y="9"/>
                  </a:cubicBezTo>
                  <a:cubicBezTo>
                    <a:pt x="0" y="9"/>
                    <a:pt x="1" y="8"/>
                    <a:pt x="1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3" y="6"/>
                    <a:pt x="4" y="3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9" y="4"/>
                    <a:pt x="9" y="4"/>
                  </a:cubicBezTo>
                  <a:cubicBezTo>
                    <a:pt x="10" y="4"/>
                    <a:pt x="10" y="4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1" y="2"/>
                    <a:pt x="11" y="2"/>
                  </a:cubicBezTo>
                  <a:cubicBezTo>
                    <a:pt x="12" y="1"/>
                    <a:pt x="12" y="0"/>
                    <a:pt x="13" y="0"/>
                  </a:cubicBezTo>
                  <a:cubicBezTo>
                    <a:pt x="14" y="0"/>
                    <a:pt x="14" y="0"/>
                    <a:pt x="15" y="1"/>
                  </a:cubicBezTo>
                  <a:cubicBezTo>
                    <a:pt x="16" y="1"/>
                    <a:pt x="17" y="2"/>
                    <a:pt x="18" y="2"/>
                  </a:cubicBezTo>
                  <a:cubicBezTo>
                    <a:pt x="20" y="3"/>
                    <a:pt x="21" y="4"/>
                    <a:pt x="23" y="5"/>
                  </a:cubicBezTo>
                  <a:cubicBezTo>
                    <a:pt x="23" y="6"/>
                    <a:pt x="23" y="6"/>
                    <a:pt x="23" y="7"/>
                  </a:cubicBezTo>
                  <a:cubicBezTo>
                    <a:pt x="23" y="7"/>
                    <a:pt x="24" y="7"/>
                    <a:pt x="24" y="7"/>
                  </a:cubicBezTo>
                  <a:cubicBezTo>
                    <a:pt x="24" y="8"/>
                    <a:pt x="24" y="8"/>
                    <a:pt x="25" y="8"/>
                  </a:cubicBezTo>
                  <a:cubicBezTo>
                    <a:pt x="26" y="8"/>
                    <a:pt x="27" y="9"/>
                    <a:pt x="27" y="10"/>
                  </a:cubicBezTo>
                  <a:cubicBezTo>
                    <a:pt x="28" y="10"/>
                    <a:pt x="27" y="12"/>
                    <a:pt x="26" y="1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7" y="15"/>
                    <a:pt x="27" y="15"/>
                  </a:cubicBezTo>
                  <a:cubicBezTo>
                    <a:pt x="27" y="15"/>
                    <a:pt x="28" y="16"/>
                    <a:pt x="28" y="16"/>
                  </a:cubicBezTo>
                  <a:cubicBezTo>
                    <a:pt x="28" y="17"/>
                    <a:pt x="28" y="18"/>
                    <a:pt x="28" y="18"/>
                  </a:cubicBezTo>
                  <a:cubicBezTo>
                    <a:pt x="27" y="19"/>
                    <a:pt x="27" y="20"/>
                    <a:pt x="27" y="20"/>
                  </a:cubicBezTo>
                  <a:cubicBezTo>
                    <a:pt x="27" y="21"/>
                    <a:pt x="28" y="22"/>
                    <a:pt x="28" y="23"/>
                  </a:cubicBezTo>
                  <a:cubicBezTo>
                    <a:pt x="28" y="23"/>
                    <a:pt x="29" y="24"/>
                    <a:pt x="29" y="24"/>
                  </a:cubicBezTo>
                  <a:cubicBezTo>
                    <a:pt x="30" y="25"/>
                    <a:pt x="30" y="25"/>
                    <a:pt x="30" y="26"/>
                  </a:cubicBezTo>
                  <a:cubicBezTo>
                    <a:pt x="30" y="27"/>
                    <a:pt x="29" y="27"/>
                    <a:pt x="28" y="27"/>
                  </a:cubicBezTo>
                  <a:cubicBezTo>
                    <a:pt x="25" y="29"/>
                    <a:pt x="22" y="29"/>
                    <a:pt x="19" y="29"/>
                  </a:cubicBezTo>
                  <a:cubicBezTo>
                    <a:pt x="18" y="29"/>
                    <a:pt x="16" y="29"/>
                    <a:pt x="15" y="29"/>
                  </a:cubicBezTo>
                  <a:close/>
                  <a:moveTo>
                    <a:pt x="2" y="14"/>
                  </a:moveTo>
                  <a:cubicBezTo>
                    <a:pt x="2" y="14"/>
                    <a:pt x="2" y="15"/>
                    <a:pt x="3" y="15"/>
                  </a:cubicBezTo>
                  <a:cubicBezTo>
                    <a:pt x="3" y="15"/>
                    <a:pt x="4" y="15"/>
                    <a:pt x="4" y="16"/>
                  </a:cubicBezTo>
                  <a:cubicBezTo>
                    <a:pt x="4" y="16"/>
                    <a:pt x="4" y="17"/>
                    <a:pt x="4" y="18"/>
                  </a:cubicBezTo>
                  <a:cubicBezTo>
                    <a:pt x="4" y="19"/>
                    <a:pt x="5" y="19"/>
                    <a:pt x="5" y="20"/>
                  </a:cubicBezTo>
                  <a:cubicBezTo>
                    <a:pt x="6" y="21"/>
                    <a:pt x="8" y="21"/>
                    <a:pt x="9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2"/>
                    <a:pt x="11" y="22"/>
                    <a:pt x="11" y="22"/>
                  </a:cubicBezTo>
                  <a:cubicBezTo>
                    <a:pt x="12" y="22"/>
                    <a:pt x="13" y="23"/>
                    <a:pt x="14" y="23"/>
                  </a:cubicBezTo>
                  <a:cubicBezTo>
                    <a:pt x="14" y="24"/>
                    <a:pt x="15" y="25"/>
                    <a:pt x="15" y="26"/>
                  </a:cubicBezTo>
                  <a:cubicBezTo>
                    <a:pt x="15" y="27"/>
                    <a:pt x="15" y="27"/>
                    <a:pt x="15" y="28"/>
                  </a:cubicBezTo>
                  <a:cubicBezTo>
                    <a:pt x="17" y="28"/>
                    <a:pt x="18" y="27"/>
                    <a:pt x="19" y="27"/>
                  </a:cubicBezTo>
                  <a:cubicBezTo>
                    <a:pt x="22" y="27"/>
                    <a:pt x="25" y="27"/>
                    <a:pt x="28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8" y="25"/>
                    <a:pt x="28" y="25"/>
                  </a:cubicBezTo>
                  <a:cubicBezTo>
                    <a:pt x="28" y="25"/>
                    <a:pt x="27" y="24"/>
                    <a:pt x="27" y="23"/>
                  </a:cubicBezTo>
                  <a:cubicBezTo>
                    <a:pt x="27" y="22"/>
                    <a:pt x="26" y="21"/>
                    <a:pt x="26" y="20"/>
                  </a:cubicBezTo>
                  <a:cubicBezTo>
                    <a:pt x="26" y="19"/>
                    <a:pt x="26" y="19"/>
                    <a:pt x="26" y="18"/>
                  </a:cubicBezTo>
                  <a:cubicBezTo>
                    <a:pt x="26" y="17"/>
                    <a:pt x="27" y="17"/>
                    <a:pt x="27" y="17"/>
                  </a:cubicBezTo>
                  <a:cubicBezTo>
                    <a:pt x="27" y="16"/>
                    <a:pt x="26" y="16"/>
                    <a:pt x="26" y="16"/>
                  </a:cubicBezTo>
                  <a:cubicBezTo>
                    <a:pt x="25" y="15"/>
                    <a:pt x="25" y="15"/>
                    <a:pt x="25" y="14"/>
                  </a:cubicBezTo>
                  <a:cubicBezTo>
                    <a:pt x="25" y="14"/>
                    <a:pt x="25" y="13"/>
                    <a:pt x="25" y="13"/>
                  </a:cubicBezTo>
                  <a:cubicBezTo>
                    <a:pt x="25" y="12"/>
                    <a:pt x="26" y="11"/>
                    <a:pt x="26" y="10"/>
                  </a:cubicBezTo>
                  <a:cubicBezTo>
                    <a:pt x="26" y="10"/>
                    <a:pt x="25" y="9"/>
                    <a:pt x="24" y="9"/>
                  </a:cubicBezTo>
                  <a:cubicBezTo>
                    <a:pt x="24" y="9"/>
                    <a:pt x="23" y="9"/>
                    <a:pt x="23" y="9"/>
                  </a:cubicBezTo>
                  <a:cubicBezTo>
                    <a:pt x="22" y="8"/>
                    <a:pt x="22" y="7"/>
                    <a:pt x="22" y="7"/>
                  </a:cubicBezTo>
                  <a:cubicBezTo>
                    <a:pt x="22" y="7"/>
                    <a:pt x="22" y="6"/>
                    <a:pt x="22" y="6"/>
                  </a:cubicBezTo>
                  <a:cubicBezTo>
                    <a:pt x="21" y="5"/>
                    <a:pt x="19" y="4"/>
                    <a:pt x="17" y="3"/>
                  </a:cubicBezTo>
                  <a:cubicBezTo>
                    <a:pt x="16" y="3"/>
                    <a:pt x="15" y="2"/>
                    <a:pt x="15" y="2"/>
                  </a:cubicBezTo>
                  <a:cubicBezTo>
                    <a:pt x="14" y="2"/>
                    <a:pt x="13" y="1"/>
                    <a:pt x="13" y="1"/>
                  </a:cubicBezTo>
                  <a:cubicBezTo>
                    <a:pt x="13" y="1"/>
                    <a:pt x="13" y="2"/>
                    <a:pt x="12" y="2"/>
                  </a:cubicBezTo>
                  <a:cubicBezTo>
                    <a:pt x="12" y="2"/>
                    <a:pt x="12" y="3"/>
                    <a:pt x="12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0" y="5"/>
                    <a:pt x="10" y="5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4"/>
                    <a:pt x="5" y="6"/>
                    <a:pt x="3" y="9"/>
                  </a:cubicBezTo>
                  <a:cubicBezTo>
                    <a:pt x="3" y="9"/>
                    <a:pt x="2" y="9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1"/>
                    <a:pt x="2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3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46" name="Freeform 342"/>
            <p:cNvSpPr/>
            <p:nvPr/>
          </p:nvSpPr>
          <p:spPr bwMode="auto">
            <a:xfrm>
              <a:off x="4014" y="2399"/>
              <a:ext cx="2" cy="5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47" name="Freeform 343"/>
            <p:cNvSpPr/>
            <p:nvPr/>
          </p:nvSpPr>
          <p:spPr bwMode="auto">
            <a:xfrm>
              <a:off x="4014" y="2392"/>
              <a:ext cx="5" cy="14"/>
            </a:xfrm>
            <a:custGeom>
              <a:avLst/>
              <a:gdLst>
                <a:gd name="T0" fmla="*/ 2 w 2"/>
                <a:gd name="T1" fmla="*/ 6 h 6"/>
                <a:gd name="T2" fmla="*/ 1 w 2"/>
                <a:gd name="T3" fmla="*/ 5 h 6"/>
                <a:gd name="T4" fmla="*/ 0 w 2"/>
                <a:gd name="T5" fmla="*/ 3 h 6"/>
                <a:gd name="T6" fmla="*/ 0 w 2"/>
                <a:gd name="T7" fmla="*/ 3 h 6"/>
                <a:gd name="T8" fmla="*/ 0 w 2"/>
                <a:gd name="T9" fmla="*/ 0 h 6"/>
                <a:gd name="T10" fmla="*/ 1 w 2"/>
                <a:gd name="T11" fmla="*/ 3 h 6"/>
                <a:gd name="T12" fmla="*/ 2 w 2"/>
                <a:gd name="T13" fmla="*/ 4 h 6"/>
                <a:gd name="T14" fmla="*/ 2 w 2"/>
                <a:gd name="T15" fmla="*/ 4 h 6"/>
                <a:gd name="T16" fmla="*/ 2 w 2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lnTo>
                    <a:pt x="2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48" name="Freeform 344"/>
            <p:cNvSpPr/>
            <p:nvPr/>
          </p:nvSpPr>
          <p:spPr bwMode="auto">
            <a:xfrm>
              <a:off x="4019" y="2392"/>
              <a:ext cx="0" cy="5"/>
            </a:xfrm>
            <a:custGeom>
              <a:avLst/>
              <a:gdLst>
                <a:gd name="T0" fmla="*/ 1 h 2"/>
                <a:gd name="T1" fmla="*/ 2 h 2"/>
                <a:gd name="T2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49" name="Freeform 345"/>
            <p:cNvSpPr/>
            <p:nvPr/>
          </p:nvSpPr>
          <p:spPr bwMode="auto">
            <a:xfrm>
              <a:off x="4016" y="2392"/>
              <a:ext cx="5" cy="14"/>
            </a:xfrm>
            <a:custGeom>
              <a:avLst/>
              <a:gdLst>
                <a:gd name="T0" fmla="*/ 1 w 2"/>
                <a:gd name="T1" fmla="*/ 6 h 6"/>
                <a:gd name="T2" fmla="*/ 0 w 2"/>
                <a:gd name="T3" fmla="*/ 2 h 6"/>
                <a:gd name="T4" fmla="*/ 0 w 2"/>
                <a:gd name="T5" fmla="*/ 1 h 6"/>
                <a:gd name="T6" fmla="*/ 1 w 2"/>
                <a:gd name="T7" fmla="*/ 0 h 6"/>
                <a:gd name="T8" fmla="*/ 1 w 2"/>
                <a:gd name="T9" fmla="*/ 0 h 6"/>
                <a:gd name="T10" fmla="*/ 2 w 2"/>
                <a:gd name="T11" fmla="*/ 1 h 6"/>
                <a:gd name="T12" fmla="*/ 2 w 2"/>
                <a:gd name="T13" fmla="*/ 1 h 6"/>
                <a:gd name="T14" fmla="*/ 2 w 2"/>
                <a:gd name="T15" fmla="*/ 1 h 6"/>
                <a:gd name="T16" fmla="*/ 2 w 2"/>
                <a:gd name="T17" fmla="*/ 2 h 6"/>
                <a:gd name="T18" fmla="*/ 1 w 2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6">
                  <a:moveTo>
                    <a:pt x="1" y="6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50" name="Freeform 346"/>
            <p:cNvSpPr/>
            <p:nvPr/>
          </p:nvSpPr>
          <p:spPr bwMode="auto">
            <a:xfrm>
              <a:off x="3905" y="2413"/>
              <a:ext cx="74" cy="64"/>
            </a:xfrm>
            <a:custGeom>
              <a:avLst/>
              <a:gdLst>
                <a:gd name="T0" fmla="*/ 6 w 31"/>
                <a:gd name="T1" fmla="*/ 7 h 27"/>
                <a:gd name="T2" fmla="*/ 6 w 31"/>
                <a:gd name="T3" fmla="*/ 13 h 27"/>
                <a:gd name="T4" fmla="*/ 1 w 31"/>
                <a:gd name="T5" fmla="*/ 13 h 27"/>
                <a:gd name="T6" fmla="*/ 0 w 31"/>
                <a:gd name="T7" fmla="*/ 18 h 27"/>
                <a:gd name="T8" fmla="*/ 6 w 31"/>
                <a:gd name="T9" fmla="*/ 25 h 27"/>
                <a:gd name="T10" fmla="*/ 10 w 31"/>
                <a:gd name="T11" fmla="*/ 26 h 27"/>
                <a:gd name="T12" fmla="*/ 15 w 31"/>
                <a:gd name="T13" fmla="*/ 25 h 27"/>
                <a:gd name="T14" fmla="*/ 18 w 31"/>
                <a:gd name="T15" fmla="*/ 22 h 27"/>
                <a:gd name="T16" fmla="*/ 22 w 31"/>
                <a:gd name="T17" fmla="*/ 20 h 27"/>
                <a:gd name="T18" fmla="*/ 22 w 31"/>
                <a:gd name="T19" fmla="*/ 19 h 27"/>
                <a:gd name="T20" fmla="*/ 30 w 31"/>
                <a:gd name="T21" fmla="*/ 16 h 27"/>
                <a:gd name="T22" fmla="*/ 31 w 31"/>
                <a:gd name="T23" fmla="*/ 12 h 27"/>
                <a:gd name="T24" fmla="*/ 30 w 31"/>
                <a:gd name="T25" fmla="*/ 9 h 27"/>
                <a:gd name="T26" fmla="*/ 31 w 31"/>
                <a:gd name="T27" fmla="*/ 7 h 27"/>
                <a:gd name="T28" fmla="*/ 27 w 31"/>
                <a:gd name="T29" fmla="*/ 2 h 27"/>
                <a:gd name="T30" fmla="*/ 23 w 31"/>
                <a:gd name="T31" fmla="*/ 0 h 27"/>
                <a:gd name="T32" fmla="*/ 19 w 31"/>
                <a:gd name="T33" fmla="*/ 2 h 27"/>
                <a:gd name="T34" fmla="*/ 19 w 31"/>
                <a:gd name="T35" fmla="*/ 7 h 27"/>
                <a:gd name="T36" fmla="*/ 19 w 31"/>
                <a:gd name="T37" fmla="*/ 11 h 27"/>
                <a:gd name="T38" fmla="*/ 21 w 31"/>
                <a:gd name="T39" fmla="*/ 11 h 27"/>
                <a:gd name="T40" fmla="*/ 21 w 31"/>
                <a:gd name="T41" fmla="*/ 14 h 27"/>
                <a:gd name="T42" fmla="*/ 14 w 31"/>
                <a:gd name="T43" fmla="*/ 10 h 27"/>
                <a:gd name="T44" fmla="*/ 9 w 31"/>
                <a:gd name="T45" fmla="*/ 9 h 27"/>
                <a:gd name="T46" fmla="*/ 7 w 31"/>
                <a:gd name="T47" fmla="*/ 9 h 27"/>
                <a:gd name="T48" fmla="*/ 6 w 31"/>
                <a:gd name="T49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" h="27">
                  <a:moveTo>
                    <a:pt x="6" y="7"/>
                  </a:moveTo>
                  <a:cubicBezTo>
                    <a:pt x="6" y="9"/>
                    <a:pt x="5" y="12"/>
                    <a:pt x="6" y="13"/>
                  </a:cubicBezTo>
                  <a:cubicBezTo>
                    <a:pt x="4" y="13"/>
                    <a:pt x="2" y="13"/>
                    <a:pt x="1" y="13"/>
                  </a:cubicBezTo>
                  <a:cubicBezTo>
                    <a:pt x="0" y="13"/>
                    <a:pt x="0" y="17"/>
                    <a:pt x="0" y="18"/>
                  </a:cubicBezTo>
                  <a:cubicBezTo>
                    <a:pt x="0" y="22"/>
                    <a:pt x="1" y="26"/>
                    <a:pt x="6" y="25"/>
                  </a:cubicBezTo>
                  <a:cubicBezTo>
                    <a:pt x="7" y="25"/>
                    <a:pt x="8" y="26"/>
                    <a:pt x="10" y="26"/>
                  </a:cubicBezTo>
                  <a:cubicBezTo>
                    <a:pt x="13" y="27"/>
                    <a:pt x="13" y="27"/>
                    <a:pt x="15" y="25"/>
                  </a:cubicBezTo>
                  <a:cubicBezTo>
                    <a:pt x="16" y="23"/>
                    <a:pt x="18" y="24"/>
                    <a:pt x="18" y="22"/>
                  </a:cubicBezTo>
                  <a:cubicBezTo>
                    <a:pt x="18" y="20"/>
                    <a:pt x="21" y="20"/>
                    <a:pt x="22" y="20"/>
                  </a:cubicBezTo>
                  <a:cubicBezTo>
                    <a:pt x="22" y="20"/>
                    <a:pt x="22" y="19"/>
                    <a:pt x="22" y="19"/>
                  </a:cubicBezTo>
                  <a:cubicBezTo>
                    <a:pt x="24" y="18"/>
                    <a:pt x="27" y="17"/>
                    <a:pt x="30" y="16"/>
                  </a:cubicBezTo>
                  <a:cubicBezTo>
                    <a:pt x="28" y="15"/>
                    <a:pt x="31" y="13"/>
                    <a:pt x="31" y="12"/>
                  </a:cubicBezTo>
                  <a:cubicBezTo>
                    <a:pt x="31" y="11"/>
                    <a:pt x="30" y="10"/>
                    <a:pt x="30" y="9"/>
                  </a:cubicBezTo>
                  <a:cubicBezTo>
                    <a:pt x="31" y="9"/>
                    <a:pt x="31" y="7"/>
                    <a:pt x="31" y="7"/>
                  </a:cubicBezTo>
                  <a:cubicBezTo>
                    <a:pt x="31" y="4"/>
                    <a:pt x="29" y="3"/>
                    <a:pt x="27" y="2"/>
                  </a:cubicBezTo>
                  <a:cubicBezTo>
                    <a:pt x="25" y="2"/>
                    <a:pt x="23" y="2"/>
                    <a:pt x="23" y="0"/>
                  </a:cubicBezTo>
                  <a:cubicBezTo>
                    <a:pt x="21" y="1"/>
                    <a:pt x="20" y="0"/>
                    <a:pt x="19" y="2"/>
                  </a:cubicBezTo>
                  <a:cubicBezTo>
                    <a:pt x="18" y="4"/>
                    <a:pt x="19" y="5"/>
                    <a:pt x="19" y="7"/>
                  </a:cubicBezTo>
                  <a:cubicBezTo>
                    <a:pt x="18" y="9"/>
                    <a:pt x="17" y="9"/>
                    <a:pt x="19" y="11"/>
                  </a:cubicBezTo>
                  <a:cubicBezTo>
                    <a:pt x="19" y="12"/>
                    <a:pt x="21" y="11"/>
                    <a:pt x="21" y="11"/>
                  </a:cubicBezTo>
                  <a:cubicBezTo>
                    <a:pt x="21" y="12"/>
                    <a:pt x="21" y="13"/>
                    <a:pt x="21" y="14"/>
                  </a:cubicBezTo>
                  <a:cubicBezTo>
                    <a:pt x="18" y="14"/>
                    <a:pt x="16" y="9"/>
                    <a:pt x="14" y="10"/>
                  </a:cubicBezTo>
                  <a:cubicBezTo>
                    <a:pt x="12" y="10"/>
                    <a:pt x="10" y="10"/>
                    <a:pt x="9" y="9"/>
                  </a:cubicBezTo>
                  <a:cubicBezTo>
                    <a:pt x="8" y="8"/>
                    <a:pt x="8" y="9"/>
                    <a:pt x="7" y="9"/>
                  </a:cubicBezTo>
                  <a:cubicBezTo>
                    <a:pt x="6" y="8"/>
                    <a:pt x="7" y="8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51" name="Freeform 347"/>
            <p:cNvSpPr>
              <a:spLocks noEditPoints="1"/>
            </p:cNvSpPr>
            <p:nvPr/>
          </p:nvSpPr>
          <p:spPr bwMode="auto">
            <a:xfrm>
              <a:off x="3905" y="2411"/>
              <a:ext cx="76" cy="66"/>
            </a:xfrm>
            <a:custGeom>
              <a:avLst/>
              <a:gdLst>
                <a:gd name="T0" fmla="*/ 10 w 32"/>
                <a:gd name="T1" fmla="*/ 28 h 28"/>
                <a:gd name="T2" fmla="*/ 8 w 32"/>
                <a:gd name="T3" fmla="*/ 27 h 28"/>
                <a:gd name="T4" fmla="*/ 4 w 32"/>
                <a:gd name="T5" fmla="*/ 27 h 28"/>
                <a:gd name="T6" fmla="*/ 0 w 32"/>
                <a:gd name="T7" fmla="*/ 18 h 28"/>
                <a:gd name="T8" fmla="*/ 0 w 32"/>
                <a:gd name="T9" fmla="*/ 13 h 28"/>
                <a:gd name="T10" fmla="*/ 5 w 32"/>
                <a:gd name="T11" fmla="*/ 13 h 28"/>
                <a:gd name="T12" fmla="*/ 5 w 32"/>
                <a:gd name="T13" fmla="*/ 8 h 28"/>
                <a:gd name="T14" fmla="*/ 6 w 32"/>
                <a:gd name="T15" fmla="*/ 8 h 28"/>
                <a:gd name="T16" fmla="*/ 7 w 32"/>
                <a:gd name="T17" fmla="*/ 9 h 28"/>
                <a:gd name="T18" fmla="*/ 10 w 32"/>
                <a:gd name="T19" fmla="*/ 9 h 28"/>
                <a:gd name="T20" fmla="*/ 18 w 32"/>
                <a:gd name="T21" fmla="*/ 12 h 28"/>
                <a:gd name="T22" fmla="*/ 20 w 32"/>
                <a:gd name="T23" fmla="*/ 13 h 28"/>
                <a:gd name="T24" fmla="*/ 19 w 32"/>
                <a:gd name="T25" fmla="*/ 13 h 28"/>
                <a:gd name="T26" fmla="*/ 18 w 32"/>
                <a:gd name="T27" fmla="*/ 8 h 28"/>
                <a:gd name="T28" fmla="*/ 18 w 32"/>
                <a:gd name="T29" fmla="*/ 6 h 28"/>
                <a:gd name="T30" fmla="*/ 22 w 32"/>
                <a:gd name="T31" fmla="*/ 1 h 28"/>
                <a:gd name="T32" fmla="*/ 24 w 32"/>
                <a:gd name="T33" fmla="*/ 0 h 28"/>
                <a:gd name="T34" fmla="*/ 26 w 32"/>
                <a:gd name="T35" fmla="*/ 2 h 28"/>
                <a:gd name="T36" fmla="*/ 32 w 32"/>
                <a:gd name="T37" fmla="*/ 8 h 28"/>
                <a:gd name="T38" fmla="*/ 31 w 32"/>
                <a:gd name="T39" fmla="*/ 10 h 28"/>
                <a:gd name="T40" fmla="*/ 31 w 32"/>
                <a:gd name="T41" fmla="*/ 13 h 28"/>
                <a:gd name="T42" fmla="*/ 30 w 32"/>
                <a:gd name="T43" fmla="*/ 16 h 28"/>
                <a:gd name="T44" fmla="*/ 32 w 32"/>
                <a:gd name="T45" fmla="*/ 17 h 28"/>
                <a:gd name="T46" fmla="*/ 23 w 32"/>
                <a:gd name="T47" fmla="*/ 20 h 28"/>
                <a:gd name="T48" fmla="*/ 24 w 32"/>
                <a:gd name="T49" fmla="*/ 22 h 28"/>
                <a:gd name="T50" fmla="*/ 21 w 32"/>
                <a:gd name="T51" fmla="*/ 22 h 28"/>
                <a:gd name="T52" fmla="*/ 17 w 32"/>
                <a:gd name="T53" fmla="*/ 25 h 28"/>
                <a:gd name="T54" fmla="*/ 12 w 32"/>
                <a:gd name="T55" fmla="*/ 28 h 28"/>
                <a:gd name="T56" fmla="*/ 8 w 32"/>
                <a:gd name="T57" fmla="*/ 26 h 28"/>
                <a:gd name="T58" fmla="*/ 11 w 32"/>
                <a:gd name="T59" fmla="*/ 27 h 28"/>
                <a:gd name="T60" fmla="*/ 15 w 32"/>
                <a:gd name="T61" fmla="*/ 25 h 28"/>
                <a:gd name="T62" fmla="*/ 17 w 32"/>
                <a:gd name="T63" fmla="*/ 23 h 28"/>
                <a:gd name="T64" fmla="*/ 21 w 32"/>
                <a:gd name="T65" fmla="*/ 20 h 28"/>
                <a:gd name="T66" fmla="*/ 29 w 32"/>
                <a:gd name="T67" fmla="*/ 17 h 28"/>
                <a:gd name="T68" fmla="*/ 30 w 32"/>
                <a:gd name="T69" fmla="*/ 14 h 28"/>
                <a:gd name="T70" fmla="*/ 30 w 32"/>
                <a:gd name="T71" fmla="*/ 12 h 28"/>
                <a:gd name="T72" fmla="*/ 30 w 32"/>
                <a:gd name="T73" fmla="*/ 9 h 28"/>
                <a:gd name="T74" fmla="*/ 27 w 32"/>
                <a:gd name="T75" fmla="*/ 4 h 28"/>
                <a:gd name="T76" fmla="*/ 23 w 32"/>
                <a:gd name="T77" fmla="*/ 2 h 28"/>
                <a:gd name="T78" fmla="*/ 19 w 32"/>
                <a:gd name="T79" fmla="*/ 3 h 28"/>
                <a:gd name="T80" fmla="*/ 19 w 32"/>
                <a:gd name="T81" fmla="*/ 8 h 28"/>
                <a:gd name="T82" fmla="*/ 19 w 32"/>
                <a:gd name="T83" fmla="*/ 12 h 28"/>
                <a:gd name="T84" fmla="*/ 20 w 32"/>
                <a:gd name="T85" fmla="*/ 11 h 28"/>
                <a:gd name="T86" fmla="*/ 22 w 32"/>
                <a:gd name="T87" fmla="*/ 16 h 28"/>
                <a:gd name="T88" fmla="*/ 17 w 32"/>
                <a:gd name="T89" fmla="*/ 13 h 28"/>
                <a:gd name="T90" fmla="*/ 12 w 32"/>
                <a:gd name="T91" fmla="*/ 12 h 28"/>
                <a:gd name="T92" fmla="*/ 9 w 32"/>
                <a:gd name="T93" fmla="*/ 10 h 28"/>
                <a:gd name="T94" fmla="*/ 7 w 32"/>
                <a:gd name="T95" fmla="*/ 10 h 28"/>
                <a:gd name="T96" fmla="*/ 6 w 32"/>
                <a:gd name="T97" fmla="*/ 10 h 28"/>
                <a:gd name="T98" fmla="*/ 8 w 32"/>
                <a:gd name="T99" fmla="*/ 15 h 28"/>
                <a:gd name="T100" fmla="*/ 1 w 32"/>
                <a:gd name="T101" fmla="*/ 18 h 28"/>
                <a:gd name="T102" fmla="*/ 4 w 32"/>
                <a:gd name="T103" fmla="*/ 26 h 28"/>
                <a:gd name="T104" fmla="*/ 6 w 32"/>
                <a:gd name="T105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" h="28">
                  <a:moveTo>
                    <a:pt x="12" y="28"/>
                  </a:moveTo>
                  <a:cubicBezTo>
                    <a:pt x="12" y="28"/>
                    <a:pt x="11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8"/>
                    <a:pt x="8" y="27"/>
                  </a:cubicBezTo>
                  <a:cubicBezTo>
                    <a:pt x="7" y="27"/>
                    <a:pt x="7" y="27"/>
                    <a:pt x="6" y="27"/>
                  </a:cubicBezTo>
                  <a:cubicBezTo>
                    <a:pt x="5" y="27"/>
                    <a:pt x="5" y="27"/>
                    <a:pt x="4" y="27"/>
                  </a:cubicBezTo>
                  <a:cubicBezTo>
                    <a:pt x="0" y="27"/>
                    <a:pt x="0" y="22"/>
                    <a:pt x="0" y="19"/>
                  </a:cubicBezTo>
                  <a:cubicBezTo>
                    <a:pt x="0" y="19"/>
                    <a:pt x="0" y="19"/>
                    <a:pt x="0" y="18"/>
                  </a:cubicBezTo>
                  <a:cubicBezTo>
                    <a:pt x="0" y="15"/>
                    <a:pt x="0" y="14"/>
                    <a:pt x="0" y="1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2"/>
                    <a:pt x="5" y="11"/>
                    <a:pt x="5" y="10"/>
                  </a:cubicBezTo>
                  <a:cubicBezTo>
                    <a:pt x="5" y="9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8" y="9"/>
                    <a:pt x="9" y="8"/>
                    <a:pt x="10" y="9"/>
                  </a:cubicBezTo>
                  <a:cubicBezTo>
                    <a:pt x="11" y="10"/>
                    <a:pt x="11" y="11"/>
                    <a:pt x="13" y="10"/>
                  </a:cubicBezTo>
                  <a:cubicBezTo>
                    <a:pt x="15" y="10"/>
                    <a:pt x="16" y="11"/>
                    <a:pt x="18" y="12"/>
                  </a:cubicBezTo>
                  <a:cubicBezTo>
                    <a:pt x="19" y="13"/>
                    <a:pt x="19" y="14"/>
                    <a:pt x="20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19" y="13"/>
                  </a:cubicBezTo>
                  <a:cubicBezTo>
                    <a:pt x="19" y="13"/>
                    <a:pt x="19" y="13"/>
                    <a:pt x="18" y="13"/>
                  </a:cubicBezTo>
                  <a:cubicBezTo>
                    <a:pt x="17" y="11"/>
                    <a:pt x="17" y="10"/>
                    <a:pt x="18" y="8"/>
                  </a:cubicBezTo>
                  <a:cubicBezTo>
                    <a:pt x="18" y="8"/>
                    <a:pt x="18" y="8"/>
                    <a:pt x="18" y="7"/>
                  </a:cubicBezTo>
                  <a:cubicBezTo>
                    <a:pt x="18" y="7"/>
                    <a:pt x="18" y="6"/>
                    <a:pt x="18" y="6"/>
                  </a:cubicBezTo>
                  <a:cubicBezTo>
                    <a:pt x="18" y="5"/>
                    <a:pt x="18" y="4"/>
                    <a:pt x="18" y="3"/>
                  </a:cubicBezTo>
                  <a:cubicBezTo>
                    <a:pt x="19" y="1"/>
                    <a:pt x="21" y="1"/>
                    <a:pt x="22" y="1"/>
                  </a:cubicBezTo>
                  <a:cubicBezTo>
                    <a:pt x="22" y="1"/>
                    <a:pt x="23" y="1"/>
                    <a:pt x="23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2"/>
                    <a:pt x="24" y="2"/>
                    <a:pt x="26" y="2"/>
                  </a:cubicBezTo>
                  <a:cubicBezTo>
                    <a:pt x="26" y="2"/>
                    <a:pt x="27" y="3"/>
                    <a:pt x="27" y="3"/>
                  </a:cubicBezTo>
                  <a:cubicBezTo>
                    <a:pt x="29" y="4"/>
                    <a:pt x="32" y="5"/>
                    <a:pt x="32" y="8"/>
                  </a:cubicBezTo>
                  <a:cubicBezTo>
                    <a:pt x="32" y="8"/>
                    <a:pt x="32" y="8"/>
                    <a:pt x="32" y="9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1" y="12"/>
                    <a:pt x="32" y="12"/>
                    <a:pt x="31" y="13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0" y="15"/>
                    <a:pt x="30" y="15"/>
                    <a:pt x="30" y="16"/>
                  </a:cubicBezTo>
                  <a:cubicBezTo>
                    <a:pt x="30" y="16"/>
                    <a:pt x="30" y="16"/>
                    <a:pt x="30" y="17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2"/>
                    <a:pt x="21" y="22"/>
                  </a:cubicBezTo>
                  <a:cubicBezTo>
                    <a:pt x="20" y="22"/>
                    <a:pt x="19" y="22"/>
                    <a:pt x="19" y="23"/>
                  </a:cubicBezTo>
                  <a:cubicBezTo>
                    <a:pt x="18" y="24"/>
                    <a:pt x="18" y="25"/>
                    <a:pt x="17" y="25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4" y="28"/>
                    <a:pt x="13" y="28"/>
                    <a:pt x="12" y="28"/>
                  </a:cubicBezTo>
                  <a:close/>
                  <a:moveTo>
                    <a:pt x="6" y="26"/>
                  </a:moveTo>
                  <a:cubicBezTo>
                    <a:pt x="7" y="26"/>
                    <a:pt x="8" y="26"/>
                    <a:pt x="8" y="26"/>
                  </a:cubicBezTo>
                  <a:cubicBezTo>
                    <a:pt x="9" y="26"/>
                    <a:pt x="9" y="27"/>
                    <a:pt x="10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3" y="27"/>
                    <a:pt x="13" y="27"/>
                    <a:pt x="15" y="25"/>
                  </a:cubicBezTo>
                  <a:cubicBezTo>
                    <a:pt x="15" y="25"/>
                    <a:pt x="16" y="24"/>
                    <a:pt x="16" y="24"/>
                  </a:cubicBezTo>
                  <a:cubicBezTo>
                    <a:pt x="17" y="24"/>
                    <a:pt x="17" y="24"/>
                    <a:pt x="17" y="23"/>
                  </a:cubicBezTo>
                  <a:cubicBezTo>
                    <a:pt x="18" y="21"/>
                    <a:pt x="20" y="21"/>
                    <a:pt x="21" y="21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29" y="16"/>
                    <a:pt x="29" y="16"/>
                  </a:cubicBezTo>
                  <a:cubicBezTo>
                    <a:pt x="28" y="15"/>
                    <a:pt x="29" y="14"/>
                    <a:pt x="30" y="14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3"/>
                    <a:pt x="30" y="12"/>
                    <a:pt x="30" y="12"/>
                  </a:cubicBezTo>
                  <a:cubicBezTo>
                    <a:pt x="30" y="11"/>
                    <a:pt x="30" y="11"/>
                    <a:pt x="30" y="10"/>
                  </a:cubicBezTo>
                  <a:cubicBezTo>
                    <a:pt x="30" y="10"/>
                    <a:pt x="30" y="9"/>
                    <a:pt x="30" y="9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6"/>
                    <a:pt x="29" y="5"/>
                    <a:pt x="27" y="4"/>
                  </a:cubicBezTo>
                  <a:cubicBezTo>
                    <a:pt x="26" y="4"/>
                    <a:pt x="26" y="4"/>
                    <a:pt x="25" y="4"/>
                  </a:cubicBezTo>
                  <a:cubicBezTo>
                    <a:pt x="24" y="3"/>
                    <a:pt x="23" y="3"/>
                    <a:pt x="23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0" y="2"/>
                    <a:pt x="19" y="3"/>
                  </a:cubicBezTo>
                  <a:cubicBezTo>
                    <a:pt x="19" y="4"/>
                    <a:pt x="19" y="5"/>
                    <a:pt x="19" y="5"/>
                  </a:cubicBezTo>
                  <a:cubicBezTo>
                    <a:pt x="19" y="6"/>
                    <a:pt x="20" y="7"/>
                    <a:pt x="19" y="8"/>
                  </a:cubicBezTo>
                  <a:cubicBezTo>
                    <a:pt x="19" y="8"/>
                    <a:pt x="19" y="8"/>
                    <a:pt x="19" y="9"/>
                  </a:cubicBezTo>
                  <a:cubicBezTo>
                    <a:pt x="19" y="10"/>
                    <a:pt x="18" y="10"/>
                    <a:pt x="19" y="12"/>
                  </a:cubicBezTo>
                  <a:cubicBezTo>
                    <a:pt x="20" y="12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1" y="11"/>
                    <a:pt x="22" y="12"/>
                    <a:pt x="22" y="12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9" y="16"/>
                    <a:pt x="18" y="14"/>
                    <a:pt x="17" y="13"/>
                  </a:cubicBezTo>
                  <a:cubicBezTo>
                    <a:pt x="16" y="12"/>
                    <a:pt x="15" y="11"/>
                    <a:pt x="14" y="11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1" y="12"/>
                    <a:pt x="9" y="11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8" y="10"/>
                  </a:cubicBezTo>
                  <a:cubicBezTo>
                    <a:pt x="8" y="10"/>
                    <a:pt x="7" y="11"/>
                    <a:pt x="7" y="10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1"/>
                    <a:pt x="6" y="13"/>
                    <a:pt x="7" y="14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7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3"/>
                    <a:pt x="2" y="26"/>
                    <a:pt x="4" y="26"/>
                  </a:cubicBezTo>
                  <a:cubicBezTo>
                    <a:pt x="5" y="26"/>
                    <a:pt x="5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52" name="Freeform 348"/>
            <p:cNvSpPr/>
            <p:nvPr/>
          </p:nvSpPr>
          <p:spPr bwMode="auto">
            <a:xfrm>
              <a:off x="3824" y="2007"/>
              <a:ext cx="50" cy="26"/>
            </a:xfrm>
            <a:custGeom>
              <a:avLst/>
              <a:gdLst>
                <a:gd name="T0" fmla="*/ 13 w 21"/>
                <a:gd name="T1" fmla="*/ 1 h 11"/>
                <a:gd name="T2" fmla="*/ 10 w 21"/>
                <a:gd name="T3" fmla="*/ 3 h 11"/>
                <a:gd name="T4" fmla="*/ 10 w 21"/>
                <a:gd name="T5" fmla="*/ 6 h 11"/>
                <a:gd name="T6" fmla="*/ 8 w 21"/>
                <a:gd name="T7" fmla="*/ 6 h 11"/>
                <a:gd name="T8" fmla="*/ 4 w 21"/>
                <a:gd name="T9" fmla="*/ 6 h 11"/>
                <a:gd name="T10" fmla="*/ 2 w 21"/>
                <a:gd name="T11" fmla="*/ 6 h 11"/>
                <a:gd name="T12" fmla="*/ 2 w 21"/>
                <a:gd name="T13" fmla="*/ 8 h 11"/>
                <a:gd name="T14" fmla="*/ 9 w 21"/>
                <a:gd name="T15" fmla="*/ 9 h 11"/>
                <a:gd name="T16" fmla="*/ 15 w 21"/>
                <a:gd name="T17" fmla="*/ 10 h 11"/>
                <a:gd name="T18" fmla="*/ 20 w 21"/>
                <a:gd name="T19" fmla="*/ 6 h 11"/>
                <a:gd name="T20" fmla="*/ 21 w 21"/>
                <a:gd name="T21" fmla="*/ 4 h 11"/>
                <a:gd name="T22" fmla="*/ 20 w 21"/>
                <a:gd name="T23" fmla="*/ 1 h 11"/>
                <a:gd name="T24" fmla="*/ 16 w 21"/>
                <a:gd name="T25" fmla="*/ 0 h 11"/>
                <a:gd name="T26" fmla="*/ 13 w 21"/>
                <a:gd name="T2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11">
                  <a:moveTo>
                    <a:pt x="13" y="1"/>
                  </a:moveTo>
                  <a:cubicBezTo>
                    <a:pt x="12" y="2"/>
                    <a:pt x="11" y="3"/>
                    <a:pt x="10" y="3"/>
                  </a:cubicBezTo>
                  <a:cubicBezTo>
                    <a:pt x="10" y="5"/>
                    <a:pt x="11" y="5"/>
                    <a:pt x="10" y="6"/>
                  </a:cubicBezTo>
                  <a:cubicBezTo>
                    <a:pt x="10" y="6"/>
                    <a:pt x="8" y="6"/>
                    <a:pt x="8" y="6"/>
                  </a:cubicBezTo>
                  <a:cubicBezTo>
                    <a:pt x="6" y="7"/>
                    <a:pt x="6" y="6"/>
                    <a:pt x="4" y="6"/>
                  </a:cubicBezTo>
                  <a:cubicBezTo>
                    <a:pt x="5" y="6"/>
                    <a:pt x="1" y="7"/>
                    <a:pt x="2" y="6"/>
                  </a:cubicBezTo>
                  <a:cubicBezTo>
                    <a:pt x="1" y="7"/>
                    <a:pt x="0" y="8"/>
                    <a:pt x="2" y="8"/>
                  </a:cubicBezTo>
                  <a:cubicBezTo>
                    <a:pt x="4" y="9"/>
                    <a:pt x="7" y="7"/>
                    <a:pt x="9" y="9"/>
                  </a:cubicBezTo>
                  <a:cubicBezTo>
                    <a:pt x="10" y="10"/>
                    <a:pt x="13" y="11"/>
                    <a:pt x="15" y="10"/>
                  </a:cubicBezTo>
                  <a:cubicBezTo>
                    <a:pt x="18" y="9"/>
                    <a:pt x="20" y="9"/>
                    <a:pt x="20" y="6"/>
                  </a:cubicBezTo>
                  <a:cubicBezTo>
                    <a:pt x="20" y="5"/>
                    <a:pt x="21" y="6"/>
                    <a:pt x="21" y="4"/>
                  </a:cubicBezTo>
                  <a:cubicBezTo>
                    <a:pt x="21" y="4"/>
                    <a:pt x="21" y="1"/>
                    <a:pt x="20" y="1"/>
                  </a:cubicBezTo>
                  <a:cubicBezTo>
                    <a:pt x="19" y="1"/>
                    <a:pt x="17" y="0"/>
                    <a:pt x="16" y="0"/>
                  </a:cubicBezTo>
                  <a:cubicBezTo>
                    <a:pt x="14" y="0"/>
                    <a:pt x="15" y="3"/>
                    <a:pt x="1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53" name="Freeform 349"/>
            <p:cNvSpPr>
              <a:spLocks noEditPoints="1"/>
            </p:cNvSpPr>
            <p:nvPr/>
          </p:nvSpPr>
          <p:spPr bwMode="auto">
            <a:xfrm>
              <a:off x="3824" y="2007"/>
              <a:ext cx="53" cy="26"/>
            </a:xfrm>
            <a:custGeom>
              <a:avLst/>
              <a:gdLst>
                <a:gd name="T0" fmla="*/ 8 w 22"/>
                <a:gd name="T1" fmla="*/ 10 h 11"/>
                <a:gd name="T2" fmla="*/ 5 w 22"/>
                <a:gd name="T3" fmla="*/ 9 h 11"/>
                <a:gd name="T4" fmla="*/ 0 w 22"/>
                <a:gd name="T5" fmla="*/ 8 h 11"/>
                <a:gd name="T6" fmla="*/ 2 w 22"/>
                <a:gd name="T7" fmla="*/ 7 h 11"/>
                <a:gd name="T8" fmla="*/ 2 w 22"/>
                <a:gd name="T9" fmla="*/ 6 h 11"/>
                <a:gd name="T10" fmla="*/ 4 w 22"/>
                <a:gd name="T11" fmla="*/ 6 h 11"/>
                <a:gd name="T12" fmla="*/ 4 w 22"/>
                <a:gd name="T13" fmla="*/ 6 h 11"/>
                <a:gd name="T14" fmla="*/ 4 w 22"/>
                <a:gd name="T15" fmla="*/ 6 h 11"/>
                <a:gd name="T16" fmla="*/ 4 w 22"/>
                <a:gd name="T17" fmla="*/ 5 h 11"/>
                <a:gd name="T18" fmla="*/ 5 w 22"/>
                <a:gd name="T19" fmla="*/ 6 h 11"/>
                <a:gd name="T20" fmla="*/ 8 w 22"/>
                <a:gd name="T21" fmla="*/ 5 h 11"/>
                <a:gd name="T22" fmla="*/ 10 w 22"/>
                <a:gd name="T23" fmla="*/ 5 h 11"/>
                <a:gd name="T24" fmla="*/ 11 w 22"/>
                <a:gd name="T25" fmla="*/ 1 h 11"/>
                <a:gd name="T26" fmla="*/ 13 w 22"/>
                <a:gd name="T27" fmla="*/ 1 h 11"/>
                <a:gd name="T28" fmla="*/ 14 w 22"/>
                <a:gd name="T29" fmla="*/ 1 h 11"/>
                <a:gd name="T30" fmla="*/ 16 w 22"/>
                <a:gd name="T31" fmla="*/ 0 h 11"/>
                <a:gd name="T32" fmla="*/ 19 w 22"/>
                <a:gd name="T33" fmla="*/ 0 h 11"/>
                <a:gd name="T34" fmla="*/ 22 w 22"/>
                <a:gd name="T35" fmla="*/ 4 h 11"/>
                <a:gd name="T36" fmla="*/ 20 w 22"/>
                <a:gd name="T37" fmla="*/ 6 h 11"/>
                <a:gd name="T38" fmla="*/ 15 w 22"/>
                <a:gd name="T39" fmla="*/ 11 h 11"/>
                <a:gd name="T40" fmla="*/ 7 w 22"/>
                <a:gd name="T41" fmla="*/ 8 h 11"/>
                <a:gd name="T42" fmla="*/ 14 w 22"/>
                <a:gd name="T43" fmla="*/ 10 h 11"/>
                <a:gd name="T44" fmla="*/ 16 w 22"/>
                <a:gd name="T45" fmla="*/ 9 h 11"/>
                <a:gd name="T46" fmla="*/ 20 w 22"/>
                <a:gd name="T47" fmla="*/ 5 h 11"/>
                <a:gd name="T48" fmla="*/ 20 w 22"/>
                <a:gd name="T49" fmla="*/ 2 h 11"/>
                <a:gd name="T50" fmla="*/ 16 w 22"/>
                <a:gd name="T51" fmla="*/ 1 h 11"/>
                <a:gd name="T52" fmla="*/ 13 w 22"/>
                <a:gd name="T53" fmla="*/ 2 h 11"/>
                <a:gd name="T54" fmla="*/ 11 w 22"/>
                <a:gd name="T55" fmla="*/ 4 h 11"/>
                <a:gd name="T56" fmla="*/ 11 w 22"/>
                <a:gd name="T57" fmla="*/ 6 h 11"/>
                <a:gd name="T58" fmla="*/ 11 w 22"/>
                <a:gd name="T59" fmla="*/ 6 h 11"/>
                <a:gd name="T60" fmla="*/ 10 w 22"/>
                <a:gd name="T61" fmla="*/ 6 h 11"/>
                <a:gd name="T62" fmla="*/ 8 w 22"/>
                <a:gd name="T63" fmla="*/ 7 h 11"/>
                <a:gd name="T64" fmla="*/ 5 w 22"/>
                <a:gd name="T65" fmla="*/ 7 h 11"/>
                <a:gd name="T66" fmla="*/ 2 w 22"/>
                <a:gd name="T67" fmla="*/ 7 h 11"/>
                <a:gd name="T68" fmla="*/ 2 w 22"/>
                <a:gd name="T69" fmla="*/ 8 h 11"/>
                <a:gd name="T70" fmla="*/ 5 w 22"/>
                <a:gd name="T7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" h="11">
                  <a:moveTo>
                    <a:pt x="14" y="11"/>
                  </a:moveTo>
                  <a:cubicBezTo>
                    <a:pt x="12" y="11"/>
                    <a:pt x="9" y="11"/>
                    <a:pt x="8" y="10"/>
                  </a:cubicBezTo>
                  <a:cubicBezTo>
                    <a:pt x="8" y="9"/>
                    <a:pt x="8" y="9"/>
                    <a:pt x="7" y="9"/>
                  </a:cubicBezTo>
                  <a:cubicBezTo>
                    <a:pt x="6" y="9"/>
                    <a:pt x="6" y="9"/>
                    <a:pt x="5" y="9"/>
                  </a:cubicBezTo>
                  <a:cubicBezTo>
                    <a:pt x="4" y="9"/>
                    <a:pt x="3" y="9"/>
                    <a:pt x="2" y="9"/>
                  </a:cubicBezTo>
                  <a:cubicBezTo>
                    <a:pt x="1" y="9"/>
                    <a:pt x="1" y="8"/>
                    <a:pt x="0" y="8"/>
                  </a:cubicBezTo>
                  <a:cubicBezTo>
                    <a:pt x="0" y="7"/>
                    <a:pt x="1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7" y="5"/>
                  </a:cubicBezTo>
                  <a:cubicBezTo>
                    <a:pt x="7" y="5"/>
                    <a:pt x="8" y="5"/>
                    <a:pt x="8" y="5"/>
                  </a:cubicBezTo>
                  <a:cubicBezTo>
                    <a:pt x="9" y="5"/>
                    <a:pt x="9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9" y="4"/>
                    <a:pt x="10" y="3"/>
                  </a:cubicBezTo>
                  <a:cubicBezTo>
                    <a:pt x="10" y="3"/>
                    <a:pt x="11" y="2"/>
                    <a:pt x="11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0"/>
                    <a:pt x="1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8" y="0"/>
                    <a:pt x="19" y="0"/>
                  </a:cubicBezTo>
                  <a:cubicBezTo>
                    <a:pt x="19" y="0"/>
                    <a:pt x="20" y="1"/>
                    <a:pt x="20" y="1"/>
                  </a:cubicBezTo>
                  <a:cubicBezTo>
                    <a:pt x="21" y="1"/>
                    <a:pt x="22" y="4"/>
                    <a:pt x="22" y="4"/>
                  </a:cubicBezTo>
                  <a:cubicBezTo>
                    <a:pt x="22" y="6"/>
                    <a:pt x="21" y="6"/>
                    <a:pt x="21" y="6"/>
                  </a:cubicBezTo>
                  <a:cubicBezTo>
                    <a:pt x="21" y="6"/>
                    <a:pt x="20" y="6"/>
                    <a:pt x="20" y="6"/>
                  </a:cubicBezTo>
                  <a:cubicBezTo>
                    <a:pt x="20" y="9"/>
                    <a:pt x="18" y="10"/>
                    <a:pt x="16" y="11"/>
                  </a:cubicBezTo>
                  <a:cubicBezTo>
                    <a:pt x="16" y="11"/>
                    <a:pt x="15" y="11"/>
                    <a:pt x="15" y="11"/>
                  </a:cubicBezTo>
                  <a:cubicBezTo>
                    <a:pt x="15" y="11"/>
                    <a:pt x="14" y="11"/>
                    <a:pt x="14" y="11"/>
                  </a:cubicBezTo>
                  <a:close/>
                  <a:moveTo>
                    <a:pt x="7" y="8"/>
                  </a:moveTo>
                  <a:cubicBezTo>
                    <a:pt x="8" y="8"/>
                    <a:pt x="9" y="8"/>
                    <a:pt x="9" y="9"/>
                  </a:cubicBezTo>
                  <a:cubicBezTo>
                    <a:pt x="10" y="9"/>
                    <a:pt x="12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9"/>
                    <a:pt x="16" y="9"/>
                  </a:cubicBezTo>
                  <a:cubicBezTo>
                    <a:pt x="18" y="9"/>
                    <a:pt x="19" y="8"/>
                    <a:pt x="19" y="6"/>
                  </a:cubicBezTo>
                  <a:cubicBezTo>
                    <a:pt x="19" y="5"/>
                    <a:pt x="20" y="5"/>
                    <a:pt x="20" y="5"/>
                  </a:cubicBezTo>
                  <a:cubicBezTo>
                    <a:pt x="20" y="5"/>
                    <a:pt x="21" y="5"/>
                    <a:pt x="21" y="4"/>
                  </a:cubicBezTo>
                  <a:cubicBezTo>
                    <a:pt x="21" y="4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6" y="1"/>
                    <a:pt x="15" y="2"/>
                  </a:cubicBezTo>
                  <a:cubicBezTo>
                    <a:pt x="15" y="2"/>
                    <a:pt x="14" y="3"/>
                    <a:pt x="13" y="2"/>
                  </a:cubicBezTo>
                  <a:cubicBezTo>
                    <a:pt x="13" y="2"/>
                    <a:pt x="12" y="2"/>
                    <a:pt x="12" y="3"/>
                  </a:cubicBezTo>
                  <a:cubicBezTo>
                    <a:pt x="12" y="3"/>
                    <a:pt x="11" y="3"/>
                    <a:pt x="11" y="4"/>
                  </a:cubicBezTo>
                  <a:cubicBezTo>
                    <a:pt x="11" y="4"/>
                    <a:pt x="11" y="4"/>
                    <a:pt x="11" y="5"/>
                  </a:cubicBezTo>
                  <a:cubicBezTo>
                    <a:pt x="11" y="5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0" y="7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9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6" y="7"/>
                    <a:pt x="5" y="7"/>
                  </a:cubicBezTo>
                  <a:cubicBezTo>
                    <a:pt x="5" y="7"/>
                    <a:pt x="5" y="7"/>
                    <a:pt x="4" y="7"/>
                  </a:cubicBezTo>
                  <a:cubicBezTo>
                    <a:pt x="4" y="7"/>
                    <a:pt x="3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4" y="8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54" name="Freeform 350"/>
            <p:cNvSpPr/>
            <p:nvPr/>
          </p:nvSpPr>
          <p:spPr bwMode="auto">
            <a:xfrm>
              <a:off x="3784" y="1985"/>
              <a:ext cx="24" cy="17"/>
            </a:xfrm>
            <a:custGeom>
              <a:avLst/>
              <a:gdLst>
                <a:gd name="T0" fmla="*/ 6 w 10"/>
                <a:gd name="T1" fmla="*/ 0 h 7"/>
                <a:gd name="T2" fmla="*/ 1 w 10"/>
                <a:gd name="T3" fmla="*/ 2 h 7"/>
                <a:gd name="T4" fmla="*/ 4 w 10"/>
                <a:gd name="T5" fmla="*/ 4 h 7"/>
                <a:gd name="T6" fmla="*/ 6 w 10"/>
                <a:gd name="T7" fmla="*/ 5 h 7"/>
                <a:gd name="T8" fmla="*/ 8 w 10"/>
                <a:gd name="T9" fmla="*/ 7 h 7"/>
                <a:gd name="T10" fmla="*/ 9 w 10"/>
                <a:gd name="T11" fmla="*/ 3 h 7"/>
                <a:gd name="T12" fmla="*/ 6 w 10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cubicBezTo>
                    <a:pt x="5" y="0"/>
                    <a:pt x="0" y="0"/>
                    <a:pt x="1" y="2"/>
                  </a:cubicBezTo>
                  <a:cubicBezTo>
                    <a:pt x="1" y="3"/>
                    <a:pt x="3" y="4"/>
                    <a:pt x="4" y="4"/>
                  </a:cubicBezTo>
                  <a:cubicBezTo>
                    <a:pt x="5" y="5"/>
                    <a:pt x="4" y="6"/>
                    <a:pt x="6" y="5"/>
                  </a:cubicBezTo>
                  <a:cubicBezTo>
                    <a:pt x="6" y="6"/>
                    <a:pt x="7" y="7"/>
                    <a:pt x="8" y="7"/>
                  </a:cubicBezTo>
                  <a:cubicBezTo>
                    <a:pt x="7" y="5"/>
                    <a:pt x="10" y="5"/>
                    <a:pt x="9" y="3"/>
                  </a:cubicBezTo>
                  <a:cubicBezTo>
                    <a:pt x="9" y="2"/>
                    <a:pt x="8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55" name="Freeform 351"/>
            <p:cNvSpPr>
              <a:spLocks noEditPoints="1"/>
            </p:cNvSpPr>
            <p:nvPr/>
          </p:nvSpPr>
          <p:spPr bwMode="auto">
            <a:xfrm>
              <a:off x="3784" y="1983"/>
              <a:ext cx="26" cy="21"/>
            </a:xfrm>
            <a:custGeom>
              <a:avLst/>
              <a:gdLst>
                <a:gd name="T0" fmla="*/ 9 w 11"/>
                <a:gd name="T1" fmla="*/ 9 h 9"/>
                <a:gd name="T2" fmla="*/ 8 w 11"/>
                <a:gd name="T3" fmla="*/ 9 h 9"/>
                <a:gd name="T4" fmla="*/ 6 w 11"/>
                <a:gd name="T5" fmla="*/ 8 h 9"/>
                <a:gd name="T6" fmla="*/ 5 w 11"/>
                <a:gd name="T7" fmla="*/ 7 h 9"/>
                <a:gd name="T8" fmla="*/ 4 w 11"/>
                <a:gd name="T9" fmla="*/ 6 h 9"/>
                <a:gd name="T10" fmla="*/ 3 w 11"/>
                <a:gd name="T11" fmla="*/ 6 h 9"/>
                <a:gd name="T12" fmla="*/ 3 w 11"/>
                <a:gd name="T13" fmla="*/ 5 h 9"/>
                <a:gd name="T14" fmla="*/ 0 w 11"/>
                <a:gd name="T15" fmla="*/ 3 h 9"/>
                <a:gd name="T16" fmla="*/ 0 w 11"/>
                <a:gd name="T17" fmla="*/ 2 h 9"/>
                <a:gd name="T18" fmla="*/ 5 w 11"/>
                <a:gd name="T19" fmla="*/ 0 h 9"/>
                <a:gd name="T20" fmla="*/ 6 w 11"/>
                <a:gd name="T21" fmla="*/ 0 h 9"/>
                <a:gd name="T22" fmla="*/ 6 w 11"/>
                <a:gd name="T23" fmla="*/ 0 h 9"/>
                <a:gd name="T24" fmla="*/ 7 w 11"/>
                <a:gd name="T25" fmla="*/ 0 h 9"/>
                <a:gd name="T26" fmla="*/ 10 w 11"/>
                <a:gd name="T27" fmla="*/ 3 h 9"/>
                <a:gd name="T28" fmla="*/ 10 w 11"/>
                <a:gd name="T29" fmla="*/ 4 h 9"/>
                <a:gd name="T30" fmla="*/ 9 w 11"/>
                <a:gd name="T31" fmla="*/ 6 h 9"/>
                <a:gd name="T32" fmla="*/ 9 w 11"/>
                <a:gd name="T33" fmla="*/ 8 h 9"/>
                <a:gd name="T34" fmla="*/ 9 w 11"/>
                <a:gd name="T35" fmla="*/ 9 h 9"/>
                <a:gd name="T36" fmla="*/ 7 w 11"/>
                <a:gd name="T37" fmla="*/ 5 h 9"/>
                <a:gd name="T38" fmla="*/ 7 w 11"/>
                <a:gd name="T39" fmla="*/ 6 h 9"/>
                <a:gd name="T40" fmla="*/ 7 w 11"/>
                <a:gd name="T41" fmla="*/ 7 h 9"/>
                <a:gd name="T42" fmla="*/ 7 w 11"/>
                <a:gd name="T43" fmla="*/ 7 h 9"/>
                <a:gd name="T44" fmla="*/ 8 w 11"/>
                <a:gd name="T45" fmla="*/ 5 h 9"/>
                <a:gd name="T46" fmla="*/ 9 w 11"/>
                <a:gd name="T47" fmla="*/ 4 h 9"/>
                <a:gd name="T48" fmla="*/ 9 w 11"/>
                <a:gd name="T49" fmla="*/ 4 h 9"/>
                <a:gd name="T50" fmla="*/ 6 w 11"/>
                <a:gd name="T51" fmla="*/ 1 h 9"/>
                <a:gd name="T52" fmla="*/ 5 w 11"/>
                <a:gd name="T53" fmla="*/ 1 h 9"/>
                <a:gd name="T54" fmla="*/ 1 w 11"/>
                <a:gd name="T55" fmla="*/ 2 h 9"/>
                <a:gd name="T56" fmla="*/ 1 w 11"/>
                <a:gd name="T57" fmla="*/ 3 h 9"/>
                <a:gd name="T58" fmla="*/ 3 w 11"/>
                <a:gd name="T59" fmla="*/ 4 h 9"/>
                <a:gd name="T60" fmla="*/ 4 w 11"/>
                <a:gd name="T61" fmla="*/ 4 h 9"/>
                <a:gd name="T62" fmla="*/ 5 w 11"/>
                <a:gd name="T63" fmla="*/ 6 h 9"/>
                <a:gd name="T64" fmla="*/ 5 w 11"/>
                <a:gd name="T65" fmla="*/ 6 h 9"/>
                <a:gd name="T66" fmla="*/ 6 w 11"/>
                <a:gd name="T67" fmla="*/ 5 h 9"/>
                <a:gd name="T68" fmla="*/ 7 w 11"/>
                <a:gd name="T6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" h="9">
                  <a:moveTo>
                    <a:pt x="9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6" y="8"/>
                    <a:pt x="6" y="8"/>
                  </a:cubicBezTo>
                  <a:cubicBezTo>
                    <a:pt x="6" y="8"/>
                    <a:pt x="6" y="7"/>
                    <a:pt x="5" y="7"/>
                  </a:cubicBezTo>
                  <a:cubicBezTo>
                    <a:pt x="4" y="7"/>
                    <a:pt x="4" y="6"/>
                    <a:pt x="4" y="6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0"/>
                    <a:pt x="3" y="0"/>
                    <a:pt x="5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2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9" y="7"/>
                    <a:pt x="8" y="7"/>
                    <a:pt x="9" y="8"/>
                  </a:cubicBezTo>
                  <a:lnTo>
                    <a:pt x="9" y="9"/>
                  </a:lnTo>
                  <a:close/>
                  <a:moveTo>
                    <a:pt x="7" y="5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8" y="6"/>
                    <a:pt x="8" y="5"/>
                  </a:cubicBezTo>
                  <a:cubicBezTo>
                    <a:pt x="9" y="5"/>
                    <a:pt x="9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3"/>
                    <a:pt x="7" y="2"/>
                    <a:pt x="6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4" y="2"/>
                    <a:pt x="2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6" y="5"/>
                  </a:cubicBezTo>
                  <a:lnTo>
                    <a:pt x="7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56" name="Freeform 352"/>
            <p:cNvSpPr/>
            <p:nvPr/>
          </p:nvSpPr>
          <p:spPr bwMode="auto">
            <a:xfrm>
              <a:off x="3971" y="2121"/>
              <a:ext cx="15" cy="14"/>
            </a:xfrm>
            <a:custGeom>
              <a:avLst/>
              <a:gdLst>
                <a:gd name="T0" fmla="*/ 4 w 6"/>
                <a:gd name="T1" fmla="*/ 1 h 6"/>
                <a:gd name="T2" fmla="*/ 6 w 6"/>
                <a:gd name="T3" fmla="*/ 0 h 6"/>
                <a:gd name="T4" fmla="*/ 0 w 6"/>
                <a:gd name="T5" fmla="*/ 3 h 6"/>
                <a:gd name="T6" fmla="*/ 4 w 6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4" y="1"/>
                  </a:moveTo>
                  <a:cubicBezTo>
                    <a:pt x="5" y="1"/>
                    <a:pt x="5" y="1"/>
                    <a:pt x="6" y="0"/>
                  </a:cubicBezTo>
                  <a:cubicBezTo>
                    <a:pt x="5" y="2"/>
                    <a:pt x="2" y="6"/>
                    <a:pt x="0" y="3"/>
                  </a:cubicBezTo>
                  <a:cubicBezTo>
                    <a:pt x="1" y="1"/>
                    <a:pt x="3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57" name="Freeform 353"/>
            <p:cNvSpPr>
              <a:spLocks noEditPoints="1"/>
            </p:cNvSpPr>
            <p:nvPr/>
          </p:nvSpPr>
          <p:spPr bwMode="auto">
            <a:xfrm>
              <a:off x="3969" y="2118"/>
              <a:ext cx="21" cy="15"/>
            </a:xfrm>
            <a:custGeom>
              <a:avLst/>
              <a:gdLst>
                <a:gd name="T0" fmla="*/ 3 w 9"/>
                <a:gd name="T1" fmla="*/ 6 h 6"/>
                <a:gd name="T2" fmla="*/ 0 w 9"/>
                <a:gd name="T3" fmla="*/ 4 h 6"/>
                <a:gd name="T4" fmla="*/ 0 w 9"/>
                <a:gd name="T5" fmla="*/ 3 h 6"/>
                <a:gd name="T6" fmla="*/ 0 w 9"/>
                <a:gd name="T7" fmla="*/ 3 h 6"/>
                <a:gd name="T8" fmla="*/ 5 w 9"/>
                <a:gd name="T9" fmla="*/ 2 h 6"/>
                <a:gd name="T10" fmla="*/ 5 w 9"/>
                <a:gd name="T11" fmla="*/ 2 h 6"/>
                <a:gd name="T12" fmla="*/ 6 w 9"/>
                <a:gd name="T13" fmla="*/ 1 h 6"/>
                <a:gd name="T14" fmla="*/ 7 w 9"/>
                <a:gd name="T15" fmla="*/ 1 h 6"/>
                <a:gd name="T16" fmla="*/ 9 w 9"/>
                <a:gd name="T17" fmla="*/ 0 h 6"/>
                <a:gd name="T18" fmla="*/ 7 w 9"/>
                <a:gd name="T19" fmla="*/ 2 h 6"/>
                <a:gd name="T20" fmla="*/ 3 w 9"/>
                <a:gd name="T21" fmla="*/ 6 h 6"/>
                <a:gd name="T22" fmla="*/ 2 w 9"/>
                <a:gd name="T23" fmla="*/ 4 h 6"/>
                <a:gd name="T24" fmla="*/ 3 w 9"/>
                <a:gd name="T25" fmla="*/ 4 h 6"/>
                <a:gd name="T26" fmla="*/ 5 w 9"/>
                <a:gd name="T27" fmla="*/ 3 h 6"/>
                <a:gd name="T28" fmla="*/ 2 w 9"/>
                <a:gd name="T2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6">
                  <a:moveTo>
                    <a:pt x="3" y="6"/>
                  </a:moveTo>
                  <a:cubicBezTo>
                    <a:pt x="2" y="6"/>
                    <a:pt x="1" y="5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2"/>
                    <a:pt x="3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7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5" y="6"/>
                    <a:pt x="3" y="6"/>
                  </a:cubicBezTo>
                  <a:close/>
                  <a:moveTo>
                    <a:pt x="2" y="4"/>
                  </a:moveTo>
                  <a:cubicBezTo>
                    <a:pt x="2" y="4"/>
                    <a:pt x="3" y="4"/>
                    <a:pt x="3" y="4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4" y="3"/>
                    <a:pt x="3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58" name="Freeform 354"/>
            <p:cNvSpPr/>
            <p:nvPr/>
          </p:nvSpPr>
          <p:spPr bwMode="auto">
            <a:xfrm>
              <a:off x="3843" y="1988"/>
              <a:ext cx="64" cy="33"/>
            </a:xfrm>
            <a:custGeom>
              <a:avLst/>
              <a:gdLst>
                <a:gd name="T0" fmla="*/ 0 w 27"/>
                <a:gd name="T1" fmla="*/ 3 h 14"/>
                <a:gd name="T2" fmla="*/ 4 w 27"/>
                <a:gd name="T3" fmla="*/ 9 h 14"/>
                <a:gd name="T4" fmla="*/ 10 w 27"/>
                <a:gd name="T5" fmla="*/ 9 h 14"/>
                <a:gd name="T6" fmla="*/ 12 w 27"/>
                <a:gd name="T7" fmla="*/ 10 h 14"/>
                <a:gd name="T8" fmla="*/ 14 w 27"/>
                <a:gd name="T9" fmla="*/ 13 h 14"/>
                <a:gd name="T10" fmla="*/ 17 w 27"/>
                <a:gd name="T11" fmla="*/ 13 h 14"/>
                <a:gd name="T12" fmla="*/ 21 w 27"/>
                <a:gd name="T13" fmla="*/ 12 h 14"/>
                <a:gd name="T14" fmla="*/ 23 w 27"/>
                <a:gd name="T15" fmla="*/ 10 h 14"/>
                <a:gd name="T16" fmla="*/ 27 w 27"/>
                <a:gd name="T17" fmla="*/ 11 h 14"/>
                <a:gd name="T18" fmla="*/ 24 w 27"/>
                <a:gd name="T19" fmla="*/ 7 h 14"/>
                <a:gd name="T20" fmla="*/ 20 w 27"/>
                <a:gd name="T21" fmla="*/ 7 h 14"/>
                <a:gd name="T22" fmla="*/ 17 w 27"/>
                <a:gd name="T23" fmla="*/ 6 h 14"/>
                <a:gd name="T24" fmla="*/ 12 w 27"/>
                <a:gd name="T25" fmla="*/ 4 h 14"/>
                <a:gd name="T26" fmla="*/ 9 w 27"/>
                <a:gd name="T27" fmla="*/ 1 h 14"/>
                <a:gd name="T28" fmla="*/ 6 w 27"/>
                <a:gd name="T29" fmla="*/ 0 h 14"/>
                <a:gd name="T30" fmla="*/ 0 w 27"/>
                <a:gd name="T3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4">
                  <a:moveTo>
                    <a:pt x="0" y="3"/>
                  </a:moveTo>
                  <a:cubicBezTo>
                    <a:pt x="1" y="6"/>
                    <a:pt x="2" y="7"/>
                    <a:pt x="4" y="9"/>
                  </a:cubicBezTo>
                  <a:cubicBezTo>
                    <a:pt x="6" y="11"/>
                    <a:pt x="7" y="8"/>
                    <a:pt x="10" y="9"/>
                  </a:cubicBezTo>
                  <a:cubicBezTo>
                    <a:pt x="10" y="9"/>
                    <a:pt x="12" y="9"/>
                    <a:pt x="12" y="10"/>
                  </a:cubicBezTo>
                  <a:cubicBezTo>
                    <a:pt x="13" y="11"/>
                    <a:pt x="13" y="12"/>
                    <a:pt x="14" y="13"/>
                  </a:cubicBezTo>
                  <a:cubicBezTo>
                    <a:pt x="15" y="13"/>
                    <a:pt x="16" y="14"/>
                    <a:pt x="17" y="13"/>
                  </a:cubicBezTo>
                  <a:cubicBezTo>
                    <a:pt x="18" y="12"/>
                    <a:pt x="20" y="12"/>
                    <a:pt x="21" y="12"/>
                  </a:cubicBezTo>
                  <a:cubicBezTo>
                    <a:pt x="22" y="11"/>
                    <a:pt x="22" y="10"/>
                    <a:pt x="23" y="10"/>
                  </a:cubicBezTo>
                  <a:cubicBezTo>
                    <a:pt x="24" y="10"/>
                    <a:pt x="27" y="11"/>
                    <a:pt x="27" y="11"/>
                  </a:cubicBezTo>
                  <a:cubicBezTo>
                    <a:pt x="27" y="8"/>
                    <a:pt x="27" y="6"/>
                    <a:pt x="24" y="7"/>
                  </a:cubicBezTo>
                  <a:cubicBezTo>
                    <a:pt x="23" y="7"/>
                    <a:pt x="21" y="8"/>
                    <a:pt x="20" y="7"/>
                  </a:cubicBezTo>
                  <a:cubicBezTo>
                    <a:pt x="19" y="6"/>
                    <a:pt x="19" y="7"/>
                    <a:pt x="17" y="6"/>
                  </a:cubicBezTo>
                  <a:cubicBezTo>
                    <a:pt x="16" y="5"/>
                    <a:pt x="14" y="1"/>
                    <a:pt x="12" y="4"/>
                  </a:cubicBezTo>
                  <a:cubicBezTo>
                    <a:pt x="11" y="2"/>
                    <a:pt x="10" y="1"/>
                    <a:pt x="9" y="1"/>
                  </a:cubicBezTo>
                  <a:cubicBezTo>
                    <a:pt x="8" y="0"/>
                    <a:pt x="7" y="1"/>
                    <a:pt x="6" y="0"/>
                  </a:cubicBezTo>
                  <a:cubicBezTo>
                    <a:pt x="6" y="1"/>
                    <a:pt x="1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59" name="Freeform 355"/>
            <p:cNvSpPr>
              <a:spLocks noEditPoints="1"/>
            </p:cNvSpPr>
            <p:nvPr/>
          </p:nvSpPr>
          <p:spPr bwMode="auto">
            <a:xfrm>
              <a:off x="3839" y="1981"/>
              <a:ext cx="71" cy="40"/>
            </a:xfrm>
            <a:custGeom>
              <a:avLst/>
              <a:gdLst>
                <a:gd name="T0" fmla="*/ 16 w 30"/>
                <a:gd name="T1" fmla="*/ 16 h 17"/>
                <a:gd name="T2" fmla="*/ 14 w 30"/>
                <a:gd name="T3" fmla="*/ 13 h 17"/>
                <a:gd name="T4" fmla="*/ 12 w 30"/>
                <a:gd name="T5" fmla="*/ 12 h 17"/>
                <a:gd name="T6" fmla="*/ 8 w 30"/>
                <a:gd name="T7" fmla="*/ 13 h 17"/>
                <a:gd name="T8" fmla="*/ 1 w 30"/>
                <a:gd name="T9" fmla="*/ 6 h 17"/>
                <a:gd name="T10" fmla="*/ 2 w 30"/>
                <a:gd name="T11" fmla="*/ 5 h 17"/>
                <a:gd name="T12" fmla="*/ 6 w 30"/>
                <a:gd name="T13" fmla="*/ 4 h 17"/>
                <a:gd name="T14" fmla="*/ 7 w 30"/>
                <a:gd name="T15" fmla="*/ 0 h 17"/>
                <a:gd name="T16" fmla="*/ 9 w 30"/>
                <a:gd name="T17" fmla="*/ 3 h 17"/>
                <a:gd name="T18" fmla="*/ 11 w 30"/>
                <a:gd name="T19" fmla="*/ 3 h 17"/>
                <a:gd name="T20" fmla="*/ 15 w 30"/>
                <a:gd name="T21" fmla="*/ 5 h 17"/>
                <a:gd name="T22" fmla="*/ 20 w 30"/>
                <a:gd name="T23" fmla="*/ 8 h 17"/>
                <a:gd name="T24" fmla="*/ 23 w 30"/>
                <a:gd name="T25" fmla="*/ 10 h 17"/>
                <a:gd name="T26" fmla="*/ 25 w 30"/>
                <a:gd name="T27" fmla="*/ 9 h 17"/>
                <a:gd name="T28" fmla="*/ 29 w 30"/>
                <a:gd name="T29" fmla="*/ 10 h 17"/>
                <a:gd name="T30" fmla="*/ 28 w 30"/>
                <a:gd name="T31" fmla="*/ 14 h 17"/>
                <a:gd name="T32" fmla="*/ 25 w 30"/>
                <a:gd name="T33" fmla="*/ 14 h 17"/>
                <a:gd name="T34" fmla="*/ 24 w 30"/>
                <a:gd name="T35" fmla="*/ 15 h 17"/>
                <a:gd name="T36" fmla="*/ 21 w 30"/>
                <a:gd name="T37" fmla="*/ 16 h 17"/>
                <a:gd name="T38" fmla="*/ 18 w 30"/>
                <a:gd name="T39" fmla="*/ 17 h 17"/>
                <a:gd name="T40" fmla="*/ 12 w 30"/>
                <a:gd name="T41" fmla="*/ 11 h 17"/>
                <a:gd name="T42" fmla="*/ 15 w 30"/>
                <a:gd name="T43" fmla="*/ 12 h 17"/>
                <a:gd name="T44" fmla="*/ 17 w 30"/>
                <a:gd name="T45" fmla="*/ 15 h 17"/>
                <a:gd name="T46" fmla="*/ 21 w 30"/>
                <a:gd name="T47" fmla="*/ 14 h 17"/>
                <a:gd name="T48" fmla="*/ 23 w 30"/>
                <a:gd name="T49" fmla="*/ 14 h 17"/>
                <a:gd name="T50" fmla="*/ 25 w 30"/>
                <a:gd name="T51" fmla="*/ 13 h 17"/>
                <a:gd name="T52" fmla="*/ 28 w 30"/>
                <a:gd name="T53" fmla="*/ 13 h 17"/>
                <a:gd name="T54" fmla="*/ 28 w 30"/>
                <a:gd name="T55" fmla="*/ 11 h 17"/>
                <a:gd name="T56" fmla="*/ 25 w 30"/>
                <a:gd name="T57" fmla="*/ 11 h 17"/>
                <a:gd name="T58" fmla="*/ 21 w 30"/>
                <a:gd name="T59" fmla="*/ 10 h 17"/>
                <a:gd name="T60" fmla="*/ 17 w 30"/>
                <a:gd name="T61" fmla="*/ 8 h 17"/>
                <a:gd name="T62" fmla="*/ 15 w 30"/>
                <a:gd name="T63" fmla="*/ 7 h 17"/>
                <a:gd name="T64" fmla="*/ 13 w 30"/>
                <a:gd name="T65" fmla="*/ 6 h 17"/>
                <a:gd name="T66" fmla="*/ 10 w 30"/>
                <a:gd name="T67" fmla="*/ 4 h 17"/>
                <a:gd name="T68" fmla="*/ 7 w 30"/>
                <a:gd name="T69" fmla="*/ 5 h 17"/>
                <a:gd name="T70" fmla="*/ 6 w 30"/>
                <a:gd name="T71" fmla="*/ 11 h 17"/>
                <a:gd name="T72" fmla="*/ 9 w 30"/>
                <a:gd name="T73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17">
                  <a:moveTo>
                    <a:pt x="18" y="17"/>
                  </a:moveTo>
                  <a:cubicBezTo>
                    <a:pt x="17" y="17"/>
                    <a:pt x="16" y="17"/>
                    <a:pt x="16" y="16"/>
                  </a:cubicBezTo>
                  <a:cubicBezTo>
                    <a:pt x="15" y="15"/>
                    <a:pt x="14" y="15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3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1" y="12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7" y="13"/>
                    <a:pt x="6" y="13"/>
                    <a:pt x="5" y="12"/>
                  </a:cubicBezTo>
                  <a:cubicBezTo>
                    <a:pt x="3" y="10"/>
                    <a:pt x="2" y="9"/>
                    <a:pt x="1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3" y="6"/>
                  </a:cubicBezTo>
                  <a:cubicBezTo>
                    <a:pt x="4" y="6"/>
                    <a:pt x="5" y="5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1" y="3"/>
                    <a:pt x="11" y="3"/>
                  </a:cubicBezTo>
                  <a:cubicBezTo>
                    <a:pt x="13" y="4"/>
                    <a:pt x="13" y="5"/>
                    <a:pt x="14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7"/>
                  </a:cubicBezTo>
                  <a:cubicBezTo>
                    <a:pt x="19" y="8"/>
                    <a:pt x="19" y="8"/>
                    <a:pt x="20" y="8"/>
                  </a:cubicBezTo>
                  <a:cubicBezTo>
                    <a:pt x="20" y="9"/>
                    <a:pt x="20" y="9"/>
                    <a:pt x="21" y="9"/>
                  </a:cubicBezTo>
                  <a:cubicBezTo>
                    <a:pt x="21" y="9"/>
                    <a:pt x="22" y="9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4" y="10"/>
                    <a:pt x="24" y="10"/>
                    <a:pt x="25" y="9"/>
                  </a:cubicBezTo>
                  <a:cubicBezTo>
                    <a:pt x="25" y="9"/>
                    <a:pt x="25" y="9"/>
                    <a:pt x="26" y="9"/>
                  </a:cubicBezTo>
                  <a:cubicBezTo>
                    <a:pt x="27" y="9"/>
                    <a:pt x="29" y="9"/>
                    <a:pt x="29" y="10"/>
                  </a:cubicBezTo>
                  <a:cubicBezTo>
                    <a:pt x="30" y="11"/>
                    <a:pt x="30" y="12"/>
                    <a:pt x="29" y="14"/>
                  </a:cubicBezTo>
                  <a:cubicBezTo>
                    <a:pt x="29" y="14"/>
                    <a:pt x="29" y="14"/>
                    <a:pt x="28" y="14"/>
                  </a:cubicBezTo>
                  <a:cubicBezTo>
                    <a:pt x="27" y="14"/>
                    <a:pt x="26" y="14"/>
                    <a:pt x="26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4" y="14"/>
                    <a:pt x="24" y="15"/>
                  </a:cubicBezTo>
                  <a:cubicBezTo>
                    <a:pt x="24" y="15"/>
                    <a:pt x="23" y="15"/>
                    <a:pt x="23" y="15"/>
                  </a:cubicBezTo>
                  <a:cubicBezTo>
                    <a:pt x="22" y="16"/>
                    <a:pt x="22" y="16"/>
                    <a:pt x="21" y="16"/>
                  </a:cubicBezTo>
                  <a:cubicBezTo>
                    <a:pt x="21" y="16"/>
                    <a:pt x="20" y="16"/>
                    <a:pt x="20" y="16"/>
                  </a:cubicBezTo>
                  <a:cubicBezTo>
                    <a:pt x="19" y="17"/>
                    <a:pt x="19" y="17"/>
                    <a:pt x="18" y="17"/>
                  </a:cubicBezTo>
                  <a:close/>
                  <a:moveTo>
                    <a:pt x="11" y="11"/>
                  </a:moveTo>
                  <a:cubicBezTo>
                    <a:pt x="11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3" y="11"/>
                    <a:pt x="15" y="11"/>
                    <a:pt x="15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4"/>
                    <a:pt x="16" y="15"/>
                    <a:pt x="17" y="15"/>
                  </a:cubicBezTo>
                  <a:cubicBezTo>
                    <a:pt x="18" y="16"/>
                    <a:pt x="18" y="16"/>
                    <a:pt x="19" y="15"/>
                  </a:cubicBezTo>
                  <a:cubicBezTo>
                    <a:pt x="19" y="14"/>
                    <a:pt x="20" y="14"/>
                    <a:pt x="21" y="14"/>
                  </a:cubicBezTo>
                  <a:cubicBezTo>
                    <a:pt x="22" y="14"/>
                    <a:pt x="22" y="14"/>
                    <a:pt x="23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4" y="13"/>
                    <a:pt x="24" y="13"/>
                    <a:pt x="25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3"/>
                    <a:pt x="26" y="13"/>
                    <a:pt x="26" y="13"/>
                  </a:cubicBezTo>
                  <a:cubicBezTo>
                    <a:pt x="27" y="13"/>
                    <a:pt x="27" y="13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2"/>
                    <a:pt x="28" y="11"/>
                    <a:pt x="28" y="11"/>
                  </a:cubicBezTo>
                  <a:cubicBezTo>
                    <a:pt x="28" y="10"/>
                    <a:pt x="27" y="10"/>
                    <a:pt x="26" y="10"/>
                  </a:cubicBezTo>
                  <a:cubicBezTo>
                    <a:pt x="26" y="11"/>
                    <a:pt x="25" y="11"/>
                    <a:pt x="25" y="11"/>
                  </a:cubicBezTo>
                  <a:cubicBezTo>
                    <a:pt x="24" y="11"/>
                    <a:pt x="23" y="11"/>
                    <a:pt x="22" y="11"/>
                  </a:cubicBezTo>
                  <a:cubicBezTo>
                    <a:pt x="22" y="10"/>
                    <a:pt x="21" y="10"/>
                    <a:pt x="21" y="10"/>
                  </a:cubicBezTo>
                  <a:cubicBezTo>
                    <a:pt x="20" y="10"/>
                    <a:pt x="20" y="10"/>
                    <a:pt x="19" y="10"/>
                  </a:cubicBezTo>
                  <a:cubicBezTo>
                    <a:pt x="18" y="9"/>
                    <a:pt x="18" y="9"/>
                    <a:pt x="17" y="8"/>
                  </a:cubicBezTo>
                  <a:cubicBezTo>
                    <a:pt x="17" y="7"/>
                    <a:pt x="16" y="6"/>
                    <a:pt x="15" y="6"/>
                  </a:cubicBezTo>
                  <a:cubicBezTo>
                    <a:pt x="15" y="6"/>
                    <a:pt x="15" y="7"/>
                    <a:pt x="15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2" y="5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8" y="4"/>
                    <a:pt x="7" y="4"/>
                    <a:pt x="7" y="5"/>
                  </a:cubicBezTo>
                  <a:cubicBezTo>
                    <a:pt x="6" y="6"/>
                    <a:pt x="4" y="7"/>
                    <a:pt x="3" y="7"/>
                  </a:cubicBezTo>
                  <a:cubicBezTo>
                    <a:pt x="4" y="9"/>
                    <a:pt x="5" y="10"/>
                    <a:pt x="6" y="11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8" y="12"/>
                    <a:pt x="8" y="12"/>
                    <a:pt x="9" y="12"/>
                  </a:cubicBezTo>
                  <a:cubicBezTo>
                    <a:pt x="9" y="11"/>
                    <a:pt x="10" y="11"/>
                    <a:pt x="1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60" name="Freeform 356"/>
            <p:cNvSpPr/>
            <p:nvPr/>
          </p:nvSpPr>
          <p:spPr bwMode="auto">
            <a:xfrm>
              <a:off x="3870" y="2011"/>
              <a:ext cx="40" cy="27"/>
            </a:xfrm>
            <a:custGeom>
              <a:avLst/>
              <a:gdLst>
                <a:gd name="T0" fmla="*/ 0 w 17"/>
                <a:gd name="T1" fmla="*/ 7 h 11"/>
                <a:gd name="T2" fmla="*/ 5 w 17"/>
                <a:gd name="T3" fmla="*/ 11 h 11"/>
                <a:gd name="T4" fmla="*/ 9 w 17"/>
                <a:gd name="T5" fmla="*/ 10 h 11"/>
                <a:gd name="T6" fmla="*/ 17 w 17"/>
                <a:gd name="T7" fmla="*/ 3 h 11"/>
                <a:gd name="T8" fmla="*/ 14 w 17"/>
                <a:gd name="T9" fmla="*/ 1 h 11"/>
                <a:gd name="T10" fmla="*/ 10 w 17"/>
                <a:gd name="T11" fmla="*/ 2 h 11"/>
                <a:gd name="T12" fmla="*/ 8 w 17"/>
                <a:gd name="T13" fmla="*/ 2 h 11"/>
                <a:gd name="T14" fmla="*/ 6 w 17"/>
                <a:gd name="T15" fmla="*/ 3 h 11"/>
                <a:gd name="T16" fmla="*/ 2 w 17"/>
                <a:gd name="T17" fmla="*/ 2 h 11"/>
                <a:gd name="T18" fmla="*/ 1 w 17"/>
                <a:gd name="T19" fmla="*/ 4 h 11"/>
                <a:gd name="T20" fmla="*/ 0 w 17"/>
                <a:gd name="T21" fmla="*/ 7 h 11"/>
                <a:gd name="T22" fmla="*/ 0 w 17"/>
                <a:gd name="T23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0" y="7"/>
                  </a:moveTo>
                  <a:cubicBezTo>
                    <a:pt x="1" y="8"/>
                    <a:pt x="3" y="11"/>
                    <a:pt x="5" y="11"/>
                  </a:cubicBezTo>
                  <a:cubicBezTo>
                    <a:pt x="6" y="11"/>
                    <a:pt x="8" y="9"/>
                    <a:pt x="9" y="10"/>
                  </a:cubicBezTo>
                  <a:cubicBezTo>
                    <a:pt x="15" y="10"/>
                    <a:pt x="14" y="4"/>
                    <a:pt x="17" y="3"/>
                  </a:cubicBezTo>
                  <a:cubicBezTo>
                    <a:pt x="16" y="1"/>
                    <a:pt x="16" y="1"/>
                    <a:pt x="14" y="1"/>
                  </a:cubicBezTo>
                  <a:cubicBezTo>
                    <a:pt x="12" y="0"/>
                    <a:pt x="12" y="1"/>
                    <a:pt x="10" y="2"/>
                  </a:cubicBezTo>
                  <a:cubicBezTo>
                    <a:pt x="9" y="2"/>
                    <a:pt x="8" y="2"/>
                    <a:pt x="8" y="2"/>
                  </a:cubicBezTo>
                  <a:cubicBezTo>
                    <a:pt x="7" y="2"/>
                    <a:pt x="6" y="3"/>
                    <a:pt x="6" y="3"/>
                  </a:cubicBezTo>
                  <a:cubicBezTo>
                    <a:pt x="4" y="4"/>
                    <a:pt x="3" y="3"/>
                    <a:pt x="2" y="2"/>
                  </a:cubicBezTo>
                  <a:cubicBezTo>
                    <a:pt x="3" y="4"/>
                    <a:pt x="1" y="3"/>
                    <a:pt x="1" y="4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61" name="Freeform 357"/>
            <p:cNvSpPr>
              <a:spLocks noEditPoints="1"/>
            </p:cNvSpPr>
            <p:nvPr/>
          </p:nvSpPr>
          <p:spPr bwMode="auto">
            <a:xfrm>
              <a:off x="3867" y="2011"/>
              <a:ext cx="45" cy="29"/>
            </a:xfrm>
            <a:custGeom>
              <a:avLst/>
              <a:gdLst>
                <a:gd name="T0" fmla="*/ 6 w 19"/>
                <a:gd name="T1" fmla="*/ 12 h 12"/>
                <a:gd name="T2" fmla="*/ 6 w 19"/>
                <a:gd name="T3" fmla="*/ 12 h 12"/>
                <a:gd name="T4" fmla="*/ 5 w 19"/>
                <a:gd name="T5" fmla="*/ 12 h 12"/>
                <a:gd name="T6" fmla="*/ 2 w 19"/>
                <a:gd name="T7" fmla="*/ 9 h 12"/>
                <a:gd name="T8" fmla="*/ 1 w 19"/>
                <a:gd name="T9" fmla="*/ 8 h 12"/>
                <a:gd name="T10" fmla="*/ 0 w 19"/>
                <a:gd name="T11" fmla="*/ 7 h 12"/>
                <a:gd name="T12" fmla="*/ 0 w 19"/>
                <a:gd name="T13" fmla="*/ 7 h 12"/>
                <a:gd name="T14" fmla="*/ 0 w 19"/>
                <a:gd name="T15" fmla="*/ 6 h 12"/>
                <a:gd name="T16" fmla="*/ 1 w 19"/>
                <a:gd name="T17" fmla="*/ 5 h 12"/>
                <a:gd name="T18" fmla="*/ 1 w 19"/>
                <a:gd name="T19" fmla="*/ 4 h 12"/>
                <a:gd name="T20" fmla="*/ 2 w 19"/>
                <a:gd name="T21" fmla="*/ 3 h 12"/>
                <a:gd name="T22" fmla="*/ 3 w 19"/>
                <a:gd name="T23" fmla="*/ 3 h 12"/>
                <a:gd name="T24" fmla="*/ 3 w 19"/>
                <a:gd name="T25" fmla="*/ 2 h 12"/>
                <a:gd name="T26" fmla="*/ 2 w 19"/>
                <a:gd name="T27" fmla="*/ 0 h 12"/>
                <a:gd name="T28" fmla="*/ 4 w 19"/>
                <a:gd name="T29" fmla="*/ 2 h 12"/>
                <a:gd name="T30" fmla="*/ 7 w 19"/>
                <a:gd name="T31" fmla="*/ 3 h 12"/>
                <a:gd name="T32" fmla="*/ 7 w 19"/>
                <a:gd name="T33" fmla="*/ 2 h 12"/>
                <a:gd name="T34" fmla="*/ 9 w 19"/>
                <a:gd name="T35" fmla="*/ 1 h 12"/>
                <a:gd name="T36" fmla="*/ 9 w 19"/>
                <a:gd name="T37" fmla="*/ 1 h 12"/>
                <a:gd name="T38" fmla="*/ 11 w 19"/>
                <a:gd name="T39" fmla="*/ 1 h 12"/>
                <a:gd name="T40" fmla="*/ 12 w 19"/>
                <a:gd name="T41" fmla="*/ 0 h 12"/>
                <a:gd name="T42" fmla="*/ 15 w 19"/>
                <a:gd name="T43" fmla="*/ 0 h 12"/>
                <a:gd name="T44" fmla="*/ 19 w 19"/>
                <a:gd name="T45" fmla="*/ 2 h 12"/>
                <a:gd name="T46" fmla="*/ 19 w 19"/>
                <a:gd name="T47" fmla="*/ 3 h 12"/>
                <a:gd name="T48" fmla="*/ 19 w 19"/>
                <a:gd name="T49" fmla="*/ 3 h 12"/>
                <a:gd name="T50" fmla="*/ 16 w 19"/>
                <a:gd name="T51" fmla="*/ 7 h 12"/>
                <a:gd name="T52" fmla="*/ 10 w 19"/>
                <a:gd name="T53" fmla="*/ 10 h 12"/>
                <a:gd name="T54" fmla="*/ 8 w 19"/>
                <a:gd name="T55" fmla="*/ 11 h 12"/>
                <a:gd name="T56" fmla="*/ 6 w 19"/>
                <a:gd name="T57" fmla="*/ 12 h 12"/>
                <a:gd name="T58" fmla="*/ 2 w 19"/>
                <a:gd name="T59" fmla="*/ 7 h 12"/>
                <a:gd name="T60" fmla="*/ 3 w 19"/>
                <a:gd name="T61" fmla="*/ 8 h 12"/>
                <a:gd name="T62" fmla="*/ 6 w 19"/>
                <a:gd name="T63" fmla="*/ 10 h 12"/>
                <a:gd name="T64" fmla="*/ 6 w 19"/>
                <a:gd name="T65" fmla="*/ 10 h 12"/>
                <a:gd name="T66" fmla="*/ 8 w 19"/>
                <a:gd name="T67" fmla="*/ 10 h 12"/>
                <a:gd name="T68" fmla="*/ 11 w 19"/>
                <a:gd name="T69" fmla="*/ 9 h 12"/>
                <a:gd name="T70" fmla="*/ 15 w 19"/>
                <a:gd name="T71" fmla="*/ 6 h 12"/>
                <a:gd name="T72" fmla="*/ 17 w 19"/>
                <a:gd name="T73" fmla="*/ 2 h 12"/>
                <a:gd name="T74" fmla="*/ 15 w 19"/>
                <a:gd name="T75" fmla="*/ 1 h 12"/>
                <a:gd name="T76" fmla="*/ 13 w 19"/>
                <a:gd name="T77" fmla="*/ 2 h 12"/>
                <a:gd name="T78" fmla="*/ 11 w 19"/>
                <a:gd name="T79" fmla="*/ 2 h 12"/>
                <a:gd name="T80" fmla="*/ 9 w 19"/>
                <a:gd name="T81" fmla="*/ 3 h 12"/>
                <a:gd name="T82" fmla="*/ 9 w 19"/>
                <a:gd name="T83" fmla="*/ 3 h 12"/>
                <a:gd name="T84" fmla="*/ 8 w 19"/>
                <a:gd name="T85" fmla="*/ 3 h 12"/>
                <a:gd name="T86" fmla="*/ 7 w 19"/>
                <a:gd name="T87" fmla="*/ 4 h 12"/>
                <a:gd name="T88" fmla="*/ 4 w 19"/>
                <a:gd name="T89" fmla="*/ 3 h 12"/>
                <a:gd name="T90" fmla="*/ 4 w 19"/>
                <a:gd name="T91" fmla="*/ 4 h 12"/>
                <a:gd name="T92" fmla="*/ 3 w 19"/>
                <a:gd name="T93" fmla="*/ 4 h 12"/>
                <a:gd name="T94" fmla="*/ 2 w 19"/>
                <a:gd name="T95" fmla="*/ 4 h 12"/>
                <a:gd name="T96" fmla="*/ 2 w 19"/>
                <a:gd name="T97" fmla="*/ 5 h 12"/>
                <a:gd name="T98" fmla="*/ 2 w 19"/>
                <a:gd name="T9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" h="12">
                  <a:moveTo>
                    <a:pt x="6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5" y="12"/>
                  </a:cubicBezTo>
                  <a:cubicBezTo>
                    <a:pt x="4" y="11"/>
                    <a:pt x="3" y="10"/>
                    <a:pt x="2" y="9"/>
                  </a:cubicBezTo>
                  <a:cubicBezTo>
                    <a:pt x="1" y="9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3"/>
                    <a:pt x="6" y="3"/>
                    <a:pt x="7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7" y="2"/>
                    <a:pt x="8" y="2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0" y="1"/>
                    <a:pt x="11" y="1"/>
                  </a:cubicBezTo>
                  <a:cubicBezTo>
                    <a:pt x="11" y="1"/>
                    <a:pt x="12" y="1"/>
                    <a:pt x="12" y="0"/>
                  </a:cubicBezTo>
                  <a:cubicBezTo>
                    <a:pt x="13" y="0"/>
                    <a:pt x="13" y="0"/>
                    <a:pt x="15" y="0"/>
                  </a:cubicBezTo>
                  <a:cubicBezTo>
                    <a:pt x="17" y="0"/>
                    <a:pt x="18" y="1"/>
                    <a:pt x="19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4"/>
                    <a:pt x="17" y="5"/>
                    <a:pt x="16" y="7"/>
                  </a:cubicBezTo>
                  <a:cubicBezTo>
                    <a:pt x="15" y="8"/>
                    <a:pt x="14" y="11"/>
                    <a:pt x="10" y="10"/>
                  </a:cubicBezTo>
                  <a:cubicBezTo>
                    <a:pt x="10" y="10"/>
                    <a:pt x="9" y="11"/>
                    <a:pt x="8" y="11"/>
                  </a:cubicBezTo>
                  <a:cubicBezTo>
                    <a:pt x="8" y="11"/>
                    <a:pt x="7" y="12"/>
                    <a:pt x="6" y="12"/>
                  </a:cubicBezTo>
                  <a:close/>
                  <a:moveTo>
                    <a:pt x="2" y="7"/>
                  </a:moveTo>
                  <a:cubicBezTo>
                    <a:pt x="2" y="7"/>
                    <a:pt x="2" y="8"/>
                    <a:pt x="3" y="8"/>
                  </a:cubicBezTo>
                  <a:cubicBezTo>
                    <a:pt x="4" y="9"/>
                    <a:pt x="5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7" y="10"/>
                    <a:pt x="8" y="10"/>
                  </a:cubicBezTo>
                  <a:cubicBezTo>
                    <a:pt x="9" y="9"/>
                    <a:pt x="10" y="9"/>
                    <a:pt x="11" y="9"/>
                  </a:cubicBezTo>
                  <a:cubicBezTo>
                    <a:pt x="13" y="9"/>
                    <a:pt x="14" y="8"/>
                    <a:pt x="15" y="6"/>
                  </a:cubicBezTo>
                  <a:cubicBezTo>
                    <a:pt x="15" y="5"/>
                    <a:pt x="16" y="3"/>
                    <a:pt x="17" y="2"/>
                  </a:cubicBezTo>
                  <a:cubicBezTo>
                    <a:pt x="17" y="2"/>
                    <a:pt x="16" y="1"/>
                    <a:pt x="15" y="1"/>
                  </a:cubicBezTo>
                  <a:cubicBezTo>
                    <a:pt x="13" y="1"/>
                    <a:pt x="13" y="1"/>
                    <a:pt x="13" y="2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11" y="3"/>
                    <a:pt x="10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8" y="3"/>
                    <a:pt x="8" y="3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6" y="4"/>
                    <a:pt x="5" y="4"/>
                    <a:pt x="4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5"/>
                    <a:pt x="2" y="6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62" name="Freeform 358"/>
            <p:cNvSpPr/>
            <p:nvPr/>
          </p:nvSpPr>
          <p:spPr bwMode="auto">
            <a:xfrm>
              <a:off x="3817" y="1914"/>
              <a:ext cx="19" cy="36"/>
            </a:xfrm>
            <a:custGeom>
              <a:avLst/>
              <a:gdLst>
                <a:gd name="T0" fmla="*/ 4 w 8"/>
                <a:gd name="T1" fmla="*/ 14 h 15"/>
                <a:gd name="T2" fmla="*/ 2 w 8"/>
                <a:gd name="T3" fmla="*/ 12 h 15"/>
                <a:gd name="T4" fmla="*/ 0 w 8"/>
                <a:gd name="T5" fmla="*/ 11 h 15"/>
                <a:gd name="T6" fmla="*/ 0 w 8"/>
                <a:gd name="T7" fmla="*/ 7 h 15"/>
                <a:gd name="T8" fmla="*/ 6 w 8"/>
                <a:gd name="T9" fmla="*/ 0 h 15"/>
                <a:gd name="T10" fmla="*/ 6 w 8"/>
                <a:gd name="T11" fmla="*/ 6 h 15"/>
                <a:gd name="T12" fmla="*/ 6 w 8"/>
                <a:gd name="T13" fmla="*/ 6 h 15"/>
                <a:gd name="T14" fmla="*/ 6 w 8"/>
                <a:gd name="T15" fmla="*/ 7 h 15"/>
                <a:gd name="T16" fmla="*/ 8 w 8"/>
                <a:gd name="T17" fmla="*/ 7 h 15"/>
                <a:gd name="T18" fmla="*/ 6 w 8"/>
                <a:gd name="T19" fmla="*/ 8 h 15"/>
                <a:gd name="T20" fmla="*/ 5 w 8"/>
                <a:gd name="T21" fmla="*/ 10 h 15"/>
                <a:gd name="T22" fmla="*/ 4 w 8"/>
                <a:gd name="T23" fmla="*/ 10 h 15"/>
                <a:gd name="T24" fmla="*/ 4 w 8"/>
                <a:gd name="T25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5">
                  <a:moveTo>
                    <a:pt x="4" y="14"/>
                  </a:moveTo>
                  <a:cubicBezTo>
                    <a:pt x="1" y="15"/>
                    <a:pt x="3" y="13"/>
                    <a:pt x="2" y="12"/>
                  </a:cubicBezTo>
                  <a:cubicBezTo>
                    <a:pt x="2" y="11"/>
                    <a:pt x="0" y="11"/>
                    <a:pt x="0" y="11"/>
                  </a:cubicBezTo>
                  <a:cubicBezTo>
                    <a:pt x="0" y="10"/>
                    <a:pt x="0" y="8"/>
                    <a:pt x="0" y="7"/>
                  </a:cubicBezTo>
                  <a:cubicBezTo>
                    <a:pt x="0" y="4"/>
                    <a:pt x="4" y="2"/>
                    <a:pt x="6" y="0"/>
                  </a:cubicBezTo>
                  <a:cubicBezTo>
                    <a:pt x="7" y="3"/>
                    <a:pt x="6" y="4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7"/>
                  </a:cubicBezTo>
                  <a:cubicBezTo>
                    <a:pt x="6" y="7"/>
                    <a:pt x="7" y="7"/>
                    <a:pt x="8" y="7"/>
                  </a:cubicBezTo>
                  <a:cubicBezTo>
                    <a:pt x="8" y="8"/>
                    <a:pt x="7" y="8"/>
                    <a:pt x="6" y="8"/>
                  </a:cubicBezTo>
                  <a:cubicBezTo>
                    <a:pt x="6" y="10"/>
                    <a:pt x="5" y="9"/>
                    <a:pt x="5" y="10"/>
                  </a:cubicBezTo>
                  <a:cubicBezTo>
                    <a:pt x="5" y="10"/>
                    <a:pt x="5" y="10"/>
                    <a:pt x="4" y="10"/>
                  </a:cubicBezTo>
                  <a:cubicBezTo>
                    <a:pt x="5" y="11"/>
                    <a:pt x="4" y="14"/>
                    <a:pt x="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63" name="Freeform 359"/>
            <p:cNvSpPr>
              <a:spLocks noEditPoints="1"/>
            </p:cNvSpPr>
            <p:nvPr/>
          </p:nvSpPr>
          <p:spPr bwMode="auto">
            <a:xfrm>
              <a:off x="3817" y="1912"/>
              <a:ext cx="19" cy="38"/>
            </a:xfrm>
            <a:custGeom>
              <a:avLst/>
              <a:gdLst>
                <a:gd name="T0" fmla="*/ 3 w 8"/>
                <a:gd name="T1" fmla="*/ 16 h 16"/>
                <a:gd name="T2" fmla="*/ 2 w 8"/>
                <a:gd name="T3" fmla="*/ 14 h 16"/>
                <a:gd name="T4" fmla="*/ 1 w 8"/>
                <a:gd name="T5" fmla="*/ 13 h 16"/>
                <a:gd name="T6" fmla="*/ 1 w 8"/>
                <a:gd name="T7" fmla="*/ 13 h 16"/>
                <a:gd name="T8" fmla="*/ 0 w 8"/>
                <a:gd name="T9" fmla="*/ 12 h 16"/>
                <a:gd name="T10" fmla="*/ 0 w 8"/>
                <a:gd name="T11" fmla="*/ 8 h 16"/>
                <a:gd name="T12" fmla="*/ 4 w 8"/>
                <a:gd name="T13" fmla="*/ 2 h 16"/>
                <a:gd name="T14" fmla="*/ 6 w 8"/>
                <a:gd name="T15" fmla="*/ 1 h 16"/>
                <a:gd name="T16" fmla="*/ 7 w 8"/>
                <a:gd name="T17" fmla="*/ 0 h 16"/>
                <a:gd name="T18" fmla="*/ 7 w 8"/>
                <a:gd name="T19" fmla="*/ 1 h 16"/>
                <a:gd name="T20" fmla="*/ 7 w 8"/>
                <a:gd name="T21" fmla="*/ 6 h 16"/>
                <a:gd name="T22" fmla="*/ 7 w 8"/>
                <a:gd name="T23" fmla="*/ 6 h 16"/>
                <a:gd name="T24" fmla="*/ 7 w 8"/>
                <a:gd name="T25" fmla="*/ 7 h 16"/>
                <a:gd name="T26" fmla="*/ 7 w 8"/>
                <a:gd name="T27" fmla="*/ 7 h 16"/>
                <a:gd name="T28" fmla="*/ 7 w 8"/>
                <a:gd name="T29" fmla="*/ 7 h 16"/>
                <a:gd name="T30" fmla="*/ 8 w 8"/>
                <a:gd name="T31" fmla="*/ 7 h 16"/>
                <a:gd name="T32" fmla="*/ 8 w 8"/>
                <a:gd name="T33" fmla="*/ 8 h 16"/>
                <a:gd name="T34" fmla="*/ 8 w 8"/>
                <a:gd name="T35" fmla="*/ 9 h 16"/>
                <a:gd name="T36" fmla="*/ 7 w 8"/>
                <a:gd name="T37" fmla="*/ 10 h 16"/>
                <a:gd name="T38" fmla="*/ 6 w 8"/>
                <a:gd name="T39" fmla="*/ 11 h 16"/>
                <a:gd name="T40" fmla="*/ 6 w 8"/>
                <a:gd name="T41" fmla="*/ 11 h 16"/>
                <a:gd name="T42" fmla="*/ 6 w 8"/>
                <a:gd name="T43" fmla="*/ 12 h 16"/>
                <a:gd name="T44" fmla="*/ 5 w 8"/>
                <a:gd name="T45" fmla="*/ 12 h 16"/>
                <a:gd name="T46" fmla="*/ 5 w 8"/>
                <a:gd name="T47" fmla="*/ 15 h 16"/>
                <a:gd name="T48" fmla="*/ 5 w 8"/>
                <a:gd name="T49" fmla="*/ 16 h 16"/>
                <a:gd name="T50" fmla="*/ 4 w 8"/>
                <a:gd name="T51" fmla="*/ 16 h 16"/>
                <a:gd name="T52" fmla="*/ 3 w 8"/>
                <a:gd name="T53" fmla="*/ 16 h 16"/>
                <a:gd name="T54" fmla="*/ 3 w 8"/>
                <a:gd name="T55" fmla="*/ 15 h 16"/>
                <a:gd name="T56" fmla="*/ 4 w 8"/>
                <a:gd name="T57" fmla="*/ 15 h 16"/>
                <a:gd name="T58" fmla="*/ 4 w 8"/>
                <a:gd name="T59" fmla="*/ 12 h 16"/>
                <a:gd name="T60" fmla="*/ 3 w 8"/>
                <a:gd name="T61" fmla="*/ 11 h 16"/>
                <a:gd name="T62" fmla="*/ 5 w 8"/>
                <a:gd name="T63" fmla="*/ 11 h 16"/>
                <a:gd name="T64" fmla="*/ 5 w 8"/>
                <a:gd name="T65" fmla="*/ 10 h 16"/>
                <a:gd name="T66" fmla="*/ 6 w 8"/>
                <a:gd name="T67" fmla="*/ 9 h 16"/>
                <a:gd name="T68" fmla="*/ 6 w 8"/>
                <a:gd name="T69" fmla="*/ 9 h 16"/>
                <a:gd name="T70" fmla="*/ 5 w 8"/>
                <a:gd name="T71" fmla="*/ 9 h 16"/>
                <a:gd name="T72" fmla="*/ 5 w 8"/>
                <a:gd name="T73" fmla="*/ 8 h 16"/>
                <a:gd name="T74" fmla="*/ 5 w 8"/>
                <a:gd name="T75" fmla="*/ 8 h 16"/>
                <a:gd name="T76" fmla="*/ 5 w 8"/>
                <a:gd name="T77" fmla="*/ 6 h 16"/>
                <a:gd name="T78" fmla="*/ 6 w 8"/>
                <a:gd name="T79" fmla="*/ 3 h 16"/>
                <a:gd name="T80" fmla="*/ 5 w 8"/>
                <a:gd name="T81" fmla="*/ 3 h 16"/>
                <a:gd name="T82" fmla="*/ 1 w 8"/>
                <a:gd name="T83" fmla="*/ 8 h 16"/>
                <a:gd name="T84" fmla="*/ 1 w 8"/>
                <a:gd name="T85" fmla="*/ 12 h 16"/>
                <a:gd name="T86" fmla="*/ 1 w 8"/>
                <a:gd name="T87" fmla="*/ 12 h 16"/>
                <a:gd name="T88" fmla="*/ 2 w 8"/>
                <a:gd name="T89" fmla="*/ 13 h 16"/>
                <a:gd name="T90" fmla="*/ 3 w 8"/>
                <a:gd name="T91" fmla="*/ 14 h 16"/>
                <a:gd name="T92" fmla="*/ 3 w 8"/>
                <a:gd name="T93" fmla="*/ 15 h 16"/>
                <a:gd name="T94" fmla="*/ 3 w 8"/>
                <a:gd name="T95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" h="16">
                  <a:moveTo>
                    <a:pt x="3" y="16"/>
                  </a:moveTo>
                  <a:cubicBezTo>
                    <a:pt x="2" y="16"/>
                    <a:pt x="2" y="15"/>
                    <a:pt x="2" y="14"/>
                  </a:cubicBezTo>
                  <a:cubicBezTo>
                    <a:pt x="2" y="14"/>
                    <a:pt x="2" y="14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3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"/>
                    <a:pt x="2" y="3"/>
                    <a:pt x="4" y="2"/>
                  </a:cubicBezTo>
                  <a:cubicBezTo>
                    <a:pt x="5" y="2"/>
                    <a:pt x="6" y="1"/>
                    <a:pt x="6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3"/>
                    <a:pt x="7" y="5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8" y="10"/>
                    <a:pt x="7" y="10"/>
                    <a:pt x="7" y="10"/>
                  </a:cubicBezTo>
                  <a:cubicBezTo>
                    <a:pt x="7" y="10"/>
                    <a:pt x="6" y="10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3"/>
                    <a:pt x="5" y="14"/>
                    <a:pt x="5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3" y="16"/>
                  </a:cubicBezTo>
                  <a:close/>
                  <a:moveTo>
                    <a:pt x="3" y="15"/>
                  </a:moveTo>
                  <a:cubicBezTo>
                    <a:pt x="3" y="15"/>
                    <a:pt x="3" y="15"/>
                    <a:pt x="4" y="15"/>
                  </a:cubicBezTo>
                  <a:cubicBezTo>
                    <a:pt x="4" y="13"/>
                    <a:pt x="4" y="12"/>
                    <a:pt x="4" y="12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5"/>
                    <a:pt x="6" y="4"/>
                    <a:pt x="6" y="3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4"/>
                    <a:pt x="1" y="6"/>
                    <a:pt x="1" y="8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cubicBezTo>
                    <a:pt x="3" y="13"/>
                    <a:pt x="3" y="14"/>
                    <a:pt x="3" y="14"/>
                  </a:cubicBezTo>
                  <a:cubicBezTo>
                    <a:pt x="3" y="14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64" name="Freeform 360"/>
            <p:cNvSpPr/>
            <p:nvPr/>
          </p:nvSpPr>
          <p:spPr bwMode="auto">
            <a:xfrm>
              <a:off x="3836" y="1933"/>
              <a:ext cx="12" cy="14"/>
            </a:xfrm>
            <a:custGeom>
              <a:avLst/>
              <a:gdLst>
                <a:gd name="T0" fmla="*/ 1 w 5"/>
                <a:gd name="T1" fmla="*/ 1 h 6"/>
                <a:gd name="T2" fmla="*/ 0 w 5"/>
                <a:gd name="T3" fmla="*/ 2 h 6"/>
                <a:gd name="T4" fmla="*/ 1 w 5"/>
                <a:gd name="T5" fmla="*/ 5 h 6"/>
                <a:gd name="T6" fmla="*/ 3 w 5"/>
                <a:gd name="T7" fmla="*/ 6 h 6"/>
                <a:gd name="T8" fmla="*/ 4 w 5"/>
                <a:gd name="T9" fmla="*/ 4 h 6"/>
                <a:gd name="T10" fmla="*/ 4 w 5"/>
                <a:gd name="T11" fmla="*/ 0 h 6"/>
                <a:gd name="T12" fmla="*/ 2 w 5"/>
                <a:gd name="T13" fmla="*/ 2 h 6"/>
                <a:gd name="T14" fmla="*/ 1 w 5"/>
                <a:gd name="T1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6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1" y="3"/>
                    <a:pt x="0" y="4"/>
                    <a:pt x="1" y="5"/>
                  </a:cubicBezTo>
                  <a:cubicBezTo>
                    <a:pt x="2" y="5"/>
                    <a:pt x="3" y="5"/>
                    <a:pt x="3" y="6"/>
                  </a:cubicBezTo>
                  <a:cubicBezTo>
                    <a:pt x="4" y="4"/>
                    <a:pt x="4" y="5"/>
                    <a:pt x="4" y="4"/>
                  </a:cubicBezTo>
                  <a:cubicBezTo>
                    <a:pt x="3" y="3"/>
                    <a:pt x="5" y="2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3" y="1"/>
                    <a:pt x="2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65" name="Freeform 361"/>
            <p:cNvSpPr>
              <a:spLocks noEditPoints="1"/>
            </p:cNvSpPr>
            <p:nvPr/>
          </p:nvSpPr>
          <p:spPr bwMode="auto">
            <a:xfrm>
              <a:off x="3834" y="1931"/>
              <a:ext cx="14" cy="19"/>
            </a:xfrm>
            <a:custGeom>
              <a:avLst/>
              <a:gdLst>
                <a:gd name="T0" fmla="*/ 5 w 6"/>
                <a:gd name="T1" fmla="*/ 8 h 8"/>
                <a:gd name="T2" fmla="*/ 4 w 6"/>
                <a:gd name="T3" fmla="*/ 7 h 8"/>
                <a:gd name="T4" fmla="*/ 3 w 6"/>
                <a:gd name="T5" fmla="*/ 7 h 8"/>
                <a:gd name="T6" fmla="*/ 2 w 6"/>
                <a:gd name="T7" fmla="*/ 6 h 8"/>
                <a:gd name="T8" fmla="*/ 1 w 6"/>
                <a:gd name="T9" fmla="*/ 5 h 8"/>
                <a:gd name="T10" fmla="*/ 1 w 6"/>
                <a:gd name="T11" fmla="*/ 4 h 8"/>
                <a:gd name="T12" fmla="*/ 0 w 6"/>
                <a:gd name="T13" fmla="*/ 3 h 8"/>
                <a:gd name="T14" fmla="*/ 1 w 6"/>
                <a:gd name="T15" fmla="*/ 3 h 8"/>
                <a:gd name="T16" fmla="*/ 2 w 6"/>
                <a:gd name="T17" fmla="*/ 2 h 8"/>
                <a:gd name="T18" fmla="*/ 2 w 6"/>
                <a:gd name="T19" fmla="*/ 2 h 8"/>
                <a:gd name="T20" fmla="*/ 2 w 6"/>
                <a:gd name="T21" fmla="*/ 1 h 8"/>
                <a:gd name="T22" fmla="*/ 3 w 6"/>
                <a:gd name="T23" fmla="*/ 1 h 8"/>
                <a:gd name="T24" fmla="*/ 3 w 6"/>
                <a:gd name="T25" fmla="*/ 2 h 8"/>
                <a:gd name="T26" fmla="*/ 3 w 6"/>
                <a:gd name="T27" fmla="*/ 2 h 8"/>
                <a:gd name="T28" fmla="*/ 5 w 6"/>
                <a:gd name="T29" fmla="*/ 1 h 8"/>
                <a:gd name="T30" fmla="*/ 5 w 6"/>
                <a:gd name="T31" fmla="*/ 0 h 8"/>
                <a:gd name="T32" fmla="*/ 5 w 6"/>
                <a:gd name="T33" fmla="*/ 1 h 8"/>
                <a:gd name="T34" fmla="*/ 6 w 6"/>
                <a:gd name="T35" fmla="*/ 4 h 8"/>
                <a:gd name="T36" fmla="*/ 6 w 6"/>
                <a:gd name="T37" fmla="*/ 5 h 8"/>
                <a:gd name="T38" fmla="*/ 6 w 6"/>
                <a:gd name="T39" fmla="*/ 5 h 8"/>
                <a:gd name="T40" fmla="*/ 6 w 6"/>
                <a:gd name="T41" fmla="*/ 6 h 8"/>
                <a:gd name="T42" fmla="*/ 5 w 6"/>
                <a:gd name="T43" fmla="*/ 6 h 8"/>
                <a:gd name="T44" fmla="*/ 5 w 6"/>
                <a:gd name="T45" fmla="*/ 7 h 8"/>
                <a:gd name="T46" fmla="*/ 5 w 6"/>
                <a:gd name="T47" fmla="*/ 8 h 8"/>
                <a:gd name="T48" fmla="*/ 2 w 6"/>
                <a:gd name="T49" fmla="*/ 4 h 8"/>
                <a:gd name="T50" fmla="*/ 2 w 6"/>
                <a:gd name="T51" fmla="*/ 4 h 8"/>
                <a:gd name="T52" fmla="*/ 3 w 6"/>
                <a:gd name="T53" fmla="*/ 5 h 8"/>
                <a:gd name="T54" fmla="*/ 4 w 6"/>
                <a:gd name="T55" fmla="*/ 6 h 8"/>
                <a:gd name="T56" fmla="*/ 4 w 6"/>
                <a:gd name="T57" fmla="*/ 6 h 8"/>
                <a:gd name="T58" fmla="*/ 4 w 6"/>
                <a:gd name="T59" fmla="*/ 5 h 8"/>
                <a:gd name="T60" fmla="*/ 4 w 6"/>
                <a:gd name="T61" fmla="*/ 3 h 8"/>
                <a:gd name="T62" fmla="*/ 5 w 6"/>
                <a:gd name="T63" fmla="*/ 2 h 8"/>
                <a:gd name="T64" fmla="*/ 4 w 6"/>
                <a:gd name="T65" fmla="*/ 3 h 8"/>
                <a:gd name="T66" fmla="*/ 4 w 6"/>
                <a:gd name="T67" fmla="*/ 4 h 8"/>
                <a:gd name="T68" fmla="*/ 3 w 6"/>
                <a:gd name="T69" fmla="*/ 3 h 8"/>
                <a:gd name="T70" fmla="*/ 3 w 6"/>
                <a:gd name="T71" fmla="*/ 3 h 8"/>
                <a:gd name="T72" fmla="*/ 2 w 6"/>
                <a:gd name="T7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" h="8">
                  <a:moveTo>
                    <a:pt x="5" y="8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3" y="7"/>
                    <a:pt x="2" y="7"/>
                    <a:pt x="2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2"/>
                    <a:pt x="6" y="3"/>
                    <a:pt x="6" y="4"/>
                  </a:cubicBezTo>
                  <a:cubicBezTo>
                    <a:pt x="5" y="5"/>
                    <a:pt x="5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7"/>
                    <a:pt x="5" y="7"/>
                  </a:cubicBezTo>
                  <a:lnTo>
                    <a:pt x="5" y="8"/>
                  </a:lnTo>
                  <a:close/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3" y="5"/>
                    <a:pt x="3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4" y="4"/>
                    <a:pt x="4" y="3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66" name="Freeform 362"/>
            <p:cNvSpPr/>
            <p:nvPr/>
          </p:nvSpPr>
          <p:spPr bwMode="auto">
            <a:xfrm>
              <a:off x="3806" y="1947"/>
              <a:ext cx="56" cy="76"/>
            </a:xfrm>
            <a:custGeom>
              <a:avLst/>
              <a:gdLst>
                <a:gd name="T0" fmla="*/ 23 w 24"/>
                <a:gd name="T1" fmla="*/ 18 h 32"/>
                <a:gd name="T2" fmla="*/ 23 w 24"/>
                <a:gd name="T3" fmla="*/ 14 h 32"/>
                <a:gd name="T4" fmla="*/ 22 w 24"/>
                <a:gd name="T5" fmla="*/ 9 h 32"/>
                <a:gd name="T6" fmla="*/ 17 w 24"/>
                <a:gd name="T7" fmla="*/ 3 h 32"/>
                <a:gd name="T8" fmla="*/ 17 w 24"/>
                <a:gd name="T9" fmla="*/ 2 h 32"/>
                <a:gd name="T10" fmla="*/ 12 w 24"/>
                <a:gd name="T11" fmla="*/ 4 h 32"/>
                <a:gd name="T12" fmla="*/ 13 w 24"/>
                <a:gd name="T13" fmla="*/ 3 h 32"/>
                <a:gd name="T14" fmla="*/ 7 w 24"/>
                <a:gd name="T15" fmla="*/ 0 h 32"/>
                <a:gd name="T16" fmla="*/ 8 w 24"/>
                <a:gd name="T17" fmla="*/ 5 h 32"/>
                <a:gd name="T18" fmla="*/ 7 w 24"/>
                <a:gd name="T19" fmla="*/ 7 h 32"/>
                <a:gd name="T20" fmla="*/ 6 w 24"/>
                <a:gd name="T21" fmla="*/ 6 h 32"/>
                <a:gd name="T22" fmla="*/ 6 w 24"/>
                <a:gd name="T23" fmla="*/ 7 h 32"/>
                <a:gd name="T24" fmla="*/ 4 w 24"/>
                <a:gd name="T25" fmla="*/ 8 h 32"/>
                <a:gd name="T26" fmla="*/ 1 w 24"/>
                <a:gd name="T27" fmla="*/ 10 h 32"/>
                <a:gd name="T28" fmla="*/ 0 w 24"/>
                <a:gd name="T29" fmla="*/ 13 h 32"/>
                <a:gd name="T30" fmla="*/ 0 w 24"/>
                <a:gd name="T31" fmla="*/ 18 h 32"/>
                <a:gd name="T32" fmla="*/ 0 w 24"/>
                <a:gd name="T33" fmla="*/ 21 h 32"/>
                <a:gd name="T34" fmla="*/ 5 w 24"/>
                <a:gd name="T35" fmla="*/ 26 h 32"/>
                <a:gd name="T36" fmla="*/ 4 w 24"/>
                <a:gd name="T37" fmla="*/ 31 h 32"/>
                <a:gd name="T38" fmla="*/ 10 w 24"/>
                <a:gd name="T39" fmla="*/ 31 h 32"/>
                <a:gd name="T40" fmla="*/ 14 w 24"/>
                <a:gd name="T41" fmla="*/ 32 h 32"/>
                <a:gd name="T42" fmla="*/ 16 w 24"/>
                <a:gd name="T43" fmla="*/ 31 h 32"/>
                <a:gd name="T44" fmla="*/ 18 w 24"/>
                <a:gd name="T45" fmla="*/ 31 h 32"/>
                <a:gd name="T46" fmla="*/ 18 w 24"/>
                <a:gd name="T47" fmla="*/ 28 h 32"/>
                <a:gd name="T48" fmla="*/ 21 w 24"/>
                <a:gd name="T49" fmla="*/ 26 h 32"/>
                <a:gd name="T50" fmla="*/ 16 w 24"/>
                <a:gd name="T51" fmla="*/ 20 h 32"/>
                <a:gd name="T52" fmla="*/ 22 w 24"/>
                <a:gd name="T53" fmla="*/ 17 h 32"/>
                <a:gd name="T54" fmla="*/ 23 w 24"/>
                <a:gd name="T55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4" h="32">
                  <a:moveTo>
                    <a:pt x="23" y="18"/>
                  </a:moveTo>
                  <a:cubicBezTo>
                    <a:pt x="24" y="16"/>
                    <a:pt x="23" y="15"/>
                    <a:pt x="23" y="14"/>
                  </a:cubicBezTo>
                  <a:cubicBezTo>
                    <a:pt x="22" y="13"/>
                    <a:pt x="21" y="10"/>
                    <a:pt x="22" y="9"/>
                  </a:cubicBezTo>
                  <a:cubicBezTo>
                    <a:pt x="22" y="7"/>
                    <a:pt x="20" y="1"/>
                    <a:pt x="17" y="3"/>
                  </a:cubicBezTo>
                  <a:cubicBezTo>
                    <a:pt x="17" y="3"/>
                    <a:pt x="17" y="2"/>
                    <a:pt x="17" y="2"/>
                  </a:cubicBezTo>
                  <a:cubicBezTo>
                    <a:pt x="16" y="3"/>
                    <a:pt x="14" y="5"/>
                    <a:pt x="12" y="4"/>
                  </a:cubicBezTo>
                  <a:cubicBezTo>
                    <a:pt x="13" y="4"/>
                    <a:pt x="13" y="3"/>
                    <a:pt x="13" y="3"/>
                  </a:cubicBezTo>
                  <a:cubicBezTo>
                    <a:pt x="9" y="2"/>
                    <a:pt x="11" y="0"/>
                    <a:pt x="7" y="0"/>
                  </a:cubicBezTo>
                  <a:cubicBezTo>
                    <a:pt x="9" y="2"/>
                    <a:pt x="6" y="3"/>
                    <a:pt x="8" y="5"/>
                  </a:cubicBezTo>
                  <a:cubicBezTo>
                    <a:pt x="7" y="5"/>
                    <a:pt x="6" y="6"/>
                    <a:pt x="7" y="7"/>
                  </a:cubicBezTo>
                  <a:cubicBezTo>
                    <a:pt x="7" y="7"/>
                    <a:pt x="7" y="7"/>
                    <a:pt x="6" y="6"/>
                  </a:cubicBezTo>
                  <a:cubicBezTo>
                    <a:pt x="6" y="6"/>
                    <a:pt x="6" y="7"/>
                    <a:pt x="6" y="7"/>
                  </a:cubicBezTo>
                  <a:cubicBezTo>
                    <a:pt x="5" y="4"/>
                    <a:pt x="1" y="6"/>
                    <a:pt x="4" y="8"/>
                  </a:cubicBezTo>
                  <a:cubicBezTo>
                    <a:pt x="2" y="7"/>
                    <a:pt x="3" y="9"/>
                    <a:pt x="1" y="10"/>
                  </a:cubicBezTo>
                  <a:cubicBezTo>
                    <a:pt x="3" y="12"/>
                    <a:pt x="2" y="14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" y="24"/>
                    <a:pt x="2" y="25"/>
                    <a:pt x="5" y="26"/>
                  </a:cubicBezTo>
                  <a:cubicBezTo>
                    <a:pt x="5" y="27"/>
                    <a:pt x="4" y="29"/>
                    <a:pt x="4" y="31"/>
                  </a:cubicBezTo>
                  <a:cubicBezTo>
                    <a:pt x="5" y="31"/>
                    <a:pt x="8" y="32"/>
                    <a:pt x="10" y="31"/>
                  </a:cubicBezTo>
                  <a:cubicBezTo>
                    <a:pt x="11" y="31"/>
                    <a:pt x="12" y="32"/>
                    <a:pt x="14" y="32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7" y="30"/>
                    <a:pt x="18" y="31"/>
                    <a:pt x="18" y="31"/>
                  </a:cubicBezTo>
                  <a:cubicBezTo>
                    <a:pt x="19" y="31"/>
                    <a:pt x="18" y="29"/>
                    <a:pt x="18" y="28"/>
                  </a:cubicBezTo>
                  <a:cubicBezTo>
                    <a:pt x="19" y="28"/>
                    <a:pt x="20" y="27"/>
                    <a:pt x="21" y="26"/>
                  </a:cubicBezTo>
                  <a:cubicBezTo>
                    <a:pt x="18" y="24"/>
                    <a:pt x="17" y="23"/>
                    <a:pt x="16" y="20"/>
                  </a:cubicBezTo>
                  <a:cubicBezTo>
                    <a:pt x="17" y="21"/>
                    <a:pt x="22" y="18"/>
                    <a:pt x="22" y="17"/>
                  </a:cubicBezTo>
                  <a:cubicBezTo>
                    <a:pt x="22" y="17"/>
                    <a:pt x="23" y="17"/>
                    <a:pt x="23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67" name="Freeform 363"/>
            <p:cNvSpPr>
              <a:spLocks noEditPoints="1"/>
            </p:cNvSpPr>
            <p:nvPr/>
          </p:nvSpPr>
          <p:spPr bwMode="auto">
            <a:xfrm>
              <a:off x="3803" y="1945"/>
              <a:ext cx="59" cy="78"/>
            </a:xfrm>
            <a:custGeom>
              <a:avLst/>
              <a:gdLst>
                <a:gd name="T0" fmla="*/ 11 w 25"/>
                <a:gd name="T1" fmla="*/ 33 h 33"/>
                <a:gd name="T2" fmla="*/ 5 w 25"/>
                <a:gd name="T3" fmla="*/ 33 h 33"/>
                <a:gd name="T4" fmla="*/ 5 w 25"/>
                <a:gd name="T5" fmla="*/ 27 h 33"/>
                <a:gd name="T6" fmla="*/ 0 w 25"/>
                <a:gd name="T7" fmla="*/ 13 h 33"/>
                <a:gd name="T8" fmla="*/ 2 w 25"/>
                <a:gd name="T9" fmla="*/ 12 h 33"/>
                <a:gd name="T10" fmla="*/ 3 w 25"/>
                <a:gd name="T11" fmla="*/ 10 h 33"/>
                <a:gd name="T12" fmla="*/ 5 w 25"/>
                <a:gd name="T13" fmla="*/ 6 h 33"/>
                <a:gd name="T14" fmla="*/ 7 w 25"/>
                <a:gd name="T15" fmla="*/ 7 h 33"/>
                <a:gd name="T16" fmla="*/ 8 w 25"/>
                <a:gd name="T17" fmla="*/ 3 h 33"/>
                <a:gd name="T18" fmla="*/ 8 w 25"/>
                <a:gd name="T19" fmla="*/ 0 h 33"/>
                <a:gd name="T20" fmla="*/ 15 w 25"/>
                <a:gd name="T21" fmla="*/ 3 h 33"/>
                <a:gd name="T22" fmla="*/ 14 w 25"/>
                <a:gd name="T23" fmla="*/ 5 h 33"/>
                <a:gd name="T24" fmla="*/ 21 w 25"/>
                <a:gd name="T25" fmla="*/ 0 h 33"/>
                <a:gd name="T26" fmla="*/ 23 w 25"/>
                <a:gd name="T27" fmla="*/ 10 h 33"/>
                <a:gd name="T28" fmla="*/ 25 w 25"/>
                <a:gd name="T29" fmla="*/ 16 h 33"/>
                <a:gd name="T30" fmla="*/ 23 w 25"/>
                <a:gd name="T31" fmla="*/ 19 h 33"/>
                <a:gd name="T32" fmla="*/ 18 w 25"/>
                <a:gd name="T33" fmla="*/ 22 h 33"/>
                <a:gd name="T34" fmla="*/ 22 w 25"/>
                <a:gd name="T35" fmla="*/ 28 h 33"/>
                <a:gd name="T36" fmla="*/ 20 w 25"/>
                <a:gd name="T37" fmla="*/ 30 h 33"/>
                <a:gd name="T38" fmla="*/ 18 w 25"/>
                <a:gd name="T39" fmla="*/ 32 h 33"/>
                <a:gd name="T40" fmla="*/ 14 w 25"/>
                <a:gd name="T41" fmla="*/ 33 h 33"/>
                <a:gd name="T42" fmla="*/ 14 w 25"/>
                <a:gd name="T43" fmla="*/ 32 h 33"/>
                <a:gd name="T44" fmla="*/ 19 w 25"/>
                <a:gd name="T45" fmla="*/ 31 h 33"/>
                <a:gd name="T46" fmla="*/ 19 w 25"/>
                <a:gd name="T47" fmla="*/ 29 h 33"/>
                <a:gd name="T48" fmla="*/ 16 w 25"/>
                <a:gd name="T49" fmla="*/ 21 h 33"/>
                <a:gd name="T50" fmla="*/ 18 w 25"/>
                <a:gd name="T51" fmla="*/ 21 h 33"/>
                <a:gd name="T52" fmla="*/ 22 w 25"/>
                <a:gd name="T53" fmla="*/ 16 h 33"/>
                <a:gd name="T54" fmla="*/ 24 w 25"/>
                <a:gd name="T55" fmla="*/ 18 h 33"/>
                <a:gd name="T56" fmla="*/ 22 w 25"/>
                <a:gd name="T57" fmla="*/ 13 h 33"/>
                <a:gd name="T58" fmla="*/ 18 w 25"/>
                <a:gd name="T59" fmla="*/ 4 h 33"/>
                <a:gd name="T60" fmla="*/ 13 w 25"/>
                <a:gd name="T61" fmla="*/ 6 h 33"/>
                <a:gd name="T62" fmla="*/ 13 w 25"/>
                <a:gd name="T63" fmla="*/ 4 h 33"/>
                <a:gd name="T64" fmla="*/ 9 w 25"/>
                <a:gd name="T65" fmla="*/ 2 h 33"/>
                <a:gd name="T66" fmla="*/ 11 w 25"/>
                <a:gd name="T67" fmla="*/ 6 h 33"/>
                <a:gd name="T68" fmla="*/ 9 w 25"/>
                <a:gd name="T69" fmla="*/ 8 h 33"/>
                <a:gd name="T70" fmla="*/ 7 w 25"/>
                <a:gd name="T71" fmla="*/ 8 h 33"/>
                <a:gd name="T72" fmla="*/ 5 w 25"/>
                <a:gd name="T73" fmla="*/ 7 h 33"/>
                <a:gd name="T74" fmla="*/ 5 w 25"/>
                <a:gd name="T75" fmla="*/ 9 h 33"/>
                <a:gd name="T76" fmla="*/ 3 w 25"/>
                <a:gd name="T77" fmla="*/ 11 h 33"/>
                <a:gd name="T78" fmla="*/ 2 w 25"/>
                <a:gd name="T79" fmla="*/ 19 h 33"/>
                <a:gd name="T80" fmla="*/ 7 w 25"/>
                <a:gd name="T81" fmla="*/ 26 h 33"/>
                <a:gd name="T82" fmla="*/ 6 w 25"/>
                <a:gd name="T83" fmla="*/ 31 h 33"/>
                <a:gd name="T84" fmla="*/ 11 w 25"/>
                <a:gd name="T85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" h="33">
                  <a:moveTo>
                    <a:pt x="14" y="33"/>
                  </a:moveTo>
                  <a:cubicBezTo>
                    <a:pt x="13" y="33"/>
                    <a:pt x="13" y="33"/>
                    <a:pt x="12" y="33"/>
                  </a:cubicBezTo>
                  <a:cubicBezTo>
                    <a:pt x="12" y="33"/>
                    <a:pt x="11" y="33"/>
                    <a:pt x="11" y="33"/>
                  </a:cubicBezTo>
                  <a:cubicBezTo>
                    <a:pt x="10" y="33"/>
                    <a:pt x="9" y="33"/>
                    <a:pt x="7" y="33"/>
                  </a:cubicBezTo>
                  <a:cubicBezTo>
                    <a:pt x="6" y="33"/>
                    <a:pt x="6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0"/>
                    <a:pt x="5" y="29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2" y="26"/>
                    <a:pt x="2" y="26"/>
                    <a:pt x="1" y="22"/>
                  </a:cubicBezTo>
                  <a:cubicBezTo>
                    <a:pt x="0" y="21"/>
                    <a:pt x="0" y="19"/>
                    <a:pt x="0" y="1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2" y="13"/>
                    <a:pt x="3" y="13"/>
                  </a:cubicBezTo>
                  <a:cubicBezTo>
                    <a:pt x="3" y="13"/>
                    <a:pt x="3" y="12"/>
                    <a:pt x="2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3" y="7"/>
                    <a:pt x="4" y="6"/>
                    <a:pt x="5" y="6"/>
                  </a:cubicBezTo>
                  <a:cubicBezTo>
                    <a:pt x="6" y="6"/>
                    <a:pt x="7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8" y="6"/>
                    <a:pt x="8" y="5"/>
                  </a:cubicBezTo>
                  <a:cubicBezTo>
                    <a:pt x="7" y="4"/>
                    <a:pt x="8" y="4"/>
                    <a:pt x="8" y="3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1" y="1"/>
                    <a:pt x="11" y="2"/>
                  </a:cubicBezTo>
                  <a:cubicBezTo>
                    <a:pt x="12" y="2"/>
                    <a:pt x="12" y="3"/>
                    <a:pt x="14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6" y="4"/>
                    <a:pt x="17" y="3"/>
                  </a:cubicBezTo>
                  <a:cubicBezTo>
                    <a:pt x="17" y="3"/>
                    <a:pt x="18" y="3"/>
                    <a:pt x="18" y="3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4"/>
                  </a:cubicBezTo>
                  <a:cubicBezTo>
                    <a:pt x="23" y="6"/>
                    <a:pt x="24" y="9"/>
                    <a:pt x="23" y="10"/>
                  </a:cubicBezTo>
                  <a:cubicBezTo>
                    <a:pt x="23" y="10"/>
                    <a:pt x="23" y="12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24" y="15"/>
                    <a:pt x="24" y="15"/>
                    <a:pt x="25" y="16"/>
                  </a:cubicBezTo>
                  <a:cubicBezTo>
                    <a:pt x="25" y="17"/>
                    <a:pt x="25" y="18"/>
                    <a:pt x="24" y="19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9"/>
                    <a:pt x="23" y="19"/>
                    <a:pt x="22" y="20"/>
                  </a:cubicBezTo>
                  <a:cubicBezTo>
                    <a:pt x="21" y="21"/>
                    <a:pt x="19" y="22"/>
                    <a:pt x="18" y="22"/>
                  </a:cubicBezTo>
                  <a:cubicBezTo>
                    <a:pt x="19" y="24"/>
                    <a:pt x="20" y="25"/>
                    <a:pt x="22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2" y="28"/>
                    <a:pt x="22" y="28"/>
                    <a:pt x="21" y="29"/>
                  </a:cubicBezTo>
                  <a:cubicBezTo>
                    <a:pt x="21" y="29"/>
                    <a:pt x="20" y="29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2"/>
                    <a:pt x="19" y="33"/>
                  </a:cubicBezTo>
                  <a:cubicBezTo>
                    <a:pt x="19" y="33"/>
                    <a:pt x="18" y="33"/>
                    <a:pt x="18" y="3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7" y="32"/>
                    <a:pt x="17" y="33"/>
                    <a:pt x="17" y="33"/>
                  </a:cubicBezTo>
                  <a:cubicBezTo>
                    <a:pt x="16" y="33"/>
                    <a:pt x="15" y="33"/>
                    <a:pt x="15" y="33"/>
                  </a:cubicBezTo>
                  <a:cubicBezTo>
                    <a:pt x="15" y="33"/>
                    <a:pt x="14" y="33"/>
                    <a:pt x="14" y="33"/>
                  </a:cubicBezTo>
                  <a:close/>
                  <a:moveTo>
                    <a:pt x="11" y="32"/>
                  </a:moveTo>
                  <a:cubicBezTo>
                    <a:pt x="12" y="32"/>
                    <a:pt x="12" y="32"/>
                    <a:pt x="13" y="32"/>
                  </a:cubicBezTo>
                  <a:cubicBezTo>
                    <a:pt x="13" y="32"/>
                    <a:pt x="14" y="32"/>
                    <a:pt x="14" y="32"/>
                  </a:cubicBezTo>
                  <a:cubicBezTo>
                    <a:pt x="15" y="32"/>
                    <a:pt x="16" y="32"/>
                    <a:pt x="16" y="31"/>
                  </a:cubicBezTo>
                  <a:cubicBezTo>
                    <a:pt x="16" y="31"/>
                    <a:pt x="17" y="31"/>
                    <a:pt x="17" y="31"/>
                  </a:cubicBezTo>
                  <a:cubicBezTo>
                    <a:pt x="18" y="31"/>
                    <a:pt x="18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8" y="30"/>
                    <a:pt x="19" y="29"/>
                  </a:cubicBezTo>
                  <a:cubicBezTo>
                    <a:pt x="19" y="29"/>
                    <a:pt x="20" y="28"/>
                    <a:pt x="20" y="27"/>
                  </a:cubicBezTo>
                  <a:cubicBezTo>
                    <a:pt x="20" y="27"/>
                    <a:pt x="21" y="27"/>
                    <a:pt x="21" y="27"/>
                  </a:cubicBezTo>
                  <a:cubicBezTo>
                    <a:pt x="19" y="26"/>
                    <a:pt x="17" y="24"/>
                    <a:pt x="16" y="21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1"/>
                    <a:pt x="17" y="21"/>
                    <a:pt x="18" y="21"/>
                  </a:cubicBezTo>
                  <a:cubicBezTo>
                    <a:pt x="19" y="21"/>
                    <a:pt x="20" y="20"/>
                    <a:pt x="21" y="19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8"/>
                    <a:pt x="24" y="18"/>
                    <a:pt x="24" y="18"/>
                  </a:cubicBezTo>
                  <a:cubicBezTo>
                    <a:pt x="24" y="17"/>
                    <a:pt x="24" y="17"/>
                    <a:pt x="23" y="16"/>
                  </a:cubicBezTo>
                  <a:cubicBezTo>
                    <a:pt x="23" y="16"/>
                    <a:pt x="23" y="15"/>
                    <a:pt x="23" y="15"/>
                  </a:cubicBezTo>
                  <a:cubicBezTo>
                    <a:pt x="23" y="14"/>
                    <a:pt x="23" y="13"/>
                    <a:pt x="22" y="13"/>
                  </a:cubicBezTo>
                  <a:cubicBezTo>
                    <a:pt x="22" y="11"/>
                    <a:pt x="22" y="10"/>
                    <a:pt x="22" y="10"/>
                  </a:cubicBezTo>
                  <a:cubicBezTo>
                    <a:pt x="22" y="9"/>
                    <a:pt x="22" y="6"/>
                    <a:pt x="21" y="5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6"/>
                    <a:pt x="14" y="6"/>
                    <a:pt x="13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1" y="3"/>
                    <a:pt x="10" y="3"/>
                  </a:cubicBezTo>
                  <a:cubicBezTo>
                    <a:pt x="10" y="2"/>
                    <a:pt x="10" y="2"/>
                    <a:pt x="9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9" y="4"/>
                    <a:pt x="9" y="4"/>
                    <a:pt x="10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7"/>
                    <a:pt x="8" y="7"/>
                  </a:cubicBezTo>
                  <a:cubicBezTo>
                    <a:pt x="8" y="7"/>
                    <a:pt x="8" y="7"/>
                    <a:pt x="9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5" y="7"/>
                  </a:cubicBezTo>
                  <a:cubicBezTo>
                    <a:pt x="5" y="7"/>
                    <a:pt x="5" y="7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4" y="9"/>
                    <a:pt x="4" y="10"/>
                    <a:pt x="4" y="10"/>
                  </a:cubicBezTo>
                  <a:cubicBezTo>
                    <a:pt x="4" y="10"/>
                    <a:pt x="4" y="11"/>
                    <a:pt x="3" y="11"/>
                  </a:cubicBezTo>
                  <a:cubicBezTo>
                    <a:pt x="4" y="12"/>
                    <a:pt x="4" y="13"/>
                    <a:pt x="4" y="13"/>
                  </a:cubicBezTo>
                  <a:cubicBezTo>
                    <a:pt x="4" y="14"/>
                    <a:pt x="3" y="15"/>
                    <a:pt x="2" y="15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3" y="25"/>
                    <a:pt x="3" y="25"/>
                    <a:pt x="6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6" y="28"/>
                  </a:cubicBezTo>
                  <a:cubicBezTo>
                    <a:pt x="6" y="29"/>
                    <a:pt x="6" y="30"/>
                    <a:pt x="6" y="31"/>
                  </a:cubicBezTo>
                  <a:cubicBezTo>
                    <a:pt x="6" y="31"/>
                    <a:pt x="7" y="31"/>
                    <a:pt x="7" y="31"/>
                  </a:cubicBezTo>
                  <a:cubicBezTo>
                    <a:pt x="9" y="32"/>
                    <a:pt x="10" y="32"/>
                    <a:pt x="10" y="32"/>
                  </a:cubicBezTo>
                  <a:cubicBezTo>
                    <a:pt x="11" y="32"/>
                    <a:pt x="11" y="32"/>
                    <a:pt x="11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68" name="Freeform 364"/>
            <p:cNvSpPr/>
            <p:nvPr/>
          </p:nvSpPr>
          <p:spPr bwMode="auto">
            <a:xfrm>
              <a:off x="3855" y="1943"/>
              <a:ext cx="64" cy="64"/>
            </a:xfrm>
            <a:custGeom>
              <a:avLst/>
              <a:gdLst>
                <a:gd name="T0" fmla="*/ 25 w 27"/>
                <a:gd name="T1" fmla="*/ 7 h 27"/>
                <a:gd name="T2" fmla="*/ 26 w 27"/>
                <a:gd name="T3" fmla="*/ 12 h 27"/>
                <a:gd name="T4" fmla="*/ 25 w 27"/>
                <a:gd name="T5" fmla="*/ 14 h 27"/>
                <a:gd name="T6" fmla="*/ 25 w 27"/>
                <a:gd name="T7" fmla="*/ 16 h 27"/>
                <a:gd name="T8" fmla="*/ 27 w 27"/>
                <a:gd name="T9" fmla="*/ 21 h 27"/>
                <a:gd name="T10" fmla="*/ 23 w 27"/>
                <a:gd name="T11" fmla="*/ 26 h 27"/>
                <a:gd name="T12" fmla="*/ 22 w 27"/>
                <a:gd name="T13" fmla="*/ 27 h 27"/>
                <a:gd name="T14" fmla="*/ 20 w 27"/>
                <a:gd name="T15" fmla="*/ 26 h 27"/>
                <a:gd name="T16" fmla="*/ 15 w 27"/>
                <a:gd name="T17" fmla="*/ 26 h 27"/>
                <a:gd name="T18" fmla="*/ 11 w 27"/>
                <a:gd name="T19" fmla="*/ 24 h 27"/>
                <a:gd name="T20" fmla="*/ 7 w 27"/>
                <a:gd name="T21" fmla="*/ 23 h 27"/>
                <a:gd name="T22" fmla="*/ 2 w 27"/>
                <a:gd name="T23" fmla="*/ 20 h 27"/>
                <a:gd name="T24" fmla="*/ 1 w 27"/>
                <a:gd name="T25" fmla="*/ 13 h 27"/>
                <a:gd name="T26" fmla="*/ 1 w 27"/>
                <a:gd name="T27" fmla="*/ 11 h 27"/>
                <a:gd name="T28" fmla="*/ 0 w 27"/>
                <a:gd name="T29" fmla="*/ 7 h 27"/>
                <a:gd name="T30" fmla="*/ 1 w 27"/>
                <a:gd name="T31" fmla="*/ 8 h 27"/>
                <a:gd name="T32" fmla="*/ 1 w 27"/>
                <a:gd name="T33" fmla="*/ 7 h 27"/>
                <a:gd name="T34" fmla="*/ 1 w 27"/>
                <a:gd name="T35" fmla="*/ 7 h 27"/>
                <a:gd name="T36" fmla="*/ 13 w 27"/>
                <a:gd name="T37" fmla="*/ 3 h 27"/>
                <a:gd name="T38" fmla="*/ 12 w 27"/>
                <a:gd name="T39" fmla="*/ 3 h 27"/>
                <a:gd name="T40" fmla="*/ 15 w 27"/>
                <a:gd name="T41" fmla="*/ 4 h 27"/>
                <a:gd name="T42" fmla="*/ 19 w 27"/>
                <a:gd name="T43" fmla="*/ 5 h 27"/>
                <a:gd name="T44" fmla="*/ 25 w 27"/>
                <a:gd name="T45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27">
                  <a:moveTo>
                    <a:pt x="25" y="7"/>
                  </a:moveTo>
                  <a:cubicBezTo>
                    <a:pt x="26" y="8"/>
                    <a:pt x="26" y="10"/>
                    <a:pt x="26" y="12"/>
                  </a:cubicBezTo>
                  <a:cubicBezTo>
                    <a:pt x="26" y="12"/>
                    <a:pt x="25" y="13"/>
                    <a:pt x="25" y="14"/>
                  </a:cubicBezTo>
                  <a:cubicBezTo>
                    <a:pt x="24" y="14"/>
                    <a:pt x="25" y="15"/>
                    <a:pt x="25" y="16"/>
                  </a:cubicBezTo>
                  <a:cubicBezTo>
                    <a:pt x="25" y="18"/>
                    <a:pt x="27" y="19"/>
                    <a:pt x="27" y="21"/>
                  </a:cubicBezTo>
                  <a:cubicBezTo>
                    <a:pt x="27" y="21"/>
                    <a:pt x="24" y="25"/>
                    <a:pt x="23" y="26"/>
                  </a:cubicBezTo>
                  <a:cubicBezTo>
                    <a:pt x="22" y="26"/>
                    <a:pt x="24" y="27"/>
                    <a:pt x="22" y="27"/>
                  </a:cubicBezTo>
                  <a:cubicBezTo>
                    <a:pt x="22" y="27"/>
                    <a:pt x="21" y="26"/>
                    <a:pt x="20" y="26"/>
                  </a:cubicBezTo>
                  <a:cubicBezTo>
                    <a:pt x="18" y="25"/>
                    <a:pt x="17" y="27"/>
                    <a:pt x="15" y="26"/>
                  </a:cubicBezTo>
                  <a:cubicBezTo>
                    <a:pt x="14" y="25"/>
                    <a:pt x="12" y="25"/>
                    <a:pt x="11" y="24"/>
                  </a:cubicBezTo>
                  <a:cubicBezTo>
                    <a:pt x="10" y="23"/>
                    <a:pt x="9" y="20"/>
                    <a:pt x="7" y="23"/>
                  </a:cubicBezTo>
                  <a:cubicBezTo>
                    <a:pt x="6" y="21"/>
                    <a:pt x="4" y="18"/>
                    <a:pt x="2" y="20"/>
                  </a:cubicBezTo>
                  <a:cubicBezTo>
                    <a:pt x="3" y="18"/>
                    <a:pt x="1" y="15"/>
                    <a:pt x="1" y="13"/>
                  </a:cubicBezTo>
                  <a:cubicBezTo>
                    <a:pt x="1" y="12"/>
                    <a:pt x="0" y="11"/>
                    <a:pt x="1" y="11"/>
                  </a:cubicBezTo>
                  <a:cubicBezTo>
                    <a:pt x="1" y="10"/>
                    <a:pt x="1" y="9"/>
                    <a:pt x="0" y="7"/>
                  </a:cubicBezTo>
                  <a:cubicBezTo>
                    <a:pt x="1" y="7"/>
                    <a:pt x="1" y="7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6"/>
                    <a:pt x="12" y="0"/>
                    <a:pt x="13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5"/>
                    <a:pt x="13" y="5"/>
                    <a:pt x="15" y="4"/>
                  </a:cubicBezTo>
                  <a:cubicBezTo>
                    <a:pt x="16" y="4"/>
                    <a:pt x="17" y="5"/>
                    <a:pt x="19" y="5"/>
                  </a:cubicBezTo>
                  <a:cubicBezTo>
                    <a:pt x="21" y="5"/>
                    <a:pt x="25" y="3"/>
                    <a:pt x="25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69" name="Freeform 365"/>
            <p:cNvSpPr>
              <a:spLocks noEditPoints="1"/>
            </p:cNvSpPr>
            <p:nvPr/>
          </p:nvSpPr>
          <p:spPr bwMode="auto">
            <a:xfrm>
              <a:off x="3853" y="1947"/>
              <a:ext cx="66" cy="62"/>
            </a:xfrm>
            <a:custGeom>
              <a:avLst/>
              <a:gdLst>
                <a:gd name="T0" fmla="*/ 21 w 28"/>
                <a:gd name="T1" fmla="*/ 25 h 26"/>
                <a:gd name="T2" fmla="*/ 19 w 28"/>
                <a:gd name="T3" fmla="*/ 25 h 26"/>
                <a:gd name="T4" fmla="*/ 14 w 28"/>
                <a:gd name="T5" fmla="*/ 24 h 26"/>
                <a:gd name="T6" fmla="*/ 11 w 28"/>
                <a:gd name="T7" fmla="*/ 22 h 26"/>
                <a:gd name="T8" fmla="*/ 9 w 28"/>
                <a:gd name="T9" fmla="*/ 21 h 26"/>
                <a:gd name="T10" fmla="*/ 8 w 28"/>
                <a:gd name="T11" fmla="*/ 21 h 26"/>
                <a:gd name="T12" fmla="*/ 3 w 28"/>
                <a:gd name="T13" fmla="*/ 18 h 26"/>
                <a:gd name="T14" fmla="*/ 2 w 28"/>
                <a:gd name="T15" fmla="*/ 18 h 26"/>
                <a:gd name="T16" fmla="*/ 2 w 28"/>
                <a:gd name="T17" fmla="*/ 11 h 26"/>
                <a:gd name="T18" fmla="*/ 1 w 28"/>
                <a:gd name="T19" fmla="*/ 9 h 26"/>
                <a:gd name="T20" fmla="*/ 1 w 28"/>
                <a:gd name="T21" fmla="*/ 5 h 26"/>
                <a:gd name="T22" fmla="*/ 1 w 28"/>
                <a:gd name="T23" fmla="*/ 5 h 26"/>
                <a:gd name="T24" fmla="*/ 1 w 28"/>
                <a:gd name="T25" fmla="*/ 4 h 26"/>
                <a:gd name="T26" fmla="*/ 12 w 28"/>
                <a:gd name="T27" fmla="*/ 0 h 26"/>
                <a:gd name="T28" fmla="*/ 15 w 28"/>
                <a:gd name="T29" fmla="*/ 2 h 26"/>
                <a:gd name="T30" fmla="*/ 15 w 28"/>
                <a:gd name="T31" fmla="*/ 2 h 26"/>
                <a:gd name="T32" fmla="*/ 20 w 28"/>
                <a:gd name="T33" fmla="*/ 2 h 26"/>
                <a:gd name="T34" fmla="*/ 20 w 28"/>
                <a:gd name="T35" fmla="*/ 2 h 26"/>
                <a:gd name="T36" fmla="*/ 23 w 28"/>
                <a:gd name="T37" fmla="*/ 2 h 26"/>
                <a:gd name="T38" fmla="*/ 27 w 28"/>
                <a:gd name="T39" fmla="*/ 6 h 26"/>
                <a:gd name="T40" fmla="*/ 27 w 28"/>
                <a:gd name="T41" fmla="*/ 11 h 26"/>
                <a:gd name="T42" fmla="*/ 26 w 28"/>
                <a:gd name="T43" fmla="*/ 12 h 26"/>
                <a:gd name="T44" fmla="*/ 28 w 28"/>
                <a:gd name="T45" fmla="*/ 16 h 26"/>
                <a:gd name="T46" fmla="*/ 25 w 28"/>
                <a:gd name="T47" fmla="*/ 24 h 26"/>
                <a:gd name="T48" fmla="*/ 24 w 28"/>
                <a:gd name="T49" fmla="*/ 26 h 26"/>
                <a:gd name="T50" fmla="*/ 20 w 28"/>
                <a:gd name="T51" fmla="*/ 23 h 26"/>
                <a:gd name="T52" fmla="*/ 22 w 28"/>
                <a:gd name="T53" fmla="*/ 24 h 26"/>
                <a:gd name="T54" fmla="*/ 24 w 28"/>
                <a:gd name="T55" fmla="*/ 23 h 26"/>
                <a:gd name="T56" fmla="*/ 26 w 28"/>
                <a:gd name="T57" fmla="*/ 17 h 26"/>
                <a:gd name="T58" fmla="*/ 25 w 28"/>
                <a:gd name="T59" fmla="*/ 13 h 26"/>
                <a:gd name="T60" fmla="*/ 26 w 28"/>
                <a:gd name="T61" fmla="*/ 10 h 26"/>
                <a:gd name="T62" fmla="*/ 26 w 28"/>
                <a:gd name="T63" fmla="*/ 6 h 26"/>
                <a:gd name="T64" fmla="*/ 23 w 28"/>
                <a:gd name="T65" fmla="*/ 3 h 26"/>
                <a:gd name="T66" fmla="*/ 20 w 28"/>
                <a:gd name="T67" fmla="*/ 3 h 26"/>
                <a:gd name="T68" fmla="*/ 20 w 28"/>
                <a:gd name="T69" fmla="*/ 3 h 26"/>
                <a:gd name="T70" fmla="*/ 16 w 28"/>
                <a:gd name="T71" fmla="*/ 3 h 26"/>
                <a:gd name="T72" fmla="*/ 14 w 28"/>
                <a:gd name="T73" fmla="*/ 3 h 26"/>
                <a:gd name="T74" fmla="*/ 12 w 28"/>
                <a:gd name="T75" fmla="*/ 1 h 26"/>
                <a:gd name="T76" fmla="*/ 3 w 28"/>
                <a:gd name="T77" fmla="*/ 4 h 26"/>
                <a:gd name="T78" fmla="*/ 3 w 28"/>
                <a:gd name="T79" fmla="*/ 5 h 26"/>
                <a:gd name="T80" fmla="*/ 3 w 28"/>
                <a:gd name="T81" fmla="*/ 7 h 26"/>
                <a:gd name="T82" fmla="*/ 2 w 28"/>
                <a:gd name="T83" fmla="*/ 9 h 26"/>
                <a:gd name="T84" fmla="*/ 3 w 28"/>
                <a:gd name="T85" fmla="*/ 11 h 26"/>
                <a:gd name="T86" fmla="*/ 4 w 28"/>
                <a:gd name="T87" fmla="*/ 17 h 26"/>
                <a:gd name="T88" fmla="*/ 8 w 28"/>
                <a:gd name="T89" fmla="*/ 19 h 26"/>
                <a:gd name="T90" fmla="*/ 12 w 28"/>
                <a:gd name="T91" fmla="*/ 21 h 26"/>
                <a:gd name="T92" fmla="*/ 15 w 28"/>
                <a:gd name="T93" fmla="*/ 22 h 26"/>
                <a:gd name="T94" fmla="*/ 17 w 28"/>
                <a:gd name="T95" fmla="*/ 24 h 26"/>
                <a:gd name="T96" fmla="*/ 20 w 28"/>
                <a:gd name="T97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" h="26">
                  <a:moveTo>
                    <a:pt x="23" y="26"/>
                  </a:moveTo>
                  <a:cubicBezTo>
                    <a:pt x="23" y="26"/>
                    <a:pt x="22" y="25"/>
                    <a:pt x="21" y="25"/>
                  </a:cubicBezTo>
                  <a:cubicBezTo>
                    <a:pt x="21" y="25"/>
                    <a:pt x="21" y="24"/>
                    <a:pt x="21" y="24"/>
                  </a:cubicBezTo>
                  <a:cubicBezTo>
                    <a:pt x="20" y="24"/>
                    <a:pt x="20" y="24"/>
                    <a:pt x="19" y="25"/>
                  </a:cubicBezTo>
                  <a:cubicBezTo>
                    <a:pt x="18" y="25"/>
                    <a:pt x="16" y="25"/>
                    <a:pt x="15" y="24"/>
                  </a:cubicBezTo>
                  <a:cubicBezTo>
                    <a:pt x="15" y="24"/>
                    <a:pt x="15" y="24"/>
                    <a:pt x="14" y="24"/>
                  </a:cubicBezTo>
                  <a:cubicBezTo>
                    <a:pt x="13" y="23"/>
                    <a:pt x="12" y="23"/>
                    <a:pt x="12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0" y="21"/>
                    <a:pt x="10" y="20"/>
                    <a:pt x="9" y="20"/>
                  </a:cubicBezTo>
                  <a:cubicBezTo>
                    <a:pt x="9" y="20"/>
                    <a:pt x="9" y="20"/>
                    <a:pt x="9" y="2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1"/>
                    <a:pt x="7" y="21"/>
                    <a:pt x="7" y="20"/>
                  </a:cubicBezTo>
                  <a:cubicBezTo>
                    <a:pt x="6" y="19"/>
                    <a:pt x="5" y="17"/>
                    <a:pt x="3" y="18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3" y="16"/>
                    <a:pt x="2" y="15"/>
                    <a:pt x="2" y="13"/>
                  </a:cubicBezTo>
                  <a:cubicBezTo>
                    <a:pt x="2" y="12"/>
                    <a:pt x="2" y="12"/>
                    <a:pt x="2" y="11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1" y="10"/>
                    <a:pt x="1" y="9"/>
                    <a:pt x="1" y="9"/>
                  </a:cubicBezTo>
                  <a:cubicBezTo>
                    <a:pt x="1" y="7"/>
                    <a:pt x="1" y="7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9" y="0"/>
                    <a:pt x="12" y="0"/>
                  </a:cubicBezTo>
                  <a:cubicBezTo>
                    <a:pt x="14" y="0"/>
                    <a:pt x="14" y="1"/>
                    <a:pt x="14" y="1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1"/>
                    <a:pt x="17" y="1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2"/>
                    <a:pt x="23" y="2"/>
                    <a:pt x="23" y="2"/>
                  </a:cubicBezTo>
                  <a:cubicBezTo>
                    <a:pt x="24" y="2"/>
                    <a:pt x="26" y="2"/>
                    <a:pt x="27" y="4"/>
                  </a:cubicBezTo>
                  <a:cubicBezTo>
                    <a:pt x="27" y="5"/>
                    <a:pt x="27" y="5"/>
                    <a:pt x="27" y="6"/>
                  </a:cubicBezTo>
                  <a:cubicBezTo>
                    <a:pt x="28" y="7"/>
                    <a:pt x="28" y="9"/>
                    <a:pt x="28" y="10"/>
                  </a:cubicBezTo>
                  <a:cubicBezTo>
                    <a:pt x="28" y="10"/>
                    <a:pt x="27" y="11"/>
                    <a:pt x="27" y="11"/>
                  </a:cubicBezTo>
                  <a:cubicBezTo>
                    <a:pt x="27" y="11"/>
                    <a:pt x="26" y="12"/>
                    <a:pt x="26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7" y="13"/>
                    <a:pt x="27" y="14"/>
                    <a:pt x="27" y="14"/>
                  </a:cubicBezTo>
                  <a:cubicBezTo>
                    <a:pt x="27" y="15"/>
                    <a:pt x="27" y="15"/>
                    <a:pt x="28" y="16"/>
                  </a:cubicBezTo>
                  <a:cubicBezTo>
                    <a:pt x="28" y="17"/>
                    <a:pt x="28" y="18"/>
                    <a:pt x="28" y="19"/>
                  </a:cubicBezTo>
                  <a:cubicBezTo>
                    <a:pt x="28" y="20"/>
                    <a:pt x="25" y="24"/>
                    <a:pt x="25" y="24"/>
                  </a:cubicBezTo>
                  <a:cubicBezTo>
                    <a:pt x="25" y="24"/>
                    <a:pt x="25" y="25"/>
                    <a:pt x="25" y="25"/>
                  </a:cubicBezTo>
                  <a:cubicBezTo>
                    <a:pt x="24" y="25"/>
                    <a:pt x="24" y="26"/>
                    <a:pt x="24" y="26"/>
                  </a:cubicBezTo>
                  <a:lnTo>
                    <a:pt x="23" y="26"/>
                  </a:lnTo>
                  <a:close/>
                  <a:moveTo>
                    <a:pt x="20" y="23"/>
                  </a:move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4"/>
                  </a:cubicBezTo>
                  <a:cubicBezTo>
                    <a:pt x="22" y="24"/>
                    <a:pt x="23" y="24"/>
                    <a:pt x="23" y="24"/>
                  </a:cubicBezTo>
                  <a:cubicBezTo>
                    <a:pt x="23" y="24"/>
                    <a:pt x="23" y="24"/>
                    <a:pt x="24" y="23"/>
                  </a:cubicBezTo>
                  <a:cubicBezTo>
                    <a:pt x="24" y="23"/>
                    <a:pt x="27" y="19"/>
                    <a:pt x="27" y="19"/>
                  </a:cubicBezTo>
                  <a:cubicBezTo>
                    <a:pt x="27" y="18"/>
                    <a:pt x="27" y="17"/>
                    <a:pt x="26" y="17"/>
                  </a:cubicBezTo>
                  <a:cubicBezTo>
                    <a:pt x="26" y="16"/>
                    <a:pt x="25" y="15"/>
                    <a:pt x="26" y="14"/>
                  </a:cubicBezTo>
                  <a:cubicBezTo>
                    <a:pt x="26" y="14"/>
                    <a:pt x="25" y="13"/>
                    <a:pt x="25" y="13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5" y="11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7" y="9"/>
                    <a:pt x="26" y="7"/>
                    <a:pt x="26" y="6"/>
                  </a:cubicBezTo>
                  <a:cubicBezTo>
                    <a:pt x="26" y="6"/>
                    <a:pt x="26" y="5"/>
                    <a:pt x="26" y="5"/>
                  </a:cubicBezTo>
                  <a:cubicBezTo>
                    <a:pt x="26" y="4"/>
                    <a:pt x="25" y="3"/>
                    <a:pt x="23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7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3"/>
                    <a:pt x="14" y="3"/>
                    <a:pt x="14" y="3"/>
                  </a:cubicBezTo>
                  <a:cubicBezTo>
                    <a:pt x="12" y="3"/>
                    <a:pt x="12" y="2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0" y="1"/>
                    <a:pt x="6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7"/>
                    <a:pt x="2" y="8"/>
                    <a:pt x="2" y="9"/>
                  </a:cubicBezTo>
                  <a:cubicBezTo>
                    <a:pt x="2" y="9"/>
                    <a:pt x="2" y="9"/>
                    <a:pt x="2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1"/>
                    <a:pt x="3" y="12"/>
                    <a:pt x="3" y="13"/>
                  </a:cubicBezTo>
                  <a:cubicBezTo>
                    <a:pt x="4" y="14"/>
                    <a:pt x="4" y="15"/>
                    <a:pt x="4" y="17"/>
                  </a:cubicBezTo>
                  <a:cubicBezTo>
                    <a:pt x="6" y="17"/>
                    <a:pt x="7" y="18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1" y="20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2"/>
                    <a:pt x="14" y="22"/>
                    <a:pt x="15" y="22"/>
                  </a:cubicBezTo>
                  <a:cubicBezTo>
                    <a:pt x="15" y="23"/>
                    <a:pt x="16" y="23"/>
                    <a:pt x="16" y="23"/>
                  </a:cubicBezTo>
                  <a:cubicBezTo>
                    <a:pt x="17" y="23"/>
                    <a:pt x="17" y="24"/>
                    <a:pt x="17" y="24"/>
                  </a:cubicBezTo>
                  <a:cubicBezTo>
                    <a:pt x="18" y="24"/>
                    <a:pt x="18" y="23"/>
                    <a:pt x="18" y="23"/>
                  </a:cubicBezTo>
                  <a:cubicBezTo>
                    <a:pt x="19" y="23"/>
                    <a:pt x="20" y="23"/>
                    <a:pt x="2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70" name="Freeform 366"/>
            <p:cNvSpPr/>
            <p:nvPr/>
          </p:nvSpPr>
          <p:spPr bwMode="auto">
            <a:xfrm>
              <a:off x="3893" y="2073"/>
              <a:ext cx="43" cy="34"/>
            </a:xfrm>
            <a:custGeom>
              <a:avLst/>
              <a:gdLst>
                <a:gd name="T0" fmla="*/ 2 w 18"/>
                <a:gd name="T1" fmla="*/ 9 h 14"/>
                <a:gd name="T2" fmla="*/ 3 w 18"/>
                <a:gd name="T3" fmla="*/ 10 h 14"/>
                <a:gd name="T4" fmla="*/ 2 w 18"/>
                <a:gd name="T5" fmla="*/ 10 h 14"/>
                <a:gd name="T6" fmla="*/ 9 w 18"/>
                <a:gd name="T7" fmla="*/ 12 h 14"/>
                <a:gd name="T8" fmla="*/ 8 w 18"/>
                <a:gd name="T9" fmla="*/ 13 h 14"/>
                <a:gd name="T10" fmla="*/ 11 w 18"/>
                <a:gd name="T11" fmla="*/ 14 h 14"/>
                <a:gd name="T12" fmla="*/ 7 w 18"/>
                <a:gd name="T13" fmla="*/ 10 h 14"/>
                <a:gd name="T14" fmla="*/ 8 w 18"/>
                <a:gd name="T15" fmla="*/ 8 h 14"/>
                <a:gd name="T16" fmla="*/ 9 w 18"/>
                <a:gd name="T17" fmla="*/ 9 h 14"/>
                <a:gd name="T18" fmla="*/ 8 w 18"/>
                <a:gd name="T19" fmla="*/ 4 h 14"/>
                <a:gd name="T20" fmla="*/ 9 w 18"/>
                <a:gd name="T21" fmla="*/ 6 h 14"/>
                <a:gd name="T22" fmla="*/ 9 w 18"/>
                <a:gd name="T23" fmla="*/ 5 h 14"/>
                <a:gd name="T24" fmla="*/ 11 w 18"/>
                <a:gd name="T25" fmla="*/ 6 h 14"/>
                <a:gd name="T26" fmla="*/ 10 w 18"/>
                <a:gd name="T27" fmla="*/ 5 h 14"/>
                <a:gd name="T28" fmla="*/ 11 w 18"/>
                <a:gd name="T29" fmla="*/ 5 h 14"/>
                <a:gd name="T30" fmla="*/ 10 w 18"/>
                <a:gd name="T31" fmla="*/ 4 h 14"/>
                <a:gd name="T32" fmla="*/ 15 w 18"/>
                <a:gd name="T33" fmla="*/ 3 h 14"/>
                <a:gd name="T34" fmla="*/ 16 w 18"/>
                <a:gd name="T35" fmla="*/ 0 h 14"/>
                <a:gd name="T36" fmla="*/ 13 w 18"/>
                <a:gd name="T37" fmla="*/ 1 h 14"/>
                <a:gd name="T38" fmla="*/ 8 w 18"/>
                <a:gd name="T39" fmla="*/ 1 h 14"/>
                <a:gd name="T40" fmla="*/ 4 w 18"/>
                <a:gd name="T41" fmla="*/ 2 h 14"/>
                <a:gd name="T42" fmla="*/ 3 w 18"/>
                <a:gd name="T43" fmla="*/ 4 h 14"/>
                <a:gd name="T44" fmla="*/ 2 w 18"/>
                <a:gd name="T4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4">
                  <a:moveTo>
                    <a:pt x="2" y="9"/>
                  </a:moveTo>
                  <a:cubicBezTo>
                    <a:pt x="3" y="9"/>
                    <a:pt x="3" y="9"/>
                    <a:pt x="3" y="10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3" y="13"/>
                    <a:pt x="6" y="10"/>
                    <a:pt x="9" y="12"/>
                  </a:cubicBezTo>
                  <a:cubicBezTo>
                    <a:pt x="8" y="12"/>
                    <a:pt x="8" y="12"/>
                    <a:pt x="8" y="13"/>
                  </a:cubicBezTo>
                  <a:cubicBezTo>
                    <a:pt x="9" y="12"/>
                    <a:pt x="10" y="13"/>
                    <a:pt x="11" y="14"/>
                  </a:cubicBezTo>
                  <a:cubicBezTo>
                    <a:pt x="11" y="11"/>
                    <a:pt x="8" y="11"/>
                    <a:pt x="7" y="10"/>
                  </a:cubicBezTo>
                  <a:cubicBezTo>
                    <a:pt x="8" y="9"/>
                    <a:pt x="8" y="10"/>
                    <a:pt x="8" y="8"/>
                  </a:cubicBezTo>
                  <a:cubicBezTo>
                    <a:pt x="8" y="8"/>
                    <a:pt x="8" y="8"/>
                    <a:pt x="9" y="9"/>
                  </a:cubicBezTo>
                  <a:cubicBezTo>
                    <a:pt x="8" y="7"/>
                    <a:pt x="6" y="4"/>
                    <a:pt x="8" y="4"/>
                  </a:cubicBezTo>
                  <a:cubicBezTo>
                    <a:pt x="8" y="5"/>
                    <a:pt x="9" y="5"/>
                    <a:pt x="9" y="6"/>
                  </a:cubicBezTo>
                  <a:cubicBezTo>
                    <a:pt x="9" y="6"/>
                    <a:pt x="9" y="5"/>
                    <a:pt x="9" y="5"/>
                  </a:cubicBezTo>
                  <a:cubicBezTo>
                    <a:pt x="10" y="5"/>
                    <a:pt x="10" y="6"/>
                    <a:pt x="11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0" y="4"/>
                    <a:pt x="10" y="4"/>
                  </a:cubicBezTo>
                  <a:cubicBezTo>
                    <a:pt x="12" y="2"/>
                    <a:pt x="13" y="2"/>
                    <a:pt x="15" y="3"/>
                  </a:cubicBezTo>
                  <a:cubicBezTo>
                    <a:pt x="17" y="4"/>
                    <a:pt x="18" y="0"/>
                    <a:pt x="16" y="0"/>
                  </a:cubicBezTo>
                  <a:cubicBezTo>
                    <a:pt x="16" y="2"/>
                    <a:pt x="14" y="1"/>
                    <a:pt x="13" y="1"/>
                  </a:cubicBezTo>
                  <a:cubicBezTo>
                    <a:pt x="11" y="0"/>
                    <a:pt x="9" y="1"/>
                    <a:pt x="8" y="1"/>
                  </a:cubicBezTo>
                  <a:cubicBezTo>
                    <a:pt x="7" y="2"/>
                    <a:pt x="6" y="2"/>
                    <a:pt x="4" y="2"/>
                  </a:cubicBezTo>
                  <a:cubicBezTo>
                    <a:pt x="2" y="3"/>
                    <a:pt x="4" y="3"/>
                    <a:pt x="3" y="4"/>
                  </a:cubicBezTo>
                  <a:cubicBezTo>
                    <a:pt x="1" y="6"/>
                    <a:pt x="0" y="7"/>
                    <a:pt x="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71" name="Freeform 367"/>
            <p:cNvSpPr>
              <a:spLocks noEditPoints="1"/>
            </p:cNvSpPr>
            <p:nvPr/>
          </p:nvSpPr>
          <p:spPr bwMode="auto">
            <a:xfrm>
              <a:off x="3891" y="2071"/>
              <a:ext cx="45" cy="40"/>
            </a:xfrm>
            <a:custGeom>
              <a:avLst/>
              <a:gdLst>
                <a:gd name="T0" fmla="*/ 11 w 19"/>
                <a:gd name="T1" fmla="*/ 15 h 17"/>
                <a:gd name="T2" fmla="*/ 6 w 19"/>
                <a:gd name="T3" fmla="*/ 15 h 17"/>
                <a:gd name="T4" fmla="*/ 6 w 19"/>
                <a:gd name="T5" fmla="*/ 13 h 17"/>
                <a:gd name="T6" fmla="*/ 2 w 19"/>
                <a:gd name="T7" fmla="*/ 11 h 17"/>
                <a:gd name="T8" fmla="*/ 3 w 19"/>
                <a:gd name="T9" fmla="*/ 5 h 17"/>
                <a:gd name="T10" fmla="*/ 4 w 19"/>
                <a:gd name="T11" fmla="*/ 4 h 17"/>
                <a:gd name="T12" fmla="*/ 5 w 19"/>
                <a:gd name="T13" fmla="*/ 3 h 17"/>
                <a:gd name="T14" fmla="*/ 9 w 19"/>
                <a:gd name="T15" fmla="*/ 2 h 17"/>
                <a:gd name="T16" fmla="*/ 17 w 19"/>
                <a:gd name="T17" fmla="*/ 1 h 17"/>
                <a:gd name="T18" fmla="*/ 17 w 19"/>
                <a:gd name="T19" fmla="*/ 0 h 17"/>
                <a:gd name="T20" fmla="*/ 19 w 19"/>
                <a:gd name="T21" fmla="*/ 3 h 17"/>
                <a:gd name="T22" fmla="*/ 12 w 19"/>
                <a:gd name="T23" fmla="*/ 5 h 17"/>
                <a:gd name="T24" fmla="*/ 13 w 19"/>
                <a:gd name="T25" fmla="*/ 6 h 17"/>
                <a:gd name="T26" fmla="*/ 12 w 19"/>
                <a:gd name="T27" fmla="*/ 7 h 17"/>
                <a:gd name="T28" fmla="*/ 11 w 19"/>
                <a:gd name="T29" fmla="*/ 7 h 17"/>
                <a:gd name="T30" fmla="*/ 11 w 19"/>
                <a:gd name="T31" fmla="*/ 9 h 17"/>
                <a:gd name="T32" fmla="*/ 9 w 19"/>
                <a:gd name="T33" fmla="*/ 7 h 17"/>
                <a:gd name="T34" fmla="*/ 10 w 19"/>
                <a:gd name="T35" fmla="*/ 9 h 17"/>
                <a:gd name="T36" fmla="*/ 10 w 19"/>
                <a:gd name="T37" fmla="*/ 10 h 17"/>
                <a:gd name="T38" fmla="*/ 12 w 19"/>
                <a:gd name="T39" fmla="*/ 15 h 17"/>
                <a:gd name="T40" fmla="*/ 7 w 19"/>
                <a:gd name="T41" fmla="*/ 12 h 17"/>
                <a:gd name="T42" fmla="*/ 9 w 19"/>
                <a:gd name="T43" fmla="*/ 12 h 17"/>
                <a:gd name="T44" fmla="*/ 6 w 19"/>
                <a:gd name="T45" fmla="*/ 10 h 17"/>
                <a:gd name="T46" fmla="*/ 8 w 19"/>
                <a:gd name="T47" fmla="*/ 10 h 17"/>
                <a:gd name="T48" fmla="*/ 8 w 19"/>
                <a:gd name="T49" fmla="*/ 9 h 17"/>
                <a:gd name="T50" fmla="*/ 8 w 19"/>
                <a:gd name="T51" fmla="*/ 8 h 17"/>
                <a:gd name="T52" fmla="*/ 9 w 19"/>
                <a:gd name="T53" fmla="*/ 4 h 17"/>
                <a:gd name="T54" fmla="*/ 10 w 19"/>
                <a:gd name="T55" fmla="*/ 4 h 17"/>
                <a:gd name="T56" fmla="*/ 10 w 19"/>
                <a:gd name="T57" fmla="*/ 4 h 17"/>
                <a:gd name="T58" fmla="*/ 16 w 19"/>
                <a:gd name="T59" fmla="*/ 3 h 17"/>
                <a:gd name="T60" fmla="*/ 16 w 19"/>
                <a:gd name="T61" fmla="*/ 3 h 17"/>
                <a:gd name="T62" fmla="*/ 9 w 19"/>
                <a:gd name="T63" fmla="*/ 3 h 17"/>
                <a:gd name="T64" fmla="*/ 6 w 19"/>
                <a:gd name="T65" fmla="*/ 4 h 17"/>
                <a:gd name="T66" fmla="*/ 5 w 19"/>
                <a:gd name="T67" fmla="*/ 5 h 17"/>
                <a:gd name="T68" fmla="*/ 3 w 19"/>
                <a:gd name="T69" fmla="*/ 10 h 17"/>
                <a:gd name="T70" fmla="*/ 5 w 19"/>
                <a:gd name="T71" fmla="*/ 11 h 17"/>
                <a:gd name="T72" fmla="*/ 4 w 19"/>
                <a:gd name="T73" fmla="*/ 11 h 17"/>
                <a:gd name="T74" fmla="*/ 7 w 19"/>
                <a:gd name="T75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" h="17">
                  <a:moveTo>
                    <a:pt x="12" y="17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1" y="14"/>
                    <a:pt x="10" y="14"/>
                    <a:pt x="9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7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3"/>
                    <a:pt x="3" y="13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8"/>
                    <a:pt x="2" y="7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4"/>
                    <a:pt x="4" y="4"/>
                  </a:cubicBezTo>
                  <a:cubicBezTo>
                    <a:pt x="4" y="3"/>
                    <a:pt x="4" y="3"/>
                    <a:pt x="5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8" y="2"/>
                    <a:pt x="9" y="2"/>
                  </a:cubicBezTo>
                  <a:cubicBezTo>
                    <a:pt x="10" y="1"/>
                    <a:pt x="13" y="0"/>
                    <a:pt x="14" y="1"/>
                  </a:cubicBezTo>
                  <a:cubicBezTo>
                    <a:pt x="15" y="2"/>
                    <a:pt x="16" y="2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19" y="1"/>
                    <a:pt x="19" y="3"/>
                  </a:cubicBezTo>
                  <a:cubicBezTo>
                    <a:pt x="19" y="4"/>
                    <a:pt x="17" y="5"/>
                    <a:pt x="16" y="5"/>
                  </a:cubicBezTo>
                  <a:cubicBezTo>
                    <a:pt x="14" y="4"/>
                    <a:pt x="13" y="4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10" y="8"/>
                    <a:pt x="10" y="9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1" y="12"/>
                    <a:pt x="13" y="13"/>
                    <a:pt x="12" y="15"/>
                  </a:cubicBezTo>
                  <a:lnTo>
                    <a:pt x="12" y="17"/>
                  </a:lnTo>
                  <a:close/>
                  <a:moveTo>
                    <a:pt x="7" y="12"/>
                  </a:moveTo>
                  <a:cubicBezTo>
                    <a:pt x="8" y="12"/>
                    <a:pt x="8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2"/>
                    <a:pt x="8" y="11"/>
                    <a:pt x="7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7"/>
                    <a:pt x="7" y="6"/>
                    <a:pt x="7" y="5"/>
                  </a:cubicBezTo>
                  <a:cubicBezTo>
                    <a:pt x="8" y="5"/>
                    <a:pt x="8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5" y="3"/>
                    <a:pt x="15" y="3"/>
                    <a:pt x="16" y="3"/>
                  </a:cubicBezTo>
                  <a:cubicBezTo>
                    <a:pt x="17" y="4"/>
                    <a:pt x="17" y="3"/>
                    <a:pt x="18" y="2"/>
                  </a:cubicBezTo>
                  <a:cubicBezTo>
                    <a:pt x="17" y="3"/>
                    <a:pt x="17" y="3"/>
                    <a:pt x="16" y="3"/>
                  </a:cubicBezTo>
                  <a:cubicBezTo>
                    <a:pt x="15" y="3"/>
                    <a:pt x="14" y="3"/>
                    <a:pt x="14" y="2"/>
                  </a:cubicBezTo>
                  <a:cubicBezTo>
                    <a:pt x="12" y="2"/>
                    <a:pt x="10" y="2"/>
                    <a:pt x="9" y="3"/>
                  </a:cubicBezTo>
                  <a:cubicBezTo>
                    <a:pt x="8" y="3"/>
                    <a:pt x="7" y="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8"/>
                    <a:pt x="2" y="8"/>
                    <a:pt x="3" y="10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5" y="10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5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72" name="Freeform 368"/>
            <p:cNvSpPr/>
            <p:nvPr/>
          </p:nvSpPr>
          <p:spPr bwMode="auto">
            <a:xfrm>
              <a:off x="3898" y="2099"/>
              <a:ext cx="19" cy="17"/>
            </a:xfrm>
            <a:custGeom>
              <a:avLst/>
              <a:gdLst>
                <a:gd name="T0" fmla="*/ 3 w 8"/>
                <a:gd name="T1" fmla="*/ 1 h 7"/>
                <a:gd name="T2" fmla="*/ 3 w 8"/>
                <a:gd name="T3" fmla="*/ 6 h 7"/>
                <a:gd name="T4" fmla="*/ 3 w 8"/>
                <a:gd name="T5" fmla="*/ 5 h 7"/>
                <a:gd name="T6" fmla="*/ 4 w 8"/>
                <a:gd name="T7" fmla="*/ 7 h 7"/>
                <a:gd name="T8" fmla="*/ 5 w 8"/>
                <a:gd name="T9" fmla="*/ 6 h 7"/>
                <a:gd name="T10" fmla="*/ 6 w 8"/>
                <a:gd name="T11" fmla="*/ 7 h 7"/>
                <a:gd name="T12" fmla="*/ 5 w 8"/>
                <a:gd name="T13" fmla="*/ 3 h 7"/>
                <a:gd name="T14" fmla="*/ 7 w 8"/>
                <a:gd name="T15" fmla="*/ 3 h 7"/>
                <a:gd name="T16" fmla="*/ 3 w 8"/>
                <a:gd name="T1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7">
                  <a:moveTo>
                    <a:pt x="3" y="1"/>
                  </a:moveTo>
                  <a:cubicBezTo>
                    <a:pt x="0" y="0"/>
                    <a:pt x="3" y="4"/>
                    <a:pt x="3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4" y="7"/>
                    <a:pt x="5" y="6"/>
                    <a:pt x="5" y="6"/>
                  </a:cubicBezTo>
                  <a:cubicBezTo>
                    <a:pt x="6" y="6"/>
                    <a:pt x="6" y="7"/>
                    <a:pt x="6" y="7"/>
                  </a:cubicBezTo>
                  <a:cubicBezTo>
                    <a:pt x="6" y="6"/>
                    <a:pt x="6" y="4"/>
                    <a:pt x="5" y="3"/>
                  </a:cubicBezTo>
                  <a:cubicBezTo>
                    <a:pt x="6" y="4"/>
                    <a:pt x="8" y="4"/>
                    <a:pt x="7" y="3"/>
                  </a:cubicBezTo>
                  <a:cubicBezTo>
                    <a:pt x="6" y="1"/>
                    <a:pt x="5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73" name="Freeform 369"/>
            <p:cNvSpPr>
              <a:spLocks noEditPoints="1"/>
            </p:cNvSpPr>
            <p:nvPr/>
          </p:nvSpPr>
          <p:spPr bwMode="auto">
            <a:xfrm>
              <a:off x="3898" y="2099"/>
              <a:ext cx="21" cy="29"/>
            </a:xfrm>
            <a:custGeom>
              <a:avLst/>
              <a:gdLst>
                <a:gd name="T0" fmla="*/ 9 w 9"/>
                <a:gd name="T1" fmla="*/ 12 h 12"/>
                <a:gd name="T2" fmla="*/ 6 w 9"/>
                <a:gd name="T3" fmla="*/ 7 h 12"/>
                <a:gd name="T4" fmla="*/ 5 w 9"/>
                <a:gd name="T5" fmla="*/ 7 h 12"/>
                <a:gd name="T6" fmla="*/ 5 w 9"/>
                <a:gd name="T7" fmla="*/ 7 h 12"/>
                <a:gd name="T8" fmla="*/ 5 w 9"/>
                <a:gd name="T9" fmla="*/ 7 h 12"/>
                <a:gd name="T10" fmla="*/ 5 w 9"/>
                <a:gd name="T11" fmla="*/ 7 h 12"/>
                <a:gd name="T12" fmla="*/ 4 w 9"/>
                <a:gd name="T13" fmla="*/ 9 h 12"/>
                <a:gd name="T14" fmla="*/ 4 w 9"/>
                <a:gd name="T15" fmla="*/ 7 h 12"/>
                <a:gd name="T16" fmla="*/ 3 w 9"/>
                <a:gd name="T17" fmla="*/ 6 h 12"/>
                <a:gd name="T18" fmla="*/ 3 w 9"/>
                <a:gd name="T19" fmla="*/ 8 h 12"/>
                <a:gd name="T20" fmla="*/ 2 w 9"/>
                <a:gd name="T21" fmla="*/ 6 h 12"/>
                <a:gd name="T22" fmla="*/ 2 w 9"/>
                <a:gd name="T23" fmla="*/ 5 h 12"/>
                <a:gd name="T24" fmla="*/ 1 w 9"/>
                <a:gd name="T25" fmla="*/ 1 h 12"/>
                <a:gd name="T26" fmla="*/ 3 w 9"/>
                <a:gd name="T27" fmla="*/ 0 h 12"/>
                <a:gd name="T28" fmla="*/ 4 w 9"/>
                <a:gd name="T29" fmla="*/ 0 h 12"/>
                <a:gd name="T30" fmla="*/ 8 w 9"/>
                <a:gd name="T31" fmla="*/ 3 h 12"/>
                <a:gd name="T32" fmla="*/ 8 w 9"/>
                <a:gd name="T33" fmla="*/ 4 h 12"/>
                <a:gd name="T34" fmla="*/ 6 w 9"/>
                <a:gd name="T35" fmla="*/ 5 h 12"/>
                <a:gd name="T36" fmla="*/ 7 w 9"/>
                <a:gd name="T37" fmla="*/ 7 h 12"/>
                <a:gd name="T38" fmla="*/ 9 w 9"/>
                <a:gd name="T39" fmla="*/ 12 h 12"/>
                <a:gd name="T40" fmla="*/ 4 w 9"/>
                <a:gd name="T41" fmla="*/ 3 h 12"/>
                <a:gd name="T42" fmla="*/ 4 w 9"/>
                <a:gd name="T43" fmla="*/ 5 h 12"/>
                <a:gd name="T44" fmla="*/ 4 w 9"/>
                <a:gd name="T45" fmla="*/ 6 h 12"/>
                <a:gd name="T46" fmla="*/ 4 w 9"/>
                <a:gd name="T47" fmla="*/ 6 h 12"/>
                <a:gd name="T48" fmla="*/ 5 w 9"/>
                <a:gd name="T49" fmla="*/ 6 h 12"/>
                <a:gd name="T50" fmla="*/ 5 w 9"/>
                <a:gd name="T51" fmla="*/ 5 h 12"/>
                <a:gd name="T52" fmla="*/ 5 w 9"/>
                <a:gd name="T53" fmla="*/ 3 h 12"/>
                <a:gd name="T54" fmla="*/ 4 w 9"/>
                <a:gd name="T55" fmla="*/ 2 h 12"/>
                <a:gd name="T56" fmla="*/ 4 w 9"/>
                <a:gd name="T57" fmla="*/ 2 h 12"/>
                <a:gd name="T58" fmla="*/ 3 w 9"/>
                <a:gd name="T59" fmla="*/ 1 h 12"/>
                <a:gd name="T60" fmla="*/ 3 w 9"/>
                <a:gd name="T61" fmla="*/ 1 h 12"/>
                <a:gd name="T62" fmla="*/ 2 w 9"/>
                <a:gd name="T63" fmla="*/ 2 h 12"/>
                <a:gd name="T64" fmla="*/ 3 w 9"/>
                <a:gd name="T65" fmla="*/ 4 h 12"/>
                <a:gd name="T66" fmla="*/ 3 w 9"/>
                <a:gd name="T67" fmla="*/ 4 h 12"/>
                <a:gd name="T68" fmla="*/ 4 w 9"/>
                <a:gd name="T69" fmla="*/ 3 h 12"/>
                <a:gd name="T70" fmla="*/ 5 w 9"/>
                <a:gd name="T71" fmla="*/ 2 h 12"/>
                <a:gd name="T72" fmla="*/ 6 w 9"/>
                <a:gd name="T73" fmla="*/ 3 h 12"/>
                <a:gd name="T74" fmla="*/ 6 w 9"/>
                <a:gd name="T75" fmla="*/ 3 h 12"/>
                <a:gd name="T76" fmla="*/ 5 w 9"/>
                <a:gd name="T7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" h="12">
                  <a:moveTo>
                    <a:pt x="9" y="12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3" y="7"/>
                    <a:pt x="3" y="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1" y="4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1"/>
                    <a:pt x="7" y="1"/>
                    <a:pt x="8" y="3"/>
                  </a:cubicBezTo>
                  <a:cubicBezTo>
                    <a:pt x="8" y="3"/>
                    <a:pt x="8" y="4"/>
                    <a:pt x="8" y="4"/>
                  </a:cubicBezTo>
                  <a:cubicBezTo>
                    <a:pt x="8" y="4"/>
                    <a:pt x="7" y="5"/>
                    <a:pt x="6" y="5"/>
                  </a:cubicBezTo>
                  <a:cubicBezTo>
                    <a:pt x="7" y="5"/>
                    <a:pt x="7" y="6"/>
                    <a:pt x="7" y="7"/>
                  </a:cubicBezTo>
                  <a:lnTo>
                    <a:pt x="9" y="12"/>
                  </a:lnTo>
                  <a:close/>
                  <a:moveTo>
                    <a:pt x="4" y="3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5" y="6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2" y="2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lnTo>
                    <a:pt x="4" y="3"/>
                  </a:lnTo>
                  <a:close/>
                  <a:moveTo>
                    <a:pt x="5" y="2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2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74" name="Freeform 370"/>
            <p:cNvSpPr/>
            <p:nvPr/>
          </p:nvSpPr>
          <p:spPr bwMode="auto">
            <a:xfrm>
              <a:off x="3922" y="2080"/>
              <a:ext cx="2" cy="3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75" name="Freeform 371"/>
            <p:cNvSpPr/>
            <p:nvPr/>
          </p:nvSpPr>
          <p:spPr bwMode="auto">
            <a:xfrm>
              <a:off x="3919" y="2078"/>
              <a:ext cx="7" cy="7"/>
            </a:xfrm>
            <a:custGeom>
              <a:avLst/>
              <a:gdLst>
                <a:gd name="T0" fmla="*/ 2 w 3"/>
                <a:gd name="T1" fmla="*/ 3 h 3"/>
                <a:gd name="T2" fmla="*/ 1 w 3"/>
                <a:gd name="T3" fmla="*/ 2 h 3"/>
                <a:gd name="T4" fmla="*/ 1 w 3"/>
                <a:gd name="T5" fmla="*/ 2 h 3"/>
                <a:gd name="T6" fmla="*/ 0 w 3"/>
                <a:gd name="T7" fmla="*/ 1 h 3"/>
                <a:gd name="T8" fmla="*/ 1 w 3"/>
                <a:gd name="T9" fmla="*/ 1 h 3"/>
                <a:gd name="T10" fmla="*/ 1 w 3"/>
                <a:gd name="T11" fmla="*/ 1 h 3"/>
                <a:gd name="T12" fmla="*/ 3 w 3"/>
                <a:gd name="T13" fmla="*/ 0 h 3"/>
                <a:gd name="T14" fmla="*/ 2 w 3"/>
                <a:gd name="T15" fmla="*/ 1 h 3"/>
                <a:gd name="T16" fmla="*/ 2 w 3"/>
                <a:gd name="T17" fmla="*/ 2 h 3"/>
                <a:gd name="T18" fmla="*/ 2 w 3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76" name="Freeform 372"/>
            <p:cNvSpPr/>
            <p:nvPr/>
          </p:nvSpPr>
          <p:spPr bwMode="auto">
            <a:xfrm>
              <a:off x="3912" y="2092"/>
              <a:ext cx="10" cy="12"/>
            </a:xfrm>
            <a:custGeom>
              <a:avLst/>
              <a:gdLst>
                <a:gd name="T0" fmla="*/ 4 w 4"/>
                <a:gd name="T1" fmla="*/ 4 h 5"/>
                <a:gd name="T2" fmla="*/ 0 w 4"/>
                <a:gd name="T3" fmla="*/ 2 h 5"/>
                <a:gd name="T4" fmla="*/ 4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4"/>
                  </a:moveTo>
                  <a:cubicBezTo>
                    <a:pt x="4" y="3"/>
                    <a:pt x="2" y="0"/>
                    <a:pt x="0" y="2"/>
                  </a:cubicBezTo>
                  <a:cubicBezTo>
                    <a:pt x="1" y="3"/>
                    <a:pt x="4" y="5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77" name="Freeform 373"/>
            <p:cNvSpPr/>
            <p:nvPr/>
          </p:nvSpPr>
          <p:spPr bwMode="auto">
            <a:xfrm>
              <a:off x="3910" y="2095"/>
              <a:ext cx="14" cy="9"/>
            </a:xfrm>
            <a:custGeom>
              <a:avLst/>
              <a:gdLst>
                <a:gd name="T0" fmla="*/ 5 w 6"/>
                <a:gd name="T1" fmla="*/ 4 h 4"/>
                <a:gd name="T2" fmla="*/ 5 w 6"/>
                <a:gd name="T3" fmla="*/ 4 h 4"/>
                <a:gd name="T4" fmla="*/ 2 w 6"/>
                <a:gd name="T5" fmla="*/ 2 h 4"/>
                <a:gd name="T6" fmla="*/ 1 w 6"/>
                <a:gd name="T7" fmla="*/ 1 h 4"/>
                <a:gd name="T8" fmla="*/ 0 w 6"/>
                <a:gd name="T9" fmla="*/ 1 h 4"/>
                <a:gd name="T10" fmla="*/ 1 w 6"/>
                <a:gd name="T11" fmla="*/ 0 h 4"/>
                <a:gd name="T12" fmla="*/ 2 w 6"/>
                <a:gd name="T13" fmla="*/ 0 h 4"/>
                <a:gd name="T14" fmla="*/ 6 w 6"/>
                <a:gd name="T15" fmla="*/ 3 h 4"/>
                <a:gd name="T16" fmla="*/ 6 w 6"/>
                <a:gd name="T17" fmla="*/ 4 h 4"/>
                <a:gd name="T18" fmla="*/ 6 w 6"/>
                <a:gd name="T19" fmla="*/ 4 h 4"/>
                <a:gd name="T20" fmla="*/ 5 w 6"/>
                <a:gd name="T2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4">
                  <a:moveTo>
                    <a:pt x="5" y="4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2" y="2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4" y="0"/>
                    <a:pt x="5" y="2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78" name="Freeform 374"/>
            <p:cNvSpPr/>
            <p:nvPr/>
          </p:nvSpPr>
          <p:spPr bwMode="auto">
            <a:xfrm>
              <a:off x="3808" y="2026"/>
              <a:ext cx="78" cy="81"/>
            </a:xfrm>
            <a:custGeom>
              <a:avLst/>
              <a:gdLst>
                <a:gd name="T0" fmla="*/ 19 w 33"/>
                <a:gd name="T1" fmla="*/ 6 h 34"/>
                <a:gd name="T2" fmla="*/ 20 w 33"/>
                <a:gd name="T3" fmla="*/ 6 h 34"/>
                <a:gd name="T4" fmla="*/ 19 w 33"/>
                <a:gd name="T5" fmla="*/ 3 h 34"/>
                <a:gd name="T6" fmla="*/ 19 w 33"/>
                <a:gd name="T7" fmla="*/ 2 h 34"/>
                <a:gd name="T8" fmla="*/ 14 w 33"/>
                <a:gd name="T9" fmla="*/ 0 h 34"/>
                <a:gd name="T10" fmla="*/ 10 w 33"/>
                <a:gd name="T11" fmla="*/ 3 h 34"/>
                <a:gd name="T12" fmla="*/ 7 w 33"/>
                <a:gd name="T13" fmla="*/ 4 h 34"/>
                <a:gd name="T14" fmla="*/ 5 w 33"/>
                <a:gd name="T15" fmla="*/ 3 h 34"/>
                <a:gd name="T16" fmla="*/ 2 w 33"/>
                <a:gd name="T17" fmla="*/ 7 h 34"/>
                <a:gd name="T18" fmla="*/ 1 w 33"/>
                <a:gd name="T19" fmla="*/ 9 h 34"/>
                <a:gd name="T20" fmla="*/ 3 w 33"/>
                <a:gd name="T21" fmla="*/ 12 h 34"/>
                <a:gd name="T22" fmla="*/ 6 w 33"/>
                <a:gd name="T23" fmla="*/ 11 h 34"/>
                <a:gd name="T24" fmla="*/ 10 w 33"/>
                <a:gd name="T25" fmla="*/ 12 h 34"/>
                <a:gd name="T26" fmla="*/ 13 w 33"/>
                <a:gd name="T27" fmla="*/ 18 h 34"/>
                <a:gd name="T28" fmla="*/ 16 w 33"/>
                <a:gd name="T29" fmla="*/ 20 h 34"/>
                <a:gd name="T30" fmla="*/ 19 w 33"/>
                <a:gd name="T31" fmla="*/ 22 h 34"/>
                <a:gd name="T32" fmla="*/ 24 w 33"/>
                <a:gd name="T33" fmla="*/ 26 h 34"/>
                <a:gd name="T34" fmla="*/ 26 w 33"/>
                <a:gd name="T35" fmla="*/ 29 h 34"/>
                <a:gd name="T36" fmla="*/ 25 w 33"/>
                <a:gd name="T37" fmla="*/ 31 h 34"/>
                <a:gd name="T38" fmla="*/ 27 w 33"/>
                <a:gd name="T39" fmla="*/ 30 h 34"/>
                <a:gd name="T40" fmla="*/ 28 w 33"/>
                <a:gd name="T41" fmla="*/ 28 h 34"/>
                <a:gd name="T42" fmla="*/ 27 w 33"/>
                <a:gd name="T43" fmla="*/ 26 h 34"/>
                <a:gd name="T44" fmla="*/ 32 w 33"/>
                <a:gd name="T45" fmla="*/ 26 h 34"/>
                <a:gd name="T46" fmla="*/ 25 w 33"/>
                <a:gd name="T47" fmla="*/ 21 h 34"/>
                <a:gd name="T48" fmla="*/ 24 w 33"/>
                <a:gd name="T49" fmla="*/ 19 h 34"/>
                <a:gd name="T50" fmla="*/ 21 w 33"/>
                <a:gd name="T51" fmla="*/ 17 h 34"/>
                <a:gd name="T52" fmla="*/ 19 w 33"/>
                <a:gd name="T53" fmla="*/ 13 h 34"/>
                <a:gd name="T54" fmla="*/ 16 w 33"/>
                <a:gd name="T55" fmla="*/ 9 h 34"/>
                <a:gd name="T56" fmla="*/ 19 w 33"/>
                <a:gd name="T57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" h="34">
                  <a:moveTo>
                    <a:pt x="19" y="6"/>
                  </a:moveTo>
                  <a:cubicBezTo>
                    <a:pt x="19" y="6"/>
                    <a:pt x="20" y="6"/>
                    <a:pt x="20" y="6"/>
                  </a:cubicBezTo>
                  <a:cubicBezTo>
                    <a:pt x="19" y="5"/>
                    <a:pt x="19" y="4"/>
                    <a:pt x="19" y="3"/>
                  </a:cubicBezTo>
                  <a:cubicBezTo>
                    <a:pt x="19" y="3"/>
                    <a:pt x="19" y="3"/>
                    <a:pt x="19" y="2"/>
                  </a:cubicBezTo>
                  <a:cubicBezTo>
                    <a:pt x="18" y="2"/>
                    <a:pt x="15" y="0"/>
                    <a:pt x="14" y="0"/>
                  </a:cubicBezTo>
                  <a:cubicBezTo>
                    <a:pt x="11" y="1"/>
                    <a:pt x="10" y="1"/>
                    <a:pt x="10" y="3"/>
                  </a:cubicBezTo>
                  <a:cubicBezTo>
                    <a:pt x="8" y="2"/>
                    <a:pt x="7" y="2"/>
                    <a:pt x="7" y="4"/>
                  </a:cubicBezTo>
                  <a:cubicBezTo>
                    <a:pt x="6" y="4"/>
                    <a:pt x="6" y="3"/>
                    <a:pt x="5" y="3"/>
                  </a:cubicBezTo>
                  <a:cubicBezTo>
                    <a:pt x="4" y="5"/>
                    <a:pt x="0" y="4"/>
                    <a:pt x="2" y="7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2" y="11"/>
                    <a:pt x="3" y="11"/>
                    <a:pt x="3" y="12"/>
                  </a:cubicBezTo>
                  <a:cubicBezTo>
                    <a:pt x="4" y="12"/>
                    <a:pt x="5" y="11"/>
                    <a:pt x="6" y="11"/>
                  </a:cubicBezTo>
                  <a:cubicBezTo>
                    <a:pt x="7" y="10"/>
                    <a:pt x="9" y="11"/>
                    <a:pt x="10" y="12"/>
                  </a:cubicBezTo>
                  <a:cubicBezTo>
                    <a:pt x="11" y="12"/>
                    <a:pt x="10" y="17"/>
                    <a:pt x="13" y="18"/>
                  </a:cubicBezTo>
                  <a:cubicBezTo>
                    <a:pt x="15" y="18"/>
                    <a:pt x="16" y="19"/>
                    <a:pt x="16" y="20"/>
                  </a:cubicBezTo>
                  <a:cubicBezTo>
                    <a:pt x="18" y="22"/>
                    <a:pt x="18" y="21"/>
                    <a:pt x="19" y="22"/>
                  </a:cubicBezTo>
                  <a:cubicBezTo>
                    <a:pt x="21" y="23"/>
                    <a:pt x="23" y="26"/>
                    <a:pt x="24" y="26"/>
                  </a:cubicBezTo>
                  <a:cubicBezTo>
                    <a:pt x="25" y="27"/>
                    <a:pt x="25" y="28"/>
                    <a:pt x="26" y="29"/>
                  </a:cubicBezTo>
                  <a:cubicBezTo>
                    <a:pt x="26" y="31"/>
                    <a:pt x="25" y="30"/>
                    <a:pt x="25" y="31"/>
                  </a:cubicBezTo>
                  <a:cubicBezTo>
                    <a:pt x="24" y="34"/>
                    <a:pt x="27" y="33"/>
                    <a:pt x="27" y="30"/>
                  </a:cubicBezTo>
                  <a:cubicBezTo>
                    <a:pt x="27" y="29"/>
                    <a:pt x="28" y="30"/>
                    <a:pt x="28" y="28"/>
                  </a:cubicBezTo>
                  <a:cubicBezTo>
                    <a:pt x="28" y="27"/>
                    <a:pt x="27" y="27"/>
                    <a:pt x="27" y="26"/>
                  </a:cubicBezTo>
                  <a:cubicBezTo>
                    <a:pt x="28" y="23"/>
                    <a:pt x="30" y="24"/>
                    <a:pt x="32" y="26"/>
                  </a:cubicBezTo>
                  <a:cubicBezTo>
                    <a:pt x="33" y="23"/>
                    <a:pt x="27" y="22"/>
                    <a:pt x="25" y="21"/>
                  </a:cubicBezTo>
                  <a:cubicBezTo>
                    <a:pt x="24" y="20"/>
                    <a:pt x="27" y="19"/>
                    <a:pt x="24" y="19"/>
                  </a:cubicBezTo>
                  <a:cubicBezTo>
                    <a:pt x="23" y="20"/>
                    <a:pt x="22" y="18"/>
                    <a:pt x="21" y="17"/>
                  </a:cubicBezTo>
                  <a:cubicBezTo>
                    <a:pt x="20" y="16"/>
                    <a:pt x="20" y="14"/>
                    <a:pt x="19" y="13"/>
                  </a:cubicBezTo>
                  <a:cubicBezTo>
                    <a:pt x="18" y="11"/>
                    <a:pt x="16" y="12"/>
                    <a:pt x="16" y="9"/>
                  </a:cubicBezTo>
                  <a:cubicBezTo>
                    <a:pt x="15" y="8"/>
                    <a:pt x="18" y="3"/>
                    <a:pt x="1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79" name="Freeform 375"/>
            <p:cNvSpPr>
              <a:spLocks noEditPoints="1"/>
            </p:cNvSpPr>
            <p:nvPr/>
          </p:nvSpPr>
          <p:spPr bwMode="auto">
            <a:xfrm>
              <a:off x="3810" y="2026"/>
              <a:ext cx="76" cy="78"/>
            </a:xfrm>
            <a:custGeom>
              <a:avLst/>
              <a:gdLst>
                <a:gd name="T0" fmla="*/ 23 w 32"/>
                <a:gd name="T1" fmla="*/ 31 h 33"/>
                <a:gd name="T2" fmla="*/ 23 w 32"/>
                <a:gd name="T3" fmla="*/ 26 h 33"/>
                <a:gd name="T4" fmla="*/ 17 w 32"/>
                <a:gd name="T5" fmla="*/ 22 h 33"/>
                <a:gd name="T6" fmla="*/ 12 w 32"/>
                <a:gd name="T7" fmla="*/ 18 h 33"/>
                <a:gd name="T8" fmla="*/ 8 w 32"/>
                <a:gd name="T9" fmla="*/ 12 h 33"/>
                <a:gd name="T10" fmla="*/ 2 w 32"/>
                <a:gd name="T11" fmla="*/ 13 h 33"/>
                <a:gd name="T12" fmla="*/ 1 w 32"/>
                <a:gd name="T13" fmla="*/ 11 h 33"/>
                <a:gd name="T14" fmla="*/ 0 w 32"/>
                <a:gd name="T15" fmla="*/ 7 h 33"/>
                <a:gd name="T16" fmla="*/ 4 w 32"/>
                <a:gd name="T17" fmla="*/ 2 h 33"/>
                <a:gd name="T18" fmla="*/ 6 w 32"/>
                <a:gd name="T19" fmla="*/ 3 h 33"/>
                <a:gd name="T20" fmla="*/ 13 w 32"/>
                <a:gd name="T21" fmla="*/ 0 h 33"/>
                <a:gd name="T22" fmla="*/ 19 w 32"/>
                <a:gd name="T23" fmla="*/ 2 h 33"/>
                <a:gd name="T24" fmla="*/ 19 w 32"/>
                <a:gd name="T25" fmla="*/ 5 h 33"/>
                <a:gd name="T26" fmla="*/ 18 w 32"/>
                <a:gd name="T27" fmla="*/ 6 h 33"/>
                <a:gd name="T28" fmla="*/ 17 w 32"/>
                <a:gd name="T29" fmla="*/ 11 h 33"/>
                <a:gd name="T30" fmla="*/ 20 w 32"/>
                <a:gd name="T31" fmla="*/ 17 h 33"/>
                <a:gd name="T32" fmla="*/ 24 w 32"/>
                <a:gd name="T33" fmla="*/ 18 h 33"/>
                <a:gd name="T34" fmla="*/ 25 w 32"/>
                <a:gd name="T35" fmla="*/ 20 h 33"/>
                <a:gd name="T36" fmla="*/ 31 w 32"/>
                <a:gd name="T37" fmla="*/ 28 h 33"/>
                <a:gd name="T38" fmla="*/ 27 w 32"/>
                <a:gd name="T39" fmla="*/ 26 h 33"/>
                <a:gd name="T40" fmla="*/ 27 w 32"/>
                <a:gd name="T41" fmla="*/ 30 h 33"/>
                <a:gd name="T42" fmla="*/ 24 w 32"/>
                <a:gd name="T43" fmla="*/ 25 h 33"/>
                <a:gd name="T44" fmla="*/ 25 w 32"/>
                <a:gd name="T45" fmla="*/ 31 h 33"/>
                <a:gd name="T46" fmla="*/ 25 w 32"/>
                <a:gd name="T47" fmla="*/ 30 h 33"/>
                <a:gd name="T48" fmla="*/ 26 w 32"/>
                <a:gd name="T49" fmla="*/ 28 h 33"/>
                <a:gd name="T50" fmla="*/ 29 w 32"/>
                <a:gd name="T51" fmla="*/ 24 h 33"/>
                <a:gd name="T52" fmla="*/ 23 w 32"/>
                <a:gd name="T53" fmla="*/ 21 h 33"/>
                <a:gd name="T54" fmla="*/ 19 w 32"/>
                <a:gd name="T55" fmla="*/ 18 h 33"/>
                <a:gd name="T56" fmla="*/ 17 w 32"/>
                <a:gd name="T57" fmla="*/ 14 h 33"/>
                <a:gd name="T58" fmla="*/ 15 w 32"/>
                <a:gd name="T59" fmla="*/ 6 h 33"/>
                <a:gd name="T60" fmla="*/ 17 w 32"/>
                <a:gd name="T61" fmla="*/ 4 h 33"/>
                <a:gd name="T62" fmla="*/ 17 w 32"/>
                <a:gd name="T63" fmla="*/ 3 h 33"/>
                <a:gd name="T64" fmla="*/ 12 w 32"/>
                <a:gd name="T65" fmla="*/ 1 h 33"/>
                <a:gd name="T66" fmla="*/ 8 w 32"/>
                <a:gd name="T67" fmla="*/ 4 h 33"/>
                <a:gd name="T68" fmla="*/ 6 w 32"/>
                <a:gd name="T69" fmla="*/ 6 h 33"/>
                <a:gd name="T70" fmla="*/ 4 w 32"/>
                <a:gd name="T71" fmla="*/ 4 h 33"/>
                <a:gd name="T72" fmla="*/ 1 w 32"/>
                <a:gd name="T73" fmla="*/ 6 h 33"/>
                <a:gd name="T74" fmla="*/ 2 w 32"/>
                <a:gd name="T75" fmla="*/ 10 h 33"/>
                <a:gd name="T76" fmla="*/ 5 w 32"/>
                <a:gd name="T77" fmla="*/ 10 h 33"/>
                <a:gd name="T78" fmla="*/ 11 w 32"/>
                <a:gd name="T79" fmla="*/ 14 h 33"/>
                <a:gd name="T80" fmla="*/ 16 w 32"/>
                <a:gd name="T81" fmla="*/ 20 h 33"/>
                <a:gd name="T82" fmla="*/ 21 w 32"/>
                <a:gd name="T83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" h="33">
                  <a:moveTo>
                    <a:pt x="24" y="33"/>
                  </a:moveTo>
                  <a:cubicBezTo>
                    <a:pt x="24" y="33"/>
                    <a:pt x="24" y="33"/>
                    <a:pt x="23" y="33"/>
                  </a:cubicBezTo>
                  <a:cubicBezTo>
                    <a:pt x="23" y="33"/>
                    <a:pt x="23" y="32"/>
                    <a:pt x="23" y="31"/>
                  </a:cubicBezTo>
                  <a:cubicBezTo>
                    <a:pt x="23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3" y="27"/>
                    <a:pt x="23" y="26"/>
                  </a:cubicBezTo>
                  <a:cubicBezTo>
                    <a:pt x="22" y="26"/>
                    <a:pt x="21" y="25"/>
                    <a:pt x="20" y="24"/>
                  </a:cubicBezTo>
                  <a:cubicBezTo>
                    <a:pt x="19" y="23"/>
                    <a:pt x="18" y="22"/>
                    <a:pt x="18" y="22"/>
                  </a:cubicBezTo>
                  <a:cubicBezTo>
                    <a:pt x="18" y="22"/>
                    <a:pt x="17" y="22"/>
                    <a:pt x="17" y="22"/>
                  </a:cubicBezTo>
                  <a:cubicBezTo>
                    <a:pt x="16" y="22"/>
                    <a:pt x="16" y="22"/>
                    <a:pt x="15" y="21"/>
                  </a:cubicBezTo>
                  <a:cubicBezTo>
                    <a:pt x="15" y="21"/>
                    <a:pt x="14" y="20"/>
                    <a:pt x="14" y="20"/>
                  </a:cubicBezTo>
                  <a:cubicBezTo>
                    <a:pt x="14" y="19"/>
                    <a:pt x="13" y="18"/>
                    <a:pt x="12" y="18"/>
                  </a:cubicBezTo>
                  <a:cubicBezTo>
                    <a:pt x="10" y="18"/>
                    <a:pt x="10" y="16"/>
                    <a:pt x="9" y="14"/>
                  </a:cubicBezTo>
                  <a:cubicBezTo>
                    <a:pt x="9" y="13"/>
                    <a:pt x="9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2"/>
                    <a:pt x="6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2"/>
                    <a:pt x="4" y="13"/>
                    <a:pt x="2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cubicBezTo>
                    <a:pt x="0" y="11"/>
                    <a:pt x="0" y="10"/>
                    <a:pt x="0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1" y="4"/>
                    <a:pt x="2" y="4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2"/>
                    <a:pt x="7" y="1"/>
                    <a:pt x="8" y="2"/>
                  </a:cubicBezTo>
                  <a:cubicBezTo>
                    <a:pt x="9" y="0"/>
                    <a:pt x="10" y="0"/>
                    <a:pt x="1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5" y="0"/>
                    <a:pt x="16" y="1"/>
                  </a:cubicBezTo>
                  <a:cubicBezTo>
                    <a:pt x="17" y="1"/>
                    <a:pt x="18" y="2"/>
                    <a:pt x="18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9" y="4"/>
                    <a:pt x="19" y="4"/>
                    <a:pt x="19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6"/>
                    <a:pt x="17" y="5"/>
                    <a:pt x="16" y="6"/>
                  </a:cubicBezTo>
                  <a:cubicBezTo>
                    <a:pt x="15" y="7"/>
                    <a:pt x="15" y="9"/>
                    <a:pt x="15" y="9"/>
                  </a:cubicBezTo>
                  <a:cubicBezTo>
                    <a:pt x="16" y="10"/>
                    <a:pt x="16" y="11"/>
                    <a:pt x="17" y="11"/>
                  </a:cubicBezTo>
                  <a:cubicBezTo>
                    <a:pt x="17" y="12"/>
                    <a:pt x="18" y="12"/>
                    <a:pt x="18" y="13"/>
                  </a:cubicBezTo>
                  <a:cubicBezTo>
                    <a:pt x="19" y="13"/>
                    <a:pt x="19" y="14"/>
                    <a:pt x="19" y="15"/>
                  </a:cubicBezTo>
                  <a:cubicBezTo>
                    <a:pt x="20" y="15"/>
                    <a:pt x="20" y="16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8"/>
                    <a:pt x="22" y="19"/>
                    <a:pt x="23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9"/>
                    <a:pt x="25" y="19"/>
                  </a:cubicBezTo>
                  <a:cubicBezTo>
                    <a:pt x="26" y="19"/>
                    <a:pt x="25" y="20"/>
                    <a:pt x="25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1"/>
                    <a:pt x="26" y="21"/>
                    <a:pt x="27" y="21"/>
                  </a:cubicBezTo>
                  <a:cubicBezTo>
                    <a:pt x="29" y="22"/>
                    <a:pt x="32" y="24"/>
                    <a:pt x="31" y="27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9" y="26"/>
                    <a:pt x="28" y="25"/>
                    <a:pt x="28" y="25"/>
                  </a:cubicBezTo>
                  <a:cubicBezTo>
                    <a:pt x="27" y="25"/>
                    <a:pt x="27" y="25"/>
                    <a:pt x="27" y="26"/>
                  </a:cubicBezTo>
                  <a:cubicBezTo>
                    <a:pt x="27" y="26"/>
                    <a:pt x="27" y="27"/>
                    <a:pt x="27" y="27"/>
                  </a:cubicBezTo>
                  <a:cubicBezTo>
                    <a:pt x="27" y="27"/>
                    <a:pt x="28" y="27"/>
                    <a:pt x="28" y="28"/>
                  </a:cubicBezTo>
                  <a:cubicBezTo>
                    <a:pt x="28" y="29"/>
                    <a:pt x="28" y="30"/>
                    <a:pt x="27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6" y="32"/>
                    <a:pt x="25" y="33"/>
                    <a:pt x="24" y="33"/>
                  </a:cubicBezTo>
                  <a:close/>
                  <a:moveTo>
                    <a:pt x="24" y="25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4" y="27"/>
                    <a:pt x="25" y="28"/>
                    <a:pt x="25" y="29"/>
                  </a:cubicBezTo>
                  <a:cubicBezTo>
                    <a:pt x="26" y="30"/>
                    <a:pt x="26" y="30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4" y="31"/>
                    <a:pt x="24" y="32"/>
                    <a:pt x="24" y="32"/>
                  </a:cubicBezTo>
                  <a:cubicBezTo>
                    <a:pt x="25" y="32"/>
                    <a:pt x="25" y="31"/>
                    <a:pt x="25" y="30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7" y="29"/>
                    <a:pt x="27" y="28"/>
                  </a:cubicBezTo>
                  <a:cubicBezTo>
                    <a:pt x="27" y="28"/>
                    <a:pt x="27" y="28"/>
                    <a:pt x="26" y="28"/>
                  </a:cubicBezTo>
                  <a:cubicBezTo>
                    <a:pt x="26" y="28"/>
                    <a:pt x="25" y="27"/>
                    <a:pt x="25" y="26"/>
                  </a:cubicBezTo>
                  <a:cubicBezTo>
                    <a:pt x="26" y="24"/>
                    <a:pt x="27" y="24"/>
                    <a:pt x="28" y="24"/>
                  </a:cubicBezTo>
                  <a:cubicBezTo>
                    <a:pt x="28" y="24"/>
                    <a:pt x="29" y="24"/>
                    <a:pt x="29" y="24"/>
                  </a:cubicBezTo>
                  <a:cubicBezTo>
                    <a:pt x="29" y="24"/>
                    <a:pt x="28" y="23"/>
                    <a:pt x="26" y="23"/>
                  </a:cubicBezTo>
                  <a:cubicBezTo>
                    <a:pt x="25" y="22"/>
                    <a:pt x="24" y="22"/>
                    <a:pt x="24" y="21"/>
                  </a:cubicBezTo>
                  <a:cubicBezTo>
                    <a:pt x="24" y="21"/>
                    <a:pt x="23" y="21"/>
                    <a:pt x="23" y="21"/>
                  </a:cubicBezTo>
                  <a:cubicBezTo>
                    <a:pt x="23" y="20"/>
                    <a:pt x="23" y="20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1" y="20"/>
                    <a:pt x="20" y="19"/>
                    <a:pt x="19" y="18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8" y="16"/>
                    <a:pt x="18" y="15"/>
                  </a:cubicBezTo>
                  <a:cubicBezTo>
                    <a:pt x="18" y="15"/>
                    <a:pt x="18" y="14"/>
                    <a:pt x="17" y="14"/>
                  </a:cubicBezTo>
                  <a:cubicBezTo>
                    <a:pt x="17" y="13"/>
                    <a:pt x="16" y="13"/>
                    <a:pt x="16" y="12"/>
                  </a:cubicBezTo>
                  <a:cubicBezTo>
                    <a:pt x="15" y="12"/>
                    <a:pt x="14" y="11"/>
                    <a:pt x="14" y="10"/>
                  </a:cubicBezTo>
                  <a:cubicBezTo>
                    <a:pt x="14" y="9"/>
                    <a:pt x="14" y="7"/>
                    <a:pt x="15" y="6"/>
                  </a:cubicBezTo>
                  <a:cubicBezTo>
                    <a:pt x="16" y="5"/>
                    <a:pt x="16" y="4"/>
                    <a:pt x="17" y="4"/>
                  </a:cubicBezTo>
                  <a:cubicBezTo>
                    <a:pt x="17" y="4"/>
                    <a:pt x="17" y="4"/>
                    <a:pt x="18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2"/>
                    <a:pt x="16" y="2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0" y="1"/>
                    <a:pt x="10" y="2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7" y="3"/>
                    <a:pt x="7" y="3"/>
                  </a:cubicBezTo>
                  <a:cubicBezTo>
                    <a:pt x="7" y="3"/>
                    <a:pt x="7" y="3"/>
                    <a:pt x="6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7"/>
                    <a:pt x="1" y="7"/>
                    <a:pt x="1" y="8"/>
                  </a:cubicBezTo>
                  <a:cubicBezTo>
                    <a:pt x="1" y="8"/>
                    <a:pt x="1" y="9"/>
                    <a:pt x="1" y="9"/>
                  </a:cubicBezTo>
                  <a:cubicBezTo>
                    <a:pt x="1" y="10"/>
                    <a:pt x="1" y="10"/>
                    <a:pt x="2" y="10"/>
                  </a:cubicBezTo>
                  <a:cubicBezTo>
                    <a:pt x="2" y="11"/>
                    <a:pt x="2" y="11"/>
                    <a:pt x="3" y="12"/>
                  </a:cubicBezTo>
                  <a:cubicBezTo>
                    <a:pt x="3" y="11"/>
                    <a:pt x="4" y="11"/>
                    <a:pt x="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9"/>
                    <a:pt x="7" y="10"/>
                    <a:pt x="8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0" y="11"/>
                    <a:pt x="10" y="13"/>
                    <a:pt x="11" y="14"/>
                  </a:cubicBezTo>
                  <a:cubicBezTo>
                    <a:pt x="11" y="16"/>
                    <a:pt x="11" y="17"/>
                    <a:pt x="12" y="17"/>
                  </a:cubicBezTo>
                  <a:cubicBezTo>
                    <a:pt x="14" y="17"/>
                    <a:pt x="14" y="18"/>
                    <a:pt x="15" y="19"/>
                  </a:cubicBezTo>
                  <a:cubicBezTo>
                    <a:pt x="15" y="19"/>
                    <a:pt x="16" y="20"/>
                    <a:pt x="16" y="20"/>
                  </a:cubicBezTo>
                  <a:cubicBezTo>
                    <a:pt x="16" y="20"/>
                    <a:pt x="17" y="20"/>
                    <a:pt x="17" y="21"/>
                  </a:cubicBezTo>
                  <a:cubicBezTo>
                    <a:pt x="18" y="21"/>
                    <a:pt x="18" y="21"/>
                    <a:pt x="19" y="21"/>
                  </a:cubicBezTo>
                  <a:cubicBezTo>
                    <a:pt x="19" y="21"/>
                    <a:pt x="20" y="22"/>
                    <a:pt x="21" y="23"/>
                  </a:cubicBezTo>
                  <a:cubicBezTo>
                    <a:pt x="21" y="24"/>
                    <a:pt x="22" y="25"/>
                    <a:pt x="23" y="25"/>
                  </a:cubicBezTo>
                  <a:lnTo>
                    <a:pt x="24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80" name="Freeform 376"/>
            <p:cNvSpPr/>
            <p:nvPr/>
          </p:nvSpPr>
          <p:spPr bwMode="auto">
            <a:xfrm>
              <a:off x="3820" y="2076"/>
              <a:ext cx="9" cy="21"/>
            </a:xfrm>
            <a:custGeom>
              <a:avLst/>
              <a:gdLst>
                <a:gd name="T0" fmla="*/ 2 w 4"/>
                <a:gd name="T1" fmla="*/ 0 h 9"/>
                <a:gd name="T2" fmla="*/ 4 w 4"/>
                <a:gd name="T3" fmla="*/ 5 h 9"/>
                <a:gd name="T4" fmla="*/ 1 w 4"/>
                <a:gd name="T5" fmla="*/ 9 h 9"/>
                <a:gd name="T6" fmla="*/ 0 w 4"/>
                <a:gd name="T7" fmla="*/ 2 h 9"/>
                <a:gd name="T8" fmla="*/ 2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2" y="0"/>
                  </a:moveTo>
                  <a:cubicBezTo>
                    <a:pt x="4" y="1"/>
                    <a:pt x="4" y="4"/>
                    <a:pt x="4" y="5"/>
                  </a:cubicBezTo>
                  <a:cubicBezTo>
                    <a:pt x="4" y="8"/>
                    <a:pt x="3" y="7"/>
                    <a:pt x="1" y="9"/>
                  </a:cubicBezTo>
                  <a:cubicBezTo>
                    <a:pt x="0" y="7"/>
                    <a:pt x="0" y="4"/>
                    <a:pt x="0" y="2"/>
                  </a:cubicBezTo>
                  <a:cubicBezTo>
                    <a:pt x="1" y="2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81" name="Freeform 377"/>
            <p:cNvSpPr>
              <a:spLocks noEditPoints="1"/>
            </p:cNvSpPr>
            <p:nvPr/>
          </p:nvSpPr>
          <p:spPr bwMode="auto">
            <a:xfrm>
              <a:off x="3817" y="2073"/>
              <a:ext cx="12" cy="26"/>
            </a:xfrm>
            <a:custGeom>
              <a:avLst/>
              <a:gdLst>
                <a:gd name="T0" fmla="*/ 2 w 5"/>
                <a:gd name="T1" fmla="*/ 11 h 11"/>
                <a:gd name="T2" fmla="*/ 2 w 5"/>
                <a:gd name="T3" fmla="*/ 10 h 11"/>
                <a:gd name="T4" fmla="*/ 0 w 5"/>
                <a:gd name="T5" fmla="*/ 5 h 11"/>
                <a:gd name="T6" fmla="*/ 0 w 5"/>
                <a:gd name="T7" fmla="*/ 3 h 11"/>
                <a:gd name="T8" fmla="*/ 0 w 5"/>
                <a:gd name="T9" fmla="*/ 2 h 11"/>
                <a:gd name="T10" fmla="*/ 1 w 5"/>
                <a:gd name="T11" fmla="*/ 2 h 11"/>
                <a:gd name="T12" fmla="*/ 3 w 5"/>
                <a:gd name="T13" fmla="*/ 1 h 11"/>
                <a:gd name="T14" fmla="*/ 3 w 5"/>
                <a:gd name="T15" fmla="*/ 0 h 11"/>
                <a:gd name="T16" fmla="*/ 4 w 5"/>
                <a:gd name="T17" fmla="*/ 1 h 11"/>
                <a:gd name="T18" fmla="*/ 5 w 5"/>
                <a:gd name="T19" fmla="*/ 5 h 11"/>
                <a:gd name="T20" fmla="*/ 5 w 5"/>
                <a:gd name="T21" fmla="*/ 6 h 11"/>
                <a:gd name="T22" fmla="*/ 4 w 5"/>
                <a:gd name="T23" fmla="*/ 9 h 11"/>
                <a:gd name="T24" fmla="*/ 3 w 5"/>
                <a:gd name="T25" fmla="*/ 10 h 11"/>
                <a:gd name="T26" fmla="*/ 2 w 5"/>
                <a:gd name="T27" fmla="*/ 11 h 11"/>
                <a:gd name="T28" fmla="*/ 2 w 5"/>
                <a:gd name="T29" fmla="*/ 3 h 11"/>
                <a:gd name="T30" fmla="*/ 2 w 5"/>
                <a:gd name="T31" fmla="*/ 5 h 11"/>
                <a:gd name="T32" fmla="*/ 2 w 5"/>
                <a:gd name="T33" fmla="*/ 9 h 11"/>
                <a:gd name="T34" fmla="*/ 3 w 5"/>
                <a:gd name="T35" fmla="*/ 8 h 11"/>
                <a:gd name="T36" fmla="*/ 4 w 5"/>
                <a:gd name="T37" fmla="*/ 6 h 11"/>
                <a:gd name="T38" fmla="*/ 4 w 5"/>
                <a:gd name="T39" fmla="*/ 5 h 11"/>
                <a:gd name="T40" fmla="*/ 3 w 5"/>
                <a:gd name="T41" fmla="*/ 2 h 11"/>
                <a:gd name="T42" fmla="*/ 2 w 5"/>
                <a:gd name="T43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" h="11">
                  <a:moveTo>
                    <a:pt x="2" y="11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1" y="9"/>
                    <a:pt x="1" y="7"/>
                    <a:pt x="0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5" y="4"/>
                    <a:pt x="5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8"/>
                    <a:pt x="5" y="9"/>
                    <a:pt x="4" y="9"/>
                  </a:cubicBezTo>
                  <a:cubicBezTo>
                    <a:pt x="4" y="9"/>
                    <a:pt x="3" y="10"/>
                    <a:pt x="3" y="10"/>
                  </a:cubicBezTo>
                  <a:lnTo>
                    <a:pt x="2" y="11"/>
                  </a:lnTo>
                  <a:close/>
                  <a:moveTo>
                    <a:pt x="2" y="3"/>
                  </a:moveTo>
                  <a:cubicBezTo>
                    <a:pt x="2" y="4"/>
                    <a:pt x="2" y="4"/>
                    <a:pt x="2" y="5"/>
                  </a:cubicBezTo>
                  <a:cubicBezTo>
                    <a:pt x="2" y="6"/>
                    <a:pt x="2" y="8"/>
                    <a:pt x="2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6"/>
                  </a:cubicBezTo>
                  <a:cubicBezTo>
                    <a:pt x="4" y="6"/>
                    <a:pt x="4" y="6"/>
                    <a:pt x="4" y="5"/>
                  </a:cubicBezTo>
                  <a:cubicBezTo>
                    <a:pt x="4" y="4"/>
                    <a:pt x="4" y="3"/>
                    <a:pt x="3" y="2"/>
                  </a:cubicBezTo>
                  <a:cubicBezTo>
                    <a:pt x="3" y="3"/>
                    <a:pt x="2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82" name="Freeform 378"/>
            <p:cNvSpPr/>
            <p:nvPr/>
          </p:nvSpPr>
          <p:spPr bwMode="auto">
            <a:xfrm>
              <a:off x="3843" y="2099"/>
              <a:ext cx="22" cy="15"/>
            </a:xfrm>
            <a:custGeom>
              <a:avLst/>
              <a:gdLst>
                <a:gd name="T0" fmla="*/ 9 w 9"/>
                <a:gd name="T1" fmla="*/ 1 h 6"/>
                <a:gd name="T2" fmla="*/ 8 w 9"/>
                <a:gd name="T3" fmla="*/ 6 h 6"/>
                <a:gd name="T4" fmla="*/ 2 w 9"/>
                <a:gd name="T5" fmla="*/ 3 h 6"/>
                <a:gd name="T6" fmla="*/ 3 w 9"/>
                <a:gd name="T7" fmla="*/ 1 h 6"/>
                <a:gd name="T8" fmla="*/ 9 w 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9" y="1"/>
                  </a:moveTo>
                  <a:cubicBezTo>
                    <a:pt x="9" y="1"/>
                    <a:pt x="8" y="6"/>
                    <a:pt x="8" y="6"/>
                  </a:cubicBezTo>
                  <a:cubicBezTo>
                    <a:pt x="7" y="6"/>
                    <a:pt x="3" y="3"/>
                    <a:pt x="2" y="3"/>
                  </a:cubicBezTo>
                  <a:cubicBezTo>
                    <a:pt x="0" y="2"/>
                    <a:pt x="2" y="0"/>
                    <a:pt x="3" y="1"/>
                  </a:cubicBezTo>
                  <a:cubicBezTo>
                    <a:pt x="5" y="2"/>
                    <a:pt x="7" y="1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83" name="Freeform 379"/>
            <p:cNvSpPr>
              <a:spLocks noEditPoints="1"/>
            </p:cNvSpPr>
            <p:nvPr/>
          </p:nvSpPr>
          <p:spPr bwMode="auto">
            <a:xfrm>
              <a:off x="3843" y="2099"/>
              <a:ext cx="27" cy="17"/>
            </a:xfrm>
            <a:custGeom>
              <a:avLst/>
              <a:gdLst>
                <a:gd name="T0" fmla="*/ 8 w 11"/>
                <a:gd name="T1" fmla="*/ 7 h 7"/>
                <a:gd name="T2" fmla="*/ 3 w 11"/>
                <a:gd name="T3" fmla="*/ 4 h 7"/>
                <a:gd name="T4" fmla="*/ 1 w 11"/>
                <a:gd name="T5" fmla="*/ 4 h 7"/>
                <a:gd name="T6" fmla="*/ 1 w 11"/>
                <a:gd name="T7" fmla="*/ 2 h 7"/>
                <a:gd name="T8" fmla="*/ 4 w 11"/>
                <a:gd name="T9" fmla="*/ 1 h 7"/>
                <a:gd name="T10" fmla="*/ 8 w 11"/>
                <a:gd name="T11" fmla="*/ 0 h 7"/>
                <a:gd name="T12" fmla="*/ 9 w 11"/>
                <a:gd name="T13" fmla="*/ 0 h 7"/>
                <a:gd name="T14" fmla="*/ 11 w 11"/>
                <a:gd name="T15" fmla="*/ 0 h 7"/>
                <a:gd name="T16" fmla="*/ 10 w 11"/>
                <a:gd name="T17" fmla="*/ 1 h 7"/>
                <a:gd name="T18" fmla="*/ 9 w 11"/>
                <a:gd name="T19" fmla="*/ 4 h 7"/>
                <a:gd name="T20" fmla="*/ 8 w 11"/>
                <a:gd name="T21" fmla="*/ 6 h 7"/>
                <a:gd name="T22" fmla="*/ 8 w 11"/>
                <a:gd name="T23" fmla="*/ 7 h 7"/>
                <a:gd name="T24" fmla="*/ 3 w 11"/>
                <a:gd name="T25" fmla="*/ 2 h 7"/>
                <a:gd name="T26" fmla="*/ 2 w 11"/>
                <a:gd name="T27" fmla="*/ 2 h 7"/>
                <a:gd name="T28" fmla="*/ 2 w 11"/>
                <a:gd name="T29" fmla="*/ 2 h 7"/>
                <a:gd name="T30" fmla="*/ 3 w 11"/>
                <a:gd name="T31" fmla="*/ 3 h 7"/>
                <a:gd name="T32" fmla="*/ 8 w 11"/>
                <a:gd name="T33" fmla="*/ 5 h 7"/>
                <a:gd name="T34" fmla="*/ 8 w 11"/>
                <a:gd name="T35" fmla="*/ 4 h 7"/>
                <a:gd name="T36" fmla="*/ 8 w 11"/>
                <a:gd name="T37" fmla="*/ 2 h 7"/>
                <a:gd name="T38" fmla="*/ 8 w 11"/>
                <a:gd name="T39" fmla="*/ 2 h 7"/>
                <a:gd name="T40" fmla="*/ 3 w 11"/>
                <a:gd name="T41" fmla="*/ 2 h 7"/>
                <a:gd name="T42" fmla="*/ 3 w 11"/>
                <a:gd name="T4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" h="7">
                  <a:moveTo>
                    <a:pt x="8" y="7"/>
                  </a:moveTo>
                  <a:cubicBezTo>
                    <a:pt x="7" y="7"/>
                    <a:pt x="5" y="6"/>
                    <a:pt x="3" y="4"/>
                  </a:cubicBezTo>
                  <a:cubicBezTo>
                    <a:pt x="2" y="4"/>
                    <a:pt x="2" y="4"/>
                    <a:pt x="1" y="4"/>
                  </a:cubicBezTo>
                  <a:cubicBezTo>
                    <a:pt x="1" y="3"/>
                    <a:pt x="0" y="3"/>
                    <a:pt x="1" y="2"/>
                  </a:cubicBezTo>
                  <a:cubicBezTo>
                    <a:pt x="1" y="1"/>
                    <a:pt x="2" y="0"/>
                    <a:pt x="4" y="1"/>
                  </a:cubicBezTo>
                  <a:cubicBezTo>
                    <a:pt x="5" y="1"/>
                    <a:pt x="6" y="1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3"/>
                    <a:pt x="9" y="4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8" y="7"/>
                    <a:pt x="8" y="7"/>
                    <a:pt x="8" y="7"/>
                  </a:cubicBezTo>
                  <a:close/>
                  <a:moveTo>
                    <a:pt x="3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4" y="4"/>
                    <a:pt x="7" y="5"/>
                    <a:pt x="8" y="5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2"/>
                    <a:pt x="4" y="3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84" name="Freeform 380"/>
            <p:cNvSpPr/>
            <p:nvPr/>
          </p:nvSpPr>
          <p:spPr bwMode="auto">
            <a:xfrm>
              <a:off x="3803" y="1997"/>
              <a:ext cx="5" cy="7"/>
            </a:xfrm>
            <a:custGeom>
              <a:avLst/>
              <a:gdLst>
                <a:gd name="T0" fmla="*/ 0 w 2"/>
                <a:gd name="T1" fmla="*/ 2 h 3"/>
                <a:gd name="T2" fmla="*/ 1 w 2"/>
                <a:gd name="T3" fmla="*/ 0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2" y="3"/>
                    <a:pt x="2" y="1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85" name="Freeform 381"/>
            <p:cNvSpPr/>
            <p:nvPr/>
          </p:nvSpPr>
          <p:spPr bwMode="auto">
            <a:xfrm>
              <a:off x="3801" y="1995"/>
              <a:ext cx="9" cy="9"/>
            </a:xfrm>
            <a:custGeom>
              <a:avLst/>
              <a:gdLst>
                <a:gd name="T0" fmla="*/ 2 w 4"/>
                <a:gd name="T1" fmla="*/ 4 h 4"/>
                <a:gd name="T2" fmla="*/ 2 w 4"/>
                <a:gd name="T3" fmla="*/ 4 h 4"/>
                <a:gd name="T4" fmla="*/ 1 w 4"/>
                <a:gd name="T5" fmla="*/ 4 h 4"/>
                <a:gd name="T6" fmla="*/ 1 w 4"/>
                <a:gd name="T7" fmla="*/ 4 h 4"/>
                <a:gd name="T8" fmla="*/ 1 w 4"/>
                <a:gd name="T9" fmla="*/ 3 h 4"/>
                <a:gd name="T10" fmla="*/ 0 w 4"/>
                <a:gd name="T11" fmla="*/ 2 h 4"/>
                <a:gd name="T12" fmla="*/ 2 w 4"/>
                <a:gd name="T13" fmla="*/ 0 h 4"/>
                <a:gd name="T14" fmla="*/ 2 w 4"/>
                <a:gd name="T15" fmla="*/ 0 h 4"/>
                <a:gd name="T16" fmla="*/ 3 w 4"/>
                <a:gd name="T17" fmla="*/ 0 h 4"/>
                <a:gd name="T18" fmla="*/ 3 w 4"/>
                <a:gd name="T19" fmla="*/ 3 h 4"/>
                <a:gd name="T20" fmla="*/ 2 w 4"/>
                <a:gd name="T2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4" y="2"/>
                    <a:pt x="3" y="3"/>
                  </a:cubicBezTo>
                  <a:cubicBezTo>
                    <a:pt x="3" y="3"/>
                    <a:pt x="3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86" name="Freeform 382"/>
            <p:cNvSpPr/>
            <p:nvPr/>
          </p:nvSpPr>
          <p:spPr bwMode="auto">
            <a:xfrm>
              <a:off x="3798" y="1966"/>
              <a:ext cx="3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87" name="Freeform 383"/>
            <p:cNvSpPr/>
            <p:nvPr/>
          </p:nvSpPr>
          <p:spPr bwMode="auto">
            <a:xfrm>
              <a:off x="3796" y="1964"/>
              <a:ext cx="5" cy="9"/>
            </a:xfrm>
            <a:custGeom>
              <a:avLst/>
              <a:gdLst>
                <a:gd name="T0" fmla="*/ 0 w 2"/>
                <a:gd name="T1" fmla="*/ 4 h 4"/>
                <a:gd name="T2" fmla="*/ 0 w 2"/>
                <a:gd name="T3" fmla="*/ 2 h 4"/>
                <a:gd name="T4" fmla="*/ 1 w 2"/>
                <a:gd name="T5" fmla="*/ 0 h 4"/>
                <a:gd name="T6" fmla="*/ 1 w 2"/>
                <a:gd name="T7" fmla="*/ 0 h 4"/>
                <a:gd name="T8" fmla="*/ 2 w 2"/>
                <a:gd name="T9" fmla="*/ 1 h 4"/>
                <a:gd name="T10" fmla="*/ 2 w 2"/>
                <a:gd name="T11" fmla="*/ 2 h 4"/>
                <a:gd name="T12" fmla="*/ 1 w 2"/>
                <a:gd name="T13" fmla="*/ 2 h 4"/>
                <a:gd name="T14" fmla="*/ 0 w 2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88" name="Freeform 384"/>
            <p:cNvSpPr/>
            <p:nvPr/>
          </p:nvSpPr>
          <p:spPr bwMode="auto">
            <a:xfrm>
              <a:off x="3789" y="1962"/>
              <a:ext cx="24" cy="28"/>
            </a:xfrm>
            <a:custGeom>
              <a:avLst/>
              <a:gdLst>
                <a:gd name="T0" fmla="*/ 4 w 10"/>
                <a:gd name="T1" fmla="*/ 3 h 12"/>
                <a:gd name="T2" fmla="*/ 5 w 10"/>
                <a:gd name="T3" fmla="*/ 6 h 12"/>
                <a:gd name="T4" fmla="*/ 6 w 10"/>
                <a:gd name="T5" fmla="*/ 2 h 12"/>
                <a:gd name="T6" fmla="*/ 10 w 10"/>
                <a:gd name="T7" fmla="*/ 2 h 12"/>
                <a:gd name="T8" fmla="*/ 8 w 10"/>
                <a:gd name="T9" fmla="*/ 4 h 12"/>
                <a:gd name="T10" fmla="*/ 7 w 10"/>
                <a:gd name="T11" fmla="*/ 7 h 12"/>
                <a:gd name="T12" fmla="*/ 7 w 10"/>
                <a:gd name="T13" fmla="*/ 12 h 12"/>
                <a:gd name="T14" fmla="*/ 5 w 10"/>
                <a:gd name="T15" fmla="*/ 10 h 12"/>
                <a:gd name="T16" fmla="*/ 0 w 10"/>
                <a:gd name="T17" fmla="*/ 10 h 12"/>
                <a:gd name="T18" fmla="*/ 3 w 10"/>
                <a:gd name="T19" fmla="*/ 10 h 12"/>
                <a:gd name="T20" fmla="*/ 1 w 10"/>
                <a:gd name="T21" fmla="*/ 9 h 12"/>
                <a:gd name="T22" fmla="*/ 4 w 10"/>
                <a:gd name="T23" fmla="*/ 8 h 12"/>
                <a:gd name="T24" fmla="*/ 4 w 10"/>
                <a:gd name="T2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2">
                  <a:moveTo>
                    <a:pt x="4" y="3"/>
                  </a:moveTo>
                  <a:cubicBezTo>
                    <a:pt x="5" y="4"/>
                    <a:pt x="4" y="5"/>
                    <a:pt x="5" y="6"/>
                  </a:cubicBezTo>
                  <a:cubicBezTo>
                    <a:pt x="5" y="5"/>
                    <a:pt x="5" y="2"/>
                    <a:pt x="6" y="2"/>
                  </a:cubicBezTo>
                  <a:cubicBezTo>
                    <a:pt x="7" y="1"/>
                    <a:pt x="9" y="0"/>
                    <a:pt x="10" y="2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0" y="6"/>
                    <a:pt x="9" y="8"/>
                    <a:pt x="7" y="7"/>
                  </a:cubicBezTo>
                  <a:cubicBezTo>
                    <a:pt x="7" y="9"/>
                    <a:pt x="7" y="11"/>
                    <a:pt x="7" y="12"/>
                  </a:cubicBezTo>
                  <a:cubicBezTo>
                    <a:pt x="6" y="12"/>
                    <a:pt x="6" y="11"/>
                    <a:pt x="5" y="10"/>
                  </a:cubicBezTo>
                  <a:cubicBezTo>
                    <a:pt x="3" y="9"/>
                    <a:pt x="2" y="11"/>
                    <a:pt x="0" y="10"/>
                  </a:cubicBezTo>
                  <a:cubicBezTo>
                    <a:pt x="1" y="10"/>
                    <a:pt x="2" y="10"/>
                    <a:pt x="3" y="10"/>
                  </a:cubicBezTo>
                  <a:cubicBezTo>
                    <a:pt x="2" y="10"/>
                    <a:pt x="2" y="9"/>
                    <a:pt x="1" y="9"/>
                  </a:cubicBezTo>
                  <a:cubicBezTo>
                    <a:pt x="2" y="9"/>
                    <a:pt x="3" y="9"/>
                    <a:pt x="4" y="8"/>
                  </a:cubicBezTo>
                  <a:cubicBezTo>
                    <a:pt x="0" y="9"/>
                    <a:pt x="4" y="4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89" name="Freeform 385"/>
            <p:cNvSpPr>
              <a:spLocks noEditPoints="1"/>
            </p:cNvSpPr>
            <p:nvPr/>
          </p:nvSpPr>
          <p:spPr bwMode="auto">
            <a:xfrm>
              <a:off x="3784" y="1962"/>
              <a:ext cx="31" cy="33"/>
            </a:xfrm>
            <a:custGeom>
              <a:avLst/>
              <a:gdLst>
                <a:gd name="T0" fmla="*/ 10 w 13"/>
                <a:gd name="T1" fmla="*/ 14 h 14"/>
                <a:gd name="T2" fmla="*/ 9 w 13"/>
                <a:gd name="T3" fmla="*/ 13 h 14"/>
                <a:gd name="T4" fmla="*/ 7 w 13"/>
                <a:gd name="T5" fmla="*/ 11 h 14"/>
                <a:gd name="T6" fmla="*/ 6 w 13"/>
                <a:gd name="T7" fmla="*/ 10 h 14"/>
                <a:gd name="T8" fmla="*/ 6 w 13"/>
                <a:gd name="T9" fmla="*/ 10 h 14"/>
                <a:gd name="T10" fmla="*/ 5 w 13"/>
                <a:gd name="T11" fmla="*/ 10 h 14"/>
                <a:gd name="T12" fmla="*/ 5 w 13"/>
                <a:gd name="T13" fmla="*/ 11 h 14"/>
                <a:gd name="T14" fmla="*/ 2 w 13"/>
                <a:gd name="T15" fmla="*/ 10 h 14"/>
                <a:gd name="T16" fmla="*/ 0 w 13"/>
                <a:gd name="T17" fmla="*/ 9 h 14"/>
                <a:gd name="T18" fmla="*/ 2 w 13"/>
                <a:gd name="T19" fmla="*/ 9 h 14"/>
                <a:gd name="T20" fmla="*/ 2 w 13"/>
                <a:gd name="T21" fmla="*/ 9 h 14"/>
                <a:gd name="T22" fmla="*/ 3 w 13"/>
                <a:gd name="T23" fmla="*/ 9 h 14"/>
                <a:gd name="T24" fmla="*/ 4 w 13"/>
                <a:gd name="T25" fmla="*/ 8 h 14"/>
                <a:gd name="T26" fmla="*/ 4 w 13"/>
                <a:gd name="T27" fmla="*/ 8 h 14"/>
                <a:gd name="T28" fmla="*/ 5 w 13"/>
                <a:gd name="T29" fmla="*/ 4 h 14"/>
                <a:gd name="T30" fmla="*/ 6 w 13"/>
                <a:gd name="T31" fmla="*/ 3 h 14"/>
                <a:gd name="T32" fmla="*/ 6 w 13"/>
                <a:gd name="T33" fmla="*/ 2 h 14"/>
                <a:gd name="T34" fmla="*/ 7 w 13"/>
                <a:gd name="T35" fmla="*/ 3 h 14"/>
                <a:gd name="T36" fmla="*/ 8 w 13"/>
                <a:gd name="T37" fmla="*/ 1 h 14"/>
                <a:gd name="T38" fmla="*/ 8 w 13"/>
                <a:gd name="T39" fmla="*/ 1 h 14"/>
                <a:gd name="T40" fmla="*/ 10 w 13"/>
                <a:gd name="T41" fmla="*/ 0 h 14"/>
                <a:gd name="T42" fmla="*/ 12 w 13"/>
                <a:gd name="T43" fmla="*/ 1 h 14"/>
                <a:gd name="T44" fmla="*/ 11 w 13"/>
                <a:gd name="T45" fmla="*/ 4 h 14"/>
                <a:gd name="T46" fmla="*/ 12 w 13"/>
                <a:gd name="T47" fmla="*/ 6 h 14"/>
                <a:gd name="T48" fmla="*/ 10 w 13"/>
                <a:gd name="T49" fmla="*/ 8 h 14"/>
                <a:gd name="T50" fmla="*/ 10 w 13"/>
                <a:gd name="T51" fmla="*/ 14 h 14"/>
                <a:gd name="T52" fmla="*/ 6 w 13"/>
                <a:gd name="T53" fmla="*/ 9 h 14"/>
                <a:gd name="T54" fmla="*/ 7 w 13"/>
                <a:gd name="T55" fmla="*/ 9 h 14"/>
                <a:gd name="T56" fmla="*/ 8 w 13"/>
                <a:gd name="T57" fmla="*/ 10 h 14"/>
                <a:gd name="T58" fmla="*/ 8 w 13"/>
                <a:gd name="T59" fmla="*/ 7 h 14"/>
                <a:gd name="T60" fmla="*/ 7 w 13"/>
                <a:gd name="T61" fmla="*/ 6 h 14"/>
                <a:gd name="T62" fmla="*/ 6 w 13"/>
                <a:gd name="T63" fmla="*/ 5 h 14"/>
                <a:gd name="T64" fmla="*/ 5 w 13"/>
                <a:gd name="T65" fmla="*/ 8 h 14"/>
                <a:gd name="T66" fmla="*/ 6 w 13"/>
                <a:gd name="T67" fmla="*/ 8 h 14"/>
                <a:gd name="T68" fmla="*/ 6 w 13"/>
                <a:gd name="T69" fmla="*/ 9 h 14"/>
                <a:gd name="T70" fmla="*/ 8 w 13"/>
                <a:gd name="T71" fmla="*/ 6 h 14"/>
                <a:gd name="T72" fmla="*/ 9 w 13"/>
                <a:gd name="T73" fmla="*/ 7 h 14"/>
                <a:gd name="T74" fmla="*/ 11 w 13"/>
                <a:gd name="T75" fmla="*/ 6 h 14"/>
                <a:gd name="T76" fmla="*/ 10 w 13"/>
                <a:gd name="T77" fmla="*/ 5 h 14"/>
                <a:gd name="T78" fmla="*/ 9 w 13"/>
                <a:gd name="T79" fmla="*/ 4 h 14"/>
                <a:gd name="T80" fmla="*/ 10 w 13"/>
                <a:gd name="T81" fmla="*/ 4 h 14"/>
                <a:gd name="T82" fmla="*/ 11 w 13"/>
                <a:gd name="T83" fmla="*/ 2 h 14"/>
                <a:gd name="T84" fmla="*/ 10 w 13"/>
                <a:gd name="T85" fmla="*/ 1 h 14"/>
                <a:gd name="T86" fmla="*/ 9 w 13"/>
                <a:gd name="T87" fmla="*/ 2 h 14"/>
                <a:gd name="T88" fmla="*/ 8 w 13"/>
                <a:gd name="T89" fmla="*/ 2 h 14"/>
                <a:gd name="T90" fmla="*/ 8 w 13"/>
                <a:gd name="T91" fmla="*/ 6 h 14"/>
                <a:gd name="T92" fmla="*/ 8 w 13"/>
                <a:gd name="T93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" h="14">
                  <a:moveTo>
                    <a:pt x="10" y="14"/>
                  </a:moveTo>
                  <a:cubicBezTo>
                    <a:pt x="9" y="13"/>
                    <a:pt x="9" y="13"/>
                    <a:pt x="9" y="13"/>
                  </a:cubicBezTo>
                  <a:cubicBezTo>
                    <a:pt x="8" y="12"/>
                    <a:pt x="8" y="12"/>
                    <a:pt x="7" y="11"/>
                  </a:cubicBezTo>
                  <a:cubicBezTo>
                    <a:pt x="7" y="11"/>
                    <a:pt x="7" y="11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1"/>
                  </a:cubicBezTo>
                  <a:cubicBezTo>
                    <a:pt x="4" y="11"/>
                    <a:pt x="3" y="11"/>
                    <a:pt x="2" y="1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7"/>
                    <a:pt x="4" y="6"/>
                    <a:pt x="5" y="4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"/>
                    <a:pt x="7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0"/>
                    <a:pt x="12" y="1"/>
                    <a:pt x="12" y="1"/>
                  </a:cubicBezTo>
                  <a:cubicBezTo>
                    <a:pt x="13" y="2"/>
                    <a:pt x="12" y="4"/>
                    <a:pt x="11" y="4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2" y="7"/>
                    <a:pt x="11" y="8"/>
                    <a:pt x="10" y="8"/>
                  </a:cubicBezTo>
                  <a:lnTo>
                    <a:pt x="10" y="14"/>
                  </a:lnTo>
                  <a:close/>
                  <a:moveTo>
                    <a:pt x="6" y="9"/>
                  </a:moveTo>
                  <a:cubicBezTo>
                    <a:pt x="6" y="9"/>
                    <a:pt x="7" y="9"/>
                    <a:pt x="7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5" y="6"/>
                    <a:pt x="5" y="7"/>
                    <a:pt x="5" y="8"/>
                  </a:cubicBezTo>
                  <a:cubicBezTo>
                    <a:pt x="5" y="8"/>
                    <a:pt x="5" y="8"/>
                    <a:pt x="6" y="8"/>
                  </a:cubicBezTo>
                  <a:cubicBezTo>
                    <a:pt x="6" y="9"/>
                    <a:pt x="6" y="9"/>
                    <a:pt x="6" y="9"/>
                  </a:cubicBezTo>
                  <a:close/>
                  <a:moveTo>
                    <a:pt x="8" y="6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6"/>
                    <a:pt x="11" y="6"/>
                  </a:cubicBezTo>
                  <a:cubicBezTo>
                    <a:pt x="11" y="6"/>
                    <a:pt x="11" y="5"/>
                    <a:pt x="10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3"/>
                    <a:pt x="11" y="2"/>
                    <a:pt x="11" y="2"/>
                  </a:cubicBezTo>
                  <a:cubicBezTo>
                    <a:pt x="11" y="2"/>
                    <a:pt x="11" y="1"/>
                    <a:pt x="10" y="1"/>
                  </a:cubicBezTo>
                  <a:cubicBezTo>
                    <a:pt x="10" y="1"/>
                    <a:pt x="9" y="2"/>
                    <a:pt x="9" y="2"/>
                  </a:cubicBezTo>
                  <a:cubicBezTo>
                    <a:pt x="9" y="2"/>
                    <a:pt x="8" y="2"/>
                    <a:pt x="8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90" name="Freeform 386"/>
            <p:cNvSpPr/>
            <p:nvPr/>
          </p:nvSpPr>
          <p:spPr bwMode="auto">
            <a:xfrm>
              <a:off x="3706" y="2071"/>
              <a:ext cx="26" cy="40"/>
            </a:xfrm>
            <a:custGeom>
              <a:avLst/>
              <a:gdLst>
                <a:gd name="T0" fmla="*/ 3 w 11"/>
                <a:gd name="T1" fmla="*/ 1 h 17"/>
                <a:gd name="T2" fmla="*/ 3 w 11"/>
                <a:gd name="T3" fmla="*/ 6 h 17"/>
                <a:gd name="T4" fmla="*/ 3 w 11"/>
                <a:gd name="T5" fmla="*/ 12 h 17"/>
                <a:gd name="T6" fmla="*/ 3 w 11"/>
                <a:gd name="T7" fmla="*/ 17 h 17"/>
                <a:gd name="T8" fmla="*/ 6 w 11"/>
                <a:gd name="T9" fmla="*/ 16 h 17"/>
                <a:gd name="T10" fmla="*/ 8 w 11"/>
                <a:gd name="T11" fmla="*/ 14 h 17"/>
                <a:gd name="T12" fmla="*/ 7 w 11"/>
                <a:gd name="T13" fmla="*/ 8 h 17"/>
                <a:gd name="T14" fmla="*/ 10 w 11"/>
                <a:gd name="T15" fmla="*/ 2 h 17"/>
                <a:gd name="T16" fmla="*/ 5 w 11"/>
                <a:gd name="T17" fmla="*/ 0 h 17"/>
                <a:gd name="T18" fmla="*/ 3 w 11"/>
                <a:gd name="T1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7">
                  <a:moveTo>
                    <a:pt x="3" y="1"/>
                  </a:moveTo>
                  <a:cubicBezTo>
                    <a:pt x="3" y="3"/>
                    <a:pt x="3" y="4"/>
                    <a:pt x="3" y="6"/>
                  </a:cubicBezTo>
                  <a:cubicBezTo>
                    <a:pt x="2" y="8"/>
                    <a:pt x="0" y="14"/>
                    <a:pt x="3" y="12"/>
                  </a:cubicBezTo>
                  <a:cubicBezTo>
                    <a:pt x="3" y="14"/>
                    <a:pt x="3" y="15"/>
                    <a:pt x="3" y="17"/>
                  </a:cubicBezTo>
                  <a:cubicBezTo>
                    <a:pt x="4" y="17"/>
                    <a:pt x="5" y="17"/>
                    <a:pt x="6" y="16"/>
                  </a:cubicBezTo>
                  <a:cubicBezTo>
                    <a:pt x="6" y="16"/>
                    <a:pt x="8" y="14"/>
                    <a:pt x="8" y="14"/>
                  </a:cubicBezTo>
                  <a:cubicBezTo>
                    <a:pt x="8" y="13"/>
                    <a:pt x="6" y="9"/>
                    <a:pt x="7" y="8"/>
                  </a:cubicBezTo>
                  <a:cubicBezTo>
                    <a:pt x="9" y="7"/>
                    <a:pt x="8" y="4"/>
                    <a:pt x="10" y="2"/>
                  </a:cubicBezTo>
                  <a:cubicBezTo>
                    <a:pt x="11" y="0"/>
                    <a:pt x="5" y="1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91" name="Freeform 387"/>
            <p:cNvSpPr>
              <a:spLocks noEditPoints="1"/>
            </p:cNvSpPr>
            <p:nvPr/>
          </p:nvSpPr>
          <p:spPr bwMode="auto">
            <a:xfrm>
              <a:off x="3706" y="2069"/>
              <a:ext cx="26" cy="45"/>
            </a:xfrm>
            <a:custGeom>
              <a:avLst/>
              <a:gdLst>
                <a:gd name="T0" fmla="*/ 2 w 11"/>
                <a:gd name="T1" fmla="*/ 19 h 19"/>
                <a:gd name="T2" fmla="*/ 2 w 11"/>
                <a:gd name="T3" fmla="*/ 18 h 19"/>
                <a:gd name="T4" fmla="*/ 3 w 11"/>
                <a:gd name="T5" fmla="*/ 14 h 19"/>
                <a:gd name="T6" fmla="*/ 2 w 11"/>
                <a:gd name="T7" fmla="*/ 14 h 19"/>
                <a:gd name="T8" fmla="*/ 2 w 11"/>
                <a:gd name="T9" fmla="*/ 14 h 19"/>
                <a:gd name="T10" fmla="*/ 1 w 11"/>
                <a:gd name="T11" fmla="*/ 13 h 19"/>
                <a:gd name="T12" fmla="*/ 2 w 11"/>
                <a:gd name="T13" fmla="*/ 8 h 19"/>
                <a:gd name="T14" fmla="*/ 2 w 11"/>
                <a:gd name="T15" fmla="*/ 7 h 19"/>
                <a:gd name="T16" fmla="*/ 2 w 11"/>
                <a:gd name="T17" fmla="*/ 2 h 19"/>
                <a:gd name="T18" fmla="*/ 2 w 11"/>
                <a:gd name="T19" fmla="*/ 1 h 19"/>
                <a:gd name="T20" fmla="*/ 3 w 11"/>
                <a:gd name="T21" fmla="*/ 1 h 19"/>
                <a:gd name="T22" fmla="*/ 4 w 11"/>
                <a:gd name="T23" fmla="*/ 0 h 19"/>
                <a:gd name="T24" fmla="*/ 5 w 11"/>
                <a:gd name="T25" fmla="*/ 0 h 19"/>
                <a:gd name="T26" fmla="*/ 5 w 11"/>
                <a:gd name="T27" fmla="*/ 0 h 19"/>
                <a:gd name="T28" fmla="*/ 5 w 11"/>
                <a:gd name="T29" fmla="*/ 0 h 19"/>
                <a:gd name="T30" fmla="*/ 7 w 11"/>
                <a:gd name="T31" fmla="*/ 1 h 19"/>
                <a:gd name="T32" fmla="*/ 10 w 11"/>
                <a:gd name="T33" fmla="*/ 2 h 19"/>
                <a:gd name="T34" fmla="*/ 10 w 11"/>
                <a:gd name="T35" fmla="*/ 3 h 19"/>
                <a:gd name="T36" fmla="*/ 9 w 11"/>
                <a:gd name="T37" fmla="*/ 6 h 19"/>
                <a:gd name="T38" fmla="*/ 8 w 11"/>
                <a:gd name="T39" fmla="*/ 9 h 19"/>
                <a:gd name="T40" fmla="*/ 8 w 11"/>
                <a:gd name="T41" fmla="*/ 12 h 19"/>
                <a:gd name="T42" fmla="*/ 9 w 11"/>
                <a:gd name="T43" fmla="*/ 15 h 19"/>
                <a:gd name="T44" fmla="*/ 8 w 11"/>
                <a:gd name="T45" fmla="*/ 15 h 19"/>
                <a:gd name="T46" fmla="*/ 7 w 11"/>
                <a:gd name="T47" fmla="*/ 17 h 19"/>
                <a:gd name="T48" fmla="*/ 6 w 11"/>
                <a:gd name="T49" fmla="*/ 17 h 19"/>
                <a:gd name="T50" fmla="*/ 7 w 11"/>
                <a:gd name="T51" fmla="*/ 18 h 19"/>
                <a:gd name="T52" fmla="*/ 7 w 11"/>
                <a:gd name="T53" fmla="*/ 18 h 19"/>
                <a:gd name="T54" fmla="*/ 2 w 11"/>
                <a:gd name="T55" fmla="*/ 19 h 19"/>
                <a:gd name="T56" fmla="*/ 4 w 11"/>
                <a:gd name="T57" fmla="*/ 12 h 19"/>
                <a:gd name="T58" fmla="*/ 4 w 11"/>
                <a:gd name="T59" fmla="*/ 13 h 19"/>
                <a:gd name="T60" fmla="*/ 4 w 11"/>
                <a:gd name="T61" fmla="*/ 17 h 19"/>
                <a:gd name="T62" fmla="*/ 6 w 11"/>
                <a:gd name="T63" fmla="*/ 17 h 19"/>
                <a:gd name="T64" fmla="*/ 7 w 11"/>
                <a:gd name="T65" fmla="*/ 14 h 19"/>
                <a:gd name="T66" fmla="*/ 7 w 11"/>
                <a:gd name="T67" fmla="*/ 14 h 19"/>
                <a:gd name="T68" fmla="*/ 7 w 11"/>
                <a:gd name="T69" fmla="*/ 13 h 19"/>
                <a:gd name="T70" fmla="*/ 7 w 11"/>
                <a:gd name="T71" fmla="*/ 8 h 19"/>
                <a:gd name="T72" fmla="*/ 8 w 11"/>
                <a:gd name="T73" fmla="*/ 6 h 19"/>
                <a:gd name="T74" fmla="*/ 9 w 11"/>
                <a:gd name="T75" fmla="*/ 2 h 19"/>
                <a:gd name="T76" fmla="*/ 9 w 11"/>
                <a:gd name="T77" fmla="*/ 2 h 19"/>
                <a:gd name="T78" fmla="*/ 7 w 11"/>
                <a:gd name="T79" fmla="*/ 2 h 19"/>
                <a:gd name="T80" fmla="*/ 5 w 11"/>
                <a:gd name="T81" fmla="*/ 1 h 19"/>
                <a:gd name="T82" fmla="*/ 4 w 11"/>
                <a:gd name="T83" fmla="*/ 2 h 19"/>
                <a:gd name="T84" fmla="*/ 4 w 11"/>
                <a:gd name="T85" fmla="*/ 2 h 19"/>
                <a:gd name="T86" fmla="*/ 3 w 11"/>
                <a:gd name="T87" fmla="*/ 8 h 19"/>
                <a:gd name="T88" fmla="*/ 3 w 11"/>
                <a:gd name="T89" fmla="*/ 8 h 19"/>
                <a:gd name="T90" fmla="*/ 2 w 11"/>
                <a:gd name="T91" fmla="*/ 13 h 19"/>
                <a:gd name="T92" fmla="*/ 3 w 11"/>
                <a:gd name="T93" fmla="*/ 12 h 19"/>
                <a:gd name="T94" fmla="*/ 4 w 11"/>
                <a:gd name="T95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" h="19">
                  <a:moveTo>
                    <a:pt x="2" y="19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5"/>
                    <a:pt x="3" y="14"/>
                  </a:cubicBezTo>
                  <a:cubicBezTo>
                    <a:pt x="3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1" y="13"/>
                  </a:cubicBezTo>
                  <a:cubicBezTo>
                    <a:pt x="0" y="12"/>
                    <a:pt x="1" y="10"/>
                    <a:pt x="2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3" y="5"/>
                    <a:pt x="3" y="4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4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9" y="1"/>
                    <a:pt x="10" y="1"/>
                    <a:pt x="10" y="2"/>
                  </a:cubicBezTo>
                  <a:cubicBezTo>
                    <a:pt x="11" y="2"/>
                    <a:pt x="11" y="2"/>
                    <a:pt x="10" y="3"/>
                  </a:cubicBezTo>
                  <a:cubicBezTo>
                    <a:pt x="10" y="4"/>
                    <a:pt x="9" y="5"/>
                    <a:pt x="9" y="6"/>
                  </a:cubicBezTo>
                  <a:cubicBezTo>
                    <a:pt x="9" y="7"/>
                    <a:pt x="9" y="9"/>
                    <a:pt x="8" y="9"/>
                  </a:cubicBezTo>
                  <a:cubicBezTo>
                    <a:pt x="8" y="10"/>
                    <a:pt x="8" y="11"/>
                    <a:pt x="8" y="12"/>
                  </a:cubicBezTo>
                  <a:cubicBezTo>
                    <a:pt x="9" y="14"/>
                    <a:pt x="9" y="14"/>
                    <a:pt x="9" y="15"/>
                  </a:cubicBezTo>
                  <a:cubicBezTo>
                    <a:pt x="9" y="15"/>
                    <a:pt x="9" y="15"/>
                    <a:pt x="8" y="15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lnTo>
                    <a:pt x="2" y="19"/>
                  </a:lnTo>
                  <a:close/>
                  <a:moveTo>
                    <a:pt x="4" y="12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4" y="16"/>
                    <a:pt x="4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6" y="16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3"/>
                    <a:pt x="7" y="13"/>
                  </a:cubicBezTo>
                  <a:cubicBezTo>
                    <a:pt x="6" y="10"/>
                    <a:pt x="6" y="9"/>
                    <a:pt x="7" y="8"/>
                  </a:cubicBezTo>
                  <a:cubicBezTo>
                    <a:pt x="7" y="8"/>
                    <a:pt x="8" y="7"/>
                    <a:pt x="8" y="6"/>
                  </a:cubicBezTo>
                  <a:cubicBezTo>
                    <a:pt x="8" y="5"/>
                    <a:pt x="8" y="3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8" y="2"/>
                    <a:pt x="7" y="2"/>
                  </a:cubicBezTo>
                  <a:cubicBezTo>
                    <a:pt x="6" y="2"/>
                    <a:pt x="5" y="2"/>
                    <a:pt x="5" y="1"/>
                  </a:cubicBezTo>
                  <a:cubicBezTo>
                    <a:pt x="5" y="1"/>
                    <a:pt x="5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4"/>
                    <a:pt x="4" y="5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12"/>
                    <a:pt x="2" y="12"/>
                    <a:pt x="2" y="13"/>
                  </a:cubicBezTo>
                  <a:cubicBezTo>
                    <a:pt x="3" y="13"/>
                    <a:pt x="3" y="13"/>
                    <a:pt x="3" y="12"/>
                  </a:cubicBezTo>
                  <a:lnTo>
                    <a:pt x="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92" name="Freeform 388"/>
            <p:cNvSpPr/>
            <p:nvPr/>
          </p:nvSpPr>
          <p:spPr bwMode="auto">
            <a:xfrm>
              <a:off x="3896" y="2014"/>
              <a:ext cx="59" cy="43"/>
            </a:xfrm>
            <a:custGeom>
              <a:avLst/>
              <a:gdLst>
                <a:gd name="T0" fmla="*/ 0 w 25"/>
                <a:gd name="T1" fmla="*/ 9 h 18"/>
                <a:gd name="T2" fmla="*/ 3 w 25"/>
                <a:gd name="T3" fmla="*/ 6 h 18"/>
                <a:gd name="T4" fmla="*/ 5 w 25"/>
                <a:gd name="T5" fmla="*/ 2 h 18"/>
                <a:gd name="T6" fmla="*/ 15 w 25"/>
                <a:gd name="T7" fmla="*/ 1 h 18"/>
                <a:gd name="T8" fmla="*/ 20 w 25"/>
                <a:gd name="T9" fmla="*/ 6 h 18"/>
                <a:gd name="T10" fmla="*/ 24 w 25"/>
                <a:gd name="T11" fmla="*/ 11 h 18"/>
                <a:gd name="T12" fmla="*/ 23 w 25"/>
                <a:gd name="T13" fmla="*/ 15 h 18"/>
                <a:gd name="T14" fmla="*/ 23 w 25"/>
                <a:gd name="T15" fmla="*/ 13 h 18"/>
                <a:gd name="T16" fmla="*/ 22 w 25"/>
                <a:gd name="T17" fmla="*/ 17 h 18"/>
                <a:gd name="T18" fmla="*/ 18 w 25"/>
                <a:gd name="T19" fmla="*/ 16 h 18"/>
                <a:gd name="T20" fmla="*/ 14 w 25"/>
                <a:gd name="T21" fmla="*/ 18 h 18"/>
                <a:gd name="T22" fmla="*/ 7 w 25"/>
                <a:gd name="T23" fmla="*/ 16 h 18"/>
                <a:gd name="T24" fmla="*/ 5 w 25"/>
                <a:gd name="T25" fmla="*/ 15 h 18"/>
                <a:gd name="T26" fmla="*/ 6 w 25"/>
                <a:gd name="T27" fmla="*/ 14 h 18"/>
                <a:gd name="T28" fmla="*/ 0 w 25"/>
                <a:gd name="T29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18">
                  <a:moveTo>
                    <a:pt x="0" y="9"/>
                  </a:moveTo>
                  <a:cubicBezTo>
                    <a:pt x="1" y="8"/>
                    <a:pt x="2" y="8"/>
                    <a:pt x="3" y="6"/>
                  </a:cubicBezTo>
                  <a:cubicBezTo>
                    <a:pt x="3" y="5"/>
                    <a:pt x="4" y="3"/>
                    <a:pt x="5" y="2"/>
                  </a:cubicBezTo>
                  <a:cubicBezTo>
                    <a:pt x="8" y="0"/>
                    <a:pt x="12" y="2"/>
                    <a:pt x="15" y="1"/>
                  </a:cubicBezTo>
                  <a:cubicBezTo>
                    <a:pt x="18" y="0"/>
                    <a:pt x="19" y="3"/>
                    <a:pt x="20" y="6"/>
                  </a:cubicBezTo>
                  <a:cubicBezTo>
                    <a:pt x="22" y="9"/>
                    <a:pt x="19" y="12"/>
                    <a:pt x="24" y="11"/>
                  </a:cubicBezTo>
                  <a:cubicBezTo>
                    <a:pt x="25" y="13"/>
                    <a:pt x="24" y="14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5"/>
                    <a:pt x="22" y="16"/>
                    <a:pt x="22" y="17"/>
                  </a:cubicBezTo>
                  <a:cubicBezTo>
                    <a:pt x="21" y="17"/>
                    <a:pt x="19" y="16"/>
                    <a:pt x="18" y="16"/>
                  </a:cubicBezTo>
                  <a:cubicBezTo>
                    <a:pt x="16" y="16"/>
                    <a:pt x="15" y="18"/>
                    <a:pt x="14" y="18"/>
                  </a:cubicBezTo>
                  <a:cubicBezTo>
                    <a:pt x="12" y="18"/>
                    <a:pt x="6" y="18"/>
                    <a:pt x="7" y="16"/>
                  </a:cubicBezTo>
                  <a:cubicBezTo>
                    <a:pt x="6" y="16"/>
                    <a:pt x="6" y="15"/>
                    <a:pt x="5" y="15"/>
                  </a:cubicBezTo>
                  <a:cubicBezTo>
                    <a:pt x="6" y="14"/>
                    <a:pt x="6" y="15"/>
                    <a:pt x="6" y="14"/>
                  </a:cubicBezTo>
                  <a:cubicBezTo>
                    <a:pt x="4" y="16"/>
                    <a:pt x="1" y="9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93" name="Freeform 389"/>
            <p:cNvSpPr>
              <a:spLocks noEditPoints="1"/>
            </p:cNvSpPr>
            <p:nvPr/>
          </p:nvSpPr>
          <p:spPr bwMode="auto">
            <a:xfrm>
              <a:off x="3891" y="2014"/>
              <a:ext cx="64" cy="45"/>
            </a:xfrm>
            <a:custGeom>
              <a:avLst/>
              <a:gdLst>
                <a:gd name="T0" fmla="*/ 8 w 27"/>
                <a:gd name="T1" fmla="*/ 17 h 19"/>
                <a:gd name="T2" fmla="*/ 8 w 27"/>
                <a:gd name="T3" fmla="*/ 16 h 19"/>
                <a:gd name="T4" fmla="*/ 6 w 27"/>
                <a:gd name="T5" fmla="*/ 15 h 19"/>
                <a:gd name="T6" fmla="*/ 3 w 27"/>
                <a:gd name="T7" fmla="*/ 12 h 19"/>
                <a:gd name="T8" fmla="*/ 0 w 27"/>
                <a:gd name="T9" fmla="*/ 9 h 19"/>
                <a:gd name="T10" fmla="*/ 4 w 27"/>
                <a:gd name="T11" fmla="*/ 6 h 19"/>
                <a:gd name="T12" fmla="*/ 7 w 27"/>
                <a:gd name="T13" fmla="*/ 2 h 19"/>
                <a:gd name="T14" fmla="*/ 13 w 27"/>
                <a:gd name="T15" fmla="*/ 1 h 19"/>
                <a:gd name="T16" fmla="*/ 18 w 27"/>
                <a:gd name="T17" fmla="*/ 0 h 19"/>
                <a:gd name="T18" fmla="*/ 23 w 27"/>
                <a:gd name="T19" fmla="*/ 5 h 19"/>
                <a:gd name="T20" fmla="*/ 24 w 27"/>
                <a:gd name="T21" fmla="*/ 11 h 19"/>
                <a:gd name="T22" fmla="*/ 25 w 27"/>
                <a:gd name="T23" fmla="*/ 8 h 19"/>
                <a:gd name="T24" fmla="*/ 26 w 27"/>
                <a:gd name="T25" fmla="*/ 11 h 19"/>
                <a:gd name="T26" fmla="*/ 27 w 27"/>
                <a:gd name="T27" fmla="*/ 11 h 19"/>
                <a:gd name="T28" fmla="*/ 25 w 27"/>
                <a:gd name="T29" fmla="*/ 16 h 19"/>
                <a:gd name="T30" fmla="*/ 25 w 27"/>
                <a:gd name="T31" fmla="*/ 18 h 19"/>
                <a:gd name="T32" fmla="*/ 23 w 27"/>
                <a:gd name="T33" fmla="*/ 18 h 19"/>
                <a:gd name="T34" fmla="*/ 20 w 27"/>
                <a:gd name="T35" fmla="*/ 17 h 19"/>
                <a:gd name="T36" fmla="*/ 16 w 27"/>
                <a:gd name="T37" fmla="*/ 19 h 19"/>
                <a:gd name="T38" fmla="*/ 8 w 27"/>
                <a:gd name="T39" fmla="*/ 15 h 19"/>
                <a:gd name="T40" fmla="*/ 9 w 27"/>
                <a:gd name="T41" fmla="*/ 16 h 19"/>
                <a:gd name="T42" fmla="*/ 10 w 27"/>
                <a:gd name="T43" fmla="*/ 16 h 19"/>
                <a:gd name="T44" fmla="*/ 15 w 27"/>
                <a:gd name="T45" fmla="*/ 17 h 19"/>
                <a:gd name="T46" fmla="*/ 20 w 27"/>
                <a:gd name="T47" fmla="*/ 16 h 19"/>
                <a:gd name="T48" fmla="*/ 24 w 27"/>
                <a:gd name="T49" fmla="*/ 17 h 19"/>
                <a:gd name="T50" fmla="*/ 24 w 27"/>
                <a:gd name="T51" fmla="*/ 12 h 19"/>
                <a:gd name="T52" fmla="*/ 22 w 27"/>
                <a:gd name="T53" fmla="*/ 9 h 19"/>
                <a:gd name="T54" fmla="*/ 21 w 27"/>
                <a:gd name="T55" fmla="*/ 5 h 19"/>
                <a:gd name="T56" fmla="*/ 12 w 27"/>
                <a:gd name="T57" fmla="*/ 2 h 19"/>
                <a:gd name="T58" fmla="*/ 8 w 27"/>
                <a:gd name="T59" fmla="*/ 3 h 19"/>
                <a:gd name="T60" fmla="*/ 5 w 27"/>
                <a:gd name="T61" fmla="*/ 7 h 19"/>
                <a:gd name="T62" fmla="*/ 4 w 27"/>
                <a:gd name="T63" fmla="*/ 11 h 19"/>
                <a:gd name="T64" fmla="*/ 7 w 27"/>
                <a:gd name="T65" fmla="*/ 14 h 19"/>
                <a:gd name="T66" fmla="*/ 8 w 27"/>
                <a:gd name="T67" fmla="*/ 14 h 19"/>
                <a:gd name="T68" fmla="*/ 8 w 27"/>
                <a:gd name="T69" fmla="*/ 14 h 19"/>
                <a:gd name="T70" fmla="*/ 8 w 27"/>
                <a:gd name="T71" fmla="*/ 15 h 19"/>
                <a:gd name="T72" fmla="*/ 25 w 27"/>
                <a:gd name="T73" fmla="*/ 13 h 19"/>
                <a:gd name="T74" fmla="*/ 26 w 27"/>
                <a:gd name="T75" fmla="*/ 14 h 19"/>
                <a:gd name="T76" fmla="*/ 25 w 27"/>
                <a:gd name="T77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7" h="19">
                  <a:moveTo>
                    <a:pt x="14" y="19"/>
                  </a:moveTo>
                  <a:cubicBezTo>
                    <a:pt x="12" y="19"/>
                    <a:pt x="9" y="19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5" y="15"/>
                    <a:pt x="4" y="13"/>
                    <a:pt x="3" y="12"/>
                  </a:cubicBezTo>
                  <a:cubicBezTo>
                    <a:pt x="3" y="11"/>
                    <a:pt x="2" y="10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7"/>
                    <a:pt x="3" y="7"/>
                    <a:pt x="4" y="6"/>
                  </a:cubicBezTo>
                  <a:cubicBezTo>
                    <a:pt x="4" y="6"/>
                    <a:pt x="4" y="5"/>
                    <a:pt x="5" y="5"/>
                  </a:cubicBezTo>
                  <a:cubicBezTo>
                    <a:pt x="5" y="4"/>
                    <a:pt x="6" y="3"/>
                    <a:pt x="7" y="2"/>
                  </a:cubicBezTo>
                  <a:cubicBezTo>
                    <a:pt x="8" y="1"/>
                    <a:pt x="10" y="1"/>
                    <a:pt x="11" y="1"/>
                  </a:cubicBezTo>
                  <a:cubicBezTo>
                    <a:pt x="11" y="1"/>
                    <a:pt x="12" y="1"/>
                    <a:pt x="13" y="1"/>
                  </a:cubicBezTo>
                  <a:cubicBezTo>
                    <a:pt x="14" y="1"/>
                    <a:pt x="15" y="1"/>
                    <a:pt x="16" y="1"/>
                  </a:cubicBezTo>
                  <a:cubicBezTo>
                    <a:pt x="17" y="0"/>
                    <a:pt x="18" y="0"/>
                    <a:pt x="18" y="0"/>
                  </a:cubicBezTo>
                  <a:cubicBezTo>
                    <a:pt x="21" y="0"/>
                    <a:pt x="21" y="2"/>
                    <a:pt x="22" y="4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4" y="7"/>
                    <a:pt x="24" y="8"/>
                    <a:pt x="24" y="9"/>
                  </a:cubicBezTo>
                  <a:cubicBezTo>
                    <a:pt x="24" y="10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26" y="11"/>
                    <a:pt x="26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3"/>
                    <a:pt x="27" y="15"/>
                    <a:pt x="25" y="15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7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3" y="18"/>
                    <a:pt x="23" y="18"/>
                  </a:cubicBezTo>
                  <a:cubicBezTo>
                    <a:pt x="22" y="17"/>
                    <a:pt x="21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7"/>
                    <a:pt x="18" y="17"/>
                    <a:pt x="18" y="18"/>
                  </a:cubicBezTo>
                  <a:cubicBezTo>
                    <a:pt x="17" y="18"/>
                    <a:pt x="16" y="18"/>
                    <a:pt x="16" y="19"/>
                  </a:cubicBezTo>
                  <a:cubicBezTo>
                    <a:pt x="15" y="19"/>
                    <a:pt x="15" y="19"/>
                    <a:pt x="14" y="19"/>
                  </a:cubicBezTo>
                  <a:close/>
                  <a:moveTo>
                    <a:pt x="8" y="15"/>
                  </a:moveTo>
                  <a:cubicBezTo>
                    <a:pt x="8" y="15"/>
                    <a:pt x="9" y="15"/>
                    <a:pt x="9" y="15"/>
                  </a:cubicBezTo>
                  <a:cubicBezTo>
                    <a:pt x="9" y="15"/>
                    <a:pt x="9" y="16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7"/>
                    <a:pt x="12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7"/>
                    <a:pt x="17" y="17"/>
                    <a:pt x="17" y="17"/>
                  </a:cubicBezTo>
                  <a:cubicBezTo>
                    <a:pt x="18" y="16"/>
                    <a:pt x="19" y="16"/>
                    <a:pt x="20" y="16"/>
                  </a:cubicBezTo>
                  <a:cubicBezTo>
                    <a:pt x="21" y="15"/>
                    <a:pt x="22" y="16"/>
                    <a:pt x="23" y="16"/>
                  </a:cubicBezTo>
                  <a:cubicBezTo>
                    <a:pt x="23" y="16"/>
                    <a:pt x="23" y="16"/>
                    <a:pt x="24" y="17"/>
                  </a:cubicBezTo>
                  <a:cubicBezTo>
                    <a:pt x="24" y="15"/>
                    <a:pt x="24" y="14"/>
                    <a:pt x="24" y="13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3" y="12"/>
                    <a:pt x="23" y="12"/>
                  </a:cubicBezTo>
                  <a:cubicBezTo>
                    <a:pt x="22" y="11"/>
                    <a:pt x="22" y="10"/>
                    <a:pt x="22" y="9"/>
                  </a:cubicBezTo>
                  <a:cubicBezTo>
                    <a:pt x="22" y="8"/>
                    <a:pt x="22" y="7"/>
                    <a:pt x="22" y="6"/>
                  </a:cubicBezTo>
                  <a:cubicBezTo>
                    <a:pt x="22" y="6"/>
                    <a:pt x="21" y="5"/>
                    <a:pt x="21" y="5"/>
                  </a:cubicBezTo>
                  <a:cubicBezTo>
                    <a:pt x="20" y="2"/>
                    <a:pt x="19" y="1"/>
                    <a:pt x="17" y="2"/>
                  </a:cubicBezTo>
                  <a:cubicBezTo>
                    <a:pt x="16" y="2"/>
                    <a:pt x="14" y="2"/>
                    <a:pt x="12" y="2"/>
                  </a:cubicBezTo>
                  <a:cubicBezTo>
                    <a:pt x="12" y="2"/>
                    <a:pt x="11" y="2"/>
                    <a:pt x="11" y="2"/>
                  </a:cubicBezTo>
                  <a:cubicBezTo>
                    <a:pt x="9" y="2"/>
                    <a:pt x="9" y="2"/>
                    <a:pt x="8" y="3"/>
                  </a:cubicBezTo>
                  <a:cubicBezTo>
                    <a:pt x="7" y="3"/>
                    <a:pt x="6" y="4"/>
                    <a:pt x="6" y="6"/>
                  </a:cubicBezTo>
                  <a:cubicBezTo>
                    <a:pt x="6" y="6"/>
                    <a:pt x="5" y="6"/>
                    <a:pt x="5" y="7"/>
                  </a:cubicBezTo>
                  <a:cubicBezTo>
                    <a:pt x="5" y="8"/>
                    <a:pt x="4" y="9"/>
                    <a:pt x="3" y="9"/>
                  </a:cubicBezTo>
                  <a:cubicBezTo>
                    <a:pt x="3" y="9"/>
                    <a:pt x="4" y="10"/>
                    <a:pt x="4" y="11"/>
                  </a:cubicBezTo>
                  <a:cubicBezTo>
                    <a:pt x="5" y="12"/>
                    <a:pt x="6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8" y="15"/>
                    <a:pt x="8" y="15"/>
                  </a:cubicBezTo>
                  <a:close/>
                  <a:moveTo>
                    <a:pt x="25" y="12"/>
                  </a:moveTo>
                  <a:cubicBezTo>
                    <a:pt x="25" y="13"/>
                    <a:pt x="25" y="13"/>
                    <a:pt x="25" y="13"/>
                  </a:cubicBezTo>
                  <a:cubicBezTo>
                    <a:pt x="25" y="13"/>
                    <a:pt x="25" y="13"/>
                    <a:pt x="25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3"/>
                    <a:pt x="26" y="12"/>
                  </a:cubicBezTo>
                  <a:cubicBezTo>
                    <a:pt x="26" y="12"/>
                    <a:pt x="25" y="12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94" name="Freeform 390"/>
            <p:cNvSpPr/>
            <p:nvPr/>
          </p:nvSpPr>
          <p:spPr bwMode="auto">
            <a:xfrm>
              <a:off x="3853" y="2028"/>
              <a:ext cx="17" cy="12"/>
            </a:xfrm>
            <a:custGeom>
              <a:avLst/>
              <a:gdLst>
                <a:gd name="T0" fmla="*/ 7 w 7"/>
                <a:gd name="T1" fmla="*/ 0 h 5"/>
                <a:gd name="T2" fmla="*/ 5 w 7"/>
                <a:gd name="T3" fmla="*/ 2 h 5"/>
                <a:gd name="T4" fmla="*/ 4 w 7"/>
                <a:gd name="T5" fmla="*/ 4 h 5"/>
                <a:gd name="T6" fmla="*/ 1 w 7"/>
                <a:gd name="T7" fmla="*/ 5 h 5"/>
                <a:gd name="T8" fmla="*/ 0 w 7"/>
                <a:gd name="T9" fmla="*/ 2 h 5"/>
                <a:gd name="T10" fmla="*/ 7 w 7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7" y="0"/>
                  </a:moveTo>
                  <a:cubicBezTo>
                    <a:pt x="7" y="1"/>
                    <a:pt x="6" y="1"/>
                    <a:pt x="5" y="2"/>
                  </a:cubicBezTo>
                  <a:cubicBezTo>
                    <a:pt x="5" y="3"/>
                    <a:pt x="5" y="5"/>
                    <a:pt x="4" y="4"/>
                  </a:cubicBezTo>
                  <a:cubicBezTo>
                    <a:pt x="3" y="4"/>
                    <a:pt x="1" y="5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7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95" name="Freeform 391"/>
            <p:cNvSpPr>
              <a:spLocks noEditPoints="1"/>
            </p:cNvSpPr>
            <p:nvPr/>
          </p:nvSpPr>
          <p:spPr bwMode="auto">
            <a:xfrm>
              <a:off x="3851" y="2028"/>
              <a:ext cx="21" cy="12"/>
            </a:xfrm>
            <a:custGeom>
              <a:avLst/>
              <a:gdLst>
                <a:gd name="T0" fmla="*/ 2 w 9"/>
                <a:gd name="T1" fmla="*/ 5 h 5"/>
                <a:gd name="T2" fmla="*/ 2 w 9"/>
                <a:gd name="T3" fmla="*/ 5 h 5"/>
                <a:gd name="T4" fmla="*/ 2 w 9"/>
                <a:gd name="T5" fmla="*/ 5 h 5"/>
                <a:gd name="T6" fmla="*/ 1 w 9"/>
                <a:gd name="T7" fmla="*/ 5 h 5"/>
                <a:gd name="T8" fmla="*/ 1 w 9"/>
                <a:gd name="T9" fmla="*/ 5 h 5"/>
                <a:gd name="T10" fmla="*/ 1 w 9"/>
                <a:gd name="T11" fmla="*/ 5 h 5"/>
                <a:gd name="T12" fmla="*/ 0 w 9"/>
                <a:gd name="T13" fmla="*/ 3 h 5"/>
                <a:gd name="T14" fmla="*/ 0 w 9"/>
                <a:gd name="T15" fmla="*/ 3 h 5"/>
                <a:gd name="T16" fmla="*/ 0 w 9"/>
                <a:gd name="T17" fmla="*/ 2 h 5"/>
                <a:gd name="T18" fmla="*/ 0 w 9"/>
                <a:gd name="T19" fmla="*/ 2 h 5"/>
                <a:gd name="T20" fmla="*/ 8 w 9"/>
                <a:gd name="T21" fmla="*/ 0 h 5"/>
                <a:gd name="T22" fmla="*/ 9 w 9"/>
                <a:gd name="T23" fmla="*/ 0 h 5"/>
                <a:gd name="T24" fmla="*/ 9 w 9"/>
                <a:gd name="T25" fmla="*/ 0 h 5"/>
                <a:gd name="T26" fmla="*/ 9 w 9"/>
                <a:gd name="T27" fmla="*/ 1 h 5"/>
                <a:gd name="T28" fmla="*/ 7 w 9"/>
                <a:gd name="T29" fmla="*/ 2 h 5"/>
                <a:gd name="T30" fmla="*/ 7 w 9"/>
                <a:gd name="T31" fmla="*/ 2 h 5"/>
                <a:gd name="T32" fmla="*/ 6 w 9"/>
                <a:gd name="T33" fmla="*/ 3 h 5"/>
                <a:gd name="T34" fmla="*/ 5 w 9"/>
                <a:gd name="T35" fmla="*/ 5 h 5"/>
                <a:gd name="T36" fmla="*/ 5 w 9"/>
                <a:gd name="T37" fmla="*/ 5 h 5"/>
                <a:gd name="T38" fmla="*/ 2 w 9"/>
                <a:gd name="T39" fmla="*/ 5 h 5"/>
                <a:gd name="T40" fmla="*/ 1 w 9"/>
                <a:gd name="T41" fmla="*/ 2 h 5"/>
                <a:gd name="T42" fmla="*/ 2 w 9"/>
                <a:gd name="T43" fmla="*/ 3 h 5"/>
                <a:gd name="T44" fmla="*/ 2 w 9"/>
                <a:gd name="T45" fmla="*/ 4 h 5"/>
                <a:gd name="T46" fmla="*/ 5 w 9"/>
                <a:gd name="T47" fmla="*/ 4 h 5"/>
                <a:gd name="T48" fmla="*/ 5 w 9"/>
                <a:gd name="T49" fmla="*/ 4 h 5"/>
                <a:gd name="T50" fmla="*/ 5 w 9"/>
                <a:gd name="T51" fmla="*/ 3 h 5"/>
                <a:gd name="T52" fmla="*/ 6 w 9"/>
                <a:gd name="T53" fmla="*/ 1 h 5"/>
                <a:gd name="T54" fmla="*/ 6 w 9"/>
                <a:gd name="T55" fmla="*/ 1 h 5"/>
                <a:gd name="T56" fmla="*/ 1 w 9"/>
                <a:gd name="T5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" h="5"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6" y="0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6" y="3"/>
                    <a:pt x="6" y="3"/>
                  </a:cubicBezTo>
                  <a:cubicBezTo>
                    <a:pt x="6" y="4"/>
                    <a:pt x="6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2" y="5"/>
                    <a:pt x="2" y="5"/>
                  </a:cubicBezTo>
                  <a:close/>
                  <a:moveTo>
                    <a:pt x="1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3" y="4"/>
                    <a:pt x="3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3"/>
                    <a:pt x="5" y="3"/>
                  </a:cubicBezTo>
                  <a:cubicBezTo>
                    <a:pt x="5" y="2"/>
                    <a:pt x="5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1"/>
                    <a:pt x="2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96" name="Freeform 392"/>
            <p:cNvSpPr/>
            <p:nvPr/>
          </p:nvSpPr>
          <p:spPr bwMode="auto">
            <a:xfrm>
              <a:off x="3853" y="2028"/>
              <a:ext cx="38" cy="38"/>
            </a:xfrm>
            <a:custGeom>
              <a:avLst/>
              <a:gdLst>
                <a:gd name="T0" fmla="*/ 10 w 16"/>
                <a:gd name="T1" fmla="*/ 13 h 16"/>
                <a:gd name="T2" fmla="*/ 13 w 16"/>
                <a:gd name="T3" fmla="*/ 15 h 16"/>
                <a:gd name="T4" fmla="*/ 9 w 16"/>
                <a:gd name="T5" fmla="*/ 14 h 16"/>
                <a:gd name="T6" fmla="*/ 11 w 16"/>
                <a:gd name="T7" fmla="*/ 14 h 16"/>
                <a:gd name="T8" fmla="*/ 5 w 16"/>
                <a:gd name="T9" fmla="*/ 9 h 16"/>
                <a:gd name="T10" fmla="*/ 2 w 16"/>
                <a:gd name="T11" fmla="*/ 6 h 16"/>
                <a:gd name="T12" fmla="*/ 0 w 16"/>
                <a:gd name="T13" fmla="*/ 6 h 16"/>
                <a:gd name="T14" fmla="*/ 4 w 16"/>
                <a:gd name="T15" fmla="*/ 4 h 16"/>
                <a:gd name="T16" fmla="*/ 5 w 16"/>
                <a:gd name="T17" fmla="*/ 2 h 16"/>
                <a:gd name="T18" fmla="*/ 7 w 16"/>
                <a:gd name="T19" fmla="*/ 0 h 16"/>
                <a:gd name="T20" fmla="*/ 12 w 16"/>
                <a:gd name="T21" fmla="*/ 4 h 16"/>
                <a:gd name="T22" fmla="*/ 14 w 16"/>
                <a:gd name="T23" fmla="*/ 4 h 16"/>
                <a:gd name="T24" fmla="*/ 16 w 16"/>
                <a:gd name="T25" fmla="*/ 6 h 16"/>
                <a:gd name="T26" fmla="*/ 12 w 16"/>
                <a:gd name="T27" fmla="*/ 6 h 16"/>
                <a:gd name="T28" fmla="*/ 6 w 16"/>
                <a:gd name="T29" fmla="*/ 5 h 16"/>
                <a:gd name="T30" fmla="*/ 10 w 16"/>
                <a:gd name="T31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6">
                  <a:moveTo>
                    <a:pt x="10" y="13"/>
                  </a:moveTo>
                  <a:cubicBezTo>
                    <a:pt x="11" y="13"/>
                    <a:pt x="12" y="14"/>
                    <a:pt x="13" y="15"/>
                  </a:cubicBezTo>
                  <a:cubicBezTo>
                    <a:pt x="12" y="16"/>
                    <a:pt x="11" y="15"/>
                    <a:pt x="9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0" y="13"/>
                    <a:pt x="3" y="11"/>
                    <a:pt x="5" y="9"/>
                  </a:cubicBezTo>
                  <a:cubicBezTo>
                    <a:pt x="3" y="9"/>
                    <a:pt x="4" y="6"/>
                    <a:pt x="2" y="6"/>
                  </a:cubicBezTo>
                  <a:cubicBezTo>
                    <a:pt x="2" y="6"/>
                    <a:pt x="0" y="9"/>
                    <a:pt x="0" y="6"/>
                  </a:cubicBezTo>
                  <a:cubicBezTo>
                    <a:pt x="0" y="3"/>
                    <a:pt x="4" y="5"/>
                    <a:pt x="4" y="4"/>
                  </a:cubicBezTo>
                  <a:cubicBezTo>
                    <a:pt x="5" y="4"/>
                    <a:pt x="5" y="3"/>
                    <a:pt x="5" y="2"/>
                  </a:cubicBezTo>
                  <a:cubicBezTo>
                    <a:pt x="6" y="1"/>
                    <a:pt x="7" y="1"/>
                    <a:pt x="7" y="0"/>
                  </a:cubicBezTo>
                  <a:cubicBezTo>
                    <a:pt x="8" y="1"/>
                    <a:pt x="10" y="4"/>
                    <a:pt x="12" y="4"/>
                  </a:cubicBezTo>
                  <a:cubicBezTo>
                    <a:pt x="12" y="4"/>
                    <a:pt x="13" y="3"/>
                    <a:pt x="14" y="4"/>
                  </a:cubicBezTo>
                  <a:cubicBezTo>
                    <a:pt x="14" y="5"/>
                    <a:pt x="14" y="6"/>
                    <a:pt x="16" y="6"/>
                  </a:cubicBezTo>
                  <a:cubicBezTo>
                    <a:pt x="14" y="8"/>
                    <a:pt x="14" y="6"/>
                    <a:pt x="12" y="6"/>
                  </a:cubicBezTo>
                  <a:cubicBezTo>
                    <a:pt x="11" y="6"/>
                    <a:pt x="7" y="6"/>
                    <a:pt x="6" y="5"/>
                  </a:cubicBezTo>
                  <a:cubicBezTo>
                    <a:pt x="5" y="7"/>
                    <a:pt x="9" y="11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97" name="Freeform 393"/>
            <p:cNvSpPr>
              <a:spLocks noEditPoints="1"/>
            </p:cNvSpPr>
            <p:nvPr/>
          </p:nvSpPr>
          <p:spPr bwMode="auto">
            <a:xfrm>
              <a:off x="3851" y="2026"/>
              <a:ext cx="42" cy="40"/>
            </a:xfrm>
            <a:custGeom>
              <a:avLst/>
              <a:gdLst>
                <a:gd name="T0" fmla="*/ 12 w 18"/>
                <a:gd name="T1" fmla="*/ 16 h 17"/>
                <a:gd name="T2" fmla="*/ 10 w 18"/>
                <a:gd name="T3" fmla="*/ 15 h 17"/>
                <a:gd name="T4" fmla="*/ 5 w 18"/>
                <a:gd name="T5" fmla="*/ 11 h 17"/>
                <a:gd name="T6" fmla="*/ 4 w 18"/>
                <a:gd name="T7" fmla="*/ 9 h 17"/>
                <a:gd name="T8" fmla="*/ 3 w 18"/>
                <a:gd name="T9" fmla="*/ 8 h 17"/>
                <a:gd name="T10" fmla="*/ 1 w 18"/>
                <a:gd name="T11" fmla="*/ 9 h 17"/>
                <a:gd name="T12" fmla="*/ 2 w 18"/>
                <a:gd name="T13" fmla="*/ 5 h 17"/>
                <a:gd name="T14" fmla="*/ 5 w 18"/>
                <a:gd name="T15" fmla="*/ 5 h 17"/>
                <a:gd name="T16" fmla="*/ 6 w 18"/>
                <a:gd name="T17" fmla="*/ 3 h 17"/>
                <a:gd name="T18" fmla="*/ 8 w 18"/>
                <a:gd name="T19" fmla="*/ 1 h 17"/>
                <a:gd name="T20" fmla="*/ 9 w 18"/>
                <a:gd name="T21" fmla="*/ 1 h 17"/>
                <a:gd name="T22" fmla="*/ 13 w 18"/>
                <a:gd name="T23" fmla="*/ 4 h 17"/>
                <a:gd name="T24" fmla="*/ 14 w 18"/>
                <a:gd name="T25" fmla="*/ 4 h 17"/>
                <a:gd name="T26" fmla="*/ 17 w 18"/>
                <a:gd name="T27" fmla="*/ 7 h 17"/>
                <a:gd name="T28" fmla="*/ 17 w 18"/>
                <a:gd name="T29" fmla="*/ 8 h 17"/>
                <a:gd name="T30" fmla="*/ 13 w 18"/>
                <a:gd name="T31" fmla="*/ 8 h 17"/>
                <a:gd name="T32" fmla="*/ 8 w 18"/>
                <a:gd name="T33" fmla="*/ 7 h 17"/>
                <a:gd name="T34" fmla="*/ 11 w 18"/>
                <a:gd name="T35" fmla="*/ 13 h 17"/>
                <a:gd name="T36" fmla="*/ 14 w 18"/>
                <a:gd name="T37" fmla="*/ 16 h 17"/>
                <a:gd name="T38" fmla="*/ 14 w 18"/>
                <a:gd name="T39" fmla="*/ 17 h 17"/>
                <a:gd name="T40" fmla="*/ 3 w 18"/>
                <a:gd name="T41" fmla="*/ 6 h 17"/>
                <a:gd name="T42" fmla="*/ 5 w 18"/>
                <a:gd name="T43" fmla="*/ 8 h 17"/>
                <a:gd name="T44" fmla="*/ 7 w 18"/>
                <a:gd name="T45" fmla="*/ 10 h 17"/>
                <a:gd name="T46" fmla="*/ 6 w 18"/>
                <a:gd name="T47" fmla="*/ 11 h 17"/>
                <a:gd name="T48" fmla="*/ 10 w 18"/>
                <a:gd name="T49" fmla="*/ 13 h 17"/>
                <a:gd name="T50" fmla="*/ 7 w 18"/>
                <a:gd name="T51" fmla="*/ 6 h 17"/>
                <a:gd name="T52" fmla="*/ 8 w 18"/>
                <a:gd name="T53" fmla="*/ 6 h 17"/>
                <a:gd name="T54" fmla="*/ 14 w 18"/>
                <a:gd name="T55" fmla="*/ 6 h 17"/>
                <a:gd name="T56" fmla="*/ 14 w 18"/>
                <a:gd name="T57" fmla="*/ 5 h 17"/>
                <a:gd name="T58" fmla="*/ 12 w 18"/>
                <a:gd name="T59" fmla="*/ 6 h 17"/>
                <a:gd name="T60" fmla="*/ 8 w 18"/>
                <a:gd name="T61" fmla="*/ 2 h 17"/>
                <a:gd name="T62" fmla="*/ 7 w 18"/>
                <a:gd name="T63" fmla="*/ 3 h 17"/>
                <a:gd name="T64" fmla="*/ 6 w 18"/>
                <a:gd name="T65" fmla="*/ 6 h 17"/>
                <a:gd name="T66" fmla="*/ 2 w 18"/>
                <a:gd name="T67" fmla="*/ 6 h 17"/>
                <a:gd name="T68" fmla="*/ 2 w 18"/>
                <a:gd name="T69" fmla="*/ 7 h 17"/>
                <a:gd name="T70" fmla="*/ 3 w 18"/>
                <a:gd name="T7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" h="17">
                  <a:moveTo>
                    <a:pt x="13" y="17"/>
                  </a:moveTo>
                  <a:cubicBezTo>
                    <a:pt x="13" y="17"/>
                    <a:pt x="12" y="17"/>
                    <a:pt x="12" y="16"/>
                  </a:cubicBezTo>
                  <a:cubicBezTo>
                    <a:pt x="11" y="16"/>
                    <a:pt x="11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9" y="15"/>
                    <a:pt x="9" y="15"/>
                  </a:cubicBezTo>
                  <a:cubicBezTo>
                    <a:pt x="7" y="14"/>
                    <a:pt x="5" y="13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4" y="8"/>
                    <a:pt x="4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8"/>
                    <a:pt x="0" y="8"/>
                    <a:pt x="0" y="6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7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10" y="3"/>
                    <a:pt x="12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5" y="4"/>
                    <a:pt x="15" y="5"/>
                  </a:cubicBezTo>
                  <a:cubicBezTo>
                    <a:pt x="16" y="6"/>
                    <a:pt x="16" y="6"/>
                    <a:pt x="17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9"/>
                    <a:pt x="15" y="9"/>
                    <a:pt x="15" y="8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2" y="8"/>
                    <a:pt x="11" y="8"/>
                  </a:cubicBezTo>
                  <a:cubicBezTo>
                    <a:pt x="10" y="8"/>
                    <a:pt x="8" y="8"/>
                    <a:pt x="8" y="7"/>
                  </a:cubicBezTo>
                  <a:cubicBezTo>
                    <a:pt x="8" y="8"/>
                    <a:pt x="9" y="11"/>
                    <a:pt x="10" y="12"/>
                  </a:cubicBezTo>
                  <a:cubicBezTo>
                    <a:pt x="11" y="12"/>
                    <a:pt x="11" y="13"/>
                    <a:pt x="11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5"/>
                    <a:pt x="14" y="15"/>
                    <a:pt x="14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3" y="17"/>
                  </a:cubicBezTo>
                  <a:close/>
                  <a:moveTo>
                    <a:pt x="3" y="6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5" y="7"/>
                    <a:pt x="5" y="8"/>
                    <a:pt x="5" y="8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2"/>
                    <a:pt x="8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3"/>
                    <a:pt x="9" y="13"/>
                  </a:cubicBezTo>
                  <a:cubicBezTo>
                    <a:pt x="7" y="11"/>
                    <a:pt x="5" y="8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10" y="6"/>
                    <a:pt x="11" y="6"/>
                  </a:cubicBezTo>
                  <a:cubicBezTo>
                    <a:pt x="12" y="6"/>
                    <a:pt x="13" y="6"/>
                    <a:pt x="14" y="6"/>
                  </a:cubicBezTo>
                  <a:cubicBezTo>
                    <a:pt x="14" y="7"/>
                    <a:pt x="15" y="7"/>
                    <a:pt x="15" y="7"/>
                  </a:cubicBezTo>
                  <a:cubicBezTo>
                    <a:pt x="15" y="7"/>
                    <a:pt x="14" y="6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3" y="6"/>
                    <a:pt x="12" y="6"/>
                  </a:cubicBezTo>
                  <a:cubicBezTo>
                    <a:pt x="11" y="5"/>
                    <a:pt x="10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5" y="6"/>
                    <a:pt x="5" y="6"/>
                    <a:pt x="4" y="6"/>
                  </a:cubicBezTo>
                  <a:cubicBezTo>
                    <a:pt x="3" y="6"/>
                    <a:pt x="3" y="6"/>
                    <a:pt x="2" y="6"/>
                  </a:cubicBezTo>
                  <a:cubicBezTo>
                    <a:pt x="2" y="6"/>
                    <a:pt x="2" y="6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6"/>
                    <a:pt x="3" y="6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98" name="Freeform 394"/>
            <p:cNvSpPr/>
            <p:nvPr/>
          </p:nvSpPr>
          <p:spPr bwMode="auto">
            <a:xfrm>
              <a:off x="3865" y="2040"/>
              <a:ext cx="28" cy="24"/>
            </a:xfrm>
            <a:custGeom>
              <a:avLst/>
              <a:gdLst>
                <a:gd name="T0" fmla="*/ 5 w 12"/>
                <a:gd name="T1" fmla="*/ 8 h 10"/>
                <a:gd name="T2" fmla="*/ 1 w 12"/>
                <a:gd name="T3" fmla="*/ 0 h 10"/>
                <a:gd name="T4" fmla="*/ 6 w 12"/>
                <a:gd name="T5" fmla="*/ 1 h 10"/>
                <a:gd name="T6" fmla="*/ 11 w 12"/>
                <a:gd name="T7" fmla="*/ 2 h 10"/>
                <a:gd name="T8" fmla="*/ 10 w 12"/>
                <a:gd name="T9" fmla="*/ 6 h 10"/>
                <a:gd name="T10" fmla="*/ 9 w 12"/>
                <a:gd name="T11" fmla="*/ 7 h 10"/>
                <a:gd name="T12" fmla="*/ 9 w 12"/>
                <a:gd name="T13" fmla="*/ 8 h 10"/>
                <a:gd name="T14" fmla="*/ 8 w 12"/>
                <a:gd name="T15" fmla="*/ 7 h 10"/>
                <a:gd name="T16" fmla="*/ 8 w 12"/>
                <a:gd name="T17" fmla="*/ 10 h 10"/>
                <a:gd name="T18" fmla="*/ 5 w 12"/>
                <a:gd name="T1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0">
                  <a:moveTo>
                    <a:pt x="5" y="8"/>
                  </a:moveTo>
                  <a:cubicBezTo>
                    <a:pt x="4" y="6"/>
                    <a:pt x="0" y="2"/>
                    <a:pt x="1" y="0"/>
                  </a:cubicBezTo>
                  <a:cubicBezTo>
                    <a:pt x="2" y="2"/>
                    <a:pt x="4" y="0"/>
                    <a:pt x="6" y="1"/>
                  </a:cubicBezTo>
                  <a:cubicBezTo>
                    <a:pt x="7" y="1"/>
                    <a:pt x="9" y="2"/>
                    <a:pt x="11" y="2"/>
                  </a:cubicBezTo>
                  <a:cubicBezTo>
                    <a:pt x="9" y="4"/>
                    <a:pt x="12" y="5"/>
                    <a:pt x="10" y="6"/>
                  </a:cubicBezTo>
                  <a:cubicBezTo>
                    <a:pt x="11" y="7"/>
                    <a:pt x="10" y="7"/>
                    <a:pt x="9" y="7"/>
                  </a:cubicBezTo>
                  <a:cubicBezTo>
                    <a:pt x="9" y="7"/>
                    <a:pt x="9" y="8"/>
                    <a:pt x="9" y="8"/>
                  </a:cubicBezTo>
                  <a:cubicBezTo>
                    <a:pt x="9" y="8"/>
                    <a:pt x="9" y="7"/>
                    <a:pt x="8" y="7"/>
                  </a:cubicBezTo>
                  <a:cubicBezTo>
                    <a:pt x="9" y="8"/>
                    <a:pt x="8" y="9"/>
                    <a:pt x="8" y="10"/>
                  </a:cubicBezTo>
                  <a:cubicBezTo>
                    <a:pt x="7" y="9"/>
                    <a:pt x="6" y="8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399" name="Freeform 395"/>
            <p:cNvSpPr>
              <a:spLocks noEditPoints="1"/>
            </p:cNvSpPr>
            <p:nvPr/>
          </p:nvSpPr>
          <p:spPr bwMode="auto">
            <a:xfrm>
              <a:off x="3862" y="2038"/>
              <a:ext cx="31" cy="31"/>
            </a:xfrm>
            <a:custGeom>
              <a:avLst/>
              <a:gdLst>
                <a:gd name="T0" fmla="*/ 10 w 13"/>
                <a:gd name="T1" fmla="*/ 13 h 13"/>
                <a:gd name="T2" fmla="*/ 8 w 13"/>
                <a:gd name="T3" fmla="*/ 12 h 13"/>
                <a:gd name="T4" fmla="*/ 6 w 13"/>
                <a:gd name="T5" fmla="*/ 10 h 13"/>
                <a:gd name="T6" fmla="*/ 5 w 13"/>
                <a:gd name="T7" fmla="*/ 9 h 13"/>
                <a:gd name="T8" fmla="*/ 4 w 13"/>
                <a:gd name="T9" fmla="*/ 8 h 13"/>
                <a:gd name="T10" fmla="*/ 2 w 13"/>
                <a:gd name="T11" fmla="*/ 1 h 13"/>
                <a:gd name="T12" fmla="*/ 2 w 13"/>
                <a:gd name="T13" fmla="*/ 0 h 13"/>
                <a:gd name="T14" fmla="*/ 3 w 13"/>
                <a:gd name="T15" fmla="*/ 1 h 13"/>
                <a:gd name="T16" fmla="*/ 4 w 13"/>
                <a:gd name="T17" fmla="*/ 1 h 13"/>
                <a:gd name="T18" fmla="*/ 7 w 13"/>
                <a:gd name="T19" fmla="*/ 1 h 13"/>
                <a:gd name="T20" fmla="*/ 9 w 13"/>
                <a:gd name="T21" fmla="*/ 2 h 13"/>
                <a:gd name="T22" fmla="*/ 12 w 13"/>
                <a:gd name="T23" fmla="*/ 3 h 13"/>
                <a:gd name="T24" fmla="*/ 13 w 13"/>
                <a:gd name="T25" fmla="*/ 2 h 13"/>
                <a:gd name="T26" fmla="*/ 12 w 13"/>
                <a:gd name="T27" fmla="*/ 4 h 13"/>
                <a:gd name="T28" fmla="*/ 12 w 13"/>
                <a:gd name="T29" fmla="*/ 5 h 13"/>
                <a:gd name="T30" fmla="*/ 12 w 13"/>
                <a:gd name="T31" fmla="*/ 7 h 13"/>
                <a:gd name="T32" fmla="*/ 12 w 13"/>
                <a:gd name="T33" fmla="*/ 7 h 13"/>
                <a:gd name="T34" fmla="*/ 12 w 13"/>
                <a:gd name="T35" fmla="*/ 8 h 13"/>
                <a:gd name="T36" fmla="*/ 11 w 13"/>
                <a:gd name="T37" fmla="*/ 9 h 13"/>
                <a:gd name="T38" fmla="*/ 12 w 13"/>
                <a:gd name="T39" fmla="*/ 11 h 13"/>
                <a:gd name="T40" fmla="*/ 10 w 13"/>
                <a:gd name="T41" fmla="*/ 9 h 13"/>
                <a:gd name="T42" fmla="*/ 10 w 13"/>
                <a:gd name="T43" fmla="*/ 10 h 13"/>
                <a:gd name="T44" fmla="*/ 10 w 13"/>
                <a:gd name="T45" fmla="*/ 11 h 13"/>
                <a:gd name="T46" fmla="*/ 10 w 13"/>
                <a:gd name="T47" fmla="*/ 13 h 13"/>
                <a:gd name="T48" fmla="*/ 6 w 13"/>
                <a:gd name="T49" fmla="*/ 8 h 13"/>
                <a:gd name="T50" fmla="*/ 7 w 13"/>
                <a:gd name="T51" fmla="*/ 9 h 13"/>
                <a:gd name="T52" fmla="*/ 8 w 13"/>
                <a:gd name="T53" fmla="*/ 10 h 13"/>
                <a:gd name="T54" fmla="*/ 9 w 13"/>
                <a:gd name="T55" fmla="*/ 9 h 13"/>
                <a:gd name="T56" fmla="*/ 9 w 13"/>
                <a:gd name="T57" fmla="*/ 8 h 13"/>
                <a:gd name="T58" fmla="*/ 8 w 13"/>
                <a:gd name="T59" fmla="*/ 7 h 13"/>
                <a:gd name="T60" fmla="*/ 10 w 13"/>
                <a:gd name="T61" fmla="*/ 7 h 13"/>
                <a:gd name="T62" fmla="*/ 10 w 13"/>
                <a:gd name="T63" fmla="*/ 7 h 13"/>
                <a:gd name="T64" fmla="*/ 11 w 13"/>
                <a:gd name="T65" fmla="*/ 7 h 13"/>
                <a:gd name="T66" fmla="*/ 11 w 13"/>
                <a:gd name="T67" fmla="*/ 7 h 13"/>
                <a:gd name="T68" fmla="*/ 10 w 13"/>
                <a:gd name="T69" fmla="*/ 6 h 13"/>
                <a:gd name="T70" fmla="*/ 11 w 13"/>
                <a:gd name="T71" fmla="*/ 6 h 13"/>
                <a:gd name="T72" fmla="*/ 10 w 13"/>
                <a:gd name="T73" fmla="*/ 4 h 13"/>
                <a:gd name="T74" fmla="*/ 8 w 13"/>
                <a:gd name="T75" fmla="*/ 3 h 13"/>
                <a:gd name="T76" fmla="*/ 6 w 13"/>
                <a:gd name="T77" fmla="*/ 2 h 13"/>
                <a:gd name="T78" fmla="*/ 5 w 13"/>
                <a:gd name="T79" fmla="*/ 3 h 13"/>
                <a:gd name="T80" fmla="*/ 3 w 13"/>
                <a:gd name="T81" fmla="*/ 2 h 13"/>
                <a:gd name="T82" fmla="*/ 5 w 13"/>
                <a:gd name="T83" fmla="*/ 7 h 13"/>
                <a:gd name="T84" fmla="*/ 6 w 13"/>
                <a:gd name="T85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13">
                  <a:moveTo>
                    <a:pt x="10" y="13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8" y="11"/>
                    <a:pt x="7" y="11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4" y="8"/>
                  </a:cubicBezTo>
                  <a:cubicBezTo>
                    <a:pt x="2" y="6"/>
                    <a:pt x="0" y="3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4" y="1"/>
                    <a:pt x="4" y="1"/>
                  </a:cubicBezTo>
                  <a:cubicBezTo>
                    <a:pt x="5" y="1"/>
                    <a:pt x="6" y="1"/>
                    <a:pt x="7" y="1"/>
                  </a:cubicBezTo>
                  <a:cubicBezTo>
                    <a:pt x="8" y="1"/>
                    <a:pt x="8" y="2"/>
                    <a:pt x="9" y="2"/>
                  </a:cubicBezTo>
                  <a:cubicBezTo>
                    <a:pt x="10" y="2"/>
                    <a:pt x="11" y="3"/>
                    <a:pt x="12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2" y="5"/>
                    <a:pt x="12" y="5"/>
                  </a:cubicBezTo>
                  <a:cubicBezTo>
                    <a:pt x="12" y="6"/>
                    <a:pt x="12" y="6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8"/>
                    <a:pt x="12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1"/>
                    <a:pt x="10" y="11"/>
                  </a:cubicBezTo>
                  <a:lnTo>
                    <a:pt x="10" y="13"/>
                  </a:lnTo>
                  <a:close/>
                  <a:moveTo>
                    <a:pt x="6" y="8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10"/>
                    <a:pt x="8" y="10"/>
                  </a:cubicBezTo>
                  <a:cubicBezTo>
                    <a:pt x="8" y="10"/>
                    <a:pt x="9" y="10"/>
                    <a:pt x="9" y="9"/>
                  </a:cubicBezTo>
                  <a:cubicBezTo>
                    <a:pt x="9" y="9"/>
                    <a:pt x="9" y="9"/>
                    <a:pt x="9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6"/>
                    <a:pt x="10" y="5"/>
                    <a:pt x="10" y="4"/>
                  </a:cubicBezTo>
                  <a:cubicBezTo>
                    <a:pt x="10" y="4"/>
                    <a:pt x="9" y="3"/>
                    <a:pt x="8" y="3"/>
                  </a:cubicBezTo>
                  <a:cubicBezTo>
                    <a:pt x="8" y="3"/>
                    <a:pt x="7" y="2"/>
                    <a:pt x="6" y="2"/>
                  </a:cubicBezTo>
                  <a:cubicBezTo>
                    <a:pt x="6" y="2"/>
                    <a:pt x="5" y="2"/>
                    <a:pt x="5" y="3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4"/>
                    <a:pt x="4" y="6"/>
                    <a:pt x="5" y="7"/>
                  </a:cubicBezTo>
                  <a:cubicBezTo>
                    <a:pt x="6" y="7"/>
                    <a:pt x="6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400" name="Freeform 396"/>
            <p:cNvSpPr/>
            <p:nvPr/>
          </p:nvSpPr>
          <p:spPr bwMode="auto">
            <a:xfrm>
              <a:off x="3886" y="2033"/>
              <a:ext cx="29" cy="38"/>
            </a:xfrm>
            <a:custGeom>
              <a:avLst/>
              <a:gdLst>
                <a:gd name="T0" fmla="*/ 1 w 12"/>
                <a:gd name="T1" fmla="*/ 5 h 16"/>
                <a:gd name="T2" fmla="*/ 2 w 12"/>
                <a:gd name="T3" fmla="*/ 4 h 16"/>
                <a:gd name="T4" fmla="*/ 0 w 12"/>
                <a:gd name="T5" fmla="*/ 1 h 16"/>
                <a:gd name="T6" fmla="*/ 5 w 12"/>
                <a:gd name="T7" fmla="*/ 3 h 16"/>
                <a:gd name="T8" fmla="*/ 10 w 12"/>
                <a:gd name="T9" fmla="*/ 6 h 16"/>
                <a:gd name="T10" fmla="*/ 9 w 12"/>
                <a:gd name="T11" fmla="*/ 7 h 16"/>
                <a:gd name="T12" fmla="*/ 10 w 12"/>
                <a:gd name="T13" fmla="*/ 8 h 16"/>
                <a:gd name="T14" fmla="*/ 9 w 12"/>
                <a:gd name="T15" fmla="*/ 14 h 16"/>
                <a:gd name="T16" fmla="*/ 5 w 12"/>
                <a:gd name="T17" fmla="*/ 15 h 16"/>
                <a:gd name="T18" fmla="*/ 3 w 12"/>
                <a:gd name="T19" fmla="*/ 13 h 16"/>
                <a:gd name="T20" fmla="*/ 3 w 12"/>
                <a:gd name="T21" fmla="*/ 13 h 16"/>
                <a:gd name="T22" fmla="*/ 1 w 12"/>
                <a:gd name="T23" fmla="*/ 11 h 16"/>
                <a:gd name="T24" fmla="*/ 1 w 12"/>
                <a:gd name="T25" fmla="*/ 9 h 16"/>
                <a:gd name="T26" fmla="*/ 2 w 12"/>
                <a:gd name="T27" fmla="*/ 5 h 16"/>
                <a:gd name="T28" fmla="*/ 1 w 12"/>
                <a:gd name="T29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6">
                  <a:moveTo>
                    <a:pt x="1" y="5"/>
                  </a:moveTo>
                  <a:cubicBezTo>
                    <a:pt x="1" y="5"/>
                    <a:pt x="1" y="4"/>
                    <a:pt x="2" y="4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2" y="1"/>
                    <a:pt x="4" y="0"/>
                    <a:pt x="5" y="3"/>
                  </a:cubicBezTo>
                  <a:cubicBezTo>
                    <a:pt x="6" y="4"/>
                    <a:pt x="8" y="7"/>
                    <a:pt x="10" y="6"/>
                  </a:cubicBezTo>
                  <a:cubicBezTo>
                    <a:pt x="10" y="7"/>
                    <a:pt x="10" y="6"/>
                    <a:pt x="9" y="7"/>
                  </a:cubicBezTo>
                  <a:cubicBezTo>
                    <a:pt x="10" y="7"/>
                    <a:pt x="10" y="8"/>
                    <a:pt x="10" y="8"/>
                  </a:cubicBezTo>
                  <a:cubicBezTo>
                    <a:pt x="7" y="9"/>
                    <a:pt x="12" y="13"/>
                    <a:pt x="9" y="14"/>
                  </a:cubicBezTo>
                  <a:cubicBezTo>
                    <a:pt x="8" y="15"/>
                    <a:pt x="7" y="14"/>
                    <a:pt x="5" y="15"/>
                  </a:cubicBezTo>
                  <a:cubicBezTo>
                    <a:pt x="4" y="16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2" y="11"/>
                    <a:pt x="1" y="11"/>
                  </a:cubicBezTo>
                  <a:cubicBezTo>
                    <a:pt x="1" y="10"/>
                    <a:pt x="1" y="9"/>
                    <a:pt x="1" y="9"/>
                  </a:cubicBezTo>
                  <a:cubicBezTo>
                    <a:pt x="3" y="8"/>
                    <a:pt x="0" y="7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401" name="Freeform 397"/>
            <p:cNvSpPr>
              <a:spLocks noEditPoints="1"/>
            </p:cNvSpPr>
            <p:nvPr/>
          </p:nvSpPr>
          <p:spPr bwMode="auto">
            <a:xfrm>
              <a:off x="3884" y="2033"/>
              <a:ext cx="31" cy="38"/>
            </a:xfrm>
            <a:custGeom>
              <a:avLst/>
              <a:gdLst>
                <a:gd name="T0" fmla="*/ 6 w 13"/>
                <a:gd name="T1" fmla="*/ 16 h 16"/>
                <a:gd name="T2" fmla="*/ 3 w 13"/>
                <a:gd name="T3" fmla="*/ 13 h 16"/>
                <a:gd name="T4" fmla="*/ 3 w 13"/>
                <a:gd name="T5" fmla="*/ 12 h 16"/>
                <a:gd name="T6" fmla="*/ 3 w 13"/>
                <a:gd name="T7" fmla="*/ 12 h 16"/>
                <a:gd name="T8" fmla="*/ 2 w 13"/>
                <a:gd name="T9" fmla="*/ 11 h 16"/>
                <a:gd name="T10" fmla="*/ 1 w 13"/>
                <a:gd name="T11" fmla="*/ 10 h 16"/>
                <a:gd name="T12" fmla="*/ 1 w 13"/>
                <a:gd name="T13" fmla="*/ 9 h 16"/>
                <a:gd name="T14" fmla="*/ 1 w 13"/>
                <a:gd name="T15" fmla="*/ 8 h 16"/>
                <a:gd name="T16" fmla="*/ 2 w 13"/>
                <a:gd name="T17" fmla="*/ 8 h 16"/>
                <a:gd name="T18" fmla="*/ 2 w 13"/>
                <a:gd name="T19" fmla="*/ 6 h 16"/>
                <a:gd name="T20" fmla="*/ 0 w 13"/>
                <a:gd name="T21" fmla="*/ 5 h 16"/>
                <a:gd name="T22" fmla="*/ 1 w 13"/>
                <a:gd name="T23" fmla="*/ 5 h 16"/>
                <a:gd name="T24" fmla="*/ 1 w 13"/>
                <a:gd name="T25" fmla="*/ 4 h 16"/>
                <a:gd name="T26" fmla="*/ 1 w 13"/>
                <a:gd name="T27" fmla="*/ 4 h 16"/>
                <a:gd name="T28" fmla="*/ 0 w 13"/>
                <a:gd name="T29" fmla="*/ 1 h 16"/>
                <a:gd name="T30" fmla="*/ 0 w 13"/>
                <a:gd name="T31" fmla="*/ 1 h 16"/>
                <a:gd name="T32" fmla="*/ 0 w 13"/>
                <a:gd name="T33" fmla="*/ 1 h 16"/>
                <a:gd name="T34" fmla="*/ 4 w 13"/>
                <a:gd name="T35" fmla="*/ 0 h 16"/>
                <a:gd name="T36" fmla="*/ 7 w 13"/>
                <a:gd name="T37" fmla="*/ 2 h 16"/>
                <a:gd name="T38" fmla="*/ 10 w 13"/>
                <a:gd name="T39" fmla="*/ 6 h 16"/>
                <a:gd name="T40" fmla="*/ 10 w 13"/>
                <a:gd name="T41" fmla="*/ 6 h 16"/>
                <a:gd name="T42" fmla="*/ 11 w 13"/>
                <a:gd name="T43" fmla="*/ 5 h 16"/>
                <a:gd name="T44" fmla="*/ 11 w 13"/>
                <a:gd name="T45" fmla="*/ 6 h 16"/>
                <a:gd name="T46" fmla="*/ 11 w 13"/>
                <a:gd name="T47" fmla="*/ 6 h 16"/>
                <a:gd name="T48" fmla="*/ 11 w 13"/>
                <a:gd name="T49" fmla="*/ 6 h 16"/>
                <a:gd name="T50" fmla="*/ 12 w 13"/>
                <a:gd name="T51" fmla="*/ 6 h 16"/>
                <a:gd name="T52" fmla="*/ 11 w 13"/>
                <a:gd name="T53" fmla="*/ 7 h 16"/>
                <a:gd name="T54" fmla="*/ 12 w 13"/>
                <a:gd name="T55" fmla="*/ 8 h 16"/>
                <a:gd name="T56" fmla="*/ 12 w 13"/>
                <a:gd name="T57" fmla="*/ 8 h 16"/>
                <a:gd name="T58" fmla="*/ 12 w 13"/>
                <a:gd name="T59" fmla="*/ 9 h 16"/>
                <a:gd name="T60" fmla="*/ 11 w 13"/>
                <a:gd name="T61" fmla="*/ 9 h 16"/>
                <a:gd name="T62" fmla="*/ 11 w 13"/>
                <a:gd name="T63" fmla="*/ 11 h 16"/>
                <a:gd name="T64" fmla="*/ 11 w 13"/>
                <a:gd name="T65" fmla="*/ 15 h 16"/>
                <a:gd name="T66" fmla="*/ 9 w 13"/>
                <a:gd name="T67" fmla="*/ 15 h 16"/>
                <a:gd name="T68" fmla="*/ 6 w 13"/>
                <a:gd name="T69" fmla="*/ 16 h 16"/>
                <a:gd name="T70" fmla="*/ 6 w 13"/>
                <a:gd name="T71" fmla="*/ 16 h 16"/>
                <a:gd name="T72" fmla="*/ 5 w 13"/>
                <a:gd name="T73" fmla="*/ 14 h 16"/>
                <a:gd name="T74" fmla="*/ 6 w 13"/>
                <a:gd name="T75" fmla="*/ 15 h 16"/>
                <a:gd name="T76" fmla="*/ 9 w 13"/>
                <a:gd name="T77" fmla="*/ 14 h 16"/>
                <a:gd name="T78" fmla="*/ 10 w 13"/>
                <a:gd name="T79" fmla="*/ 14 h 16"/>
                <a:gd name="T80" fmla="*/ 10 w 13"/>
                <a:gd name="T81" fmla="*/ 11 h 16"/>
                <a:gd name="T82" fmla="*/ 10 w 13"/>
                <a:gd name="T83" fmla="*/ 9 h 16"/>
                <a:gd name="T84" fmla="*/ 10 w 13"/>
                <a:gd name="T85" fmla="*/ 8 h 16"/>
                <a:gd name="T86" fmla="*/ 10 w 13"/>
                <a:gd name="T87" fmla="*/ 7 h 16"/>
                <a:gd name="T88" fmla="*/ 10 w 13"/>
                <a:gd name="T89" fmla="*/ 7 h 16"/>
                <a:gd name="T90" fmla="*/ 7 w 13"/>
                <a:gd name="T91" fmla="*/ 5 h 16"/>
                <a:gd name="T92" fmla="*/ 4 w 13"/>
                <a:gd name="T93" fmla="*/ 5 h 16"/>
                <a:gd name="T94" fmla="*/ 3 w 13"/>
                <a:gd name="T95" fmla="*/ 6 h 16"/>
                <a:gd name="T96" fmla="*/ 3 w 13"/>
                <a:gd name="T97" fmla="*/ 7 h 16"/>
                <a:gd name="T98" fmla="*/ 3 w 13"/>
                <a:gd name="T99" fmla="*/ 9 h 16"/>
                <a:gd name="T100" fmla="*/ 3 w 13"/>
                <a:gd name="T101" fmla="*/ 9 h 16"/>
                <a:gd name="T102" fmla="*/ 3 w 13"/>
                <a:gd name="T103" fmla="*/ 10 h 16"/>
                <a:gd name="T104" fmla="*/ 3 w 13"/>
                <a:gd name="T105" fmla="*/ 10 h 16"/>
                <a:gd name="T106" fmla="*/ 3 w 13"/>
                <a:gd name="T107" fmla="*/ 11 h 16"/>
                <a:gd name="T108" fmla="*/ 5 w 13"/>
                <a:gd name="T109" fmla="*/ 13 h 16"/>
                <a:gd name="T110" fmla="*/ 5 w 13"/>
                <a:gd name="T111" fmla="*/ 14 h 16"/>
                <a:gd name="T112" fmla="*/ 1 w 13"/>
                <a:gd name="T113" fmla="*/ 2 h 16"/>
                <a:gd name="T114" fmla="*/ 3 w 13"/>
                <a:gd name="T115" fmla="*/ 4 h 16"/>
                <a:gd name="T116" fmla="*/ 7 w 13"/>
                <a:gd name="T117" fmla="*/ 4 h 16"/>
                <a:gd name="T118" fmla="*/ 6 w 13"/>
                <a:gd name="T119" fmla="*/ 3 h 16"/>
                <a:gd name="T120" fmla="*/ 4 w 13"/>
                <a:gd name="T121" fmla="*/ 1 h 16"/>
                <a:gd name="T122" fmla="*/ 1 w 13"/>
                <a:gd name="T12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" h="16">
                  <a:moveTo>
                    <a:pt x="6" y="16"/>
                  </a:moveTo>
                  <a:cubicBezTo>
                    <a:pt x="5" y="16"/>
                    <a:pt x="3" y="14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2"/>
                    <a:pt x="2" y="11"/>
                    <a:pt x="2" y="11"/>
                  </a:cubicBezTo>
                  <a:cubicBezTo>
                    <a:pt x="1" y="11"/>
                    <a:pt x="1" y="10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7"/>
                    <a:pt x="1" y="7"/>
                    <a:pt x="2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5" y="0"/>
                    <a:pt x="6" y="1"/>
                    <a:pt x="7" y="2"/>
                  </a:cubicBezTo>
                  <a:cubicBezTo>
                    <a:pt x="8" y="4"/>
                    <a:pt x="9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7"/>
                    <a:pt x="11" y="7"/>
                    <a:pt x="11" y="7"/>
                  </a:cubicBezTo>
                  <a:cubicBezTo>
                    <a:pt x="12" y="7"/>
                    <a:pt x="12" y="7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10"/>
                    <a:pt x="11" y="11"/>
                  </a:cubicBezTo>
                  <a:cubicBezTo>
                    <a:pt x="12" y="12"/>
                    <a:pt x="13" y="14"/>
                    <a:pt x="11" y="15"/>
                  </a:cubicBezTo>
                  <a:cubicBezTo>
                    <a:pt x="10" y="15"/>
                    <a:pt x="9" y="15"/>
                    <a:pt x="9" y="15"/>
                  </a:cubicBezTo>
                  <a:cubicBezTo>
                    <a:pt x="8" y="15"/>
                    <a:pt x="7" y="15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lose/>
                  <a:moveTo>
                    <a:pt x="5" y="14"/>
                  </a:moveTo>
                  <a:cubicBezTo>
                    <a:pt x="5" y="14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9" y="14"/>
                    <a:pt x="10" y="14"/>
                    <a:pt x="10" y="14"/>
                  </a:cubicBezTo>
                  <a:cubicBezTo>
                    <a:pt x="11" y="13"/>
                    <a:pt x="11" y="13"/>
                    <a:pt x="10" y="11"/>
                  </a:cubicBezTo>
                  <a:cubicBezTo>
                    <a:pt x="10" y="10"/>
                    <a:pt x="9" y="9"/>
                    <a:pt x="10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8" y="6"/>
                    <a:pt x="7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3" y="7"/>
                    <a:pt x="3" y="7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1"/>
                    <a:pt x="3" y="11"/>
                  </a:cubicBezTo>
                  <a:cubicBezTo>
                    <a:pt x="4" y="11"/>
                    <a:pt x="5" y="12"/>
                    <a:pt x="5" y="13"/>
                  </a:cubicBezTo>
                  <a:lnTo>
                    <a:pt x="5" y="14"/>
                  </a:lnTo>
                  <a:close/>
                  <a:moveTo>
                    <a:pt x="1" y="2"/>
                  </a:moveTo>
                  <a:cubicBezTo>
                    <a:pt x="2" y="3"/>
                    <a:pt x="2" y="3"/>
                    <a:pt x="3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5" y="2"/>
                    <a:pt x="4" y="1"/>
                    <a:pt x="4" y="1"/>
                  </a:cubicBezTo>
                  <a:cubicBezTo>
                    <a:pt x="3" y="1"/>
                    <a:pt x="2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402" name="Freeform 398"/>
            <p:cNvSpPr/>
            <p:nvPr/>
          </p:nvSpPr>
          <p:spPr bwMode="auto">
            <a:xfrm>
              <a:off x="3881" y="2057"/>
              <a:ext cx="15" cy="14"/>
            </a:xfrm>
            <a:custGeom>
              <a:avLst/>
              <a:gdLst>
                <a:gd name="T0" fmla="*/ 0 w 6"/>
                <a:gd name="T1" fmla="*/ 4 h 6"/>
                <a:gd name="T2" fmla="*/ 3 w 6"/>
                <a:gd name="T3" fmla="*/ 6 h 6"/>
                <a:gd name="T4" fmla="*/ 5 w 6"/>
                <a:gd name="T5" fmla="*/ 4 h 6"/>
                <a:gd name="T6" fmla="*/ 5 w 6"/>
                <a:gd name="T7" fmla="*/ 3 h 6"/>
                <a:gd name="T8" fmla="*/ 5 w 6"/>
                <a:gd name="T9" fmla="*/ 3 h 6"/>
                <a:gd name="T10" fmla="*/ 3 w 6"/>
                <a:gd name="T11" fmla="*/ 0 h 6"/>
                <a:gd name="T12" fmla="*/ 2 w 6"/>
                <a:gd name="T13" fmla="*/ 0 h 6"/>
                <a:gd name="T14" fmla="*/ 2 w 6"/>
                <a:gd name="T15" fmla="*/ 1 h 6"/>
                <a:gd name="T16" fmla="*/ 1 w 6"/>
                <a:gd name="T17" fmla="*/ 0 h 6"/>
                <a:gd name="T18" fmla="*/ 0 w 6"/>
                <a:gd name="T1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cubicBezTo>
                    <a:pt x="1" y="5"/>
                    <a:pt x="2" y="5"/>
                    <a:pt x="3" y="6"/>
                  </a:cubicBezTo>
                  <a:cubicBezTo>
                    <a:pt x="3" y="5"/>
                    <a:pt x="3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3" y="2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2" y="1"/>
                    <a:pt x="1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403" name="Freeform 399"/>
            <p:cNvSpPr>
              <a:spLocks noEditPoints="1"/>
            </p:cNvSpPr>
            <p:nvPr/>
          </p:nvSpPr>
          <p:spPr bwMode="auto">
            <a:xfrm>
              <a:off x="3881" y="2054"/>
              <a:ext cx="15" cy="22"/>
            </a:xfrm>
            <a:custGeom>
              <a:avLst/>
              <a:gdLst>
                <a:gd name="T0" fmla="*/ 4 w 6"/>
                <a:gd name="T1" fmla="*/ 9 h 9"/>
                <a:gd name="T2" fmla="*/ 2 w 6"/>
                <a:gd name="T3" fmla="*/ 7 h 9"/>
                <a:gd name="T4" fmla="*/ 0 w 6"/>
                <a:gd name="T5" fmla="*/ 5 h 9"/>
                <a:gd name="T6" fmla="*/ 0 w 6"/>
                <a:gd name="T7" fmla="*/ 5 h 9"/>
                <a:gd name="T8" fmla="*/ 0 w 6"/>
                <a:gd name="T9" fmla="*/ 5 h 9"/>
                <a:gd name="T10" fmla="*/ 0 w 6"/>
                <a:gd name="T11" fmla="*/ 3 h 9"/>
                <a:gd name="T12" fmla="*/ 1 w 6"/>
                <a:gd name="T13" fmla="*/ 1 h 9"/>
                <a:gd name="T14" fmla="*/ 0 w 6"/>
                <a:gd name="T15" fmla="*/ 0 h 9"/>
                <a:gd name="T16" fmla="*/ 2 w 6"/>
                <a:gd name="T17" fmla="*/ 0 h 9"/>
                <a:gd name="T18" fmla="*/ 4 w 6"/>
                <a:gd name="T19" fmla="*/ 0 h 9"/>
                <a:gd name="T20" fmla="*/ 4 w 6"/>
                <a:gd name="T21" fmla="*/ 1 h 9"/>
                <a:gd name="T22" fmla="*/ 5 w 6"/>
                <a:gd name="T23" fmla="*/ 2 h 9"/>
                <a:gd name="T24" fmla="*/ 6 w 6"/>
                <a:gd name="T25" fmla="*/ 4 h 9"/>
                <a:gd name="T26" fmla="*/ 6 w 6"/>
                <a:gd name="T27" fmla="*/ 5 h 9"/>
                <a:gd name="T28" fmla="*/ 5 w 6"/>
                <a:gd name="T29" fmla="*/ 5 h 9"/>
                <a:gd name="T30" fmla="*/ 5 w 6"/>
                <a:gd name="T31" fmla="*/ 5 h 9"/>
                <a:gd name="T32" fmla="*/ 5 w 6"/>
                <a:gd name="T33" fmla="*/ 5 h 9"/>
                <a:gd name="T34" fmla="*/ 4 w 6"/>
                <a:gd name="T35" fmla="*/ 7 h 9"/>
                <a:gd name="T36" fmla="*/ 4 w 6"/>
                <a:gd name="T37" fmla="*/ 9 h 9"/>
                <a:gd name="T38" fmla="*/ 1 w 6"/>
                <a:gd name="T39" fmla="*/ 5 h 9"/>
                <a:gd name="T40" fmla="*/ 3 w 6"/>
                <a:gd name="T41" fmla="*/ 6 h 9"/>
                <a:gd name="T42" fmla="*/ 3 w 6"/>
                <a:gd name="T43" fmla="*/ 6 h 9"/>
                <a:gd name="T44" fmla="*/ 4 w 6"/>
                <a:gd name="T45" fmla="*/ 4 h 9"/>
                <a:gd name="T46" fmla="*/ 4 w 6"/>
                <a:gd name="T47" fmla="*/ 4 h 9"/>
                <a:gd name="T48" fmla="*/ 2 w 6"/>
                <a:gd name="T49" fmla="*/ 2 h 9"/>
                <a:gd name="T50" fmla="*/ 2 w 6"/>
                <a:gd name="T51" fmla="*/ 3 h 9"/>
                <a:gd name="T52" fmla="*/ 1 w 6"/>
                <a:gd name="T5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" h="9">
                  <a:moveTo>
                    <a:pt x="4" y="9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1" y="6"/>
                    <a:pt x="1" y="6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2"/>
                    <a:pt x="5" y="2"/>
                  </a:cubicBezTo>
                  <a:cubicBezTo>
                    <a:pt x="5" y="2"/>
                    <a:pt x="6" y="3"/>
                    <a:pt x="6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7"/>
                    <a:pt x="4" y="7"/>
                  </a:cubicBezTo>
                  <a:lnTo>
                    <a:pt x="4" y="9"/>
                  </a:lnTo>
                  <a:close/>
                  <a:moveTo>
                    <a:pt x="1" y="5"/>
                  </a:moveTo>
                  <a:cubicBezTo>
                    <a:pt x="2" y="5"/>
                    <a:pt x="2" y="5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404" name="Freeform 400"/>
            <p:cNvSpPr/>
            <p:nvPr/>
          </p:nvSpPr>
          <p:spPr bwMode="auto">
            <a:xfrm>
              <a:off x="3678" y="2175"/>
              <a:ext cx="2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405" name="Freeform 401"/>
            <p:cNvSpPr/>
            <p:nvPr/>
          </p:nvSpPr>
          <p:spPr bwMode="auto">
            <a:xfrm>
              <a:off x="3673" y="2171"/>
              <a:ext cx="9" cy="12"/>
            </a:xfrm>
            <a:custGeom>
              <a:avLst/>
              <a:gdLst>
                <a:gd name="T0" fmla="*/ 0 w 4"/>
                <a:gd name="T1" fmla="*/ 5 h 5"/>
                <a:gd name="T2" fmla="*/ 1 w 4"/>
                <a:gd name="T3" fmla="*/ 3 h 5"/>
                <a:gd name="T4" fmla="*/ 2 w 4"/>
                <a:gd name="T5" fmla="*/ 2 h 5"/>
                <a:gd name="T6" fmla="*/ 3 w 4"/>
                <a:gd name="T7" fmla="*/ 1 h 5"/>
                <a:gd name="T8" fmla="*/ 4 w 4"/>
                <a:gd name="T9" fmla="*/ 0 h 5"/>
                <a:gd name="T10" fmla="*/ 4 w 4"/>
                <a:gd name="T11" fmla="*/ 1 h 5"/>
                <a:gd name="T12" fmla="*/ 2 w 4"/>
                <a:gd name="T13" fmla="*/ 4 h 5"/>
                <a:gd name="T14" fmla="*/ 0 w 4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5">
                  <a:moveTo>
                    <a:pt x="0" y="5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4" y="4"/>
                    <a:pt x="2" y="4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406" name="Freeform 402"/>
            <p:cNvSpPr/>
            <p:nvPr/>
          </p:nvSpPr>
          <p:spPr bwMode="auto">
            <a:xfrm>
              <a:off x="3711" y="2057"/>
              <a:ext cx="80" cy="61"/>
            </a:xfrm>
            <a:custGeom>
              <a:avLst/>
              <a:gdLst>
                <a:gd name="T0" fmla="*/ 20 w 34"/>
                <a:gd name="T1" fmla="*/ 1 h 26"/>
                <a:gd name="T2" fmla="*/ 23 w 34"/>
                <a:gd name="T3" fmla="*/ 3 h 26"/>
                <a:gd name="T4" fmla="*/ 28 w 34"/>
                <a:gd name="T5" fmla="*/ 5 h 26"/>
                <a:gd name="T6" fmla="*/ 32 w 34"/>
                <a:gd name="T7" fmla="*/ 7 h 26"/>
                <a:gd name="T8" fmla="*/ 28 w 34"/>
                <a:gd name="T9" fmla="*/ 9 h 26"/>
                <a:gd name="T10" fmla="*/ 25 w 34"/>
                <a:gd name="T11" fmla="*/ 13 h 26"/>
                <a:gd name="T12" fmla="*/ 24 w 34"/>
                <a:gd name="T13" fmla="*/ 17 h 26"/>
                <a:gd name="T14" fmla="*/ 23 w 34"/>
                <a:gd name="T15" fmla="*/ 20 h 26"/>
                <a:gd name="T16" fmla="*/ 20 w 34"/>
                <a:gd name="T17" fmla="*/ 22 h 26"/>
                <a:gd name="T18" fmla="*/ 15 w 34"/>
                <a:gd name="T19" fmla="*/ 24 h 26"/>
                <a:gd name="T20" fmla="*/ 11 w 34"/>
                <a:gd name="T21" fmla="*/ 25 h 26"/>
                <a:gd name="T22" fmla="*/ 8 w 34"/>
                <a:gd name="T23" fmla="*/ 25 h 26"/>
                <a:gd name="T24" fmla="*/ 7 w 34"/>
                <a:gd name="T25" fmla="*/ 23 h 26"/>
                <a:gd name="T26" fmla="*/ 5 w 34"/>
                <a:gd name="T27" fmla="*/ 22 h 26"/>
                <a:gd name="T28" fmla="*/ 6 w 34"/>
                <a:gd name="T29" fmla="*/ 20 h 26"/>
                <a:gd name="T30" fmla="*/ 5 w 34"/>
                <a:gd name="T31" fmla="*/ 18 h 26"/>
                <a:gd name="T32" fmla="*/ 6 w 34"/>
                <a:gd name="T33" fmla="*/ 16 h 26"/>
                <a:gd name="T34" fmla="*/ 5 w 34"/>
                <a:gd name="T35" fmla="*/ 14 h 26"/>
                <a:gd name="T36" fmla="*/ 6 w 34"/>
                <a:gd name="T37" fmla="*/ 13 h 26"/>
                <a:gd name="T38" fmla="*/ 6 w 34"/>
                <a:gd name="T39" fmla="*/ 10 h 26"/>
                <a:gd name="T40" fmla="*/ 7 w 34"/>
                <a:gd name="T41" fmla="*/ 6 h 26"/>
                <a:gd name="T42" fmla="*/ 3 w 34"/>
                <a:gd name="T43" fmla="*/ 6 h 26"/>
                <a:gd name="T44" fmla="*/ 1 w 34"/>
                <a:gd name="T45" fmla="*/ 7 h 26"/>
                <a:gd name="T46" fmla="*/ 1 w 34"/>
                <a:gd name="T47" fmla="*/ 5 h 26"/>
                <a:gd name="T48" fmla="*/ 0 w 34"/>
                <a:gd name="T49" fmla="*/ 2 h 26"/>
                <a:gd name="T50" fmla="*/ 2 w 34"/>
                <a:gd name="T51" fmla="*/ 1 h 26"/>
                <a:gd name="T52" fmla="*/ 3 w 34"/>
                <a:gd name="T53" fmla="*/ 0 h 26"/>
                <a:gd name="T54" fmla="*/ 20 w 34"/>
                <a:gd name="T55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4" h="26">
                  <a:moveTo>
                    <a:pt x="20" y="1"/>
                  </a:moveTo>
                  <a:cubicBezTo>
                    <a:pt x="21" y="2"/>
                    <a:pt x="22" y="3"/>
                    <a:pt x="23" y="3"/>
                  </a:cubicBezTo>
                  <a:cubicBezTo>
                    <a:pt x="25" y="4"/>
                    <a:pt x="27" y="3"/>
                    <a:pt x="28" y="5"/>
                  </a:cubicBezTo>
                  <a:cubicBezTo>
                    <a:pt x="30" y="4"/>
                    <a:pt x="34" y="4"/>
                    <a:pt x="32" y="7"/>
                  </a:cubicBezTo>
                  <a:cubicBezTo>
                    <a:pt x="32" y="8"/>
                    <a:pt x="29" y="9"/>
                    <a:pt x="28" y="9"/>
                  </a:cubicBezTo>
                  <a:cubicBezTo>
                    <a:pt x="26" y="10"/>
                    <a:pt x="26" y="11"/>
                    <a:pt x="25" y="13"/>
                  </a:cubicBezTo>
                  <a:cubicBezTo>
                    <a:pt x="24" y="14"/>
                    <a:pt x="23" y="16"/>
                    <a:pt x="24" y="17"/>
                  </a:cubicBezTo>
                  <a:cubicBezTo>
                    <a:pt x="25" y="17"/>
                    <a:pt x="23" y="19"/>
                    <a:pt x="23" y="20"/>
                  </a:cubicBezTo>
                  <a:cubicBezTo>
                    <a:pt x="22" y="22"/>
                    <a:pt x="21" y="21"/>
                    <a:pt x="20" y="22"/>
                  </a:cubicBezTo>
                  <a:cubicBezTo>
                    <a:pt x="19" y="24"/>
                    <a:pt x="18" y="24"/>
                    <a:pt x="15" y="24"/>
                  </a:cubicBezTo>
                  <a:cubicBezTo>
                    <a:pt x="13" y="24"/>
                    <a:pt x="13" y="24"/>
                    <a:pt x="11" y="25"/>
                  </a:cubicBezTo>
                  <a:cubicBezTo>
                    <a:pt x="10" y="26"/>
                    <a:pt x="9" y="26"/>
                    <a:pt x="8" y="25"/>
                  </a:cubicBezTo>
                  <a:cubicBezTo>
                    <a:pt x="8" y="24"/>
                    <a:pt x="7" y="23"/>
                    <a:pt x="7" y="23"/>
                  </a:cubicBezTo>
                  <a:cubicBezTo>
                    <a:pt x="7" y="22"/>
                    <a:pt x="5" y="23"/>
                    <a:pt x="5" y="22"/>
                  </a:cubicBezTo>
                  <a:cubicBezTo>
                    <a:pt x="4" y="21"/>
                    <a:pt x="5" y="21"/>
                    <a:pt x="6" y="20"/>
                  </a:cubicBezTo>
                  <a:cubicBezTo>
                    <a:pt x="6" y="19"/>
                    <a:pt x="5" y="19"/>
                    <a:pt x="5" y="18"/>
                  </a:cubicBezTo>
                  <a:cubicBezTo>
                    <a:pt x="5" y="17"/>
                    <a:pt x="6" y="17"/>
                    <a:pt x="6" y="16"/>
                  </a:cubicBezTo>
                  <a:cubicBezTo>
                    <a:pt x="6" y="16"/>
                    <a:pt x="5" y="15"/>
                    <a:pt x="5" y="14"/>
                  </a:cubicBezTo>
                  <a:cubicBezTo>
                    <a:pt x="5" y="13"/>
                    <a:pt x="6" y="14"/>
                    <a:pt x="6" y="13"/>
                  </a:cubicBezTo>
                  <a:cubicBezTo>
                    <a:pt x="6" y="12"/>
                    <a:pt x="6" y="11"/>
                    <a:pt x="6" y="10"/>
                  </a:cubicBezTo>
                  <a:cubicBezTo>
                    <a:pt x="6" y="9"/>
                    <a:pt x="9" y="8"/>
                    <a:pt x="7" y="6"/>
                  </a:cubicBezTo>
                  <a:cubicBezTo>
                    <a:pt x="6" y="5"/>
                    <a:pt x="4" y="8"/>
                    <a:pt x="3" y="6"/>
                  </a:cubicBezTo>
                  <a:cubicBezTo>
                    <a:pt x="2" y="6"/>
                    <a:pt x="2" y="6"/>
                    <a:pt x="1" y="7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1" y="1"/>
                    <a:pt x="2" y="2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9" y="0"/>
                    <a:pt x="14" y="1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407" name="Freeform 403"/>
            <p:cNvSpPr>
              <a:spLocks noEditPoints="1"/>
            </p:cNvSpPr>
            <p:nvPr/>
          </p:nvSpPr>
          <p:spPr bwMode="auto">
            <a:xfrm>
              <a:off x="3708" y="2054"/>
              <a:ext cx="83" cy="67"/>
            </a:xfrm>
            <a:custGeom>
              <a:avLst/>
              <a:gdLst>
                <a:gd name="T0" fmla="*/ 8 w 35"/>
                <a:gd name="T1" fmla="*/ 26 h 28"/>
                <a:gd name="T2" fmla="*/ 7 w 35"/>
                <a:gd name="T3" fmla="*/ 24 h 28"/>
                <a:gd name="T4" fmla="*/ 5 w 35"/>
                <a:gd name="T5" fmla="*/ 24 h 28"/>
                <a:gd name="T6" fmla="*/ 6 w 35"/>
                <a:gd name="T7" fmla="*/ 21 h 28"/>
                <a:gd name="T8" fmla="*/ 6 w 35"/>
                <a:gd name="T9" fmla="*/ 20 h 28"/>
                <a:gd name="T10" fmla="*/ 6 w 35"/>
                <a:gd name="T11" fmla="*/ 18 h 28"/>
                <a:gd name="T12" fmla="*/ 6 w 35"/>
                <a:gd name="T13" fmla="*/ 17 h 28"/>
                <a:gd name="T14" fmla="*/ 6 w 35"/>
                <a:gd name="T15" fmla="*/ 14 h 28"/>
                <a:gd name="T16" fmla="*/ 7 w 35"/>
                <a:gd name="T17" fmla="*/ 11 h 28"/>
                <a:gd name="T18" fmla="*/ 8 w 35"/>
                <a:gd name="T19" fmla="*/ 9 h 28"/>
                <a:gd name="T20" fmla="*/ 6 w 35"/>
                <a:gd name="T21" fmla="*/ 8 h 28"/>
                <a:gd name="T22" fmla="*/ 3 w 35"/>
                <a:gd name="T23" fmla="*/ 8 h 28"/>
                <a:gd name="T24" fmla="*/ 0 w 35"/>
                <a:gd name="T25" fmla="*/ 10 h 28"/>
                <a:gd name="T26" fmla="*/ 2 w 35"/>
                <a:gd name="T27" fmla="*/ 7 h 28"/>
                <a:gd name="T28" fmla="*/ 1 w 35"/>
                <a:gd name="T29" fmla="*/ 2 h 28"/>
                <a:gd name="T30" fmla="*/ 3 w 35"/>
                <a:gd name="T31" fmla="*/ 2 h 28"/>
                <a:gd name="T32" fmla="*/ 4 w 35"/>
                <a:gd name="T33" fmla="*/ 0 h 28"/>
                <a:gd name="T34" fmla="*/ 21 w 35"/>
                <a:gd name="T35" fmla="*/ 1 h 28"/>
                <a:gd name="T36" fmla="*/ 21 w 35"/>
                <a:gd name="T37" fmla="*/ 2 h 28"/>
                <a:gd name="T38" fmla="*/ 25 w 35"/>
                <a:gd name="T39" fmla="*/ 4 h 28"/>
                <a:gd name="T40" fmla="*/ 27 w 35"/>
                <a:gd name="T41" fmla="*/ 4 h 28"/>
                <a:gd name="T42" fmla="*/ 32 w 35"/>
                <a:gd name="T43" fmla="*/ 5 h 28"/>
                <a:gd name="T44" fmla="*/ 34 w 35"/>
                <a:gd name="T45" fmla="*/ 8 h 28"/>
                <a:gd name="T46" fmla="*/ 29 w 35"/>
                <a:gd name="T47" fmla="*/ 11 h 28"/>
                <a:gd name="T48" fmla="*/ 26 w 35"/>
                <a:gd name="T49" fmla="*/ 14 h 28"/>
                <a:gd name="T50" fmla="*/ 25 w 35"/>
                <a:gd name="T51" fmla="*/ 17 h 28"/>
                <a:gd name="T52" fmla="*/ 26 w 35"/>
                <a:gd name="T53" fmla="*/ 18 h 28"/>
                <a:gd name="T54" fmla="*/ 24 w 35"/>
                <a:gd name="T55" fmla="*/ 21 h 28"/>
                <a:gd name="T56" fmla="*/ 22 w 35"/>
                <a:gd name="T57" fmla="*/ 24 h 28"/>
                <a:gd name="T58" fmla="*/ 17 w 35"/>
                <a:gd name="T59" fmla="*/ 26 h 28"/>
                <a:gd name="T60" fmla="*/ 13 w 35"/>
                <a:gd name="T61" fmla="*/ 27 h 28"/>
                <a:gd name="T62" fmla="*/ 6 w 35"/>
                <a:gd name="T63" fmla="*/ 23 h 28"/>
                <a:gd name="T64" fmla="*/ 8 w 35"/>
                <a:gd name="T65" fmla="*/ 23 h 28"/>
                <a:gd name="T66" fmla="*/ 9 w 35"/>
                <a:gd name="T67" fmla="*/ 25 h 28"/>
                <a:gd name="T68" fmla="*/ 12 w 35"/>
                <a:gd name="T69" fmla="*/ 26 h 28"/>
                <a:gd name="T70" fmla="*/ 17 w 35"/>
                <a:gd name="T71" fmla="*/ 24 h 28"/>
                <a:gd name="T72" fmla="*/ 21 w 35"/>
                <a:gd name="T73" fmla="*/ 23 h 28"/>
                <a:gd name="T74" fmla="*/ 23 w 35"/>
                <a:gd name="T75" fmla="*/ 21 h 28"/>
                <a:gd name="T76" fmla="*/ 25 w 35"/>
                <a:gd name="T77" fmla="*/ 18 h 28"/>
                <a:gd name="T78" fmla="*/ 25 w 35"/>
                <a:gd name="T79" fmla="*/ 14 h 28"/>
                <a:gd name="T80" fmla="*/ 26 w 35"/>
                <a:gd name="T81" fmla="*/ 13 h 28"/>
                <a:gd name="T82" fmla="*/ 30 w 35"/>
                <a:gd name="T83" fmla="*/ 9 h 28"/>
                <a:gd name="T84" fmla="*/ 33 w 35"/>
                <a:gd name="T85" fmla="*/ 6 h 28"/>
                <a:gd name="T86" fmla="*/ 29 w 35"/>
                <a:gd name="T87" fmla="*/ 6 h 28"/>
                <a:gd name="T88" fmla="*/ 29 w 35"/>
                <a:gd name="T89" fmla="*/ 6 h 28"/>
                <a:gd name="T90" fmla="*/ 26 w 35"/>
                <a:gd name="T91" fmla="*/ 5 h 28"/>
                <a:gd name="T92" fmla="*/ 25 w 35"/>
                <a:gd name="T93" fmla="*/ 5 h 28"/>
                <a:gd name="T94" fmla="*/ 21 w 35"/>
                <a:gd name="T95" fmla="*/ 3 h 28"/>
                <a:gd name="T96" fmla="*/ 4 w 35"/>
                <a:gd name="T97" fmla="*/ 2 h 28"/>
                <a:gd name="T98" fmla="*/ 4 w 35"/>
                <a:gd name="T99" fmla="*/ 2 h 28"/>
                <a:gd name="T100" fmla="*/ 2 w 35"/>
                <a:gd name="T101" fmla="*/ 3 h 28"/>
                <a:gd name="T102" fmla="*/ 3 w 35"/>
                <a:gd name="T103" fmla="*/ 5 h 28"/>
                <a:gd name="T104" fmla="*/ 3 w 35"/>
                <a:gd name="T105" fmla="*/ 6 h 28"/>
                <a:gd name="T106" fmla="*/ 3 w 35"/>
                <a:gd name="T107" fmla="*/ 6 h 28"/>
                <a:gd name="T108" fmla="*/ 4 w 35"/>
                <a:gd name="T109" fmla="*/ 6 h 28"/>
                <a:gd name="T110" fmla="*/ 9 w 35"/>
                <a:gd name="T111" fmla="*/ 7 h 28"/>
                <a:gd name="T112" fmla="*/ 8 w 35"/>
                <a:gd name="T113" fmla="*/ 11 h 28"/>
                <a:gd name="T114" fmla="*/ 8 w 35"/>
                <a:gd name="T115" fmla="*/ 14 h 28"/>
                <a:gd name="T116" fmla="*/ 7 w 35"/>
                <a:gd name="T117" fmla="*/ 15 h 28"/>
                <a:gd name="T118" fmla="*/ 7 w 35"/>
                <a:gd name="T119" fmla="*/ 17 h 28"/>
                <a:gd name="T120" fmla="*/ 7 w 35"/>
                <a:gd name="T121" fmla="*/ 19 h 28"/>
                <a:gd name="T122" fmla="*/ 7 w 35"/>
                <a:gd name="T123" fmla="*/ 21 h 28"/>
                <a:gd name="T124" fmla="*/ 6 w 35"/>
                <a:gd name="T125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" h="28">
                  <a:moveTo>
                    <a:pt x="11" y="28"/>
                  </a:moveTo>
                  <a:cubicBezTo>
                    <a:pt x="10" y="28"/>
                    <a:pt x="9" y="27"/>
                    <a:pt x="8" y="26"/>
                  </a:cubicBezTo>
                  <a:cubicBezTo>
                    <a:pt x="8" y="26"/>
                    <a:pt x="8" y="26"/>
                    <a:pt x="8" y="25"/>
                  </a:cubicBezTo>
                  <a:cubicBezTo>
                    <a:pt x="8" y="25"/>
                    <a:pt x="8" y="25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4"/>
                    <a:pt x="5" y="24"/>
                    <a:pt x="5" y="24"/>
                  </a:cubicBezTo>
                  <a:cubicBezTo>
                    <a:pt x="4" y="22"/>
                    <a:pt x="5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0"/>
                    <a:pt x="6" y="20"/>
                  </a:cubicBezTo>
                  <a:cubicBezTo>
                    <a:pt x="6" y="20"/>
                    <a:pt x="5" y="20"/>
                    <a:pt x="5" y="19"/>
                  </a:cubicBezTo>
                  <a:cubicBezTo>
                    <a:pt x="6" y="19"/>
                    <a:pt x="6" y="18"/>
                    <a:pt x="6" y="18"/>
                  </a:cubicBezTo>
                  <a:cubicBezTo>
                    <a:pt x="6" y="18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6"/>
                    <a:pt x="5" y="16"/>
                    <a:pt x="5" y="15"/>
                  </a:cubicBezTo>
                  <a:cubicBezTo>
                    <a:pt x="5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2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0"/>
                    <a:pt x="7" y="10"/>
                    <a:pt x="8" y="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7" y="8"/>
                    <a:pt x="6" y="8"/>
                  </a:cubicBezTo>
                  <a:cubicBezTo>
                    <a:pt x="5" y="8"/>
                    <a:pt x="4" y="8"/>
                    <a:pt x="4" y="8"/>
                  </a:cubicBezTo>
                  <a:cubicBezTo>
                    <a:pt x="4" y="8"/>
                    <a:pt x="3" y="8"/>
                    <a:pt x="3" y="8"/>
                  </a:cubicBezTo>
                  <a:cubicBezTo>
                    <a:pt x="3" y="8"/>
                    <a:pt x="3" y="8"/>
                    <a:pt x="2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0" y="1"/>
                    <a:pt x="15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2" y="2"/>
                  </a:cubicBezTo>
                  <a:cubicBezTo>
                    <a:pt x="23" y="3"/>
                    <a:pt x="23" y="4"/>
                    <a:pt x="25" y="4"/>
                  </a:cubicBezTo>
                  <a:cubicBezTo>
                    <a:pt x="25" y="4"/>
                    <a:pt x="26" y="4"/>
                    <a:pt x="26" y="4"/>
                  </a:cubicBezTo>
                  <a:cubicBezTo>
                    <a:pt x="26" y="4"/>
                    <a:pt x="27" y="4"/>
                    <a:pt x="27" y="4"/>
                  </a:cubicBezTo>
                  <a:cubicBezTo>
                    <a:pt x="27" y="4"/>
                    <a:pt x="29" y="4"/>
                    <a:pt x="30" y="5"/>
                  </a:cubicBezTo>
                  <a:cubicBezTo>
                    <a:pt x="30" y="5"/>
                    <a:pt x="31" y="5"/>
                    <a:pt x="32" y="5"/>
                  </a:cubicBezTo>
                  <a:cubicBezTo>
                    <a:pt x="33" y="5"/>
                    <a:pt x="34" y="5"/>
                    <a:pt x="34" y="6"/>
                  </a:cubicBezTo>
                  <a:cubicBezTo>
                    <a:pt x="35" y="6"/>
                    <a:pt x="34" y="7"/>
                    <a:pt x="34" y="8"/>
                  </a:cubicBezTo>
                  <a:cubicBezTo>
                    <a:pt x="33" y="9"/>
                    <a:pt x="32" y="10"/>
                    <a:pt x="30" y="10"/>
                  </a:cubicBezTo>
                  <a:cubicBezTo>
                    <a:pt x="30" y="11"/>
                    <a:pt x="29" y="11"/>
                    <a:pt x="29" y="11"/>
                  </a:cubicBezTo>
                  <a:cubicBezTo>
                    <a:pt x="28" y="12"/>
                    <a:pt x="27" y="13"/>
                    <a:pt x="27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5"/>
                    <a:pt x="25" y="16"/>
                    <a:pt x="25" y="17"/>
                  </a:cubicBezTo>
                  <a:cubicBezTo>
                    <a:pt x="25" y="17"/>
                    <a:pt x="25" y="17"/>
                    <a:pt x="26" y="17"/>
                  </a:cubicBezTo>
                  <a:cubicBezTo>
                    <a:pt x="26" y="17"/>
                    <a:pt x="26" y="18"/>
                    <a:pt x="26" y="18"/>
                  </a:cubicBezTo>
                  <a:cubicBezTo>
                    <a:pt x="26" y="19"/>
                    <a:pt x="26" y="19"/>
                    <a:pt x="25" y="20"/>
                  </a:cubicBezTo>
                  <a:cubicBezTo>
                    <a:pt x="25" y="20"/>
                    <a:pt x="25" y="21"/>
                    <a:pt x="24" y="21"/>
                  </a:cubicBezTo>
                  <a:cubicBezTo>
                    <a:pt x="24" y="22"/>
                    <a:pt x="23" y="23"/>
                    <a:pt x="23" y="23"/>
                  </a:cubicBezTo>
                  <a:cubicBezTo>
                    <a:pt x="22" y="23"/>
                    <a:pt x="22" y="23"/>
                    <a:pt x="22" y="24"/>
                  </a:cubicBezTo>
                  <a:cubicBezTo>
                    <a:pt x="20" y="25"/>
                    <a:pt x="20" y="26"/>
                    <a:pt x="18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4" y="26"/>
                    <a:pt x="14" y="26"/>
                    <a:pt x="13" y="27"/>
                  </a:cubicBezTo>
                  <a:cubicBezTo>
                    <a:pt x="12" y="27"/>
                    <a:pt x="11" y="28"/>
                    <a:pt x="11" y="28"/>
                  </a:cubicBezTo>
                  <a:close/>
                  <a:moveTo>
                    <a:pt x="6" y="23"/>
                  </a:moveTo>
                  <a:cubicBezTo>
                    <a:pt x="6" y="23"/>
                    <a:pt x="7" y="23"/>
                    <a:pt x="7" y="23"/>
                  </a:cubicBezTo>
                  <a:cubicBezTo>
                    <a:pt x="7" y="23"/>
                    <a:pt x="8" y="23"/>
                    <a:pt x="8" y="23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6"/>
                    <a:pt x="10" y="26"/>
                    <a:pt x="11" y="26"/>
                  </a:cubicBezTo>
                  <a:cubicBezTo>
                    <a:pt x="11" y="26"/>
                    <a:pt x="11" y="26"/>
                    <a:pt x="12" y="26"/>
                  </a:cubicBezTo>
                  <a:cubicBezTo>
                    <a:pt x="14" y="24"/>
                    <a:pt x="14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4"/>
                    <a:pt x="20" y="24"/>
                    <a:pt x="21" y="23"/>
                  </a:cubicBezTo>
                  <a:cubicBezTo>
                    <a:pt x="21" y="22"/>
                    <a:pt x="22" y="22"/>
                    <a:pt x="22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4" y="20"/>
                    <a:pt x="24" y="19"/>
                  </a:cubicBezTo>
                  <a:cubicBezTo>
                    <a:pt x="24" y="19"/>
                    <a:pt x="25" y="18"/>
                    <a:pt x="25" y="18"/>
                  </a:cubicBezTo>
                  <a:cubicBezTo>
                    <a:pt x="24" y="18"/>
                    <a:pt x="24" y="17"/>
                    <a:pt x="24" y="17"/>
                  </a:cubicBezTo>
                  <a:cubicBezTo>
                    <a:pt x="24" y="16"/>
                    <a:pt x="24" y="15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8" y="10"/>
                  </a:cubicBezTo>
                  <a:cubicBezTo>
                    <a:pt x="29" y="10"/>
                    <a:pt x="29" y="9"/>
                    <a:pt x="30" y="9"/>
                  </a:cubicBezTo>
                  <a:cubicBezTo>
                    <a:pt x="31" y="9"/>
                    <a:pt x="32" y="8"/>
                    <a:pt x="33" y="7"/>
                  </a:cubicBezTo>
                  <a:cubicBezTo>
                    <a:pt x="33" y="7"/>
                    <a:pt x="33" y="6"/>
                    <a:pt x="33" y="6"/>
                  </a:cubicBezTo>
                  <a:cubicBezTo>
                    <a:pt x="33" y="6"/>
                    <a:pt x="32" y="6"/>
                    <a:pt x="32" y="6"/>
                  </a:cubicBezTo>
                  <a:cubicBezTo>
                    <a:pt x="31" y="6"/>
                    <a:pt x="30" y="6"/>
                    <a:pt x="29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5"/>
                    <a:pt x="28" y="5"/>
                    <a:pt x="27" y="5"/>
                  </a:cubicBezTo>
                  <a:cubicBezTo>
                    <a:pt x="27" y="5"/>
                    <a:pt x="26" y="5"/>
                    <a:pt x="26" y="5"/>
                  </a:cubicBezTo>
                  <a:cubicBezTo>
                    <a:pt x="26" y="5"/>
                    <a:pt x="26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5"/>
                  </a:cubicBezTo>
                  <a:cubicBezTo>
                    <a:pt x="23" y="5"/>
                    <a:pt x="22" y="4"/>
                    <a:pt x="21" y="3"/>
                  </a:cubicBezTo>
                  <a:cubicBezTo>
                    <a:pt x="21" y="3"/>
                    <a:pt x="21" y="3"/>
                    <a:pt x="20" y="3"/>
                  </a:cubicBezTo>
                  <a:cubicBezTo>
                    <a:pt x="15" y="2"/>
                    <a:pt x="10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3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7" y="6"/>
                    <a:pt x="8" y="6"/>
                    <a:pt x="9" y="7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8" y="10"/>
                    <a:pt x="8" y="11"/>
                    <a:pt x="8" y="11"/>
                  </a:cubicBezTo>
                  <a:cubicBezTo>
                    <a:pt x="8" y="11"/>
                    <a:pt x="8" y="11"/>
                    <a:pt x="8" y="12"/>
                  </a:cubicBezTo>
                  <a:cubicBezTo>
                    <a:pt x="8" y="12"/>
                    <a:pt x="8" y="13"/>
                    <a:pt x="8" y="14"/>
                  </a:cubicBezTo>
                  <a:cubicBezTo>
                    <a:pt x="8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6"/>
                    <a:pt x="7" y="16"/>
                  </a:cubicBezTo>
                  <a:cubicBezTo>
                    <a:pt x="7" y="16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8" y="21"/>
                    <a:pt x="7" y="21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6" y="22"/>
                    <a:pt x="6" y="22"/>
                    <a:pt x="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408" name="Freeform 404"/>
            <p:cNvSpPr/>
            <p:nvPr/>
          </p:nvSpPr>
          <p:spPr bwMode="auto">
            <a:xfrm>
              <a:off x="3796" y="1717"/>
              <a:ext cx="168" cy="195"/>
            </a:xfrm>
            <a:custGeom>
              <a:avLst/>
              <a:gdLst>
                <a:gd name="T0" fmla="*/ 5 w 71"/>
                <a:gd name="T1" fmla="*/ 58 h 82"/>
                <a:gd name="T2" fmla="*/ 4 w 71"/>
                <a:gd name="T3" fmla="*/ 61 h 82"/>
                <a:gd name="T4" fmla="*/ 1 w 71"/>
                <a:gd name="T5" fmla="*/ 62 h 82"/>
                <a:gd name="T6" fmla="*/ 8 w 71"/>
                <a:gd name="T7" fmla="*/ 64 h 82"/>
                <a:gd name="T8" fmla="*/ 6 w 71"/>
                <a:gd name="T9" fmla="*/ 67 h 82"/>
                <a:gd name="T10" fmla="*/ 1 w 71"/>
                <a:gd name="T11" fmla="*/ 68 h 82"/>
                <a:gd name="T12" fmla="*/ 3 w 71"/>
                <a:gd name="T13" fmla="*/ 70 h 82"/>
                <a:gd name="T14" fmla="*/ 5 w 71"/>
                <a:gd name="T15" fmla="*/ 70 h 82"/>
                <a:gd name="T16" fmla="*/ 5 w 71"/>
                <a:gd name="T17" fmla="*/ 73 h 82"/>
                <a:gd name="T18" fmla="*/ 4 w 71"/>
                <a:gd name="T19" fmla="*/ 78 h 82"/>
                <a:gd name="T20" fmla="*/ 5 w 71"/>
                <a:gd name="T21" fmla="*/ 82 h 82"/>
                <a:gd name="T22" fmla="*/ 15 w 71"/>
                <a:gd name="T23" fmla="*/ 77 h 82"/>
                <a:gd name="T24" fmla="*/ 16 w 71"/>
                <a:gd name="T25" fmla="*/ 72 h 82"/>
                <a:gd name="T26" fmla="*/ 19 w 71"/>
                <a:gd name="T27" fmla="*/ 75 h 82"/>
                <a:gd name="T28" fmla="*/ 21 w 71"/>
                <a:gd name="T29" fmla="*/ 64 h 82"/>
                <a:gd name="T30" fmla="*/ 25 w 71"/>
                <a:gd name="T31" fmla="*/ 44 h 82"/>
                <a:gd name="T32" fmla="*/ 28 w 71"/>
                <a:gd name="T33" fmla="*/ 35 h 82"/>
                <a:gd name="T34" fmla="*/ 37 w 71"/>
                <a:gd name="T35" fmla="*/ 19 h 82"/>
                <a:gd name="T36" fmla="*/ 44 w 71"/>
                <a:gd name="T37" fmla="*/ 15 h 82"/>
                <a:gd name="T38" fmla="*/ 52 w 71"/>
                <a:gd name="T39" fmla="*/ 17 h 82"/>
                <a:gd name="T40" fmla="*/ 62 w 71"/>
                <a:gd name="T41" fmla="*/ 8 h 82"/>
                <a:gd name="T42" fmla="*/ 68 w 71"/>
                <a:gd name="T43" fmla="*/ 11 h 82"/>
                <a:gd name="T44" fmla="*/ 66 w 71"/>
                <a:gd name="T45" fmla="*/ 11 h 82"/>
                <a:gd name="T46" fmla="*/ 66 w 71"/>
                <a:gd name="T47" fmla="*/ 3 h 82"/>
                <a:gd name="T48" fmla="*/ 63 w 71"/>
                <a:gd name="T49" fmla="*/ 4 h 82"/>
                <a:gd name="T50" fmla="*/ 62 w 71"/>
                <a:gd name="T51" fmla="*/ 2 h 82"/>
                <a:gd name="T52" fmla="*/ 59 w 71"/>
                <a:gd name="T53" fmla="*/ 1 h 82"/>
                <a:gd name="T54" fmla="*/ 54 w 71"/>
                <a:gd name="T55" fmla="*/ 1 h 82"/>
                <a:gd name="T56" fmla="*/ 49 w 71"/>
                <a:gd name="T57" fmla="*/ 7 h 82"/>
                <a:gd name="T58" fmla="*/ 45 w 71"/>
                <a:gd name="T59" fmla="*/ 6 h 82"/>
                <a:gd name="T60" fmla="*/ 44 w 71"/>
                <a:gd name="T61" fmla="*/ 8 h 82"/>
                <a:gd name="T62" fmla="*/ 42 w 71"/>
                <a:gd name="T63" fmla="*/ 9 h 82"/>
                <a:gd name="T64" fmla="*/ 40 w 71"/>
                <a:gd name="T65" fmla="*/ 14 h 82"/>
                <a:gd name="T66" fmla="*/ 35 w 71"/>
                <a:gd name="T67" fmla="*/ 17 h 82"/>
                <a:gd name="T68" fmla="*/ 35 w 71"/>
                <a:gd name="T69" fmla="*/ 20 h 82"/>
                <a:gd name="T70" fmla="*/ 30 w 71"/>
                <a:gd name="T71" fmla="*/ 22 h 82"/>
                <a:gd name="T72" fmla="*/ 26 w 71"/>
                <a:gd name="T73" fmla="*/ 30 h 82"/>
                <a:gd name="T74" fmla="*/ 21 w 71"/>
                <a:gd name="T75" fmla="*/ 37 h 82"/>
                <a:gd name="T76" fmla="*/ 22 w 71"/>
                <a:gd name="T77" fmla="*/ 37 h 82"/>
                <a:gd name="T78" fmla="*/ 20 w 71"/>
                <a:gd name="T79" fmla="*/ 41 h 82"/>
                <a:gd name="T80" fmla="*/ 18 w 71"/>
                <a:gd name="T81" fmla="*/ 46 h 82"/>
                <a:gd name="T82" fmla="*/ 13 w 71"/>
                <a:gd name="T83" fmla="*/ 5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1" h="82">
                  <a:moveTo>
                    <a:pt x="8" y="55"/>
                  </a:moveTo>
                  <a:cubicBezTo>
                    <a:pt x="7" y="55"/>
                    <a:pt x="7" y="56"/>
                    <a:pt x="6" y="56"/>
                  </a:cubicBezTo>
                  <a:cubicBezTo>
                    <a:pt x="10" y="57"/>
                    <a:pt x="6" y="58"/>
                    <a:pt x="5" y="58"/>
                  </a:cubicBezTo>
                  <a:cubicBezTo>
                    <a:pt x="5" y="59"/>
                    <a:pt x="5" y="59"/>
                    <a:pt x="5" y="60"/>
                  </a:cubicBezTo>
                  <a:cubicBezTo>
                    <a:pt x="5" y="60"/>
                    <a:pt x="5" y="59"/>
                    <a:pt x="5" y="59"/>
                  </a:cubicBezTo>
                  <a:cubicBezTo>
                    <a:pt x="4" y="60"/>
                    <a:pt x="4" y="60"/>
                    <a:pt x="4" y="61"/>
                  </a:cubicBezTo>
                  <a:cubicBezTo>
                    <a:pt x="3" y="61"/>
                    <a:pt x="2" y="61"/>
                    <a:pt x="2" y="60"/>
                  </a:cubicBezTo>
                  <a:cubicBezTo>
                    <a:pt x="2" y="62"/>
                    <a:pt x="3" y="62"/>
                    <a:pt x="5" y="62"/>
                  </a:cubicBezTo>
                  <a:cubicBezTo>
                    <a:pt x="4" y="62"/>
                    <a:pt x="3" y="62"/>
                    <a:pt x="1" y="62"/>
                  </a:cubicBezTo>
                  <a:cubicBezTo>
                    <a:pt x="3" y="64"/>
                    <a:pt x="0" y="65"/>
                    <a:pt x="1" y="66"/>
                  </a:cubicBezTo>
                  <a:cubicBezTo>
                    <a:pt x="2" y="67"/>
                    <a:pt x="5" y="66"/>
                    <a:pt x="5" y="64"/>
                  </a:cubicBezTo>
                  <a:cubicBezTo>
                    <a:pt x="5" y="67"/>
                    <a:pt x="7" y="65"/>
                    <a:pt x="8" y="64"/>
                  </a:cubicBezTo>
                  <a:cubicBezTo>
                    <a:pt x="8" y="64"/>
                    <a:pt x="8" y="65"/>
                    <a:pt x="7" y="6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7" y="65"/>
                    <a:pt x="7" y="67"/>
                    <a:pt x="6" y="67"/>
                  </a:cubicBezTo>
                  <a:cubicBezTo>
                    <a:pt x="6" y="65"/>
                    <a:pt x="3" y="67"/>
                    <a:pt x="1" y="67"/>
                  </a:cubicBezTo>
                  <a:cubicBezTo>
                    <a:pt x="2" y="67"/>
                    <a:pt x="2" y="68"/>
                    <a:pt x="2" y="68"/>
                  </a:cubicBezTo>
                  <a:cubicBezTo>
                    <a:pt x="2" y="68"/>
                    <a:pt x="1" y="68"/>
                    <a:pt x="1" y="68"/>
                  </a:cubicBezTo>
                  <a:cubicBezTo>
                    <a:pt x="2" y="69"/>
                    <a:pt x="2" y="69"/>
                    <a:pt x="3" y="68"/>
                  </a:cubicBezTo>
                  <a:cubicBezTo>
                    <a:pt x="2" y="69"/>
                    <a:pt x="2" y="70"/>
                    <a:pt x="2" y="71"/>
                  </a:cubicBezTo>
                  <a:cubicBezTo>
                    <a:pt x="2" y="71"/>
                    <a:pt x="2" y="71"/>
                    <a:pt x="3" y="70"/>
                  </a:cubicBezTo>
                  <a:cubicBezTo>
                    <a:pt x="3" y="71"/>
                    <a:pt x="3" y="72"/>
                    <a:pt x="3" y="72"/>
                  </a:cubicBezTo>
                  <a:cubicBezTo>
                    <a:pt x="4" y="71"/>
                    <a:pt x="4" y="68"/>
                    <a:pt x="7" y="69"/>
                  </a:cubicBezTo>
                  <a:cubicBezTo>
                    <a:pt x="6" y="69"/>
                    <a:pt x="6" y="70"/>
                    <a:pt x="5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71"/>
                    <a:pt x="4" y="72"/>
                    <a:pt x="3" y="73"/>
                  </a:cubicBezTo>
                  <a:cubicBezTo>
                    <a:pt x="4" y="73"/>
                    <a:pt x="4" y="73"/>
                    <a:pt x="5" y="73"/>
                  </a:cubicBezTo>
                  <a:cubicBezTo>
                    <a:pt x="4" y="74"/>
                    <a:pt x="2" y="74"/>
                    <a:pt x="2" y="75"/>
                  </a:cubicBezTo>
                  <a:cubicBezTo>
                    <a:pt x="3" y="75"/>
                    <a:pt x="4" y="75"/>
                    <a:pt x="5" y="74"/>
                  </a:cubicBezTo>
                  <a:cubicBezTo>
                    <a:pt x="4" y="75"/>
                    <a:pt x="4" y="77"/>
                    <a:pt x="4" y="78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2" y="79"/>
                    <a:pt x="4" y="81"/>
                    <a:pt x="6" y="80"/>
                  </a:cubicBezTo>
                  <a:cubicBezTo>
                    <a:pt x="6" y="81"/>
                    <a:pt x="6" y="81"/>
                    <a:pt x="5" y="82"/>
                  </a:cubicBezTo>
                  <a:cubicBezTo>
                    <a:pt x="8" y="82"/>
                    <a:pt x="11" y="81"/>
                    <a:pt x="12" y="79"/>
                  </a:cubicBezTo>
                  <a:cubicBezTo>
                    <a:pt x="12" y="78"/>
                    <a:pt x="13" y="77"/>
                    <a:pt x="13" y="77"/>
                  </a:cubicBezTo>
                  <a:cubicBezTo>
                    <a:pt x="13" y="76"/>
                    <a:pt x="15" y="77"/>
                    <a:pt x="15" y="77"/>
                  </a:cubicBezTo>
                  <a:cubicBezTo>
                    <a:pt x="16" y="76"/>
                    <a:pt x="15" y="75"/>
                    <a:pt x="15" y="74"/>
                  </a:cubicBezTo>
                  <a:cubicBezTo>
                    <a:pt x="15" y="74"/>
                    <a:pt x="15" y="74"/>
                    <a:pt x="16" y="74"/>
                  </a:cubicBezTo>
                  <a:cubicBezTo>
                    <a:pt x="15" y="73"/>
                    <a:pt x="16" y="73"/>
                    <a:pt x="16" y="72"/>
                  </a:cubicBezTo>
                  <a:cubicBezTo>
                    <a:pt x="16" y="73"/>
                    <a:pt x="16" y="75"/>
                    <a:pt x="16" y="76"/>
                  </a:cubicBezTo>
                  <a:cubicBezTo>
                    <a:pt x="16" y="77"/>
                    <a:pt x="18" y="76"/>
                    <a:pt x="18" y="78"/>
                  </a:cubicBezTo>
                  <a:cubicBezTo>
                    <a:pt x="19" y="77"/>
                    <a:pt x="19" y="76"/>
                    <a:pt x="19" y="75"/>
                  </a:cubicBezTo>
                  <a:cubicBezTo>
                    <a:pt x="18" y="73"/>
                    <a:pt x="20" y="73"/>
                    <a:pt x="21" y="71"/>
                  </a:cubicBezTo>
                  <a:cubicBezTo>
                    <a:pt x="21" y="70"/>
                    <a:pt x="21" y="69"/>
                    <a:pt x="20" y="67"/>
                  </a:cubicBezTo>
                  <a:cubicBezTo>
                    <a:pt x="20" y="66"/>
                    <a:pt x="22" y="65"/>
                    <a:pt x="21" y="64"/>
                  </a:cubicBezTo>
                  <a:cubicBezTo>
                    <a:pt x="20" y="61"/>
                    <a:pt x="20" y="59"/>
                    <a:pt x="20" y="56"/>
                  </a:cubicBezTo>
                  <a:cubicBezTo>
                    <a:pt x="21" y="53"/>
                    <a:pt x="19" y="50"/>
                    <a:pt x="23" y="49"/>
                  </a:cubicBezTo>
                  <a:cubicBezTo>
                    <a:pt x="27" y="48"/>
                    <a:pt x="24" y="47"/>
                    <a:pt x="25" y="44"/>
                  </a:cubicBezTo>
                  <a:cubicBezTo>
                    <a:pt x="26" y="42"/>
                    <a:pt x="26" y="41"/>
                    <a:pt x="26" y="39"/>
                  </a:cubicBezTo>
                  <a:cubicBezTo>
                    <a:pt x="26" y="38"/>
                    <a:pt x="27" y="37"/>
                    <a:pt x="27" y="36"/>
                  </a:cubicBezTo>
                  <a:cubicBezTo>
                    <a:pt x="27" y="36"/>
                    <a:pt x="28" y="36"/>
                    <a:pt x="28" y="35"/>
                  </a:cubicBezTo>
                  <a:cubicBezTo>
                    <a:pt x="30" y="33"/>
                    <a:pt x="31" y="30"/>
                    <a:pt x="31" y="28"/>
                  </a:cubicBezTo>
                  <a:cubicBezTo>
                    <a:pt x="30" y="26"/>
                    <a:pt x="34" y="21"/>
                    <a:pt x="35" y="23"/>
                  </a:cubicBezTo>
                  <a:cubicBezTo>
                    <a:pt x="36" y="23"/>
                    <a:pt x="36" y="19"/>
                    <a:pt x="37" y="19"/>
                  </a:cubicBezTo>
                  <a:cubicBezTo>
                    <a:pt x="38" y="20"/>
                    <a:pt x="40" y="20"/>
                    <a:pt x="41" y="20"/>
                  </a:cubicBezTo>
                  <a:cubicBezTo>
                    <a:pt x="40" y="18"/>
                    <a:pt x="42" y="17"/>
                    <a:pt x="41" y="16"/>
                  </a:cubicBezTo>
                  <a:cubicBezTo>
                    <a:pt x="42" y="16"/>
                    <a:pt x="43" y="15"/>
                    <a:pt x="44" y="15"/>
                  </a:cubicBezTo>
                  <a:cubicBezTo>
                    <a:pt x="44" y="15"/>
                    <a:pt x="43" y="14"/>
                    <a:pt x="44" y="14"/>
                  </a:cubicBezTo>
                  <a:cubicBezTo>
                    <a:pt x="45" y="13"/>
                    <a:pt x="47" y="17"/>
                    <a:pt x="48" y="18"/>
                  </a:cubicBezTo>
                  <a:cubicBezTo>
                    <a:pt x="49" y="19"/>
                    <a:pt x="52" y="17"/>
                    <a:pt x="52" y="17"/>
                  </a:cubicBezTo>
                  <a:cubicBezTo>
                    <a:pt x="53" y="19"/>
                    <a:pt x="55" y="18"/>
                    <a:pt x="56" y="16"/>
                  </a:cubicBezTo>
                  <a:cubicBezTo>
                    <a:pt x="57" y="15"/>
                    <a:pt x="56" y="13"/>
                    <a:pt x="57" y="11"/>
                  </a:cubicBezTo>
                  <a:cubicBezTo>
                    <a:pt x="57" y="9"/>
                    <a:pt x="60" y="9"/>
                    <a:pt x="62" y="8"/>
                  </a:cubicBezTo>
                  <a:cubicBezTo>
                    <a:pt x="63" y="8"/>
                    <a:pt x="65" y="10"/>
                    <a:pt x="66" y="11"/>
                  </a:cubicBezTo>
                  <a:cubicBezTo>
                    <a:pt x="66" y="13"/>
                    <a:pt x="64" y="14"/>
                    <a:pt x="65" y="16"/>
                  </a:cubicBezTo>
                  <a:cubicBezTo>
                    <a:pt x="66" y="14"/>
                    <a:pt x="68" y="13"/>
                    <a:pt x="68" y="11"/>
                  </a:cubicBezTo>
                  <a:cubicBezTo>
                    <a:pt x="69" y="12"/>
                    <a:pt x="69" y="12"/>
                    <a:pt x="70" y="12"/>
                  </a:cubicBezTo>
                  <a:cubicBezTo>
                    <a:pt x="70" y="11"/>
                    <a:pt x="70" y="11"/>
                    <a:pt x="70" y="10"/>
                  </a:cubicBezTo>
                  <a:cubicBezTo>
                    <a:pt x="69" y="11"/>
                    <a:pt x="68" y="11"/>
                    <a:pt x="66" y="11"/>
                  </a:cubicBezTo>
                  <a:cubicBezTo>
                    <a:pt x="68" y="9"/>
                    <a:pt x="65" y="8"/>
                    <a:pt x="64" y="7"/>
                  </a:cubicBezTo>
                  <a:cubicBezTo>
                    <a:pt x="67" y="8"/>
                    <a:pt x="67" y="8"/>
                    <a:pt x="69" y="6"/>
                  </a:cubicBezTo>
                  <a:cubicBezTo>
                    <a:pt x="71" y="4"/>
                    <a:pt x="67" y="2"/>
                    <a:pt x="66" y="3"/>
                  </a:cubicBezTo>
                  <a:cubicBezTo>
                    <a:pt x="66" y="3"/>
                    <a:pt x="65" y="2"/>
                    <a:pt x="66" y="2"/>
                  </a:cubicBezTo>
                  <a:cubicBezTo>
                    <a:pt x="63" y="2"/>
                    <a:pt x="65" y="6"/>
                    <a:pt x="62" y="5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4"/>
                    <a:pt x="62" y="4"/>
                    <a:pt x="62" y="4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2" y="3"/>
                    <a:pt x="62" y="3"/>
                    <a:pt x="62" y="2"/>
                  </a:cubicBezTo>
                  <a:cubicBezTo>
                    <a:pt x="65" y="2"/>
                    <a:pt x="63" y="0"/>
                    <a:pt x="61" y="0"/>
                  </a:cubicBezTo>
                  <a:cubicBezTo>
                    <a:pt x="61" y="2"/>
                    <a:pt x="61" y="5"/>
                    <a:pt x="59" y="5"/>
                  </a:cubicBezTo>
                  <a:cubicBezTo>
                    <a:pt x="59" y="4"/>
                    <a:pt x="59" y="3"/>
                    <a:pt x="59" y="1"/>
                  </a:cubicBezTo>
                  <a:cubicBezTo>
                    <a:pt x="57" y="3"/>
                    <a:pt x="56" y="6"/>
                    <a:pt x="55" y="8"/>
                  </a:cubicBezTo>
                  <a:cubicBezTo>
                    <a:pt x="53" y="7"/>
                    <a:pt x="56" y="3"/>
                    <a:pt x="57" y="2"/>
                  </a:cubicBezTo>
                  <a:cubicBezTo>
                    <a:pt x="55" y="3"/>
                    <a:pt x="54" y="2"/>
                    <a:pt x="54" y="1"/>
                  </a:cubicBezTo>
                  <a:cubicBezTo>
                    <a:pt x="54" y="1"/>
                    <a:pt x="53" y="2"/>
                    <a:pt x="52" y="2"/>
                  </a:cubicBezTo>
                  <a:cubicBezTo>
                    <a:pt x="55" y="4"/>
                    <a:pt x="49" y="6"/>
                    <a:pt x="50" y="9"/>
                  </a:cubicBezTo>
                  <a:cubicBezTo>
                    <a:pt x="49" y="8"/>
                    <a:pt x="49" y="8"/>
                    <a:pt x="49" y="7"/>
                  </a:cubicBezTo>
                  <a:cubicBezTo>
                    <a:pt x="48" y="8"/>
                    <a:pt x="47" y="8"/>
                    <a:pt x="46" y="6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6" y="7"/>
                    <a:pt x="45" y="7"/>
                    <a:pt x="45" y="6"/>
                  </a:cubicBezTo>
                  <a:cubicBezTo>
                    <a:pt x="45" y="8"/>
                    <a:pt x="46" y="7"/>
                    <a:pt x="46" y="8"/>
                  </a:cubicBezTo>
                  <a:cubicBezTo>
                    <a:pt x="47" y="9"/>
                    <a:pt x="46" y="10"/>
                    <a:pt x="46" y="11"/>
                  </a:cubicBezTo>
                  <a:cubicBezTo>
                    <a:pt x="46" y="10"/>
                    <a:pt x="45" y="9"/>
                    <a:pt x="44" y="8"/>
                  </a:cubicBezTo>
                  <a:cubicBezTo>
                    <a:pt x="44" y="10"/>
                    <a:pt x="43" y="9"/>
                    <a:pt x="43" y="10"/>
                  </a:cubicBezTo>
                  <a:cubicBezTo>
                    <a:pt x="42" y="11"/>
                    <a:pt x="43" y="12"/>
                    <a:pt x="42" y="13"/>
                  </a:cubicBezTo>
                  <a:cubicBezTo>
                    <a:pt x="42" y="12"/>
                    <a:pt x="42" y="10"/>
                    <a:pt x="42" y="9"/>
                  </a:cubicBezTo>
                  <a:cubicBezTo>
                    <a:pt x="41" y="10"/>
                    <a:pt x="40" y="11"/>
                    <a:pt x="40" y="13"/>
                  </a:cubicBezTo>
                  <a:cubicBezTo>
                    <a:pt x="40" y="12"/>
                    <a:pt x="40" y="11"/>
                    <a:pt x="40" y="10"/>
                  </a:cubicBezTo>
                  <a:cubicBezTo>
                    <a:pt x="38" y="10"/>
                    <a:pt x="39" y="13"/>
                    <a:pt x="40" y="14"/>
                  </a:cubicBezTo>
                  <a:cubicBezTo>
                    <a:pt x="39" y="13"/>
                    <a:pt x="38" y="12"/>
                    <a:pt x="37" y="12"/>
                  </a:cubicBezTo>
                  <a:cubicBezTo>
                    <a:pt x="39" y="14"/>
                    <a:pt x="36" y="15"/>
                    <a:pt x="36" y="12"/>
                  </a:cubicBezTo>
                  <a:cubicBezTo>
                    <a:pt x="36" y="14"/>
                    <a:pt x="34" y="16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8"/>
                    <a:pt x="33" y="19"/>
                    <a:pt x="32" y="19"/>
                  </a:cubicBezTo>
                  <a:cubicBezTo>
                    <a:pt x="33" y="20"/>
                    <a:pt x="34" y="20"/>
                    <a:pt x="35" y="20"/>
                  </a:cubicBezTo>
                  <a:cubicBezTo>
                    <a:pt x="34" y="21"/>
                    <a:pt x="33" y="21"/>
                    <a:pt x="31" y="21"/>
                  </a:cubicBezTo>
                  <a:cubicBezTo>
                    <a:pt x="31" y="22"/>
                    <a:pt x="32" y="23"/>
                    <a:pt x="31" y="24"/>
                  </a:cubicBezTo>
                  <a:cubicBezTo>
                    <a:pt x="31" y="23"/>
                    <a:pt x="30" y="23"/>
                    <a:pt x="30" y="22"/>
                  </a:cubicBezTo>
                  <a:cubicBezTo>
                    <a:pt x="29" y="23"/>
                    <a:pt x="30" y="25"/>
                    <a:pt x="28" y="26"/>
                  </a:cubicBezTo>
                  <a:cubicBezTo>
                    <a:pt x="29" y="26"/>
                    <a:pt x="29" y="26"/>
                    <a:pt x="30" y="26"/>
                  </a:cubicBezTo>
                  <a:cubicBezTo>
                    <a:pt x="27" y="27"/>
                    <a:pt x="27" y="27"/>
                    <a:pt x="26" y="30"/>
                  </a:cubicBezTo>
                  <a:cubicBezTo>
                    <a:pt x="25" y="31"/>
                    <a:pt x="22" y="32"/>
                    <a:pt x="24" y="33"/>
                  </a:cubicBezTo>
                  <a:cubicBezTo>
                    <a:pt x="23" y="33"/>
                    <a:pt x="23" y="33"/>
                    <a:pt x="23" y="34"/>
                  </a:cubicBezTo>
                  <a:cubicBezTo>
                    <a:pt x="24" y="35"/>
                    <a:pt x="22" y="36"/>
                    <a:pt x="21" y="37"/>
                  </a:cubicBezTo>
                  <a:cubicBezTo>
                    <a:pt x="22" y="37"/>
                    <a:pt x="22" y="37"/>
                    <a:pt x="23" y="36"/>
                  </a:cubicBezTo>
                  <a:cubicBezTo>
                    <a:pt x="23" y="37"/>
                    <a:pt x="23" y="37"/>
                    <a:pt x="23" y="38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39"/>
                    <a:pt x="21" y="39"/>
                    <a:pt x="22" y="41"/>
                  </a:cubicBezTo>
                  <a:cubicBezTo>
                    <a:pt x="21" y="40"/>
                    <a:pt x="21" y="40"/>
                    <a:pt x="21" y="39"/>
                  </a:cubicBezTo>
                  <a:cubicBezTo>
                    <a:pt x="20" y="40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1" y="42"/>
                    <a:pt x="20" y="43"/>
                    <a:pt x="18" y="43"/>
                  </a:cubicBezTo>
                  <a:cubicBezTo>
                    <a:pt x="18" y="44"/>
                    <a:pt x="18" y="45"/>
                    <a:pt x="18" y="46"/>
                  </a:cubicBezTo>
                  <a:cubicBezTo>
                    <a:pt x="16" y="45"/>
                    <a:pt x="10" y="55"/>
                    <a:pt x="18" y="50"/>
                  </a:cubicBezTo>
                  <a:cubicBezTo>
                    <a:pt x="17" y="51"/>
                    <a:pt x="16" y="52"/>
                    <a:pt x="15" y="53"/>
                  </a:cubicBezTo>
                  <a:cubicBezTo>
                    <a:pt x="14" y="50"/>
                    <a:pt x="13" y="52"/>
                    <a:pt x="13" y="53"/>
                  </a:cubicBezTo>
                  <a:cubicBezTo>
                    <a:pt x="12" y="53"/>
                    <a:pt x="12" y="53"/>
                    <a:pt x="12" y="52"/>
                  </a:cubicBezTo>
                  <a:cubicBezTo>
                    <a:pt x="10" y="53"/>
                    <a:pt x="9" y="54"/>
                    <a:pt x="8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  <p:sp>
          <p:nvSpPr>
            <p:cNvPr id="409" name="Freeform 405"/>
            <p:cNvSpPr>
              <a:spLocks noEditPoints="1"/>
            </p:cNvSpPr>
            <p:nvPr/>
          </p:nvSpPr>
          <p:spPr bwMode="auto">
            <a:xfrm>
              <a:off x="3794" y="1714"/>
              <a:ext cx="170" cy="200"/>
            </a:xfrm>
            <a:custGeom>
              <a:avLst/>
              <a:gdLst>
                <a:gd name="T0" fmla="*/ 4 w 72"/>
                <a:gd name="T1" fmla="*/ 78 h 84"/>
                <a:gd name="T2" fmla="*/ 3 w 72"/>
                <a:gd name="T3" fmla="*/ 73 h 84"/>
                <a:gd name="T4" fmla="*/ 2 w 72"/>
                <a:gd name="T5" fmla="*/ 67 h 84"/>
                <a:gd name="T6" fmla="*/ 4 w 72"/>
                <a:gd name="T7" fmla="*/ 61 h 84"/>
                <a:gd name="T8" fmla="*/ 7 w 72"/>
                <a:gd name="T9" fmla="*/ 58 h 84"/>
                <a:gd name="T10" fmla="*/ 14 w 72"/>
                <a:gd name="T11" fmla="*/ 53 h 84"/>
                <a:gd name="T12" fmla="*/ 20 w 72"/>
                <a:gd name="T13" fmla="*/ 42 h 84"/>
                <a:gd name="T14" fmla="*/ 23 w 72"/>
                <a:gd name="T15" fmla="*/ 37 h 84"/>
                <a:gd name="T16" fmla="*/ 26 w 72"/>
                <a:gd name="T17" fmla="*/ 30 h 84"/>
                <a:gd name="T18" fmla="*/ 32 w 72"/>
                <a:gd name="T19" fmla="*/ 21 h 84"/>
                <a:gd name="T20" fmla="*/ 36 w 72"/>
                <a:gd name="T21" fmla="*/ 15 h 84"/>
                <a:gd name="T22" fmla="*/ 41 w 72"/>
                <a:gd name="T23" fmla="*/ 11 h 84"/>
                <a:gd name="T24" fmla="*/ 45 w 72"/>
                <a:gd name="T25" fmla="*/ 8 h 84"/>
                <a:gd name="T26" fmla="*/ 51 w 72"/>
                <a:gd name="T27" fmla="*/ 7 h 84"/>
                <a:gd name="T28" fmla="*/ 56 w 72"/>
                <a:gd name="T29" fmla="*/ 2 h 84"/>
                <a:gd name="T30" fmla="*/ 60 w 72"/>
                <a:gd name="T31" fmla="*/ 0 h 84"/>
                <a:gd name="T32" fmla="*/ 67 w 72"/>
                <a:gd name="T33" fmla="*/ 2 h 84"/>
                <a:gd name="T34" fmla="*/ 69 w 72"/>
                <a:gd name="T35" fmla="*/ 11 h 84"/>
                <a:gd name="T36" fmla="*/ 67 w 72"/>
                <a:gd name="T37" fmla="*/ 16 h 84"/>
                <a:gd name="T38" fmla="*/ 66 w 72"/>
                <a:gd name="T39" fmla="*/ 12 h 84"/>
                <a:gd name="T40" fmla="*/ 52 w 72"/>
                <a:gd name="T41" fmla="*/ 19 h 84"/>
                <a:gd name="T42" fmla="*/ 43 w 72"/>
                <a:gd name="T43" fmla="*/ 20 h 84"/>
                <a:gd name="T44" fmla="*/ 36 w 72"/>
                <a:gd name="T45" fmla="*/ 25 h 84"/>
                <a:gd name="T46" fmla="*/ 29 w 72"/>
                <a:gd name="T47" fmla="*/ 37 h 84"/>
                <a:gd name="T48" fmla="*/ 23 w 72"/>
                <a:gd name="T49" fmla="*/ 64 h 84"/>
                <a:gd name="T50" fmla="*/ 18 w 72"/>
                <a:gd name="T51" fmla="*/ 79 h 84"/>
                <a:gd name="T52" fmla="*/ 14 w 72"/>
                <a:gd name="T53" fmla="*/ 79 h 84"/>
                <a:gd name="T54" fmla="*/ 14 w 72"/>
                <a:gd name="T55" fmla="*/ 77 h 84"/>
                <a:gd name="T56" fmla="*/ 16 w 72"/>
                <a:gd name="T57" fmla="*/ 74 h 84"/>
                <a:gd name="T58" fmla="*/ 21 w 72"/>
                <a:gd name="T59" fmla="*/ 72 h 84"/>
                <a:gd name="T60" fmla="*/ 26 w 72"/>
                <a:gd name="T61" fmla="*/ 44 h 84"/>
                <a:gd name="T62" fmla="*/ 28 w 72"/>
                <a:gd name="T63" fmla="*/ 31 h 84"/>
                <a:gd name="T64" fmla="*/ 25 w 72"/>
                <a:gd name="T65" fmla="*/ 35 h 84"/>
                <a:gd name="T66" fmla="*/ 23 w 72"/>
                <a:gd name="T67" fmla="*/ 41 h 84"/>
                <a:gd name="T68" fmla="*/ 16 w 72"/>
                <a:gd name="T69" fmla="*/ 50 h 84"/>
                <a:gd name="T70" fmla="*/ 14 w 72"/>
                <a:gd name="T71" fmla="*/ 54 h 84"/>
                <a:gd name="T72" fmla="*/ 7 w 72"/>
                <a:gd name="T73" fmla="*/ 59 h 84"/>
                <a:gd name="T74" fmla="*/ 3 w 72"/>
                <a:gd name="T75" fmla="*/ 65 h 84"/>
                <a:gd name="T76" fmla="*/ 10 w 72"/>
                <a:gd name="T77" fmla="*/ 65 h 84"/>
                <a:gd name="T78" fmla="*/ 8 w 72"/>
                <a:gd name="T79" fmla="*/ 69 h 84"/>
                <a:gd name="T80" fmla="*/ 8 w 72"/>
                <a:gd name="T81" fmla="*/ 73 h 84"/>
                <a:gd name="T82" fmla="*/ 8 w 72"/>
                <a:gd name="T83" fmla="*/ 80 h 84"/>
                <a:gd name="T84" fmla="*/ 7 w 72"/>
                <a:gd name="T85" fmla="*/ 68 h 84"/>
                <a:gd name="T86" fmla="*/ 3 w 72"/>
                <a:gd name="T87" fmla="*/ 68 h 84"/>
                <a:gd name="T88" fmla="*/ 31 w 72"/>
                <a:gd name="T89" fmla="*/ 26 h 84"/>
                <a:gd name="T90" fmla="*/ 42 w 72"/>
                <a:gd name="T91" fmla="*/ 18 h 84"/>
                <a:gd name="T92" fmla="*/ 37 w 72"/>
                <a:gd name="T93" fmla="*/ 15 h 84"/>
                <a:gd name="T94" fmla="*/ 33 w 72"/>
                <a:gd name="T95" fmla="*/ 23 h 84"/>
                <a:gd name="T96" fmla="*/ 53 w 72"/>
                <a:gd name="T97" fmla="*/ 18 h 84"/>
                <a:gd name="T98" fmla="*/ 63 w 72"/>
                <a:gd name="T99" fmla="*/ 9 h 84"/>
                <a:gd name="T100" fmla="*/ 68 w 72"/>
                <a:gd name="T101" fmla="*/ 8 h 84"/>
                <a:gd name="T102" fmla="*/ 66 w 72"/>
                <a:gd name="T103" fmla="*/ 4 h 84"/>
                <a:gd name="T104" fmla="*/ 60 w 72"/>
                <a:gd name="T105" fmla="*/ 7 h 84"/>
                <a:gd name="T106" fmla="*/ 54 w 72"/>
                <a:gd name="T107" fmla="*/ 3 h 84"/>
                <a:gd name="T108" fmla="*/ 48 w 72"/>
                <a:gd name="T109" fmla="*/ 9 h 84"/>
                <a:gd name="T110" fmla="*/ 43 w 72"/>
                <a:gd name="T111" fmla="*/ 15 h 84"/>
                <a:gd name="T112" fmla="*/ 42 w 72"/>
                <a:gd name="T113" fmla="*/ 14 h 84"/>
                <a:gd name="T114" fmla="*/ 69 w 72"/>
                <a:gd name="T115" fmla="*/ 13 h 84"/>
                <a:gd name="T116" fmla="*/ 40 w 72"/>
                <a:gd name="T117" fmla="*/ 12 h 84"/>
                <a:gd name="T118" fmla="*/ 63 w 72"/>
                <a:gd name="T119" fmla="*/ 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2" h="84">
                  <a:moveTo>
                    <a:pt x="6" y="84"/>
                  </a:moveTo>
                  <a:cubicBezTo>
                    <a:pt x="5" y="84"/>
                    <a:pt x="5" y="84"/>
                    <a:pt x="5" y="84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" y="83"/>
                    <a:pt x="6" y="82"/>
                    <a:pt x="6" y="82"/>
                  </a:cubicBezTo>
                  <a:cubicBezTo>
                    <a:pt x="5" y="82"/>
                    <a:pt x="4" y="82"/>
                    <a:pt x="3" y="81"/>
                  </a:cubicBezTo>
                  <a:cubicBezTo>
                    <a:pt x="3" y="80"/>
                    <a:pt x="3" y="79"/>
                    <a:pt x="3" y="78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4" y="78"/>
                    <a:pt x="4" y="78"/>
                    <a:pt x="4" y="78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1"/>
                    <a:pt x="3" y="70"/>
                  </a:cubicBezTo>
                  <a:cubicBezTo>
                    <a:pt x="2" y="70"/>
                    <a:pt x="2" y="70"/>
                    <a:pt x="2" y="69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1" y="66"/>
                    <a:pt x="2" y="65"/>
                    <a:pt x="2" y="65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2"/>
                    <a:pt x="2" y="62"/>
                    <a:pt x="2" y="61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3" y="61"/>
                    <a:pt x="3" y="61"/>
                    <a:pt x="3" y="61"/>
                  </a:cubicBezTo>
                  <a:cubicBezTo>
                    <a:pt x="3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5" y="61"/>
                    <a:pt x="5" y="60"/>
                    <a:pt x="5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8" y="58"/>
                    <a:pt x="7" y="58"/>
                    <a:pt x="7" y="58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7" y="56"/>
                    <a:pt x="7" y="56"/>
                    <a:pt x="8" y="56"/>
                  </a:cubicBezTo>
                  <a:cubicBezTo>
                    <a:pt x="8" y="56"/>
                    <a:pt x="8" y="56"/>
                    <a:pt x="9" y="56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10" y="54"/>
                    <a:pt x="11" y="53"/>
                    <a:pt x="13" y="5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4" y="50"/>
                    <a:pt x="17" y="47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5"/>
                    <a:pt x="18" y="44"/>
                    <a:pt x="19" y="44"/>
                  </a:cubicBezTo>
                  <a:cubicBezTo>
                    <a:pt x="19" y="44"/>
                    <a:pt x="20" y="43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1"/>
                    <a:pt x="21" y="40"/>
                    <a:pt x="21" y="40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39"/>
                    <a:pt x="22" y="39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7"/>
                    <a:pt x="22" y="37"/>
                    <a:pt x="23" y="37"/>
                  </a:cubicBezTo>
                  <a:cubicBezTo>
                    <a:pt x="23" y="37"/>
                    <a:pt x="24" y="36"/>
                    <a:pt x="24" y="36"/>
                  </a:cubicBezTo>
                  <a:cubicBezTo>
                    <a:pt x="24" y="35"/>
                    <a:pt x="24" y="35"/>
                    <a:pt x="23" y="35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4"/>
                    <a:pt x="24" y="33"/>
                    <a:pt x="24" y="33"/>
                  </a:cubicBezTo>
                  <a:cubicBezTo>
                    <a:pt x="24" y="33"/>
                    <a:pt x="24" y="32"/>
                    <a:pt x="25" y="3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7" y="29"/>
                    <a:pt x="27" y="28"/>
                    <a:pt x="27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30" y="25"/>
                  </a:cubicBezTo>
                  <a:cubicBezTo>
                    <a:pt x="30" y="24"/>
                    <a:pt x="30" y="23"/>
                    <a:pt x="31" y="22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4" y="19"/>
                  </a:cubicBezTo>
                  <a:cubicBezTo>
                    <a:pt x="35" y="19"/>
                    <a:pt x="35" y="19"/>
                    <a:pt x="35" y="18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6" y="14"/>
                    <a:pt x="37" y="14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9" y="12"/>
                    <a:pt x="39" y="13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1"/>
                    <a:pt x="40" y="10"/>
                    <a:pt x="41" y="11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2" y="10"/>
                    <a:pt x="42" y="10"/>
                    <a:pt x="42" y="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9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5" y="8"/>
                    <a:pt x="45" y="7"/>
                    <a:pt x="45" y="7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8"/>
                    <a:pt x="49" y="8"/>
                    <a:pt x="49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2" y="6"/>
                    <a:pt x="52" y="6"/>
                  </a:cubicBezTo>
                  <a:cubicBezTo>
                    <a:pt x="53" y="5"/>
                    <a:pt x="53" y="4"/>
                    <a:pt x="53" y="4"/>
                  </a:cubicBezTo>
                  <a:cubicBezTo>
                    <a:pt x="53" y="4"/>
                    <a:pt x="53" y="4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3" y="2"/>
                    <a:pt x="54" y="1"/>
                    <a:pt x="55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2"/>
                    <a:pt x="56" y="3"/>
                    <a:pt x="56" y="3"/>
                  </a:cubicBezTo>
                  <a:cubicBezTo>
                    <a:pt x="56" y="3"/>
                    <a:pt x="57" y="3"/>
                    <a:pt x="57" y="2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3"/>
                    <a:pt x="58" y="4"/>
                    <a:pt x="58" y="4"/>
                  </a:cubicBezTo>
                  <a:cubicBezTo>
                    <a:pt x="57" y="5"/>
                    <a:pt x="57" y="6"/>
                    <a:pt x="56" y="6"/>
                  </a:cubicBezTo>
                  <a:cubicBezTo>
                    <a:pt x="57" y="5"/>
                    <a:pt x="58" y="3"/>
                    <a:pt x="59" y="2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1" y="4"/>
                    <a:pt x="61" y="3"/>
                    <a:pt x="61" y="2"/>
                  </a:cubicBezTo>
                  <a:cubicBezTo>
                    <a:pt x="61" y="1"/>
                    <a:pt x="61" y="1"/>
                    <a:pt x="62" y="1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1"/>
                    <a:pt x="65" y="3"/>
                  </a:cubicBezTo>
                  <a:cubicBezTo>
                    <a:pt x="65" y="2"/>
                    <a:pt x="66" y="2"/>
                    <a:pt x="66" y="2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9" y="3"/>
                    <a:pt x="71" y="4"/>
                    <a:pt x="71" y="5"/>
                  </a:cubicBezTo>
                  <a:cubicBezTo>
                    <a:pt x="72" y="6"/>
                    <a:pt x="71" y="7"/>
                    <a:pt x="71" y="7"/>
                  </a:cubicBezTo>
                  <a:cubicBezTo>
                    <a:pt x="70" y="9"/>
                    <a:pt x="69" y="9"/>
                    <a:pt x="68" y="9"/>
                  </a:cubicBezTo>
                  <a:cubicBezTo>
                    <a:pt x="68" y="10"/>
                    <a:pt x="69" y="10"/>
                    <a:pt x="69" y="11"/>
                  </a:cubicBezTo>
                  <a:cubicBezTo>
                    <a:pt x="69" y="11"/>
                    <a:pt x="69" y="11"/>
                    <a:pt x="69" y="11"/>
                  </a:cubicBezTo>
                  <a:cubicBezTo>
                    <a:pt x="71" y="11"/>
                    <a:pt x="71" y="11"/>
                    <a:pt x="71" y="11"/>
                  </a:cubicBezTo>
                  <a:cubicBezTo>
                    <a:pt x="71" y="11"/>
                    <a:pt x="71" y="11"/>
                    <a:pt x="71" y="11"/>
                  </a:cubicBezTo>
                  <a:cubicBezTo>
                    <a:pt x="72" y="12"/>
                    <a:pt x="72" y="13"/>
                    <a:pt x="71" y="13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69" y="15"/>
                    <a:pt x="68" y="16"/>
                    <a:pt x="67" y="16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6"/>
                    <a:pt x="65" y="15"/>
                    <a:pt x="66" y="14"/>
                  </a:cubicBezTo>
                  <a:cubicBezTo>
                    <a:pt x="66" y="14"/>
                    <a:pt x="66" y="13"/>
                    <a:pt x="66" y="13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11"/>
                    <a:pt x="64" y="10"/>
                    <a:pt x="63" y="10"/>
                  </a:cubicBezTo>
                  <a:cubicBezTo>
                    <a:pt x="63" y="10"/>
                    <a:pt x="62" y="10"/>
                    <a:pt x="62" y="10"/>
                  </a:cubicBezTo>
                  <a:cubicBezTo>
                    <a:pt x="60" y="11"/>
                    <a:pt x="59" y="11"/>
                    <a:pt x="58" y="12"/>
                  </a:cubicBezTo>
                  <a:cubicBezTo>
                    <a:pt x="58" y="13"/>
                    <a:pt x="58" y="14"/>
                    <a:pt x="58" y="14"/>
                  </a:cubicBezTo>
                  <a:cubicBezTo>
                    <a:pt x="58" y="15"/>
                    <a:pt x="58" y="16"/>
                    <a:pt x="58" y="17"/>
                  </a:cubicBezTo>
                  <a:cubicBezTo>
                    <a:pt x="57" y="19"/>
                    <a:pt x="56" y="20"/>
                    <a:pt x="55" y="20"/>
                  </a:cubicBezTo>
                  <a:cubicBezTo>
                    <a:pt x="54" y="20"/>
                    <a:pt x="53" y="19"/>
                    <a:pt x="53" y="19"/>
                  </a:cubicBezTo>
                  <a:cubicBezTo>
                    <a:pt x="53" y="19"/>
                    <a:pt x="53" y="19"/>
                    <a:pt x="52" y="19"/>
                  </a:cubicBezTo>
                  <a:cubicBezTo>
                    <a:pt x="51" y="19"/>
                    <a:pt x="49" y="20"/>
                    <a:pt x="48" y="19"/>
                  </a:cubicBezTo>
                  <a:cubicBezTo>
                    <a:pt x="48" y="19"/>
                    <a:pt x="47" y="18"/>
                    <a:pt x="47" y="17"/>
                  </a:cubicBezTo>
                  <a:cubicBezTo>
                    <a:pt x="46" y="17"/>
                    <a:pt x="46" y="16"/>
                    <a:pt x="46" y="16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5" y="16"/>
                    <a:pt x="45" y="17"/>
                    <a:pt x="45" y="17"/>
                  </a:cubicBezTo>
                  <a:cubicBezTo>
                    <a:pt x="44" y="17"/>
                    <a:pt x="44" y="17"/>
                    <a:pt x="43" y="17"/>
                  </a:cubicBezTo>
                  <a:cubicBezTo>
                    <a:pt x="43" y="18"/>
                    <a:pt x="43" y="18"/>
                    <a:pt x="43" y="19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2" y="22"/>
                    <a:pt x="40" y="22"/>
                    <a:pt x="39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2"/>
                    <a:pt x="37" y="23"/>
                    <a:pt x="37" y="24"/>
                  </a:cubicBezTo>
                  <a:cubicBezTo>
                    <a:pt x="37" y="24"/>
                    <a:pt x="37" y="24"/>
                    <a:pt x="37" y="25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4"/>
                    <a:pt x="35" y="24"/>
                    <a:pt x="35" y="24"/>
                  </a:cubicBezTo>
                  <a:cubicBezTo>
                    <a:pt x="35" y="24"/>
                    <a:pt x="34" y="25"/>
                    <a:pt x="34" y="25"/>
                  </a:cubicBezTo>
                  <a:cubicBezTo>
                    <a:pt x="34" y="26"/>
                    <a:pt x="33" y="26"/>
                    <a:pt x="33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3" y="28"/>
                    <a:pt x="32" y="28"/>
                    <a:pt x="33" y="29"/>
                  </a:cubicBezTo>
                  <a:cubicBezTo>
                    <a:pt x="33" y="31"/>
                    <a:pt x="31" y="35"/>
                    <a:pt x="30" y="37"/>
                  </a:cubicBezTo>
                  <a:cubicBezTo>
                    <a:pt x="30" y="37"/>
                    <a:pt x="29" y="37"/>
                    <a:pt x="29" y="37"/>
                  </a:cubicBezTo>
                  <a:cubicBezTo>
                    <a:pt x="29" y="38"/>
                    <a:pt x="28" y="38"/>
                    <a:pt x="28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42"/>
                    <a:pt x="28" y="43"/>
                    <a:pt x="27" y="45"/>
                  </a:cubicBezTo>
                  <a:cubicBezTo>
                    <a:pt x="26" y="46"/>
                    <a:pt x="26" y="47"/>
                    <a:pt x="27" y="47"/>
                  </a:cubicBezTo>
                  <a:cubicBezTo>
                    <a:pt x="27" y="49"/>
                    <a:pt x="27" y="50"/>
                    <a:pt x="24" y="51"/>
                  </a:cubicBezTo>
                  <a:cubicBezTo>
                    <a:pt x="22" y="51"/>
                    <a:pt x="22" y="53"/>
                    <a:pt x="22" y="54"/>
                  </a:cubicBezTo>
                  <a:cubicBezTo>
                    <a:pt x="22" y="55"/>
                    <a:pt x="22" y="56"/>
                    <a:pt x="22" y="57"/>
                  </a:cubicBezTo>
                  <a:cubicBezTo>
                    <a:pt x="21" y="60"/>
                    <a:pt x="22" y="62"/>
                    <a:pt x="23" y="64"/>
                  </a:cubicBezTo>
                  <a:cubicBezTo>
                    <a:pt x="23" y="66"/>
                    <a:pt x="23" y="67"/>
                    <a:pt x="22" y="67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3" y="69"/>
                    <a:pt x="23" y="71"/>
                    <a:pt x="22" y="73"/>
                  </a:cubicBezTo>
                  <a:cubicBezTo>
                    <a:pt x="22" y="73"/>
                    <a:pt x="22" y="74"/>
                    <a:pt x="21" y="74"/>
                  </a:cubicBezTo>
                  <a:cubicBezTo>
                    <a:pt x="20" y="75"/>
                    <a:pt x="20" y="75"/>
                    <a:pt x="20" y="76"/>
                  </a:cubicBezTo>
                  <a:cubicBezTo>
                    <a:pt x="21" y="78"/>
                    <a:pt x="20" y="79"/>
                    <a:pt x="19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78"/>
                    <a:pt x="18" y="78"/>
                    <a:pt x="17" y="78"/>
                  </a:cubicBezTo>
                  <a:cubicBezTo>
                    <a:pt x="17" y="78"/>
                    <a:pt x="17" y="78"/>
                    <a:pt x="17" y="77"/>
                  </a:cubicBezTo>
                  <a:cubicBezTo>
                    <a:pt x="17" y="78"/>
                    <a:pt x="17" y="78"/>
                    <a:pt x="16" y="78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79"/>
                    <a:pt x="15" y="79"/>
                    <a:pt x="15" y="78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4" y="79"/>
                    <a:pt x="14" y="79"/>
                    <a:pt x="14" y="79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2" y="83"/>
                    <a:pt x="8" y="84"/>
                    <a:pt x="6" y="84"/>
                  </a:cubicBezTo>
                  <a:close/>
                  <a:moveTo>
                    <a:pt x="8" y="80"/>
                  </a:moveTo>
                  <a:cubicBezTo>
                    <a:pt x="7" y="82"/>
                    <a:pt x="7" y="82"/>
                    <a:pt x="7" y="82"/>
                  </a:cubicBezTo>
                  <a:cubicBezTo>
                    <a:pt x="7" y="82"/>
                    <a:pt x="7" y="82"/>
                    <a:pt x="7" y="82"/>
                  </a:cubicBezTo>
                  <a:cubicBezTo>
                    <a:pt x="9" y="82"/>
                    <a:pt x="11" y="81"/>
                    <a:pt x="13" y="79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3" y="78"/>
                    <a:pt x="13" y="78"/>
                    <a:pt x="14" y="77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6" y="77"/>
                    <a:pt x="16" y="76"/>
                    <a:pt x="15" y="75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6" y="74"/>
                    <a:pt x="16" y="74"/>
                    <a:pt x="16" y="74"/>
                  </a:cubicBezTo>
                  <a:cubicBezTo>
                    <a:pt x="16" y="74"/>
                    <a:pt x="16" y="74"/>
                    <a:pt x="16" y="74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18" y="77"/>
                    <a:pt x="19" y="77"/>
                    <a:pt x="19" y="78"/>
                  </a:cubicBezTo>
                  <a:cubicBezTo>
                    <a:pt x="19" y="77"/>
                    <a:pt x="19" y="77"/>
                    <a:pt x="19" y="76"/>
                  </a:cubicBezTo>
                  <a:cubicBezTo>
                    <a:pt x="19" y="74"/>
                    <a:pt x="20" y="74"/>
                    <a:pt x="20" y="73"/>
                  </a:cubicBezTo>
                  <a:cubicBezTo>
                    <a:pt x="21" y="73"/>
                    <a:pt x="21" y="73"/>
                    <a:pt x="21" y="72"/>
                  </a:cubicBezTo>
                  <a:cubicBezTo>
                    <a:pt x="22" y="71"/>
                    <a:pt x="21" y="70"/>
                    <a:pt x="21" y="68"/>
                  </a:cubicBezTo>
                  <a:cubicBezTo>
                    <a:pt x="20" y="67"/>
                    <a:pt x="21" y="67"/>
                    <a:pt x="21" y="66"/>
                  </a:cubicBezTo>
                  <a:cubicBezTo>
                    <a:pt x="22" y="66"/>
                    <a:pt x="22" y="66"/>
                    <a:pt x="22" y="65"/>
                  </a:cubicBezTo>
                  <a:cubicBezTo>
                    <a:pt x="20" y="63"/>
                    <a:pt x="20" y="60"/>
                    <a:pt x="21" y="57"/>
                  </a:cubicBezTo>
                  <a:cubicBezTo>
                    <a:pt x="21" y="56"/>
                    <a:pt x="21" y="55"/>
                    <a:pt x="21" y="54"/>
                  </a:cubicBezTo>
                  <a:cubicBezTo>
                    <a:pt x="21" y="53"/>
                    <a:pt x="20" y="50"/>
                    <a:pt x="24" y="50"/>
                  </a:cubicBezTo>
                  <a:cubicBezTo>
                    <a:pt x="26" y="49"/>
                    <a:pt x="26" y="49"/>
                    <a:pt x="25" y="48"/>
                  </a:cubicBezTo>
                  <a:cubicBezTo>
                    <a:pt x="25" y="47"/>
                    <a:pt x="25" y="46"/>
                    <a:pt x="26" y="44"/>
                  </a:cubicBezTo>
                  <a:cubicBezTo>
                    <a:pt x="26" y="43"/>
                    <a:pt x="27" y="42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8" y="36"/>
                    <a:pt x="28" y="36"/>
                  </a:cubicBezTo>
                  <a:cubicBezTo>
                    <a:pt x="28" y="36"/>
                    <a:pt x="29" y="36"/>
                    <a:pt x="29" y="36"/>
                  </a:cubicBezTo>
                  <a:cubicBezTo>
                    <a:pt x="30" y="34"/>
                    <a:pt x="32" y="31"/>
                    <a:pt x="31" y="29"/>
                  </a:cubicBezTo>
                  <a:cubicBezTo>
                    <a:pt x="31" y="29"/>
                    <a:pt x="31" y="28"/>
                    <a:pt x="31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28" y="28"/>
                    <a:pt x="28" y="28"/>
                    <a:pt x="28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7" y="32"/>
                    <a:pt x="26" y="32"/>
                    <a:pt x="26" y="33"/>
                  </a:cubicBezTo>
                  <a:cubicBezTo>
                    <a:pt x="26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6"/>
                  </a:cubicBezTo>
                  <a:cubicBezTo>
                    <a:pt x="25" y="36"/>
                    <a:pt x="25" y="37"/>
                    <a:pt x="24" y="37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8"/>
                    <a:pt x="24" y="38"/>
                    <a:pt x="25" y="38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3" y="39"/>
                    <a:pt x="23" y="40"/>
                  </a:cubicBezTo>
                  <a:cubicBezTo>
                    <a:pt x="23" y="40"/>
                    <a:pt x="23" y="41"/>
                    <a:pt x="23" y="41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3" y="44"/>
                    <a:pt x="21" y="44"/>
                    <a:pt x="21" y="45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0" y="45"/>
                    <a:pt x="20" y="46"/>
                    <a:pt x="20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8" y="48"/>
                    <a:pt x="17" y="49"/>
                    <a:pt x="16" y="50"/>
                  </a:cubicBezTo>
                  <a:cubicBezTo>
                    <a:pt x="16" y="51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7" y="52"/>
                    <a:pt x="19" y="51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5" y="53"/>
                    <a:pt x="14" y="54"/>
                    <a:pt x="14" y="54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2" y="55"/>
                    <a:pt x="11" y="55"/>
                    <a:pt x="10" y="56"/>
                  </a:cubicBezTo>
                  <a:cubicBezTo>
                    <a:pt x="10" y="56"/>
                    <a:pt x="10" y="56"/>
                    <a:pt x="10" y="57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7"/>
                    <a:pt x="10" y="58"/>
                    <a:pt x="10" y="58"/>
                  </a:cubicBezTo>
                  <a:cubicBezTo>
                    <a:pt x="10" y="59"/>
                    <a:pt x="8" y="59"/>
                    <a:pt x="7" y="59"/>
                  </a:cubicBezTo>
                  <a:cubicBezTo>
                    <a:pt x="7" y="60"/>
                    <a:pt x="7" y="60"/>
                    <a:pt x="7" y="61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7"/>
                    <a:pt x="3" y="67"/>
                  </a:cubicBezTo>
                  <a:cubicBezTo>
                    <a:pt x="4" y="67"/>
                    <a:pt x="6" y="66"/>
                    <a:pt x="6" y="65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66"/>
                    <a:pt x="8" y="65"/>
                    <a:pt x="8" y="65"/>
                  </a:cubicBezTo>
                  <a:cubicBezTo>
                    <a:pt x="8" y="65"/>
                    <a:pt x="8" y="64"/>
                    <a:pt x="8" y="64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65"/>
                    <a:pt x="9" y="65"/>
                    <a:pt x="9" y="65"/>
                  </a:cubicBezTo>
                  <a:cubicBezTo>
                    <a:pt x="9" y="65"/>
                    <a:pt x="9" y="66"/>
                    <a:pt x="9" y="66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8" y="67"/>
                    <a:pt x="8" y="68"/>
                    <a:pt x="8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8" y="71"/>
                    <a:pt x="7" y="71"/>
                    <a:pt x="7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3"/>
                    <a:pt x="5" y="73"/>
                  </a:cubicBezTo>
                  <a:cubicBezTo>
                    <a:pt x="5" y="73"/>
                    <a:pt x="6" y="73"/>
                    <a:pt x="6" y="73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4" y="79"/>
                    <a:pt x="4" y="80"/>
                    <a:pt x="5" y="80"/>
                  </a:cubicBezTo>
                  <a:cubicBezTo>
                    <a:pt x="5" y="81"/>
                    <a:pt x="6" y="81"/>
                    <a:pt x="6" y="81"/>
                  </a:cubicBezTo>
                  <a:lnTo>
                    <a:pt x="8" y="80"/>
                  </a:lnTo>
                  <a:close/>
                  <a:moveTo>
                    <a:pt x="5" y="70"/>
                  </a:moveTo>
                  <a:cubicBezTo>
                    <a:pt x="5" y="70"/>
                    <a:pt x="5" y="70"/>
                    <a:pt x="5" y="70"/>
                  </a:cubicBezTo>
                  <a:cubicBezTo>
                    <a:pt x="5" y="70"/>
                    <a:pt x="6" y="69"/>
                    <a:pt x="6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5" y="70"/>
                    <a:pt x="5" y="70"/>
                    <a:pt x="5" y="70"/>
                  </a:cubicBezTo>
                  <a:close/>
                  <a:moveTo>
                    <a:pt x="3" y="68"/>
                  </a:moveTo>
                  <a:cubicBezTo>
                    <a:pt x="3" y="68"/>
                    <a:pt x="3" y="68"/>
                    <a:pt x="3" y="68"/>
                  </a:cubicBezTo>
                  <a:cubicBezTo>
                    <a:pt x="3" y="69"/>
                    <a:pt x="3" y="69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6" y="67"/>
                    <a:pt x="5" y="68"/>
                    <a:pt x="4" y="68"/>
                  </a:cubicBezTo>
                  <a:cubicBezTo>
                    <a:pt x="4" y="68"/>
                    <a:pt x="4" y="68"/>
                    <a:pt x="3" y="68"/>
                  </a:cubicBezTo>
                  <a:close/>
                  <a:moveTo>
                    <a:pt x="31" y="26"/>
                  </a:move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5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6"/>
                    <a:pt x="31" y="26"/>
                    <a:pt x="31" y="26"/>
                  </a:cubicBezTo>
                  <a:close/>
                  <a:moveTo>
                    <a:pt x="33" y="23"/>
                  </a:moveTo>
                  <a:cubicBezTo>
                    <a:pt x="33" y="23"/>
                    <a:pt x="33" y="24"/>
                    <a:pt x="33" y="24"/>
                  </a:cubicBezTo>
                  <a:cubicBezTo>
                    <a:pt x="34" y="24"/>
                    <a:pt x="34" y="23"/>
                    <a:pt x="35" y="23"/>
                  </a:cubicBezTo>
                  <a:cubicBezTo>
                    <a:pt x="35" y="23"/>
                    <a:pt x="36" y="23"/>
                    <a:pt x="36" y="23"/>
                  </a:cubicBezTo>
                  <a:cubicBezTo>
                    <a:pt x="37" y="21"/>
                    <a:pt x="37" y="20"/>
                    <a:pt x="38" y="20"/>
                  </a:cubicBezTo>
                  <a:cubicBezTo>
                    <a:pt x="38" y="20"/>
                    <a:pt x="39" y="20"/>
                    <a:pt x="39" y="20"/>
                  </a:cubicBezTo>
                  <a:cubicBezTo>
                    <a:pt x="40" y="20"/>
                    <a:pt x="41" y="20"/>
                    <a:pt x="41" y="20"/>
                  </a:cubicBezTo>
                  <a:cubicBezTo>
                    <a:pt x="41" y="20"/>
                    <a:pt x="41" y="19"/>
                    <a:pt x="42" y="18"/>
                  </a:cubicBezTo>
                  <a:cubicBezTo>
                    <a:pt x="42" y="18"/>
                    <a:pt x="42" y="17"/>
                    <a:pt x="42" y="17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6"/>
                    <a:pt x="40" y="15"/>
                    <a:pt x="40" y="15"/>
                  </a:cubicBezTo>
                  <a:cubicBezTo>
                    <a:pt x="40" y="15"/>
                    <a:pt x="39" y="15"/>
                    <a:pt x="39" y="15"/>
                  </a:cubicBezTo>
                  <a:cubicBezTo>
                    <a:pt x="39" y="15"/>
                    <a:pt x="38" y="16"/>
                    <a:pt x="37" y="15"/>
                  </a:cubicBezTo>
                  <a:cubicBezTo>
                    <a:pt x="37" y="15"/>
                    <a:pt x="37" y="15"/>
                    <a:pt x="37" y="16"/>
                  </a:cubicBezTo>
                  <a:cubicBezTo>
                    <a:pt x="37" y="17"/>
                    <a:pt x="36" y="17"/>
                    <a:pt x="37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9"/>
                    <a:pt x="36" y="20"/>
                    <a:pt x="35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6" y="22"/>
                    <a:pt x="35" y="23"/>
                    <a:pt x="33" y="23"/>
                  </a:cubicBezTo>
                  <a:close/>
                  <a:moveTo>
                    <a:pt x="33" y="21"/>
                  </a:moveTo>
                  <a:cubicBezTo>
                    <a:pt x="33" y="21"/>
                    <a:pt x="34" y="21"/>
                    <a:pt x="34" y="21"/>
                  </a:cubicBezTo>
                  <a:cubicBezTo>
                    <a:pt x="34" y="21"/>
                    <a:pt x="33" y="21"/>
                    <a:pt x="33" y="21"/>
                  </a:cubicBezTo>
                  <a:close/>
                  <a:moveTo>
                    <a:pt x="45" y="14"/>
                  </a:moveTo>
                  <a:cubicBezTo>
                    <a:pt x="46" y="14"/>
                    <a:pt x="47" y="15"/>
                    <a:pt x="48" y="17"/>
                  </a:cubicBezTo>
                  <a:cubicBezTo>
                    <a:pt x="48" y="17"/>
                    <a:pt x="49" y="18"/>
                    <a:pt x="49" y="18"/>
                  </a:cubicBezTo>
                  <a:cubicBezTo>
                    <a:pt x="50" y="19"/>
                    <a:pt x="51" y="18"/>
                    <a:pt x="52" y="18"/>
                  </a:cubicBezTo>
                  <a:cubicBezTo>
                    <a:pt x="52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4" y="18"/>
                    <a:pt x="54" y="18"/>
                    <a:pt x="55" y="18"/>
                  </a:cubicBezTo>
                  <a:cubicBezTo>
                    <a:pt x="56" y="18"/>
                    <a:pt x="56" y="17"/>
                    <a:pt x="57" y="17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7" y="14"/>
                    <a:pt x="57" y="13"/>
                    <a:pt x="57" y="12"/>
                  </a:cubicBezTo>
                  <a:cubicBezTo>
                    <a:pt x="58" y="10"/>
                    <a:pt x="60" y="10"/>
                    <a:pt x="61" y="9"/>
                  </a:cubicBezTo>
                  <a:cubicBezTo>
                    <a:pt x="62" y="9"/>
                    <a:pt x="62" y="9"/>
                    <a:pt x="63" y="9"/>
                  </a:cubicBezTo>
                  <a:cubicBezTo>
                    <a:pt x="64" y="8"/>
                    <a:pt x="67" y="10"/>
                    <a:pt x="67" y="11"/>
                  </a:cubicBezTo>
                  <a:cubicBezTo>
                    <a:pt x="67" y="11"/>
                    <a:pt x="67" y="11"/>
                    <a:pt x="67" y="11"/>
                  </a:cubicBezTo>
                  <a:cubicBezTo>
                    <a:pt x="67" y="11"/>
                    <a:pt x="67" y="11"/>
                    <a:pt x="67" y="11"/>
                  </a:cubicBezTo>
                  <a:cubicBezTo>
                    <a:pt x="67" y="10"/>
                    <a:pt x="66" y="10"/>
                    <a:pt x="66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67" y="8"/>
                    <a:pt x="67" y="8"/>
                    <a:pt x="68" y="8"/>
                  </a:cubicBezTo>
                  <a:cubicBezTo>
                    <a:pt x="68" y="8"/>
                    <a:pt x="69" y="8"/>
                    <a:pt x="70" y="6"/>
                  </a:cubicBezTo>
                  <a:cubicBezTo>
                    <a:pt x="70" y="6"/>
                    <a:pt x="70" y="6"/>
                    <a:pt x="70" y="6"/>
                  </a:cubicBezTo>
                  <a:cubicBezTo>
                    <a:pt x="70" y="5"/>
                    <a:pt x="69" y="5"/>
                    <a:pt x="68" y="5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6" y="4"/>
                    <a:pt x="66" y="4"/>
                    <a:pt x="66" y="5"/>
                  </a:cubicBezTo>
                  <a:cubicBezTo>
                    <a:pt x="65" y="6"/>
                    <a:pt x="65" y="7"/>
                    <a:pt x="63" y="7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1" y="6"/>
                    <a:pt x="61" y="7"/>
                    <a:pt x="60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8" y="6"/>
                    <a:pt x="57" y="7"/>
                    <a:pt x="57" y="8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4" y="8"/>
                    <a:pt x="55" y="6"/>
                    <a:pt x="56" y="4"/>
                  </a:cubicBezTo>
                  <a:cubicBezTo>
                    <a:pt x="56" y="4"/>
                    <a:pt x="55" y="4"/>
                    <a:pt x="55" y="3"/>
                  </a:cubicBezTo>
                  <a:cubicBezTo>
                    <a:pt x="55" y="3"/>
                    <a:pt x="55" y="3"/>
                    <a:pt x="54" y="3"/>
                  </a:cubicBezTo>
                  <a:cubicBezTo>
                    <a:pt x="55" y="3"/>
                    <a:pt x="55" y="4"/>
                    <a:pt x="55" y="4"/>
                  </a:cubicBezTo>
                  <a:cubicBezTo>
                    <a:pt x="55" y="5"/>
                    <a:pt x="54" y="6"/>
                    <a:pt x="53" y="7"/>
                  </a:cubicBezTo>
                  <a:cubicBezTo>
                    <a:pt x="52" y="8"/>
                    <a:pt x="51" y="8"/>
                    <a:pt x="51" y="10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9" y="9"/>
                    <a:pt x="49" y="9"/>
                    <a:pt x="48" y="9"/>
                  </a:cubicBezTo>
                  <a:cubicBezTo>
                    <a:pt x="48" y="10"/>
                    <a:pt x="48" y="10"/>
                    <a:pt x="48" y="11"/>
                  </a:cubicBezTo>
                  <a:cubicBezTo>
                    <a:pt x="48" y="11"/>
                    <a:pt x="48" y="11"/>
                    <a:pt x="48" y="1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4" y="11"/>
                    <a:pt x="44" y="11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3"/>
                    <a:pt x="44" y="14"/>
                    <a:pt x="43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4" y="16"/>
                    <a:pt x="44" y="15"/>
                  </a:cubicBezTo>
                  <a:cubicBezTo>
                    <a:pt x="44" y="15"/>
                    <a:pt x="44" y="14"/>
                    <a:pt x="45" y="14"/>
                  </a:cubicBezTo>
                  <a:cubicBezTo>
                    <a:pt x="45" y="14"/>
                    <a:pt x="45" y="14"/>
                    <a:pt x="45" y="14"/>
                  </a:cubicBezTo>
                  <a:close/>
                  <a:moveTo>
                    <a:pt x="42" y="12"/>
                  </a:moveTo>
                  <a:cubicBezTo>
                    <a:pt x="42" y="12"/>
                    <a:pt x="42" y="13"/>
                    <a:pt x="42" y="13"/>
                  </a:cubicBezTo>
                  <a:cubicBezTo>
                    <a:pt x="42" y="13"/>
                    <a:pt x="42" y="14"/>
                    <a:pt x="42" y="14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3"/>
                    <a:pt x="42" y="13"/>
                    <a:pt x="42" y="12"/>
                  </a:cubicBezTo>
                  <a:close/>
                  <a:moveTo>
                    <a:pt x="67" y="13"/>
                  </a:moveTo>
                  <a:cubicBezTo>
                    <a:pt x="67" y="14"/>
                    <a:pt x="67" y="14"/>
                    <a:pt x="67" y="15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8" y="14"/>
                    <a:pt x="68" y="14"/>
                    <a:pt x="69" y="13"/>
                  </a:cubicBezTo>
                  <a:lnTo>
                    <a:pt x="67" y="13"/>
                  </a:lnTo>
                  <a:close/>
                  <a:moveTo>
                    <a:pt x="40" y="12"/>
                  </a:move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3"/>
                    <a:pt x="41" y="14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3"/>
                    <a:pt x="41" y="12"/>
                    <a:pt x="41" y="12"/>
                  </a:cubicBezTo>
                  <a:cubicBezTo>
                    <a:pt x="41" y="12"/>
                    <a:pt x="40" y="12"/>
                    <a:pt x="40" y="12"/>
                  </a:cubicBezTo>
                  <a:close/>
                  <a:moveTo>
                    <a:pt x="46" y="9"/>
                  </a:move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lose/>
                  <a:moveTo>
                    <a:pt x="62" y="3"/>
                  </a:moveTo>
                  <a:cubicBezTo>
                    <a:pt x="63" y="3"/>
                    <a:pt x="63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3"/>
                    <a:pt x="64" y="3"/>
                    <a:pt x="64" y="3"/>
                  </a:cubicBezTo>
                  <a:cubicBezTo>
                    <a:pt x="64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3"/>
                    <a:pt x="6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1350" u="sng">
                <a:solidFill>
                  <a:prstClr val="black"/>
                </a:solidFill>
              </a:endParaRPr>
            </a:p>
          </p:txBody>
        </p:sp>
      </p:grpSp>
      <p:grpSp>
        <p:nvGrpSpPr>
          <p:cNvPr id="410" name="Group 607"/>
          <p:cNvGrpSpPr/>
          <p:nvPr/>
        </p:nvGrpSpPr>
        <p:grpSpPr bwMode="auto">
          <a:xfrm>
            <a:off x="6579537" y="1275083"/>
            <a:ext cx="4458651" cy="4247822"/>
            <a:chOff x="3694" y="1579"/>
            <a:chExt cx="1142" cy="1088"/>
          </a:xfrm>
        </p:grpSpPr>
        <p:sp>
          <p:nvSpPr>
            <p:cNvPr id="411" name="Freeform 407"/>
            <p:cNvSpPr/>
            <p:nvPr/>
          </p:nvSpPr>
          <p:spPr bwMode="auto">
            <a:xfrm>
              <a:off x="3836" y="1752"/>
              <a:ext cx="86" cy="191"/>
            </a:xfrm>
            <a:custGeom>
              <a:avLst/>
              <a:gdLst>
                <a:gd name="T0" fmla="*/ 26 w 36"/>
                <a:gd name="T1" fmla="*/ 0 h 80"/>
                <a:gd name="T2" fmla="*/ 24 w 36"/>
                <a:gd name="T3" fmla="*/ 1 h 80"/>
                <a:gd name="T4" fmla="*/ 24 w 36"/>
                <a:gd name="T5" fmla="*/ 5 h 80"/>
                <a:gd name="T6" fmla="*/ 20 w 36"/>
                <a:gd name="T7" fmla="*/ 5 h 80"/>
                <a:gd name="T8" fmla="*/ 18 w 36"/>
                <a:gd name="T9" fmla="*/ 8 h 80"/>
                <a:gd name="T10" fmla="*/ 14 w 36"/>
                <a:gd name="T11" fmla="*/ 12 h 80"/>
                <a:gd name="T12" fmla="*/ 13 w 36"/>
                <a:gd name="T13" fmla="*/ 16 h 80"/>
                <a:gd name="T14" fmla="*/ 11 w 36"/>
                <a:gd name="T15" fmla="*/ 20 h 80"/>
                <a:gd name="T16" fmla="*/ 10 w 36"/>
                <a:gd name="T17" fmla="*/ 22 h 80"/>
                <a:gd name="T18" fmla="*/ 9 w 36"/>
                <a:gd name="T19" fmla="*/ 27 h 80"/>
                <a:gd name="T20" fmla="*/ 8 w 36"/>
                <a:gd name="T21" fmla="*/ 32 h 80"/>
                <a:gd name="T22" fmla="*/ 7 w 36"/>
                <a:gd name="T23" fmla="*/ 34 h 80"/>
                <a:gd name="T24" fmla="*/ 3 w 36"/>
                <a:gd name="T25" fmla="*/ 36 h 80"/>
                <a:gd name="T26" fmla="*/ 4 w 36"/>
                <a:gd name="T27" fmla="*/ 40 h 80"/>
                <a:gd name="T28" fmla="*/ 4 w 36"/>
                <a:gd name="T29" fmla="*/ 48 h 80"/>
                <a:gd name="T30" fmla="*/ 3 w 36"/>
                <a:gd name="T31" fmla="*/ 52 h 80"/>
                <a:gd name="T32" fmla="*/ 4 w 36"/>
                <a:gd name="T33" fmla="*/ 56 h 80"/>
                <a:gd name="T34" fmla="*/ 2 w 36"/>
                <a:gd name="T35" fmla="*/ 59 h 80"/>
                <a:gd name="T36" fmla="*/ 1 w 36"/>
                <a:gd name="T37" fmla="*/ 63 h 80"/>
                <a:gd name="T38" fmla="*/ 0 w 36"/>
                <a:gd name="T39" fmla="*/ 62 h 80"/>
                <a:gd name="T40" fmla="*/ 1 w 36"/>
                <a:gd name="T41" fmla="*/ 66 h 80"/>
                <a:gd name="T42" fmla="*/ 2 w 36"/>
                <a:gd name="T43" fmla="*/ 65 h 80"/>
                <a:gd name="T44" fmla="*/ 1 w 36"/>
                <a:gd name="T45" fmla="*/ 67 h 80"/>
                <a:gd name="T46" fmla="*/ 2 w 36"/>
                <a:gd name="T47" fmla="*/ 70 h 80"/>
                <a:gd name="T48" fmla="*/ 4 w 36"/>
                <a:gd name="T49" fmla="*/ 76 h 80"/>
                <a:gd name="T50" fmla="*/ 5 w 36"/>
                <a:gd name="T51" fmla="*/ 80 h 80"/>
                <a:gd name="T52" fmla="*/ 9 w 36"/>
                <a:gd name="T53" fmla="*/ 77 h 80"/>
                <a:gd name="T54" fmla="*/ 13 w 36"/>
                <a:gd name="T55" fmla="*/ 75 h 80"/>
                <a:gd name="T56" fmla="*/ 14 w 36"/>
                <a:gd name="T57" fmla="*/ 65 h 80"/>
                <a:gd name="T58" fmla="*/ 15 w 36"/>
                <a:gd name="T59" fmla="*/ 64 h 80"/>
                <a:gd name="T60" fmla="*/ 14 w 36"/>
                <a:gd name="T61" fmla="*/ 64 h 80"/>
                <a:gd name="T62" fmla="*/ 17 w 36"/>
                <a:gd name="T63" fmla="*/ 62 h 80"/>
                <a:gd name="T64" fmla="*/ 20 w 36"/>
                <a:gd name="T65" fmla="*/ 60 h 80"/>
                <a:gd name="T66" fmla="*/ 14 w 36"/>
                <a:gd name="T67" fmla="*/ 60 h 80"/>
                <a:gd name="T68" fmla="*/ 19 w 36"/>
                <a:gd name="T69" fmla="*/ 60 h 80"/>
                <a:gd name="T70" fmla="*/ 19 w 36"/>
                <a:gd name="T71" fmla="*/ 55 h 80"/>
                <a:gd name="T72" fmla="*/ 20 w 36"/>
                <a:gd name="T73" fmla="*/ 55 h 80"/>
                <a:gd name="T74" fmla="*/ 17 w 36"/>
                <a:gd name="T75" fmla="*/ 53 h 80"/>
                <a:gd name="T76" fmla="*/ 14 w 36"/>
                <a:gd name="T77" fmla="*/ 56 h 80"/>
                <a:gd name="T78" fmla="*/ 16 w 36"/>
                <a:gd name="T79" fmla="*/ 53 h 80"/>
                <a:gd name="T80" fmla="*/ 16 w 36"/>
                <a:gd name="T81" fmla="*/ 47 h 80"/>
                <a:gd name="T82" fmla="*/ 17 w 36"/>
                <a:gd name="T83" fmla="*/ 48 h 80"/>
                <a:gd name="T84" fmla="*/ 17 w 36"/>
                <a:gd name="T85" fmla="*/ 43 h 80"/>
                <a:gd name="T86" fmla="*/ 18 w 36"/>
                <a:gd name="T87" fmla="*/ 41 h 80"/>
                <a:gd name="T88" fmla="*/ 19 w 36"/>
                <a:gd name="T89" fmla="*/ 41 h 80"/>
                <a:gd name="T90" fmla="*/ 26 w 36"/>
                <a:gd name="T91" fmla="*/ 34 h 80"/>
                <a:gd name="T92" fmla="*/ 28 w 36"/>
                <a:gd name="T93" fmla="*/ 32 h 80"/>
                <a:gd name="T94" fmla="*/ 27 w 36"/>
                <a:gd name="T95" fmla="*/ 29 h 80"/>
                <a:gd name="T96" fmla="*/ 28 w 36"/>
                <a:gd name="T97" fmla="*/ 26 h 80"/>
                <a:gd name="T98" fmla="*/ 29 w 36"/>
                <a:gd name="T99" fmla="*/ 24 h 80"/>
                <a:gd name="T100" fmla="*/ 30 w 36"/>
                <a:gd name="T101" fmla="*/ 24 h 80"/>
                <a:gd name="T102" fmla="*/ 35 w 36"/>
                <a:gd name="T103" fmla="*/ 22 h 80"/>
                <a:gd name="T104" fmla="*/ 34 w 36"/>
                <a:gd name="T105" fmla="*/ 17 h 80"/>
                <a:gd name="T106" fmla="*/ 33 w 36"/>
                <a:gd name="T107" fmla="*/ 14 h 80"/>
                <a:gd name="T108" fmla="*/ 32 w 36"/>
                <a:gd name="T109" fmla="*/ 6 h 80"/>
                <a:gd name="T110" fmla="*/ 26 w 36"/>
                <a:gd name="T11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" h="80">
                  <a:moveTo>
                    <a:pt x="26" y="0"/>
                  </a:moveTo>
                  <a:cubicBezTo>
                    <a:pt x="25" y="0"/>
                    <a:pt x="25" y="1"/>
                    <a:pt x="24" y="1"/>
                  </a:cubicBezTo>
                  <a:cubicBezTo>
                    <a:pt x="25" y="2"/>
                    <a:pt x="23" y="3"/>
                    <a:pt x="24" y="5"/>
                  </a:cubicBezTo>
                  <a:cubicBezTo>
                    <a:pt x="23" y="5"/>
                    <a:pt x="22" y="5"/>
                    <a:pt x="20" y="5"/>
                  </a:cubicBezTo>
                  <a:cubicBezTo>
                    <a:pt x="19" y="4"/>
                    <a:pt x="19" y="7"/>
                    <a:pt x="18" y="8"/>
                  </a:cubicBezTo>
                  <a:cubicBezTo>
                    <a:pt x="16" y="6"/>
                    <a:pt x="14" y="11"/>
                    <a:pt x="14" y="12"/>
                  </a:cubicBezTo>
                  <a:cubicBezTo>
                    <a:pt x="13" y="14"/>
                    <a:pt x="15" y="14"/>
                    <a:pt x="13" y="16"/>
                  </a:cubicBezTo>
                  <a:cubicBezTo>
                    <a:pt x="12" y="17"/>
                    <a:pt x="12" y="18"/>
                    <a:pt x="11" y="20"/>
                  </a:cubicBezTo>
                  <a:cubicBezTo>
                    <a:pt x="11" y="21"/>
                    <a:pt x="10" y="21"/>
                    <a:pt x="10" y="22"/>
                  </a:cubicBezTo>
                  <a:cubicBezTo>
                    <a:pt x="9" y="24"/>
                    <a:pt x="10" y="26"/>
                    <a:pt x="9" y="27"/>
                  </a:cubicBezTo>
                  <a:cubicBezTo>
                    <a:pt x="8" y="29"/>
                    <a:pt x="7" y="30"/>
                    <a:pt x="8" y="32"/>
                  </a:cubicBezTo>
                  <a:cubicBezTo>
                    <a:pt x="9" y="33"/>
                    <a:pt x="8" y="34"/>
                    <a:pt x="7" y="34"/>
                  </a:cubicBezTo>
                  <a:cubicBezTo>
                    <a:pt x="5" y="34"/>
                    <a:pt x="4" y="35"/>
                    <a:pt x="3" y="36"/>
                  </a:cubicBezTo>
                  <a:cubicBezTo>
                    <a:pt x="2" y="37"/>
                    <a:pt x="4" y="39"/>
                    <a:pt x="4" y="40"/>
                  </a:cubicBezTo>
                  <a:cubicBezTo>
                    <a:pt x="3" y="43"/>
                    <a:pt x="2" y="45"/>
                    <a:pt x="4" y="48"/>
                  </a:cubicBezTo>
                  <a:cubicBezTo>
                    <a:pt x="5" y="51"/>
                    <a:pt x="3" y="49"/>
                    <a:pt x="3" y="52"/>
                  </a:cubicBezTo>
                  <a:cubicBezTo>
                    <a:pt x="3" y="53"/>
                    <a:pt x="4" y="54"/>
                    <a:pt x="4" y="56"/>
                  </a:cubicBezTo>
                  <a:cubicBezTo>
                    <a:pt x="4" y="57"/>
                    <a:pt x="2" y="58"/>
                    <a:pt x="2" y="59"/>
                  </a:cubicBezTo>
                  <a:cubicBezTo>
                    <a:pt x="1" y="61"/>
                    <a:pt x="2" y="62"/>
                    <a:pt x="1" y="63"/>
                  </a:cubicBezTo>
                  <a:cubicBezTo>
                    <a:pt x="1" y="63"/>
                    <a:pt x="1" y="62"/>
                    <a:pt x="0" y="62"/>
                  </a:cubicBezTo>
                  <a:cubicBezTo>
                    <a:pt x="0" y="63"/>
                    <a:pt x="0" y="64"/>
                    <a:pt x="1" y="66"/>
                  </a:cubicBezTo>
                  <a:cubicBezTo>
                    <a:pt x="1" y="66"/>
                    <a:pt x="1" y="66"/>
                    <a:pt x="2" y="65"/>
                  </a:cubicBezTo>
                  <a:cubicBezTo>
                    <a:pt x="1" y="66"/>
                    <a:pt x="1" y="66"/>
                    <a:pt x="1" y="67"/>
                  </a:cubicBezTo>
                  <a:cubicBezTo>
                    <a:pt x="3" y="68"/>
                    <a:pt x="1" y="69"/>
                    <a:pt x="2" y="70"/>
                  </a:cubicBezTo>
                  <a:cubicBezTo>
                    <a:pt x="4" y="73"/>
                    <a:pt x="5" y="74"/>
                    <a:pt x="4" y="76"/>
                  </a:cubicBezTo>
                  <a:cubicBezTo>
                    <a:pt x="4" y="77"/>
                    <a:pt x="6" y="78"/>
                    <a:pt x="5" y="80"/>
                  </a:cubicBezTo>
                  <a:cubicBezTo>
                    <a:pt x="8" y="80"/>
                    <a:pt x="8" y="80"/>
                    <a:pt x="9" y="77"/>
                  </a:cubicBezTo>
                  <a:cubicBezTo>
                    <a:pt x="9" y="76"/>
                    <a:pt x="13" y="77"/>
                    <a:pt x="13" y="75"/>
                  </a:cubicBezTo>
                  <a:cubicBezTo>
                    <a:pt x="14" y="73"/>
                    <a:pt x="17" y="66"/>
                    <a:pt x="14" y="65"/>
                  </a:cubicBezTo>
                  <a:cubicBezTo>
                    <a:pt x="14" y="65"/>
                    <a:pt x="15" y="65"/>
                    <a:pt x="15" y="64"/>
                  </a:cubicBezTo>
                  <a:cubicBezTo>
                    <a:pt x="15" y="64"/>
                    <a:pt x="14" y="64"/>
                    <a:pt x="14" y="64"/>
                  </a:cubicBezTo>
                  <a:cubicBezTo>
                    <a:pt x="15" y="64"/>
                    <a:pt x="16" y="63"/>
                    <a:pt x="17" y="62"/>
                  </a:cubicBezTo>
                  <a:cubicBezTo>
                    <a:pt x="18" y="63"/>
                    <a:pt x="19" y="61"/>
                    <a:pt x="20" y="60"/>
                  </a:cubicBezTo>
                  <a:cubicBezTo>
                    <a:pt x="17" y="61"/>
                    <a:pt x="16" y="61"/>
                    <a:pt x="14" y="60"/>
                  </a:cubicBezTo>
                  <a:cubicBezTo>
                    <a:pt x="16" y="58"/>
                    <a:pt x="17" y="61"/>
                    <a:pt x="19" y="60"/>
                  </a:cubicBezTo>
                  <a:cubicBezTo>
                    <a:pt x="21" y="59"/>
                    <a:pt x="21" y="57"/>
                    <a:pt x="19" y="55"/>
                  </a:cubicBezTo>
                  <a:cubicBezTo>
                    <a:pt x="19" y="55"/>
                    <a:pt x="20" y="55"/>
                    <a:pt x="20" y="55"/>
                  </a:cubicBezTo>
                  <a:cubicBezTo>
                    <a:pt x="19" y="55"/>
                    <a:pt x="18" y="54"/>
                    <a:pt x="17" y="53"/>
                  </a:cubicBezTo>
                  <a:cubicBezTo>
                    <a:pt x="16" y="55"/>
                    <a:pt x="16" y="56"/>
                    <a:pt x="14" y="56"/>
                  </a:cubicBezTo>
                  <a:cubicBezTo>
                    <a:pt x="15" y="55"/>
                    <a:pt x="16" y="55"/>
                    <a:pt x="16" y="53"/>
                  </a:cubicBezTo>
                  <a:cubicBezTo>
                    <a:pt x="16" y="51"/>
                    <a:pt x="16" y="49"/>
                    <a:pt x="16" y="47"/>
                  </a:cubicBezTo>
                  <a:cubicBezTo>
                    <a:pt x="16" y="48"/>
                    <a:pt x="17" y="48"/>
                    <a:pt x="17" y="48"/>
                  </a:cubicBezTo>
                  <a:cubicBezTo>
                    <a:pt x="17" y="46"/>
                    <a:pt x="17" y="44"/>
                    <a:pt x="17" y="43"/>
                  </a:cubicBezTo>
                  <a:cubicBezTo>
                    <a:pt x="18" y="43"/>
                    <a:pt x="18" y="42"/>
                    <a:pt x="18" y="41"/>
                  </a:cubicBezTo>
                  <a:cubicBezTo>
                    <a:pt x="18" y="41"/>
                    <a:pt x="18" y="41"/>
                    <a:pt x="19" y="41"/>
                  </a:cubicBezTo>
                  <a:cubicBezTo>
                    <a:pt x="21" y="38"/>
                    <a:pt x="24" y="37"/>
                    <a:pt x="26" y="34"/>
                  </a:cubicBezTo>
                  <a:cubicBezTo>
                    <a:pt x="27" y="34"/>
                    <a:pt x="28" y="32"/>
                    <a:pt x="28" y="32"/>
                  </a:cubicBezTo>
                  <a:cubicBezTo>
                    <a:pt x="28" y="31"/>
                    <a:pt x="27" y="30"/>
                    <a:pt x="27" y="29"/>
                  </a:cubicBezTo>
                  <a:cubicBezTo>
                    <a:pt x="28" y="28"/>
                    <a:pt x="27" y="27"/>
                    <a:pt x="28" y="26"/>
                  </a:cubicBezTo>
                  <a:cubicBezTo>
                    <a:pt x="28" y="25"/>
                    <a:pt x="30" y="25"/>
                    <a:pt x="29" y="24"/>
                  </a:cubicBezTo>
                  <a:cubicBezTo>
                    <a:pt x="29" y="24"/>
                    <a:pt x="30" y="24"/>
                    <a:pt x="30" y="24"/>
                  </a:cubicBezTo>
                  <a:cubicBezTo>
                    <a:pt x="30" y="20"/>
                    <a:pt x="36" y="25"/>
                    <a:pt x="35" y="22"/>
                  </a:cubicBezTo>
                  <a:cubicBezTo>
                    <a:pt x="34" y="20"/>
                    <a:pt x="34" y="19"/>
                    <a:pt x="34" y="17"/>
                  </a:cubicBezTo>
                  <a:cubicBezTo>
                    <a:pt x="35" y="16"/>
                    <a:pt x="33" y="15"/>
                    <a:pt x="33" y="14"/>
                  </a:cubicBezTo>
                  <a:cubicBezTo>
                    <a:pt x="33" y="11"/>
                    <a:pt x="34" y="9"/>
                    <a:pt x="32" y="6"/>
                  </a:cubicBezTo>
                  <a:cubicBezTo>
                    <a:pt x="31" y="4"/>
                    <a:pt x="28" y="2"/>
                    <a:pt x="26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12" name="Freeform 408"/>
            <p:cNvSpPr>
              <a:spLocks noEditPoints="1"/>
            </p:cNvSpPr>
            <p:nvPr/>
          </p:nvSpPr>
          <p:spPr bwMode="auto">
            <a:xfrm>
              <a:off x="3836" y="1752"/>
              <a:ext cx="86" cy="191"/>
            </a:xfrm>
            <a:custGeom>
              <a:avLst/>
              <a:gdLst>
                <a:gd name="T0" fmla="*/ 4 w 36"/>
                <a:gd name="T1" fmla="*/ 77 h 80"/>
                <a:gd name="T2" fmla="*/ 3 w 36"/>
                <a:gd name="T3" fmla="*/ 72 h 80"/>
                <a:gd name="T4" fmla="*/ 0 w 36"/>
                <a:gd name="T5" fmla="*/ 67 h 80"/>
                <a:gd name="T6" fmla="*/ 1 w 36"/>
                <a:gd name="T7" fmla="*/ 57 h 80"/>
                <a:gd name="T8" fmla="*/ 3 w 36"/>
                <a:gd name="T9" fmla="*/ 56 h 80"/>
                <a:gd name="T10" fmla="*/ 4 w 36"/>
                <a:gd name="T11" fmla="*/ 49 h 80"/>
                <a:gd name="T12" fmla="*/ 3 w 36"/>
                <a:gd name="T13" fmla="*/ 40 h 80"/>
                <a:gd name="T14" fmla="*/ 6 w 36"/>
                <a:gd name="T15" fmla="*/ 33 h 80"/>
                <a:gd name="T16" fmla="*/ 8 w 36"/>
                <a:gd name="T17" fmla="*/ 27 h 80"/>
                <a:gd name="T18" fmla="*/ 11 w 36"/>
                <a:gd name="T19" fmla="*/ 20 h 80"/>
                <a:gd name="T20" fmla="*/ 17 w 36"/>
                <a:gd name="T21" fmla="*/ 7 h 80"/>
                <a:gd name="T22" fmla="*/ 21 w 36"/>
                <a:gd name="T23" fmla="*/ 4 h 80"/>
                <a:gd name="T24" fmla="*/ 23 w 36"/>
                <a:gd name="T25" fmla="*/ 0 h 80"/>
                <a:gd name="T26" fmla="*/ 33 w 36"/>
                <a:gd name="T27" fmla="*/ 6 h 80"/>
                <a:gd name="T28" fmla="*/ 35 w 36"/>
                <a:gd name="T29" fmla="*/ 18 h 80"/>
                <a:gd name="T30" fmla="*/ 34 w 36"/>
                <a:gd name="T31" fmla="*/ 24 h 80"/>
                <a:gd name="T32" fmla="*/ 31 w 36"/>
                <a:gd name="T33" fmla="*/ 26 h 80"/>
                <a:gd name="T34" fmla="*/ 28 w 36"/>
                <a:gd name="T35" fmla="*/ 27 h 80"/>
                <a:gd name="T36" fmla="*/ 27 w 36"/>
                <a:gd name="T37" fmla="*/ 34 h 80"/>
                <a:gd name="T38" fmla="*/ 19 w 36"/>
                <a:gd name="T39" fmla="*/ 42 h 80"/>
                <a:gd name="T40" fmla="*/ 17 w 36"/>
                <a:gd name="T41" fmla="*/ 48 h 80"/>
                <a:gd name="T42" fmla="*/ 17 w 36"/>
                <a:gd name="T43" fmla="*/ 53 h 80"/>
                <a:gd name="T44" fmla="*/ 21 w 36"/>
                <a:gd name="T45" fmla="*/ 56 h 80"/>
                <a:gd name="T46" fmla="*/ 20 w 36"/>
                <a:gd name="T47" fmla="*/ 61 h 80"/>
                <a:gd name="T48" fmla="*/ 16 w 36"/>
                <a:gd name="T49" fmla="*/ 64 h 80"/>
                <a:gd name="T50" fmla="*/ 14 w 36"/>
                <a:gd name="T51" fmla="*/ 76 h 80"/>
                <a:gd name="T52" fmla="*/ 10 w 36"/>
                <a:gd name="T53" fmla="*/ 77 h 80"/>
                <a:gd name="T54" fmla="*/ 6 w 36"/>
                <a:gd name="T55" fmla="*/ 79 h 80"/>
                <a:gd name="T56" fmla="*/ 11 w 36"/>
                <a:gd name="T57" fmla="*/ 76 h 80"/>
                <a:gd name="T58" fmla="*/ 12 w 36"/>
                <a:gd name="T59" fmla="*/ 65 h 80"/>
                <a:gd name="T60" fmla="*/ 17 w 36"/>
                <a:gd name="T61" fmla="*/ 61 h 80"/>
                <a:gd name="T62" fmla="*/ 14 w 36"/>
                <a:gd name="T63" fmla="*/ 59 h 80"/>
                <a:gd name="T64" fmla="*/ 19 w 36"/>
                <a:gd name="T65" fmla="*/ 56 h 80"/>
                <a:gd name="T66" fmla="*/ 17 w 36"/>
                <a:gd name="T67" fmla="*/ 55 h 80"/>
                <a:gd name="T68" fmla="*/ 14 w 36"/>
                <a:gd name="T69" fmla="*/ 55 h 80"/>
                <a:gd name="T70" fmla="*/ 16 w 36"/>
                <a:gd name="T71" fmla="*/ 46 h 80"/>
                <a:gd name="T72" fmla="*/ 17 w 36"/>
                <a:gd name="T73" fmla="*/ 42 h 80"/>
                <a:gd name="T74" fmla="*/ 19 w 36"/>
                <a:gd name="T75" fmla="*/ 40 h 80"/>
                <a:gd name="T76" fmla="*/ 27 w 36"/>
                <a:gd name="T77" fmla="*/ 32 h 80"/>
                <a:gd name="T78" fmla="*/ 27 w 36"/>
                <a:gd name="T79" fmla="*/ 26 h 80"/>
                <a:gd name="T80" fmla="*/ 25 w 36"/>
                <a:gd name="T81" fmla="*/ 20 h 80"/>
                <a:gd name="T82" fmla="*/ 33 w 36"/>
                <a:gd name="T83" fmla="*/ 22 h 80"/>
                <a:gd name="T84" fmla="*/ 33 w 36"/>
                <a:gd name="T85" fmla="*/ 16 h 80"/>
                <a:gd name="T86" fmla="*/ 27 w 36"/>
                <a:gd name="T87" fmla="*/ 2 h 80"/>
                <a:gd name="T88" fmla="*/ 25 w 36"/>
                <a:gd name="T89" fmla="*/ 4 h 80"/>
                <a:gd name="T90" fmla="*/ 20 w 36"/>
                <a:gd name="T91" fmla="*/ 5 h 80"/>
                <a:gd name="T92" fmla="*/ 19 w 36"/>
                <a:gd name="T93" fmla="*/ 10 h 80"/>
                <a:gd name="T94" fmla="*/ 15 w 36"/>
                <a:gd name="T95" fmla="*/ 14 h 80"/>
                <a:gd name="T96" fmla="*/ 10 w 36"/>
                <a:gd name="T97" fmla="*/ 22 h 80"/>
                <a:gd name="T98" fmla="*/ 9 w 36"/>
                <a:gd name="T99" fmla="*/ 31 h 80"/>
                <a:gd name="T100" fmla="*/ 4 w 36"/>
                <a:gd name="T101" fmla="*/ 36 h 80"/>
                <a:gd name="T102" fmla="*/ 4 w 36"/>
                <a:gd name="T103" fmla="*/ 48 h 80"/>
                <a:gd name="T104" fmla="*/ 4 w 36"/>
                <a:gd name="T105" fmla="*/ 56 h 80"/>
                <a:gd name="T106" fmla="*/ 1 w 36"/>
                <a:gd name="T107" fmla="*/ 63 h 80"/>
                <a:gd name="T108" fmla="*/ 2 w 36"/>
                <a:gd name="T109" fmla="*/ 66 h 80"/>
                <a:gd name="T110" fmla="*/ 4 w 36"/>
                <a:gd name="T111" fmla="*/ 7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" h="80">
                  <a:moveTo>
                    <a:pt x="6" y="80"/>
                  </a:moveTo>
                  <a:cubicBezTo>
                    <a:pt x="3" y="80"/>
                    <a:pt x="3" y="80"/>
                    <a:pt x="3" y="80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5" y="79"/>
                    <a:pt x="4" y="78"/>
                    <a:pt x="4" y="77"/>
                  </a:cubicBezTo>
                  <a:cubicBezTo>
                    <a:pt x="4" y="77"/>
                    <a:pt x="3" y="77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4" y="74"/>
                    <a:pt x="4" y="74"/>
                    <a:pt x="3" y="72"/>
                  </a:cubicBezTo>
                  <a:cubicBezTo>
                    <a:pt x="2" y="72"/>
                    <a:pt x="2" y="71"/>
                    <a:pt x="2" y="71"/>
                  </a:cubicBezTo>
                  <a:cubicBezTo>
                    <a:pt x="1" y="70"/>
                    <a:pt x="1" y="69"/>
                    <a:pt x="1" y="69"/>
                  </a:cubicBezTo>
                  <a:cubicBezTo>
                    <a:pt x="1" y="68"/>
                    <a:pt x="1" y="68"/>
                    <a:pt x="1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5"/>
                    <a:pt x="0" y="63"/>
                    <a:pt x="0" y="62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58"/>
                    <a:pt x="2" y="58"/>
                    <a:pt x="2" y="57"/>
                  </a:cubicBezTo>
                  <a:cubicBezTo>
                    <a:pt x="3" y="57"/>
                    <a:pt x="3" y="56"/>
                    <a:pt x="3" y="56"/>
                  </a:cubicBezTo>
                  <a:cubicBezTo>
                    <a:pt x="3" y="55"/>
                    <a:pt x="3" y="54"/>
                    <a:pt x="3" y="54"/>
                  </a:cubicBezTo>
                  <a:cubicBezTo>
                    <a:pt x="3" y="53"/>
                    <a:pt x="2" y="52"/>
                    <a:pt x="2" y="52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4" y="50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3" y="48"/>
                  </a:cubicBezTo>
                  <a:cubicBezTo>
                    <a:pt x="2" y="46"/>
                    <a:pt x="2" y="44"/>
                    <a:pt x="3" y="42"/>
                  </a:cubicBezTo>
                  <a:cubicBezTo>
                    <a:pt x="3" y="41"/>
                    <a:pt x="3" y="41"/>
                    <a:pt x="3" y="40"/>
                  </a:cubicBezTo>
                  <a:cubicBezTo>
                    <a:pt x="3" y="40"/>
                    <a:pt x="3" y="39"/>
                    <a:pt x="3" y="39"/>
                  </a:cubicBezTo>
                  <a:cubicBezTo>
                    <a:pt x="2" y="38"/>
                    <a:pt x="2" y="36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4"/>
                    <a:pt x="5" y="34"/>
                    <a:pt x="6" y="33"/>
                  </a:cubicBezTo>
                  <a:cubicBezTo>
                    <a:pt x="7" y="33"/>
                    <a:pt x="8" y="33"/>
                    <a:pt x="8" y="33"/>
                  </a:cubicBezTo>
                  <a:cubicBezTo>
                    <a:pt x="8" y="33"/>
                    <a:pt x="8" y="32"/>
                    <a:pt x="8" y="32"/>
                  </a:cubicBezTo>
                  <a:cubicBezTo>
                    <a:pt x="6" y="30"/>
                    <a:pt x="7" y="29"/>
                    <a:pt x="8" y="28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6"/>
                    <a:pt x="9" y="25"/>
                    <a:pt x="9" y="24"/>
                  </a:cubicBezTo>
                  <a:cubicBezTo>
                    <a:pt x="9" y="23"/>
                    <a:pt x="9" y="22"/>
                    <a:pt x="9" y="22"/>
                  </a:cubicBezTo>
                  <a:cubicBezTo>
                    <a:pt x="9" y="21"/>
                    <a:pt x="10" y="21"/>
                    <a:pt x="10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8"/>
                    <a:pt x="12" y="17"/>
                    <a:pt x="13" y="16"/>
                  </a:cubicBezTo>
                  <a:cubicBezTo>
                    <a:pt x="13" y="15"/>
                    <a:pt x="13" y="15"/>
                    <a:pt x="13" y="14"/>
                  </a:cubicBezTo>
                  <a:cubicBezTo>
                    <a:pt x="13" y="14"/>
                    <a:pt x="13" y="13"/>
                    <a:pt x="13" y="12"/>
                  </a:cubicBezTo>
                  <a:cubicBezTo>
                    <a:pt x="13" y="11"/>
                    <a:pt x="15" y="7"/>
                    <a:pt x="17" y="7"/>
                  </a:cubicBezTo>
                  <a:cubicBezTo>
                    <a:pt x="17" y="7"/>
                    <a:pt x="18" y="7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18" y="4"/>
                    <a:pt x="20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3" y="4"/>
                    <a:pt x="23" y="3"/>
                    <a:pt x="24" y="2"/>
                  </a:cubicBezTo>
                  <a:cubicBezTo>
                    <a:pt x="24" y="2"/>
                    <a:pt x="24" y="1"/>
                    <a:pt x="24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7" y="0"/>
                    <a:pt x="27" y="1"/>
                    <a:pt x="28" y="1"/>
                  </a:cubicBezTo>
                  <a:cubicBezTo>
                    <a:pt x="30" y="3"/>
                    <a:pt x="32" y="4"/>
                    <a:pt x="33" y="6"/>
                  </a:cubicBezTo>
                  <a:cubicBezTo>
                    <a:pt x="34" y="8"/>
                    <a:pt x="34" y="10"/>
                    <a:pt x="34" y="13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4"/>
                    <a:pt x="34" y="15"/>
                    <a:pt x="34" y="15"/>
                  </a:cubicBezTo>
                  <a:cubicBezTo>
                    <a:pt x="35" y="16"/>
                    <a:pt x="35" y="17"/>
                    <a:pt x="35" y="18"/>
                  </a:cubicBezTo>
                  <a:cubicBezTo>
                    <a:pt x="35" y="19"/>
                    <a:pt x="35" y="20"/>
                    <a:pt x="35" y="22"/>
                  </a:cubicBezTo>
                  <a:cubicBezTo>
                    <a:pt x="35" y="22"/>
                    <a:pt x="36" y="23"/>
                    <a:pt x="35" y="23"/>
                  </a:cubicBezTo>
                  <a:cubicBezTo>
                    <a:pt x="35" y="23"/>
                    <a:pt x="35" y="24"/>
                    <a:pt x="34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4" y="24"/>
                    <a:pt x="33" y="24"/>
                    <a:pt x="33" y="23"/>
                  </a:cubicBezTo>
                  <a:cubicBezTo>
                    <a:pt x="32" y="23"/>
                    <a:pt x="31" y="23"/>
                    <a:pt x="31" y="2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29" y="25"/>
                    <a:pt x="29" y="26"/>
                  </a:cubicBezTo>
                  <a:cubicBezTo>
                    <a:pt x="29" y="26"/>
                    <a:pt x="29" y="26"/>
                    <a:pt x="28" y="26"/>
                  </a:cubicBezTo>
                  <a:cubicBezTo>
                    <a:pt x="28" y="26"/>
                    <a:pt x="28" y="27"/>
                    <a:pt x="28" y="27"/>
                  </a:cubicBezTo>
                  <a:cubicBezTo>
                    <a:pt x="28" y="28"/>
                    <a:pt x="28" y="28"/>
                    <a:pt x="28" y="29"/>
                  </a:cubicBezTo>
                  <a:cubicBezTo>
                    <a:pt x="28" y="29"/>
                    <a:pt x="28" y="30"/>
                    <a:pt x="28" y="30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29" y="33"/>
                    <a:pt x="28" y="33"/>
                    <a:pt x="27" y="34"/>
                  </a:cubicBezTo>
                  <a:cubicBezTo>
                    <a:pt x="27" y="34"/>
                    <a:pt x="27" y="34"/>
                    <a:pt x="27" y="35"/>
                  </a:cubicBezTo>
                  <a:cubicBezTo>
                    <a:pt x="26" y="36"/>
                    <a:pt x="24" y="37"/>
                    <a:pt x="23" y="38"/>
                  </a:cubicBezTo>
                  <a:cubicBezTo>
                    <a:pt x="22" y="39"/>
                    <a:pt x="20" y="40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3"/>
                    <a:pt x="19" y="43"/>
                    <a:pt x="18" y="43"/>
                  </a:cubicBezTo>
                  <a:cubicBezTo>
                    <a:pt x="18" y="43"/>
                    <a:pt x="18" y="44"/>
                    <a:pt x="18" y="44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7" y="48"/>
                    <a:pt x="17" y="48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50"/>
                    <a:pt x="17" y="51"/>
                    <a:pt x="17" y="52"/>
                  </a:cubicBezTo>
                  <a:cubicBezTo>
                    <a:pt x="17" y="52"/>
                    <a:pt x="17" y="52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7"/>
                    <a:pt x="21" y="57"/>
                    <a:pt x="21" y="58"/>
                  </a:cubicBezTo>
                  <a:cubicBezTo>
                    <a:pt x="21" y="59"/>
                    <a:pt x="21" y="59"/>
                    <a:pt x="20" y="60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0" y="61"/>
                    <a:pt x="20" y="61"/>
                    <a:pt x="20" y="62"/>
                  </a:cubicBezTo>
                  <a:cubicBezTo>
                    <a:pt x="19" y="62"/>
                    <a:pt x="19" y="63"/>
                    <a:pt x="18" y="63"/>
                  </a:cubicBezTo>
                  <a:cubicBezTo>
                    <a:pt x="18" y="63"/>
                    <a:pt x="18" y="63"/>
                    <a:pt x="17" y="63"/>
                  </a:cubicBezTo>
                  <a:cubicBezTo>
                    <a:pt x="17" y="63"/>
                    <a:pt x="17" y="64"/>
                    <a:pt x="16" y="64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6" y="67"/>
                    <a:pt x="15" y="71"/>
                    <a:pt x="14" y="75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13" y="77"/>
                    <a:pt x="12" y="77"/>
                    <a:pt x="11" y="77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1" y="77"/>
                    <a:pt x="10" y="77"/>
                    <a:pt x="10" y="77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9" y="80"/>
                    <a:pt x="9" y="80"/>
                    <a:pt x="6" y="80"/>
                  </a:cubicBezTo>
                  <a:close/>
                  <a:moveTo>
                    <a:pt x="6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8" y="79"/>
                    <a:pt x="8" y="79"/>
                    <a:pt x="8" y="77"/>
                  </a:cubicBezTo>
                  <a:cubicBezTo>
                    <a:pt x="9" y="76"/>
                    <a:pt x="10" y="76"/>
                    <a:pt x="10" y="76"/>
                  </a:cubicBezTo>
                  <a:cubicBezTo>
                    <a:pt x="10" y="76"/>
                    <a:pt x="11" y="76"/>
                    <a:pt x="11" y="76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2" y="76"/>
                    <a:pt x="13" y="75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5" y="67"/>
                    <a:pt x="15" y="66"/>
                    <a:pt x="14" y="65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5" y="63"/>
                    <a:pt x="16" y="62"/>
                    <a:pt x="17" y="61"/>
                  </a:cubicBezTo>
                  <a:cubicBezTo>
                    <a:pt x="17" y="61"/>
                    <a:pt x="17" y="61"/>
                    <a:pt x="17" y="61"/>
                  </a:cubicBezTo>
                  <a:cubicBezTo>
                    <a:pt x="16" y="61"/>
                    <a:pt x="15" y="61"/>
                    <a:pt x="14" y="60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5" y="58"/>
                    <a:pt x="16" y="59"/>
                    <a:pt x="17" y="59"/>
                  </a:cubicBezTo>
                  <a:cubicBezTo>
                    <a:pt x="17" y="59"/>
                    <a:pt x="18" y="59"/>
                    <a:pt x="18" y="59"/>
                  </a:cubicBezTo>
                  <a:cubicBezTo>
                    <a:pt x="19" y="59"/>
                    <a:pt x="20" y="58"/>
                    <a:pt x="20" y="58"/>
                  </a:cubicBezTo>
                  <a:cubicBezTo>
                    <a:pt x="20" y="57"/>
                    <a:pt x="19" y="56"/>
                    <a:pt x="19" y="56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5"/>
                  </a:cubicBezTo>
                  <a:cubicBezTo>
                    <a:pt x="17" y="56"/>
                    <a:pt x="16" y="57"/>
                    <a:pt x="14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5" y="54"/>
                    <a:pt x="16" y="54"/>
                    <a:pt x="15" y="53"/>
                  </a:cubicBezTo>
                  <a:cubicBezTo>
                    <a:pt x="15" y="53"/>
                    <a:pt x="15" y="52"/>
                    <a:pt x="15" y="52"/>
                  </a:cubicBezTo>
                  <a:cubicBezTo>
                    <a:pt x="15" y="50"/>
                    <a:pt x="15" y="49"/>
                    <a:pt x="16" y="47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5"/>
                    <a:pt x="17" y="44"/>
                    <a:pt x="16" y="43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7" y="42"/>
                    <a:pt x="18" y="42"/>
                    <a:pt x="17" y="41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39"/>
                    <a:pt x="21" y="38"/>
                    <a:pt x="22" y="37"/>
                  </a:cubicBezTo>
                  <a:cubicBezTo>
                    <a:pt x="24" y="36"/>
                    <a:pt x="25" y="35"/>
                    <a:pt x="26" y="34"/>
                  </a:cubicBezTo>
                  <a:cubicBezTo>
                    <a:pt x="26" y="34"/>
                    <a:pt x="26" y="33"/>
                    <a:pt x="26" y="33"/>
                  </a:cubicBezTo>
                  <a:cubicBezTo>
                    <a:pt x="27" y="33"/>
                    <a:pt x="27" y="32"/>
                    <a:pt x="27" y="32"/>
                  </a:cubicBezTo>
                  <a:cubicBezTo>
                    <a:pt x="27" y="32"/>
                    <a:pt x="27" y="31"/>
                    <a:pt x="27" y="31"/>
                  </a:cubicBezTo>
                  <a:cubicBezTo>
                    <a:pt x="27" y="30"/>
                    <a:pt x="26" y="30"/>
                    <a:pt x="27" y="29"/>
                  </a:cubicBezTo>
                  <a:cubicBezTo>
                    <a:pt x="27" y="28"/>
                    <a:pt x="27" y="28"/>
                    <a:pt x="27" y="27"/>
                  </a:cubicBezTo>
                  <a:cubicBezTo>
                    <a:pt x="27" y="27"/>
                    <a:pt x="27" y="26"/>
                    <a:pt x="27" y="26"/>
                  </a:cubicBezTo>
                  <a:cubicBezTo>
                    <a:pt x="27" y="25"/>
                    <a:pt x="28" y="25"/>
                    <a:pt x="28" y="24"/>
                  </a:cubicBezTo>
                  <a:cubicBezTo>
                    <a:pt x="28" y="24"/>
                    <a:pt x="29" y="24"/>
                    <a:pt x="29" y="24"/>
                  </a:cubicBezTo>
                  <a:cubicBezTo>
                    <a:pt x="29" y="24"/>
                    <a:pt x="29" y="24"/>
                    <a:pt x="28" y="24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0" y="22"/>
                    <a:pt x="31" y="22"/>
                    <a:pt x="31" y="22"/>
                  </a:cubicBezTo>
                  <a:cubicBezTo>
                    <a:pt x="32" y="22"/>
                    <a:pt x="33" y="22"/>
                    <a:pt x="33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3" y="20"/>
                    <a:pt x="33" y="19"/>
                    <a:pt x="34" y="17"/>
                  </a:cubicBezTo>
                  <a:cubicBezTo>
                    <a:pt x="34" y="17"/>
                    <a:pt x="34" y="16"/>
                    <a:pt x="33" y="16"/>
                  </a:cubicBezTo>
                  <a:cubicBezTo>
                    <a:pt x="33" y="15"/>
                    <a:pt x="33" y="15"/>
                    <a:pt x="33" y="14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0"/>
                    <a:pt x="33" y="9"/>
                    <a:pt x="31" y="6"/>
                  </a:cubicBezTo>
                  <a:cubicBezTo>
                    <a:pt x="31" y="5"/>
                    <a:pt x="29" y="4"/>
                    <a:pt x="27" y="2"/>
                  </a:cubicBezTo>
                  <a:cubicBezTo>
                    <a:pt x="27" y="2"/>
                    <a:pt x="26" y="2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5" y="2"/>
                    <a:pt x="25" y="3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4" y="6"/>
                    <a:pt x="22" y="6"/>
                    <a:pt x="21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19" y="6"/>
                    <a:pt x="19" y="7"/>
                  </a:cubicBezTo>
                  <a:cubicBezTo>
                    <a:pt x="19" y="8"/>
                    <a:pt x="19" y="8"/>
                    <a:pt x="19" y="9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7" y="8"/>
                    <a:pt x="17" y="8"/>
                  </a:cubicBezTo>
                  <a:cubicBezTo>
                    <a:pt x="16" y="8"/>
                    <a:pt x="15" y="11"/>
                    <a:pt x="14" y="13"/>
                  </a:cubicBezTo>
                  <a:cubicBezTo>
                    <a:pt x="14" y="13"/>
                    <a:pt x="14" y="14"/>
                    <a:pt x="15" y="14"/>
                  </a:cubicBezTo>
                  <a:cubicBezTo>
                    <a:pt x="15" y="15"/>
                    <a:pt x="15" y="15"/>
                    <a:pt x="14" y="16"/>
                  </a:cubicBezTo>
                  <a:cubicBezTo>
                    <a:pt x="13" y="18"/>
                    <a:pt x="12" y="19"/>
                    <a:pt x="12" y="20"/>
                  </a:cubicBezTo>
                  <a:cubicBezTo>
                    <a:pt x="12" y="21"/>
                    <a:pt x="11" y="21"/>
                    <a:pt x="11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3"/>
                    <a:pt x="10" y="23"/>
                    <a:pt x="10" y="24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30"/>
                    <a:pt x="8" y="30"/>
                    <a:pt x="9" y="31"/>
                  </a:cubicBezTo>
                  <a:cubicBezTo>
                    <a:pt x="9" y="32"/>
                    <a:pt x="9" y="33"/>
                    <a:pt x="9" y="33"/>
                  </a:cubicBezTo>
                  <a:cubicBezTo>
                    <a:pt x="9" y="34"/>
                    <a:pt x="8" y="34"/>
                    <a:pt x="7" y="35"/>
                  </a:cubicBezTo>
                  <a:cubicBezTo>
                    <a:pt x="6" y="35"/>
                    <a:pt x="5" y="35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3" y="37"/>
                    <a:pt x="4" y="38"/>
                  </a:cubicBezTo>
                  <a:cubicBezTo>
                    <a:pt x="4" y="39"/>
                    <a:pt x="4" y="39"/>
                    <a:pt x="4" y="40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4" y="44"/>
                    <a:pt x="3" y="46"/>
                    <a:pt x="4" y="48"/>
                  </a:cubicBezTo>
                  <a:cubicBezTo>
                    <a:pt x="5" y="49"/>
                    <a:pt x="5" y="50"/>
                    <a:pt x="4" y="51"/>
                  </a:cubicBezTo>
                  <a:cubicBezTo>
                    <a:pt x="4" y="51"/>
                    <a:pt x="4" y="51"/>
                    <a:pt x="4" y="52"/>
                  </a:cubicBezTo>
                  <a:cubicBezTo>
                    <a:pt x="4" y="52"/>
                    <a:pt x="4" y="53"/>
                    <a:pt x="4" y="53"/>
                  </a:cubicBezTo>
                  <a:cubicBezTo>
                    <a:pt x="4" y="54"/>
                    <a:pt x="5" y="55"/>
                    <a:pt x="4" y="56"/>
                  </a:cubicBezTo>
                  <a:cubicBezTo>
                    <a:pt x="4" y="57"/>
                    <a:pt x="4" y="57"/>
                    <a:pt x="3" y="58"/>
                  </a:cubicBezTo>
                  <a:cubicBezTo>
                    <a:pt x="3" y="58"/>
                    <a:pt x="2" y="59"/>
                    <a:pt x="2" y="60"/>
                  </a:cubicBezTo>
                  <a:cubicBezTo>
                    <a:pt x="2" y="60"/>
                    <a:pt x="2" y="60"/>
                    <a:pt x="2" y="61"/>
                  </a:cubicBezTo>
                  <a:cubicBezTo>
                    <a:pt x="2" y="62"/>
                    <a:pt x="3" y="63"/>
                    <a:pt x="1" y="63"/>
                  </a:cubicBezTo>
                  <a:cubicBezTo>
                    <a:pt x="1" y="64"/>
                    <a:pt x="1" y="64"/>
                    <a:pt x="1" y="65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2" y="66"/>
                    <a:pt x="2" y="66"/>
                    <a:pt x="2" y="67"/>
                  </a:cubicBezTo>
                  <a:cubicBezTo>
                    <a:pt x="3" y="67"/>
                    <a:pt x="3" y="68"/>
                    <a:pt x="3" y="69"/>
                  </a:cubicBezTo>
                  <a:cubicBezTo>
                    <a:pt x="3" y="69"/>
                    <a:pt x="3" y="69"/>
                    <a:pt x="3" y="70"/>
                  </a:cubicBezTo>
                  <a:cubicBezTo>
                    <a:pt x="3" y="70"/>
                    <a:pt x="3" y="71"/>
                    <a:pt x="4" y="71"/>
                  </a:cubicBezTo>
                  <a:cubicBezTo>
                    <a:pt x="5" y="73"/>
                    <a:pt x="6" y="74"/>
                    <a:pt x="5" y="7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5" y="77"/>
                    <a:pt x="6" y="78"/>
                    <a:pt x="6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13" name="Freeform 409"/>
            <p:cNvSpPr/>
            <p:nvPr/>
          </p:nvSpPr>
          <p:spPr bwMode="auto">
            <a:xfrm>
              <a:off x="3806" y="2019"/>
              <a:ext cx="26" cy="19"/>
            </a:xfrm>
            <a:custGeom>
              <a:avLst/>
              <a:gdLst>
                <a:gd name="T0" fmla="*/ 4 w 11"/>
                <a:gd name="T1" fmla="*/ 1 h 8"/>
                <a:gd name="T2" fmla="*/ 9 w 11"/>
                <a:gd name="T3" fmla="*/ 3 h 8"/>
                <a:gd name="T4" fmla="*/ 11 w 11"/>
                <a:gd name="T5" fmla="*/ 4 h 8"/>
                <a:gd name="T6" fmla="*/ 11 w 11"/>
                <a:gd name="T7" fmla="*/ 6 h 8"/>
                <a:gd name="T8" fmla="*/ 8 w 11"/>
                <a:gd name="T9" fmla="*/ 7 h 8"/>
                <a:gd name="T10" fmla="*/ 6 w 11"/>
                <a:gd name="T11" fmla="*/ 6 h 8"/>
                <a:gd name="T12" fmla="*/ 3 w 11"/>
                <a:gd name="T13" fmla="*/ 8 h 8"/>
                <a:gd name="T14" fmla="*/ 0 w 11"/>
                <a:gd name="T15" fmla="*/ 7 h 8"/>
                <a:gd name="T16" fmla="*/ 4 w 11"/>
                <a:gd name="T1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4" y="1"/>
                  </a:moveTo>
                  <a:cubicBezTo>
                    <a:pt x="6" y="1"/>
                    <a:pt x="9" y="0"/>
                    <a:pt x="9" y="3"/>
                  </a:cubicBezTo>
                  <a:cubicBezTo>
                    <a:pt x="10" y="4"/>
                    <a:pt x="11" y="3"/>
                    <a:pt x="11" y="4"/>
                  </a:cubicBezTo>
                  <a:cubicBezTo>
                    <a:pt x="11" y="5"/>
                    <a:pt x="11" y="5"/>
                    <a:pt x="11" y="6"/>
                  </a:cubicBezTo>
                  <a:cubicBezTo>
                    <a:pt x="9" y="5"/>
                    <a:pt x="8" y="5"/>
                    <a:pt x="8" y="7"/>
                  </a:cubicBezTo>
                  <a:cubicBezTo>
                    <a:pt x="7" y="7"/>
                    <a:pt x="7" y="6"/>
                    <a:pt x="6" y="6"/>
                  </a:cubicBezTo>
                  <a:cubicBezTo>
                    <a:pt x="5" y="7"/>
                    <a:pt x="5" y="7"/>
                    <a:pt x="3" y="8"/>
                  </a:cubicBezTo>
                  <a:cubicBezTo>
                    <a:pt x="2" y="8"/>
                    <a:pt x="2" y="4"/>
                    <a:pt x="0" y="7"/>
                  </a:cubicBezTo>
                  <a:cubicBezTo>
                    <a:pt x="0" y="5"/>
                    <a:pt x="2" y="1"/>
                    <a:pt x="4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14" name="Freeform 410"/>
            <p:cNvSpPr>
              <a:spLocks noEditPoints="1"/>
            </p:cNvSpPr>
            <p:nvPr/>
          </p:nvSpPr>
          <p:spPr bwMode="auto">
            <a:xfrm>
              <a:off x="3803" y="2019"/>
              <a:ext cx="31" cy="21"/>
            </a:xfrm>
            <a:custGeom>
              <a:avLst/>
              <a:gdLst>
                <a:gd name="T0" fmla="*/ 9 w 13"/>
                <a:gd name="T1" fmla="*/ 9 h 9"/>
                <a:gd name="T2" fmla="*/ 8 w 13"/>
                <a:gd name="T3" fmla="*/ 8 h 9"/>
                <a:gd name="T4" fmla="*/ 8 w 13"/>
                <a:gd name="T5" fmla="*/ 7 h 9"/>
                <a:gd name="T6" fmla="*/ 7 w 13"/>
                <a:gd name="T7" fmla="*/ 7 h 9"/>
                <a:gd name="T8" fmla="*/ 4 w 13"/>
                <a:gd name="T9" fmla="*/ 8 h 9"/>
                <a:gd name="T10" fmla="*/ 4 w 13"/>
                <a:gd name="T11" fmla="*/ 8 h 9"/>
                <a:gd name="T12" fmla="*/ 2 w 13"/>
                <a:gd name="T13" fmla="*/ 7 h 9"/>
                <a:gd name="T14" fmla="*/ 2 w 13"/>
                <a:gd name="T15" fmla="*/ 6 h 9"/>
                <a:gd name="T16" fmla="*/ 2 w 13"/>
                <a:gd name="T17" fmla="*/ 7 h 9"/>
                <a:gd name="T18" fmla="*/ 1 w 13"/>
                <a:gd name="T19" fmla="*/ 8 h 9"/>
                <a:gd name="T20" fmla="*/ 0 w 13"/>
                <a:gd name="T21" fmla="*/ 7 h 9"/>
                <a:gd name="T22" fmla="*/ 2 w 13"/>
                <a:gd name="T23" fmla="*/ 2 h 9"/>
                <a:gd name="T24" fmla="*/ 5 w 13"/>
                <a:gd name="T25" fmla="*/ 0 h 9"/>
                <a:gd name="T26" fmla="*/ 6 w 13"/>
                <a:gd name="T27" fmla="*/ 0 h 9"/>
                <a:gd name="T28" fmla="*/ 7 w 13"/>
                <a:gd name="T29" fmla="*/ 0 h 9"/>
                <a:gd name="T30" fmla="*/ 11 w 13"/>
                <a:gd name="T31" fmla="*/ 3 h 9"/>
                <a:gd name="T32" fmla="*/ 12 w 13"/>
                <a:gd name="T33" fmla="*/ 3 h 9"/>
                <a:gd name="T34" fmla="*/ 13 w 13"/>
                <a:gd name="T35" fmla="*/ 4 h 9"/>
                <a:gd name="T36" fmla="*/ 13 w 13"/>
                <a:gd name="T37" fmla="*/ 5 h 9"/>
                <a:gd name="T38" fmla="*/ 12 w 13"/>
                <a:gd name="T39" fmla="*/ 6 h 9"/>
                <a:gd name="T40" fmla="*/ 12 w 13"/>
                <a:gd name="T41" fmla="*/ 7 h 9"/>
                <a:gd name="T42" fmla="*/ 11 w 13"/>
                <a:gd name="T43" fmla="*/ 7 h 9"/>
                <a:gd name="T44" fmla="*/ 10 w 13"/>
                <a:gd name="T45" fmla="*/ 6 h 9"/>
                <a:gd name="T46" fmla="*/ 9 w 13"/>
                <a:gd name="T47" fmla="*/ 8 h 9"/>
                <a:gd name="T48" fmla="*/ 9 w 13"/>
                <a:gd name="T49" fmla="*/ 9 h 9"/>
                <a:gd name="T50" fmla="*/ 2 w 13"/>
                <a:gd name="T51" fmla="*/ 5 h 9"/>
                <a:gd name="T52" fmla="*/ 4 w 13"/>
                <a:gd name="T53" fmla="*/ 6 h 9"/>
                <a:gd name="T54" fmla="*/ 4 w 13"/>
                <a:gd name="T55" fmla="*/ 7 h 9"/>
                <a:gd name="T56" fmla="*/ 7 w 13"/>
                <a:gd name="T57" fmla="*/ 5 h 9"/>
                <a:gd name="T58" fmla="*/ 7 w 13"/>
                <a:gd name="T59" fmla="*/ 5 h 9"/>
                <a:gd name="T60" fmla="*/ 8 w 13"/>
                <a:gd name="T61" fmla="*/ 5 h 9"/>
                <a:gd name="T62" fmla="*/ 9 w 13"/>
                <a:gd name="T63" fmla="*/ 6 h 9"/>
                <a:gd name="T64" fmla="*/ 11 w 13"/>
                <a:gd name="T65" fmla="*/ 5 h 9"/>
                <a:gd name="T66" fmla="*/ 12 w 13"/>
                <a:gd name="T67" fmla="*/ 4 h 9"/>
                <a:gd name="T68" fmla="*/ 12 w 13"/>
                <a:gd name="T69" fmla="*/ 4 h 9"/>
                <a:gd name="T70" fmla="*/ 11 w 13"/>
                <a:gd name="T71" fmla="*/ 4 h 9"/>
                <a:gd name="T72" fmla="*/ 10 w 13"/>
                <a:gd name="T73" fmla="*/ 3 h 9"/>
                <a:gd name="T74" fmla="*/ 7 w 13"/>
                <a:gd name="T75" fmla="*/ 1 h 9"/>
                <a:gd name="T76" fmla="*/ 6 w 13"/>
                <a:gd name="T77" fmla="*/ 2 h 9"/>
                <a:gd name="T78" fmla="*/ 5 w 13"/>
                <a:gd name="T79" fmla="*/ 2 h 9"/>
                <a:gd name="T80" fmla="*/ 3 w 13"/>
                <a:gd name="T81" fmla="*/ 3 h 9"/>
                <a:gd name="T82" fmla="*/ 2 w 13"/>
                <a:gd name="T83" fmla="*/ 5 h 9"/>
                <a:gd name="T84" fmla="*/ 2 w 13"/>
                <a:gd name="T8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9">
                  <a:moveTo>
                    <a:pt x="9" y="9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7"/>
                    <a:pt x="8" y="7"/>
                  </a:cubicBezTo>
                  <a:cubicBezTo>
                    <a:pt x="8" y="7"/>
                    <a:pt x="7" y="7"/>
                    <a:pt x="7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2" y="7"/>
                    <a:pt x="2" y="6"/>
                    <a:pt x="2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1" y="4"/>
                    <a:pt x="2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9" y="0"/>
                    <a:pt x="10" y="0"/>
                    <a:pt x="11" y="3"/>
                  </a:cubicBezTo>
                  <a:cubicBezTo>
                    <a:pt x="11" y="3"/>
                    <a:pt x="11" y="3"/>
                    <a:pt x="12" y="3"/>
                  </a:cubicBezTo>
                  <a:cubicBezTo>
                    <a:pt x="12" y="3"/>
                    <a:pt x="13" y="3"/>
                    <a:pt x="13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2" y="6"/>
                    <a:pt x="12" y="6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6"/>
                    <a:pt x="10" y="6"/>
                  </a:cubicBezTo>
                  <a:cubicBezTo>
                    <a:pt x="10" y="6"/>
                    <a:pt x="10" y="6"/>
                    <a:pt x="9" y="8"/>
                  </a:cubicBezTo>
                  <a:lnTo>
                    <a:pt x="9" y="9"/>
                  </a:lnTo>
                  <a:close/>
                  <a:moveTo>
                    <a:pt x="2" y="5"/>
                  </a:moveTo>
                  <a:cubicBezTo>
                    <a:pt x="3" y="5"/>
                    <a:pt x="3" y="6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6" y="7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4"/>
                    <a:pt x="11" y="5"/>
                  </a:cubicBezTo>
                  <a:cubicBezTo>
                    <a:pt x="11" y="5"/>
                    <a:pt x="12" y="5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1" y="4"/>
                  </a:cubicBezTo>
                  <a:cubicBezTo>
                    <a:pt x="11" y="4"/>
                    <a:pt x="10" y="4"/>
                    <a:pt x="10" y="3"/>
                  </a:cubicBezTo>
                  <a:cubicBezTo>
                    <a:pt x="9" y="2"/>
                    <a:pt x="9" y="1"/>
                    <a:pt x="7" y="1"/>
                  </a:cubicBezTo>
                  <a:cubicBezTo>
                    <a:pt x="7" y="1"/>
                    <a:pt x="6" y="1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2"/>
                    <a:pt x="3" y="2"/>
                    <a:pt x="3" y="3"/>
                  </a:cubicBezTo>
                  <a:cubicBezTo>
                    <a:pt x="2" y="4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15" name="Freeform 411"/>
            <p:cNvSpPr/>
            <p:nvPr/>
          </p:nvSpPr>
          <p:spPr bwMode="auto">
            <a:xfrm>
              <a:off x="3858" y="2042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16" name="Freeform 412"/>
            <p:cNvSpPr/>
            <p:nvPr/>
          </p:nvSpPr>
          <p:spPr bwMode="auto">
            <a:xfrm>
              <a:off x="3855" y="2031"/>
              <a:ext cx="7" cy="16"/>
            </a:xfrm>
            <a:custGeom>
              <a:avLst/>
              <a:gdLst>
                <a:gd name="T0" fmla="*/ 3 w 3"/>
                <a:gd name="T1" fmla="*/ 7 h 7"/>
                <a:gd name="T2" fmla="*/ 2 w 3"/>
                <a:gd name="T3" fmla="*/ 7 h 7"/>
                <a:gd name="T4" fmla="*/ 1 w 3"/>
                <a:gd name="T5" fmla="*/ 6 h 7"/>
                <a:gd name="T6" fmla="*/ 1 w 3"/>
                <a:gd name="T7" fmla="*/ 5 h 7"/>
                <a:gd name="T8" fmla="*/ 1 w 3"/>
                <a:gd name="T9" fmla="*/ 5 h 7"/>
                <a:gd name="T10" fmla="*/ 0 w 3"/>
                <a:gd name="T11" fmla="*/ 0 h 7"/>
                <a:gd name="T12" fmla="*/ 3 w 3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17" name="Freeform 413"/>
            <p:cNvSpPr/>
            <p:nvPr/>
          </p:nvSpPr>
          <p:spPr bwMode="auto">
            <a:xfrm>
              <a:off x="4040" y="243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18" name="Freeform 414"/>
            <p:cNvSpPr/>
            <p:nvPr/>
          </p:nvSpPr>
          <p:spPr bwMode="auto">
            <a:xfrm>
              <a:off x="4038" y="2435"/>
              <a:ext cx="5" cy="7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2 h 3"/>
                <a:gd name="T4" fmla="*/ 0 w 2"/>
                <a:gd name="T5" fmla="*/ 0 h 3"/>
                <a:gd name="T6" fmla="*/ 1 w 2"/>
                <a:gd name="T7" fmla="*/ 0 h 3"/>
                <a:gd name="T8" fmla="*/ 2 w 2"/>
                <a:gd name="T9" fmla="*/ 0 h 3"/>
                <a:gd name="T10" fmla="*/ 2 w 2"/>
                <a:gd name="T11" fmla="*/ 1 h 3"/>
                <a:gd name="T12" fmla="*/ 2 w 2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19" name="Freeform 415"/>
            <p:cNvSpPr/>
            <p:nvPr/>
          </p:nvSpPr>
          <p:spPr bwMode="auto">
            <a:xfrm>
              <a:off x="4047" y="2439"/>
              <a:ext cx="0" cy="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20" name="Freeform 416"/>
            <p:cNvSpPr/>
            <p:nvPr/>
          </p:nvSpPr>
          <p:spPr bwMode="auto">
            <a:xfrm>
              <a:off x="4043" y="2437"/>
              <a:ext cx="7" cy="7"/>
            </a:xfrm>
            <a:custGeom>
              <a:avLst/>
              <a:gdLst>
                <a:gd name="T0" fmla="*/ 3 w 3"/>
                <a:gd name="T1" fmla="*/ 3 h 3"/>
                <a:gd name="T2" fmla="*/ 0 w 3"/>
                <a:gd name="T3" fmla="*/ 1 h 3"/>
                <a:gd name="T4" fmla="*/ 1 w 3"/>
                <a:gd name="T5" fmla="*/ 0 h 3"/>
                <a:gd name="T6" fmla="*/ 2 w 3"/>
                <a:gd name="T7" fmla="*/ 0 h 3"/>
                <a:gd name="T8" fmla="*/ 3 w 3"/>
                <a:gd name="T9" fmla="*/ 0 h 3"/>
                <a:gd name="T10" fmla="*/ 3 w 3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21" name="Freeform 417"/>
            <p:cNvSpPr/>
            <p:nvPr/>
          </p:nvSpPr>
          <p:spPr bwMode="auto">
            <a:xfrm>
              <a:off x="4050" y="2444"/>
              <a:ext cx="2" cy="0"/>
            </a:xfrm>
            <a:custGeom>
              <a:avLst/>
              <a:gdLst>
                <a:gd name="T0" fmla="*/ 1 w 1"/>
                <a:gd name="T1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22" name="Freeform 418"/>
            <p:cNvSpPr/>
            <p:nvPr/>
          </p:nvSpPr>
          <p:spPr bwMode="auto">
            <a:xfrm>
              <a:off x="4050" y="2442"/>
              <a:ext cx="2" cy="2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0 h 1"/>
                <a:gd name="T10" fmla="*/ 1 w 1"/>
                <a:gd name="T11" fmla="*/ 0 h 1"/>
                <a:gd name="T12" fmla="*/ 1 w 1"/>
                <a:gd name="T13" fmla="*/ 0 h 1"/>
                <a:gd name="T14" fmla="*/ 1 w 1"/>
                <a:gd name="T15" fmla="*/ 1 h 1"/>
                <a:gd name="T16" fmla="*/ 1 w 1"/>
                <a:gd name="T17" fmla="*/ 1 h 1"/>
                <a:gd name="T18" fmla="*/ 1 w 1"/>
                <a:gd name="T19" fmla="*/ 1 h 1"/>
                <a:gd name="T20" fmla="*/ 1 w 1"/>
                <a:gd name="T21" fmla="*/ 1 h 1"/>
                <a:gd name="T22" fmla="*/ 1 w 1"/>
                <a:gd name="T23" fmla="*/ 1 h 1"/>
                <a:gd name="T24" fmla="*/ 1 w 1"/>
                <a:gd name="T25" fmla="*/ 1 h 1"/>
                <a:gd name="T26" fmla="*/ 1 w 1"/>
                <a:gd name="T27" fmla="*/ 1 h 1"/>
                <a:gd name="T28" fmla="*/ 1 w 1"/>
                <a:gd name="T2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23" name="Freeform 419"/>
            <p:cNvSpPr/>
            <p:nvPr/>
          </p:nvSpPr>
          <p:spPr bwMode="auto">
            <a:xfrm>
              <a:off x="3739" y="1988"/>
              <a:ext cx="78" cy="81"/>
            </a:xfrm>
            <a:custGeom>
              <a:avLst/>
              <a:gdLst>
                <a:gd name="T0" fmla="*/ 20 w 33"/>
                <a:gd name="T1" fmla="*/ 0 h 34"/>
                <a:gd name="T2" fmla="*/ 25 w 33"/>
                <a:gd name="T3" fmla="*/ 4 h 34"/>
                <a:gd name="T4" fmla="*/ 29 w 33"/>
                <a:gd name="T5" fmla="*/ 6 h 34"/>
                <a:gd name="T6" fmla="*/ 30 w 33"/>
                <a:gd name="T7" fmla="*/ 8 h 34"/>
                <a:gd name="T8" fmla="*/ 33 w 33"/>
                <a:gd name="T9" fmla="*/ 9 h 34"/>
                <a:gd name="T10" fmla="*/ 32 w 33"/>
                <a:gd name="T11" fmla="*/ 14 h 34"/>
                <a:gd name="T12" fmla="*/ 28 w 33"/>
                <a:gd name="T13" fmla="*/ 20 h 34"/>
                <a:gd name="T14" fmla="*/ 31 w 33"/>
                <a:gd name="T15" fmla="*/ 23 h 34"/>
                <a:gd name="T16" fmla="*/ 30 w 33"/>
                <a:gd name="T17" fmla="*/ 25 h 34"/>
                <a:gd name="T18" fmla="*/ 31 w 33"/>
                <a:gd name="T19" fmla="*/ 27 h 34"/>
                <a:gd name="T20" fmla="*/ 32 w 33"/>
                <a:gd name="T21" fmla="*/ 28 h 34"/>
                <a:gd name="T22" fmla="*/ 29 w 33"/>
                <a:gd name="T23" fmla="*/ 31 h 34"/>
                <a:gd name="T24" fmla="*/ 25 w 33"/>
                <a:gd name="T25" fmla="*/ 30 h 34"/>
                <a:gd name="T26" fmla="*/ 20 w 33"/>
                <a:gd name="T27" fmla="*/ 34 h 34"/>
                <a:gd name="T28" fmla="*/ 14 w 33"/>
                <a:gd name="T29" fmla="*/ 33 h 34"/>
                <a:gd name="T30" fmla="*/ 8 w 33"/>
                <a:gd name="T31" fmla="*/ 30 h 34"/>
                <a:gd name="T32" fmla="*/ 10 w 33"/>
                <a:gd name="T33" fmla="*/ 22 h 34"/>
                <a:gd name="T34" fmla="*/ 11 w 33"/>
                <a:gd name="T35" fmla="*/ 23 h 34"/>
                <a:gd name="T36" fmla="*/ 9 w 33"/>
                <a:gd name="T37" fmla="*/ 19 h 34"/>
                <a:gd name="T38" fmla="*/ 7 w 33"/>
                <a:gd name="T39" fmla="*/ 16 h 34"/>
                <a:gd name="T40" fmla="*/ 8 w 33"/>
                <a:gd name="T41" fmla="*/ 16 h 34"/>
                <a:gd name="T42" fmla="*/ 0 w 33"/>
                <a:gd name="T43" fmla="*/ 12 h 34"/>
                <a:gd name="T44" fmla="*/ 1 w 33"/>
                <a:gd name="T45" fmla="*/ 12 h 34"/>
                <a:gd name="T46" fmla="*/ 1 w 33"/>
                <a:gd name="T47" fmla="*/ 11 h 34"/>
                <a:gd name="T48" fmla="*/ 0 w 33"/>
                <a:gd name="T49" fmla="*/ 11 h 34"/>
                <a:gd name="T50" fmla="*/ 8 w 33"/>
                <a:gd name="T51" fmla="*/ 10 h 34"/>
                <a:gd name="T52" fmla="*/ 7 w 33"/>
                <a:gd name="T53" fmla="*/ 6 h 34"/>
                <a:gd name="T54" fmla="*/ 10 w 33"/>
                <a:gd name="T55" fmla="*/ 7 h 34"/>
                <a:gd name="T56" fmla="*/ 14 w 33"/>
                <a:gd name="T57" fmla="*/ 7 h 34"/>
                <a:gd name="T58" fmla="*/ 13 w 33"/>
                <a:gd name="T59" fmla="*/ 7 h 34"/>
                <a:gd name="T60" fmla="*/ 17 w 33"/>
                <a:gd name="T61" fmla="*/ 4 h 34"/>
                <a:gd name="T62" fmla="*/ 20 w 33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" h="34">
                  <a:moveTo>
                    <a:pt x="20" y="0"/>
                  </a:moveTo>
                  <a:cubicBezTo>
                    <a:pt x="19" y="2"/>
                    <a:pt x="24" y="5"/>
                    <a:pt x="25" y="4"/>
                  </a:cubicBezTo>
                  <a:cubicBezTo>
                    <a:pt x="24" y="6"/>
                    <a:pt x="27" y="6"/>
                    <a:pt x="29" y="6"/>
                  </a:cubicBezTo>
                  <a:cubicBezTo>
                    <a:pt x="29" y="6"/>
                    <a:pt x="29" y="7"/>
                    <a:pt x="30" y="8"/>
                  </a:cubicBezTo>
                  <a:cubicBezTo>
                    <a:pt x="31" y="8"/>
                    <a:pt x="32" y="8"/>
                    <a:pt x="33" y="9"/>
                  </a:cubicBezTo>
                  <a:cubicBezTo>
                    <a:pt x="33" y="9"/>
                    <a:pt x="32" y="14"/>
                    <a:pt x="32" y="14"/>
                  </a:cubicBezTo>
                  <a:cubicBezTo>
                    <a:pt x="30" y="15"/>
                    <a:pt x="28" y="18"/>
                    <a:pt x="28" y="20"/>
                  </a:cubicBezTo>
                  <a:cubicBezTo>
                    <a:pt x="30" y="16"/>
                    <a:pt x="30" y="22"/>
                    <a:pt x="31" y="23"/>
                  </a:cubicBezTo>
                  <a:cubicBezTo>
                    <a:pt x="31" y="23"/>
                    <a:pt x="30" y="24"/>
                    <a:pt x="30" y="25"/>
                  </a:cubicBezTo>
                  <a:cubicBezTo>
                    <a:pt x="30" y="25"/>
                    <a:pt x="31" y="26"/>
                    <a:pt x="31" y="27"/>
                  </a:cubicBezTo>
                  <a:cubicBezTo>
                    <a:pt x="31" y="28"/>
                    <a:pt x="32" y="26"/>
                    <a:pt x="32" y="28"/>
                  </a:cubicBezTo>
                  <a:cubicBezTo>
                    <a:pt x="32" y="29"/>
                    <a:pt x="30" y="30"/>
                    <a:pt x="29" y="31"/>
                  </a:cubicBezTo>
                  <a:cubicBezTo>
                    <a:pt x="28" y="32"/>
                    <a:pt x="27" y="30"/>
                    <a:pt x="25" y="30"/>
                  </a:cubicBezTo>
                  <a:cubicBezTo>
                    <a:pt x="23" y="29"/>
                    <a:pt x="20" y="30"/>
                    <a:pt x="20" y="34"/>
                  </a:cubicBezTo>
                  <a:cubicBezTo>
                    <a:pt x="19" y="34"/>
                    <a:pt x="15" y="32"/>
                    <a:pt x="14" y="33"/>
                  </a:cubicBezTo>
                  <a:cubicBezTo>
                    <a:pt x="11" y="33"/>
                    <a:pt x="9" y="31"/>
                    <a:pt x="8" y="30"/>
                  </a:cubicBezTo>
                  <a:cubicBezTo>
                    <a:pt x="10" y="29"/>
                    <a:pt x="9" y="24"/>
                    <a:pt x="10" y="22"/>
                  </a:cubicBezTo>
                  <a:cubicBezTo>
                    <a:pt x="10" y="22"/>
                    <a:pt x="10" y="23"/>
                    <a:pt x="11" y="23"/>
                  </a:cubicBezTo>
                  <a:cubicBezTo>
                    <a:pt x="9" y="22"/>
                    <a:pt x="10" y="20"/>
                    <a:pt x="9" y="19"/>
                  </a:cubicBezTo>
                  <a:cubicBezTo>
                    <a:pt x="8" y="18"/>
                    <a:pt x="7" y="18"/>
                    <a:pt x="7" y="16"/>
                  </a:cubicBezTo>
                  <a:cubicBezTo>
                    <a:pt x="7" y="16"/>
                    <a:pt x="7" y="16"/>
                    <a:pt x="8" y="16"/>
                  </a:cubicBezTo>
                  <a:cubicBezTo>
                    <a:pt x="7" y="16"/>
                    <a:pt x="0" y="13"/>
                    <a:pt x="0" y="12"/>
                  </a:cubicBezTo>
                  <a:cubicBezTo>
                    <a:pt x="0" y="12"/>
                    <a:pt x="0" y="12"/>
                    <a:pt x="1" y="12"/>
                  </a:cubicBezTo>
                  <a:cubicBezTo>
                    <a:pt x="1" y="11"/>
                    <a:pt x="0" y="12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6" y="10"/>
                    <a:pt x="8" y="10"/>
                  </a:cubicBezTo>
                  <a:cubicBezTo>
                    <a:pt x="8" y="9"/>
                    <a:pt x="8" y="7"/>
                    <a:pt x="7" y="6"/>
                  </a:cubicBezTo>
                  <a:cubicBezTo>
                    <a:pt x="9" y="5"/>
                    <a:pt x="9" y="7"/>
                    <a:pt x="10" y="7"/>
                  </a:cubicBezTo>
                  <a:cubicBezTo>
                    <a:pt x="11" y="7"/>
                    <a:pt x="12" y="7"/>
                    <a:pt x="14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5"/>
                    <a:pt x="16" y="5"/>
                    <a:pt x="17" y="4"/>
                  </a:cubicBezTo>
                  <a:cubicBezTo>
                    <a:pt x="18" y="1"/>
                    <a:pt x="16" y="1"/>
                    <a:pt x="20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24" name="Freeform 420"/>
            <p:cNvSpPr>
              <a:spLocks noEditPoints="1"/>
            </p:cNvSpPr>
            <p:nvPr/>
          </p:nvSpPr>
          <p:spPr bwMode="auto">
            <a:xfrm>
              <a:off x="3737" y="1985"/>
              <a:ext cx="83" cy="84"/>
            </a:xfrm>
            <a:custGeom>
              <a:avLst/>
              <a:gdLst>
                <a:gd name="T0" fmla="*/ 15 w 35"/>
                <a:gd name="T1" fmla="*/ 34 h 35"/>
                <a:gd name="T2" fmla="*/ 7 w 35"/>
                <a:gd name="T3" fmla="*/ 31 h 35"/>
                <a:gd name="T4" fmla="*/ 10 w 35"/>
                <a:gd name="T5" fmla="*/ 23 h 35"/>
                <a:gd name="T6" fmla="*/ 10 w 35"/>
                <a:gd name="T7" fmla="*/ 21 h 35"/>
                <a:gd name="T8" fmla="*/ 0 w 35"/>
                <a:gd name="T9" fmla="*/ 14 h 35"/>
                <a:gd name="T10" fmla="*/ 0 w 35"/>
                <a:gd name="T11" fmla="*/ 13 h 35"/>
                <a:gd name="T12" fmla="*/ 0 w 35"/>
                <a:gd name="T13" fmla="*/ 12 h 35"/>
                <a:gd name="T14" fmla="*/ 9 w 35"/>
                <a:gd name="T15" fmla="*/ 10 h 35"/>
                <a:gd name="T16" fmla="*/ 8 w 35"/>
                <a:gd name="T17" fmla="*/ 6 h 35"/>
                <a:gd name="T18" fmla="*/ 11 w 35"/>
                <a:gd name="T19" fmla="*/ 7 h 35"/>
                <a:gd name="T20" fmla="*/ 17 w 35"/>
                <a:gd name="T21" fmla="*/ 4 h 35"/>
                <a:gd name="T22" fmla="*/ 21 w 35"/>
                <a:gd name="T23" fmla="*/ 0 h 35"/>
                <a:gd name="T24" fmla="*/ 26 w 35"/>
                <a:gd name="T25" fmla="*/ 4 h 35"/>
                <a:gd name="T26" fmla="*/ 27 w 35"/>
                <a:gd name="T27" fmla="*/ 5 h 35"/>
                <a:gd name="T28" fmla="*/ 30 w 35"/>
                <a:gd name="T29" fmla="*/ 7 h 35"/>
                <a:gd name="T30" fmla="*/ 35 w 35"/>
                <a:gd name="T31" fmla="*/ 9 h 35"/>
                <a:gd name="T32" fmla="*/ 33 w 35"/>
                <a:gd name="T33" fmla="*/ 16 h 35"/>
                <a:gd name="T34" fmla="*/ 32 w 35"/>
                <a:gd name="T35" fmla="*/ 22 h 35"/>
                <a:gd name="T36" fmla="*/ 32 w 35"/>
                <a:gd name="T37" fmla="*/ 25 h 35"/>
                <a:gd name="T38" fmla="*/ 32 w 35"/>
                <a:gd name="T39" fmla="*/ 27 h 35"/>
                <a:gd name="T40" fmla="*/ 31 w 35"/>
                <a:gd name="T41" fmla="*/ 32 h 35"/>
                <a:gd name="T42" fmla="*/ 22 w 35"/>
                <a:gd name="T43" fmla="*/ 32 h 35"/>
                <a:gd name="T44" fmla="*/ 21 w 35"/>
                <a:gd name="T45" fmla="*/ 35 h 35"/>
                <a:gd name="T46" fmla="*/ 21 w 35"/>
                <a:gd name="T47" fmla="*/ 34 h 35"/>
                <a:gd name="T48" fmla="*/ 28 w 35"/>
                <a:gd name="T49" fmla="*/ 31 h 35"/>
                <a:gd name="T50" fmla="*/ 31 w 35"/>
                <a:gd name="T51" fmla="*/ 30 h 35"/>
                <a:gd name="T52" fmla="*/ 32 w 35"/>
                <a:gd name="T53" fmla="*/ 29 h 35"/>
                <a:gd name="T54" fmla="*/ 31 w 35"/>
                <a:gd name="T55" fmla="*/ 26 h 35"/>
                <a:gd name="T56" fmla="*/ 31 w 35"/>
                <a:gd name="T57" fmla="*/ 23 h 35"/>
                <a:gd name="T58" fmla="*/ 29 w 35"/>
                <a:gd name="T59" fmla="*/ 22 h 35"/>
                <a:gd name="T60" fmla="*/ 33 w 35"/>
                <a:gd name="T61" fmla="*/ 11 h 35"/>
                <a:gd name="T62" fmla="*/ 30 w 35"/>
                <a:gd name="T63" fmla="*/ 8 h 35"/>
                <a:gd name="T64" fmla="*/ 26 w 35"/>
                <a:gd name="T65" fmla="*/ 7 h 35"/>
                <a:gd name="T66" fmla="*/ 20 w 35"/>
                <a:gd name="T67" fmla="*/ 2 h 35"/>
                <a:gd name="T68" fmla="*/ 16 w 35"/>
                <a:gd name="T69" fmla="*/ 6 h 35"/>
                <a:gd name="T70" fmla="*/ 15 w 35"/>
                <a:gd name="T71" fmla="*/ 8 h 35"/>
                <a:gd name="T72" fmla="*/ 9 w 35"/>
                <a:gd name="T73" fmla="*/ 8 h 35"/>
                <a:gd name="T74" fmla="*/ 9 w 35"/>
                <a:gd name="T75" fmla="*/ 12 h 35"/>
                <a:gd name="T76" fmla="*/ 2 w 35"/>
                <a:gd name="T77" fmla="*/ 12 h 35"/>
                <a:gd name="T78" fmla="*/ 2 w 35"/>
                <a:gd name="T79" fmla="*/ 14 h 35"/>
                <a:gd name="T80" fmla="*/ 8 w 35"/>
                <a:gd name="T81" fmla="*/ 17 h 35"/>
                <a:gd name="T82" fmla="*/ 11 w 35"/>
                <a:gd name="T83" fmla="*/ 22 h 35"/>
                <a:gd name="T84" fmla="*/ 11 w 35"/>
                <a:gd name="T85" fmla="*/ 24 h 35"/>
                <a:gd name="T86" fmla="*/ 15 w 35"/>
                <a:gd name="T87" fmla="*/ 3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5" h="35">
                  <a:moveTo>
                    <a:pt x="21" y="35"/>
                  </a:moveTo>
                  <a:cubicBezTo>
                    <a:pt x="20" y="35"/>
                    <a:pt x="19" y="35"/>
                    <a:pt x="18" y="35"/>
                  </a:cubicBezTo>
                  <a:cubicBezTo>
                    <a:pt x="17" y="34"/>
                    <a:pt x="16" y="34"/>
                    <a:pt x="15" y="34"/>
                  </a:cubicBezTo>
                  <a:cubicBezTo>
                    <a:pt x="15" y="34"/>
                    <a:pt x="14" y="34"/>
                    <a:pt x="14" y="34"/>
                  </a:cubicBezTo>
                  <a:cubicBezTo>
                    <a:pt x="12" y="34"/>
                    <a:pt x="10" y="33"/>
                    <a:pt x="9" y="32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10" y="30"/>
                    <a:pt x="10" y="27"/>
                    <a:pt x="10" y="25"/>
                  </a:cubicBezTo>
                  <a:cubicBezTo>
                    <a:pt x="10" y="24"/>
                    <a:pt x="10" y="24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19"/>
                    <a:pt x="7" y="19"/>
                    <a:pt x="7" y="17"/>
                  </a:cubicBezTo>
                  <a:cubicBezTo>
                    <a:pt x="5" y="16"/>
                    <a:pt x="1" y="15"/>
                    <a:pt x="0" y="1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1" y="10"/>
                    <a:pt x="4" y="10"/>
                  </a:cubicBezTo>
                  <a:cubicBezTo>
                    <a:pt x="5" y="10"/>
                    <a:pt x="6" y="10"/>
                    <a:pt x="7" y="10"/>
                  </a:cubicBezTo>
                  <a:cubicBezTo>
                    <a:pt x="8" y="10"/>
                    <a:pt x="8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6"/>
                    <a:pt x="10" y="7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2" y="7"/>
                    <a:pt x="13" y="7"/>
                  </a:cubicBezTo>
                  <a:cubicBezTo>
                    <a:pt x="14" y="6"/>
                    <a:pt x="15" y="5"/>
                    <a:pt x="16" y="5"/>
                  </a:cubicBezTo>
                  <a:cubicBezTo>
                    <a:pt x="16" y="5"/>
                    <a:pt x="17" y="5"/>
                    <a:pt x="17" y="4"/>
                  </a:cubicBezTo>
                  <a:cubicBezTo>
                    <a:pt x="18" y="3"/>
                    <a:pt x="18" y="3"/>
                    <a:pt x="18" y="2"/>
                  </a:cubicBezTo>
                  <a:cubicBezTo>
                    <a:pt x="18" y="1"/>
                    <a:pt x="18" y="1"/>
                    <a:pt x="2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2"/>
                    <a:pt x="22" y="2"/>
                  </a:cubicBezTo>
                  <a:cubicBezTo>
                    <a:pt x="23" y="3"/>
                    <a:pt x="25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6"/>
                    <a:pt x="27" y="6"/>
                  </a:cubicBezTo>
                  <a:cubicBezTo>
                    <a:pt x="27" y="6"/>
                    <a:pt x="28" y="6"/>
                    <a:pt x="28" y="6"/>
                  </a:cubicBezTo>
                  <a:cubicBezTo>
                    <a:pt x="29" y="6"/>
                    <a:pt x="29" y="6"/>
                    <a:pt x="30" y="7"/>
                  </a:cubicBezTo>
                  <a:cubicBezTo>
                    <a:pt x="30" y="7"/>
                    <a:pt x="31" y="7"/>
                    <a:pt x="31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1"/>
                    <a:pt x="34" y="12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2" y="16"/>
                    <a:pt x="30" y="18"/>
                    <a:pt x="30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2" y="19"/>
                    <a:pt x="32" y="21"/>
                    <a:pt x="32" y="22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24"/>
                    <a:pt x="32" y="24"/>
                    <a:pt x="32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2" y="26"/>
                    <a:pt x="32" y="27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3" y="27"/>
                    <a:pt x="34" y="28"/>
                    <a:pt x="34" y="29"/>
                  </a:cubicBezTo>
                  <a:cubicBezTo>
                    <a:pt x="34" y="30"/>
                    <a:pt x="32" y="31"/>
                    <a:pt x="31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0" y="33"/>
                    <a:pt x="28" y="33"/>
                    <a:pt x="27" y="32"/>
                  </a:cubicBezTo>
                  <a:cubicBezTo>
                    <a:pt x="27" y="32"/>
                    <a:pt x="27" y="32"/>
                    <a:pt x="26" y="32"/>
                  </a:cubicBezTo>
                  <a:cubicBezTo>
                    <a:pt x="25" y="31"/>
                    <a:pt x="23" y="31"/>
                    <a:pt x="22" y="32"/>
                  </a:cubicBezTo>
                  <a:cubicBezTo>
                    <a:pt x="22" y="33"/>
                    <a:pt x="22" y="33"/>
                    <a:pt x="22" y="34"/>
                  </a:cubicBezTo>
                  <a:cubicBezTo>
                    <a:pt x="22" y="35"/>
                    <a:pt x="22" y="35"/>
                    <a:pt x="22" y="35"/>
                  </a:cubicBezTo>
                  <a:lnTo>
                    <a:pt x="21" y="35"/>
                  </a:lnTo>
                  <a:close/>
                  <a:moveTo>
                    <a:pt x="16" y="33"/>
                  </a:moveTo>
                  <a:cubicBezTo>
                    <a:pt x="17" y="33"/>
                    <a:pt x="18" y="33"/>
                    <a:pt x="19" y="33"/>
                  </a:cubicBezTo>
                  <a:cubicBezTo>
                    <a:pt x="19" y="34"/>
                    <a:pt x="20" y="34"/>
                    <a:pt x="21" y="34"/>
                  </a:cubicBezTo>
                  <a:cubicBezTo>
                    <a:pt x="21" y="33"/>
                    <a:pt x="21" y="32"/>
                    <a:pt x="21" y="31"/>
                  </a:cubicBezTo>
                  <a:cubicBezTo>
                    <a:pt x="22" y="30"/>
                    <a:pt x="24" y="30"/>
                    <a:pt x="27" y="30"/>
                  </a:cubicBezTo>
                  <a:cubicBezTo>
                    <a:pt x="27" y="30"/>
                    <a:pt x="28" y="31"/>
                    <a:pt x="28" y="31"/>
                  </a:cubicBezTo>
                  <a:cubicBezTo>
                    <a:pt x="28" y="31"/>
                    <a:pt x="29" y="31"/>
                    <a:pt x="29" y="31"/>
                  </a:cubicBezTo>
                  <a:cubicBezTo>
                    <a:pt x="29" y="31"/>
                    <a:pt x="29" y="31"/>
                    <a:pt x="30" y="31"/>
                  </a:cubicBezTo>
                  <a:cubicBezTo>
                    <a:pt x="30" y="31"/>
                    <a:pt x="30" y="31"/>
                    <a:pt x="31" y="30"/>
                  </a:cubicBezTo>
                  <a:cubicBezTo>
                    <a:pt x="31" y="30"/>
                    <a:pt x="32" y="29"/>
                    <a:pt x="32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1" y="29"/>
                    <a:pt x="31" y="28"/>
                    <a:pt x="31" y="28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1" y="23"/>
                    <a:pt x="31" y="23"/>
                  </a:cubicBezTo>
                  <a:cubicBezTo>
                    <a:pt x="31" y="22"/>
                    <a:pt x="30" y="21"/>
                    <a:pt x="30" y="20"/>
                  </a:cubicBezTo>
                  <a:cubicBezTo>
                    <a:pt x="30" y="20"/>
                    <a:pt x="30" y="21"/>
                    <a:pt x="30" y="21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8" y="19"/>
                    <a:pt x="30" y="15"/>
                    <a:pt x="32" y="14"/>
                  </a:cubicBezTo>
                  <a:cubicBezTo>
                    <a:pt x="32" y="14"/>
                    <a:pt x="33" y="12"/>
                    <a:pt x="33" y="11"/>
                  </a:cubicBezTo>
                  <a:cubicBezTo>
                    <a:pt x="33" y="11"/>
                    <a:pt x="33" y="10"/>
                    <a:pt x="33" y="10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9"/>
                    <a:pt x="30" y="9"/>
                    <a:pt x="30" y="8"/>
                  </a:cubicBezTo>
                  <a:cubicBezTo>
                    <a:pt x="30" y="8"/>
                    <a:pt x="29" y="8"/>
                    <a:pt x="29" y="8"/>
                  </a:cubicBezTo>
                  <a:cubicBezTo>
                    <a:pt x="29" y="8"/>
                    <a:pt x="28" y="8"/>
                    <a:pt x="28" y="8"/>
                  </a:cubicBezTo>
                  <a:cubicBezTo>
                    <a:pt x="27" y="7"/>
                    <a:pt x="26" y="7"/>
                    <a:pt x="26" y="7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4" y="6"/>
                    <a:pt x="22" y="4"/>
                    <a:pt x="21" y="3"/>
                  </a:cubicBezTo>
                  <a:cubicBezTo>
                    <a:pt x="20" y="3"/>
                    <a:pt x="20" y="2"/>
                    <a:pt x="20" y="2"/>
                  </a:cubicBezTo>
                  <a:cubicBezTo>
                    <a:pt x="19" y="2"/>
                    <a:pt x="19" y="2"/>
                    <a:pt x="19" y="3"/>
                  </a:cubicBezTo>
                  <a:cubicBezTo>
                    <a:pt x="19" y="3"/>
                    <a:pt x="19" y="4"/>
                    <a:pt x="18" y="5"/>
                  </a:cubicBezTo>
                  <a:cubicBezTo>
                    <a:pt x="18" y="6"/>
                    <a:pt x="17" y="6"/>
                    <a:pt x="16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8"/>
                    <a:pt x="14" y="9"/>
                    <a:pt x="13" y="9"/>
                  </a:cubicBezTo>
                  <a:cubicBezTo>
                    <a:pt x="12" y="9"/>
                    <a:pt x="11" y="9"/>
                    <a:pt x="10" y="9"/>
                  </a:cubicBezTo>
                  <a:cubicBezTo>
                    <a:pt x="10" y="9"/>
                    <a:pt x="10" y="8"/>
                    <a:pt x="9" y="8"/>
                  </a:cubicBezTo>
                  <a:cubicBezTo>
                    <a:pt x="9" y="8"/>
                    <a:pt x="10" y="9"/>
                    <a:pt x="10" y="10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8" y="12"/>
                    <a:pt x="7" y="12"/>
                  </a:cubicBezTo>
                  <a:cubicBezTo>
                    <a:pt x="6" y="11"/>
                    <a:pt x="4" y="11"/>
                    <a:pt x="3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4" y="14"/>
                    <a:pt x="8" y="16"/>
                    <a:pt x="9" y="1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9"/>
                    <a:pt x="10" y="19"/>
                    <a:pt x="11" y="20"/>
                  </a:cubicBezTo>
                  <a:cubicBezTo>
                    <a:pt x="11" y="20"/>
                    <a:pt x="11" y="21"/>
                    <a:pt x="11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7"/>
                    <a:pt x="11" y="30"/>
                    <a:pt x="10" y="31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5" y="33"/>
                    <a:pt x="15" y="33"/>
                    <a:pt x="1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25" name="Freeform 421"/>
            <p:cNvSpPr/>
            <p:nvPr/>
          </p:nvSpPr>
          <p:spPr bwMode="auto">
            <a:xfrm>
              <a:off x="3820" y="2061"/>
              <a:ext cx="7" cy="15"/>
            </a:xfrm>
            <a:custGeom>
              <a:avLst/>
              <a:gdLst>
                <a:gd name="T0" fmla="*/ 3 w 3"/>
                <a:gd name="T1" fmla="*/ 0 h 6"/>
                <a:gd name="T2" fmla="*/ 3 w 3"/>
                <a:gd name="T3" fmla="*/ 6 h 6"/>
                <a:gd name="T4" fmla="*/ 1 w 3"/>
                <a:gd name="T5" fmla="*/ 2 h 6"/>
                <a:gd name="T6" fmla="*/ 3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cubicBezTo>
                    <a:pt x="3" y="3"/>
                    <a:pt x="3" y="4"/>
                    <a:pt x="3" y="6"/>
                  </a:cubicBezTo>
                  <a:cubicBezTo>
                    <a:pt x="2" y="6"/>
                    <a:pt x="0" y="4"/>
                    <a:pt x="1" y="2"/>
                  </a:cubicBezTo>
                  <a:cubicBezTo>
                    <a:pt x="1" y="1"/>
                    <a:pt x="3" y="2"/>
                    <a:pt x="3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26" name="Freeform 422"/>
            <p:cNvSpPr>
              <a:spLocks noEditPoints="1"/>
            </p:cNvSpPr>
            <p:nvPr/>
          </p:nvSpPr>
          <p:spPr bwMode="auto">
            <a:xfrm>
              <a:off x="3820" y="2052"/>
              <a:ext cx="9" cy="26"/>
            </a:xfrm>
            <a:custGeom>
              <a:avLst/>
              <a:gdLst>
                <a:gd name="T0" fmla="*/ 3 w 4"/>
                <a:gd name="T1" fmla="*/ 11 h 11"/>
                <a:gd name="T2" fmla="*/ 2 w 4"/>
                <a:gd name="T3" fmla="*/ 11 h 11"/>
                <a:gd name="T4" fmla="*/ 0 w 4"/>
                <a:gd name="T5" fmla="*/ 6 h 11"/>
                <a:gd name="T6" fmla="*/ 1 w 4"/>
                <a:gd name="T7" fmla="*/ 5 h 11"/>
                <a:gd name="T8" fmla="*/ 2 w 4"/>
                <a:gd name="T9" fmla="*/ 4 h 11"/>
                <a:gd name="T10" fmla="*/ 3 w 4"/>
                <a:gd name="T11" fmla="*/ 0 h 11"/>
                <a:gd name="T12" fmla="*/ 3 w 4"/>
                <a:gd name="T13" fmla="*/ 4 h 11"/>
                <a:gd name="T14" fmla="*/ 3 w 4"/>
                <a:gd name="T15" fmla="*/ 10 h 11"/>
                <a:gd name="T16" fmla="*/ 3 w 4"/>
                <a:gd name="T17" fmla="*/ 11 h 11"/>
                <a:gd name="T18" fmla="*/ 2 w 4"/>
                <a:gd name="T19" fmla="*/ 6 h 11"/>
                <a:gd name="T20" fmla="*/ 2 w 4"/>
                <a:gd name="T21" fmla="*/ 6 h 11"/>
                <a:gd name="T22" fmla="*/ 1 w 4"/>
                <a:gd name="T23" fmla="*/ 6 h 11"/>
                <a:gd name="T24" fmla="*/ 2 w 4"/>
                <a:gd name="T25" fmla="*/ 9 h 11"/>
                <a:gd name="T26" fmla="*/ 2 w 4"/>
                <a:gd name="T27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11">
                  <a:moveTo>
                    <a:pt x="3" y="11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1" y="10"/>
                    <a:pt x="0" y="8"/>
                    <a:pt x="0" y="6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2" y="5"/>
                    <a:pt x="2" y="5"/>
                    <a:pt x="2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7"/>
                    <a:pt x="4" y="8"/>
                    <a:pt x="3" y="10"/>
                  </a:cubicBezTo>
                  <a:lnTo>
                    <a:pt x="3" y="11"/>
                  </a:lnTo>
                  <a:close/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1" y="7"/>
                    <a:pt x="2" y="8"/>
                    <a:pt x="2" y="9"/>
                  </a:cubicBezTo>
                  <a:cubicBezTo>
                    <a:pt x="2" y="8"/>
                    <a:pt x="2" y="7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27" name="Freeform 423"/>
            <p:cNvSpPr/>
            <p:nvPr/>
          </p:nvSpPr>
          <p:spPr bwMode="auto">
            <a:xfrm>
              <a:off x="4147" y="2097"/>
              <a:ext cx="92" cy="74"/>
            </a:xfrm>
            <a:custGeom>
              <a:avLst/>
              <a:gdLst>
                <a:gd name="T0" fmla="*/ 17 w 39"/>
                <a:gd name="T1" fmla="*/ 5 h 31"/>
                <a:gd name="T2" fmla="*/ 20 w 39"/>
                <a:gd name="T3" fmla="*/ 6 h 31"/>
                <a:gd name="T4" fmla="*/ 24 w 39"/>
                <a:gd name="T5" fmla="*/ 6 h 31"/>
                <a:gd name="T6" fmla="*/ 24 w 39"/>
                <a:gd name="T7" fmla="*/ 4 h 31"/>
                <a:gd name="T8" fmla="*/ 29 w 39"/>
                <a:gd name="T9" fmla="*/ 2 h 31"/>
                <a:gd name="T10" fmla="*/ 30 w 39"/>
                <a:gd name="T11" fmla="*/ 7 h 31"/>
                <a:gd name="T12" fmla="*/ 39 w 39"/>
                <a:gd name="T13" fmla="*/ 5 h 31"/>
                <a:gd name="T14" fmla="*/ 38 w 39"/>
                <a:gd name="T15" fmla="*/ 6 h 31"/>
                <a:gd name="T16" fmla="*/ 38 w 39"/>
                <a:gd name="T17" fmla="*/ 6 h 31"/>
                <a:gd name="T18" fmla="*/ 29 w 39"/>
                <a:gd name="T19" fmla="*/ 9 h 31"/>
                <a:gd name="T20" fmla="*/ 30 w 39"/>
                <a:gd name="T21" fmla="*/ 11 h 31"/>
                <a:gd name="T22" fmla="*/ 29 w 39"/>
                <a:gd name="T23" fmla="*/ 14 h 31"/>
                <a:gd name="T24" fmla="*/ 26 w 39"/>
                <a:gd name="T25" fmla="*/ 16 h 31"/>
                <a:gd name="T26" fmla="*/ 27 w 39"/>
                <a:gd name="T27" fmla="*/ 18 h 31"/>
                <a:gd name="T28" fmla="*/ 24 w 39"/>
                <a:gd name="T29" fmla="*/ 19 h 31"/>
                <a:gd name="T30" fmla="*/ 24 w 39"/>
                <a:gd name="T31" fmla="*/ 23 h 31"/>
                <a:gd name="T32" fmla="*/ 20 w 39"/>
                <a:gd name="T33" fmla="*/ 24 h 31"/>
                <a:gd name="T34" fmla="*/ 16 w 39"/>
                <a:gd name="T35" fmla="*/ 27 h 31"/>
                <a:gd name="T36" fmla="*/ 13 w 39"/>
                <a:gd name="T37" fmla="*/ 30 h 31"/>
                <a:gd name="T38" fmla="*/ 2 w 39"/>
                <a:gd name="T39" fmla="*/ 29 h 31"/>
                <a:gd name="T40" fmla="*/ 3 w 39"/>
                <a:gd name="T41" fmla="*/ 25 h 31"/>
                <a:gd name="T42" fmla="*/ 1 w 39"/>
                <a:gd name="T43" fmla="*/ 23 h 31"/>
                <a:gd name="T44" fmla="*/ 1 w 39"/>
                <a:gd name="T45" fmla="*/ 20 h 31"/>
                <a:gd name="T46" fmla="*/ 1 w 39"/>
                <a:gd name="T47" fmla="*/ 17 h 31"/>
                <a:gd name="T48" fmla="*/ 0 w 39"/>
                <a:gd name="T49" fmla="*/ 15 h 31"/>
                <a:gd name="T50" fmla="*/ 2 w 39"/>
                <a:gd name="T51" fmla="*/ 13 h 31"/>
                <a:gd name="T52" fmla="*/ 3 w 39"/>
                <a:gd name="T53" fmla="*/ 10 h 31"/>
                <a:gd name="T54" fmla="*/ 7 w 39"/>
                <a:gd name="T55" fmla="*/ 10 h 31"/>
                <a:gd name="T56" fmla="*/ 12 w 39"/>
                <a:gd name="T57" fmla="*/ 6 h 31"/>
                <a:gd name="T58" fmla="*/ 17 w 39"/>
                <a:gd name="T5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" h="31">
                  <a:moveTo>
                    <a:pt x="17" y="5"/>
                  </a:moveTo>
                  <a:cubicBezTo>
                    <a:pt x="18" y="5"/>
                    <a:pt x="19" y="5"/>
                    <a:pt x="20" y="6"/>
                  </a:cubicBezTo>
                  <a:cubicBezTo>
                    <a:pt x="21" y="7"/>
                    <a:pt x="23" y="4"/>
                    <a:pt x="24" y="6"/>
                  </a:cubicBezTo>
                  <a:cubicBezTo>
                    <a:pt x="24" y="5"/>
                    <a:pt x="24" y="5"/>
                    <a:pt x="24" y="4"/>
                  </a:cubicBezTo>
                  <a:cubicBezTo>
                    <a:pt x="27" y="6"/>
                    <a:pt x="26" y="0"/>
                    <a:pt x="29" y="2"/>
                  </a:cubicBezTo>
                  <a:cubicBezTo>
                    <a:pt x="30" y="3"/>
                    <a:pt x="29" y="5"/>
                    <a:pt x="30" y="7"/>
                  </a:cubicBezTo>
                  <a:cubicBezTo>
                    <a:pt x="34" y="5"/>
                    <a:pt x="35" y="5"/>
                    <a:pt x="39" y="5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6" y="7"/>
                    <a:pt x="30" y="7"/>
                    <a:pt x="29" y="9"/>
                  </a:cubicBezTo>
                  <a:cubicBezTo>
                    <a:pt x="29" y="10"/>
                    <a:pt x="30" y="11"/>
                    <a:pt x="30" y="11"/>
                  </a:cubicBezTo>
                  <a:cubicBezTo>
                    <a:pt x="30" y="12"/>
                    <a:pt x="29" y="13"/>
                    <a:pt x="29" y="14"/>
                  </a:cubicBezTo>
                  <a:cubicBezTo>
                    <a:pt x="28" y="16"/>
                    <a:pt x="29" y="16"/>
                    <a:pt x="26" y="16"/>
                  </a:cubicBezTo>
                  <a:cubicBezTo>
                    <a:pt x="26" y="17"/>
                    <a:pt x="26" y="17"/>
                    <a:pt x="27" y="18"/>
                  </a:cubicBezTo>
                  <a:cubicBezTo>
                    <a:pt x="26" y="18"/>
                    <a:pt x="25" y="19"/>
                    <a:pt x="24" y="19"/>
                  </a:cubicBezTo>
                  <a:cubicBezTo>
                    <a:pt x="24" y="20"/>
                    <a:pt x="24" y="23"/>
                    <a:pt x="24" y="23"/>
                  </a:cubicBezTo>
                  <a:cubicBezTo>
                    <a:pt x="23" y="24"/>
                    <a:pt x="19" y="22"/>
                    <a:pt x="20" y="24"/>
                  </a:cubicBezTo>
                  <a:cubicBezTo>
                    <a:pt x="18" y="25"/>
                    <a:pt x="16" y="25"/>
                    <a:pt x="16" y="27"/>
                  </a:cubicBezTo>
                  <a:cubicBezTo>
                    <a:pt x="16" y="29"/>
                    <a:pt x="15" y="29"/>
                    <a:pt x="13" y="30"/>
                  </a:cubicBezTo>
                  <a:cubicBezTo>
                    <a:pt x="9" y="31"/>
                    <a:pt x="5" y="30"/>
                    <a:pt x="2" y="29"/>
                  </a:cubicBezTo>
                  <a:cubicBezTo>
                    <a:pt x="2" y="28"/>
                    <a:pt x="4" y="26"/>
                    <a:pt x="3" y="25"/>
                  </a:cubicBezTo>
                  <a:cubicBezTo>
                    <a:pt x="3" y="24"/>
                    <a:pt x="1" y="23"/>
                    <a:pt x="1" y="23"/>
                  </a:cubicBezTo>
                  <a:cubicBezTo>
                    <a:pt x="1" y="22"/>
                    <a:pt x="1" y="20"/>
                    <a:pt x="1" y="20"/>
                  </a:cubicBezTo>
                  <a:cubicBezTo>
                    <a:pt x="0" y="19"/>
                    <a:pt x="2" y="18"/>
                    <a:pt x="1" y="17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0" y="15"/>
                    <a:pt x="2" y="14"/>
                    <a:pt x="2" y="13"/>
                  </a:cubicBezTo>
                  <a:cubicBezTo>
                    <a:pt x="2" y="12"/>
                    <a:pt x="2" y="11"/>
                    <a:pt x="3" y="10"/>
                  </a:cubicBezTo>
                  <a:cubicBezTo>
                    <a:pt x="2" y="12"/>
                    <a:pt x="9" y="13"/>
                    <a:pt x="7" y="10"/>
                  </a:cubicBezTo>
                  <a:cubicBezTo>
                    <a:pt x="10" y="9"/>
                    <a:pt x="11" y="9"/>
                    <a:pt x="12" y="6"/>
                  </a:cubicBezTo>
                  <a:cubicBezTo>
                    <a:pt x="12" y="5"/>
                    <a:pt x="15" y="4"/>
                    <a:pt x="17" y="5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28" name="Freeform 424"/>
            <p:cNvSpPr>
              <a:spLocks noEditPoints="1"/>
            </p:cNvSpPr>
            <p:nvPr/>
          </p:nvSpPr>
          <p:spPr bwMode="auto">
            <a:xfrm>
              <a:off x="4147" y="2099"/>
              <a:ext cx="95" cy="72"/>
            </a:xfrm>
            <a:custGeom>
              <a:avLst/>
              <a:gdLst>
                <a:gd name="T0" fmla="*/ 0 w 40"/>
                <a:gd name="T1" fmla="*/ 28 h 30"/>
                <a:gd name="T2" fmla="*/ 3 w 40"/>
                <a:gd name="T3" fmla="*/ 24 h 30"/>
                <a:gd name="T4" fmla="*/ 0 w 40"/>
                <a:gd name="T5" fmla="*/ 20 h 30"/>
                <a:gd name="T6" fmla="*/ 0 w 40"/>
                <a:gd name="T7" fmla="*/ 17 h 30"/>
                <a:gd name="T8" fmla="*/ 1 w 40"/>
                <a:gd name="T9" fmla="*/ 12 h 30"/>
                <a:gd name="T10" fmla="*/ 3 w 40"/>
                <a:gd name="T11" fmla="*/ 9 h 30"/>
                <a:gd name="T12" fmla="*/ 7 w 40"/>
                <a:gd name="T13" fmla="*/ 10 h 30"/>
                <a:gd name="T14" fmla="*/ 7 w 40"/>
                <a:gd name="T15" fmla="*/ 8 h 30"/>
                <a:gd name="T16" fmla="*/ 17 w 40"/>
                <a:gd name="T17" fmla="*/ 3 h 30"/>
                <a:gd name="T18" fmla="*/ 21 w 40"/>
                <a:gd name="T19" fmla="*/ 4 h 30"/>
                <a:gd name="T20" fmla="*/ 24 w 40"/>
                <a:gd name="T21" fmla="*/ 3 h 30"/>
                <a:gd name="T22" fmla="*/ 25 w 40"/>
                <a:gd name="T23" fmla="*/ 3 h 30"/>
                <a:gd name="T24" fmla="*/ 29 w 40"/>
                <a:gd name="T25" fmla="*/ 0 h 30"/>
                <a:gd name="T26" fmla="*/ 39 w 40"/>
                <a:gd name="T27" fmla="*/ 3 h 30"/>
                <a:gd name="T28" fmla="*/ 39 w 40"/>
                <a:gd name="T29" fmla="*/ 5 h 30"/>
                <a:gd name="T30" fmla="*/ 36 w 40"/>
                <a:gd name="T31" fmla="*/ 6 h 30"/>
                <a:gd name="T32" fmla="*/ 31 w 40"/>
                <a:gd name="T33" fmla="*/ 10 h 30"/>
                <a:gd name="T34" fmla="*/ 29 w 40"/>
                <a:gd name="T35" fmla="*/ 14 h 30"/>
                <a:gd name="T36" fmla="*/ 27 w 40"/>
                <a:gd name="T37" fmla="*/ 17 h 30"/>
                <a:gd name="T38" fmla="*/ 25 w 40"/>
                <a:gd name="T39" fmla="*/ 18 h 30"/>
                <a:gd name="T40" fmla="*/ 22 w 40"/>
                <a:gd name="T41" fmla="*/ 23 h 30"/>
                <a:gd name="T42" fmla="*/ 21 w 40"/>
                <a:gd name="T43" fmla="*/ 24 h 30"/>
                <a:gd name="T44" fmla="*/ 14 w 40"/>
                <a:gd name="T45" fmla="*/ 29 h 30"/>
                <a:gd name="T46" fmla="*/ 3 w 40"/>
                <a:gd name="T47" fmla="*/ 28 h 30"/>
                <a:gd name="T48" fmla="*/ 15 w 40"/>
                <a:gd name="T49" fmla="*/ 26 h 30"/>
                <a:gd name="T50" fmla="*/ 22 w 40"/>
                <a:gd name="T51" fmla="*/ 21 h 30"/>
                <a:gd name="T52" fmla="*/ 24 w 40"/>
                <a:gd name="T53" fmla="*/ 18 h 30"/>
                <a:gd name="T54" fmla="*/ 25 w 40"/>
                <a:gd name="T55" fmla="*/ 15 h 30"/>
                <a:gd name="T56" fmla="*/ 27 w 40"/>
                <a:gd name="T57" fmla="*/ 14 h 30"/>
                <a:gd name="T58" fmla="*/ 29 w 40"/>
                <a:gd name="T59" fmla="*/ 12 h 30"/>
                <a:gd name="T60" fmla="*/ 28 w 40"/>
                <a:gd name="T61" fmla="*/ 8 h 30"/>
                <a:gd name="T62" fmla="*/ 28 w 40"/>
                <a:gd name="T63" fmla="*/ 1 h 30"/>
                <a:gd name="T64" fmla="*/ 25 w 40"/>
                <a:gd name="T65" fmla="*/ 4 h 30"/>
                <a:gd name="T66" fmla="*/ 25 w 40"/>
                <a:gd name="T67" fmla="*/ 5 h 30"/>
                <a:gd name="T68" fmla="*/ 23 w 40"/>
                <a:gd name="T69" fmla="*/ 5 h 30"/>
                <a:gd name="T70" fmla="*/ 17 w 40"/>
                <a:gd name="T71" fmla="*/ 5 h 30"/>
                <a:gd name="T72" fmla="*/ 13 w 40"/>
                <a:gd name="T73" fmla="*/ 6 h 30"/>
                <a:gd name="T74" fmla="*/ 8 w 40"/>
                <a:gd name="T75" fmla="*/ 10 h 30"/>
                <a:gd name="T76" fmla="*/ 3 w 40"/>
                <a:gd name="T77" fmla="*/ 11 h 30"/>
                <a:gd name="T78" fmla="*/ 1 w 40"/>
                <a:gd name="T79" fmla="*/ 15 h 30"/>
                <a:gd name="T80" fmla="*/ 1 w 40"/>
                <a:gd name="T81" fmla="*/ 18 h 30"/>
                <a:gd name="T82" fmla="*/ 2 w 40"/>
                <a:gd name="T83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" h="30">
                  <a:moveTo>
                    <a:pt x="9" y="30"/>
                  </a:moveTo>
                  <a:cubicBezTo>
                    <a:pt x="6" y="30"/>
                    <a:pt x="4" y="29"/>
                    <a:pt x="1" y="29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2" y="26"/>
                    <a:pt x="3" y="25"/>
                    <a:pt x="3" y="24"/>
                  </a:cubicBezTo>
                  <a:cubicBezTo>
                    <a:pt x="3" y="24"/>
                    <a:pt x="2" y="23"/>
                    <a:pt x="2" y="23"/>
                  </a:cubicBezTo>
                  <a:cubicBezTo>
                    <a:pt x="1" y="23"/>
                    <a:pt x="1" y="23"/>
                    <a:pt x="1" y="22"/>
                  </a:cubicBezTo>
                  <a:cubicBezTo>
                    <a:pt x="0" y="22"/>
                    <a:pt x="0" y="21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8"/>
                    <a:pt x="0" y="17"/>
                  </a:cubicBezTo>
                  <a:cubicBezTo>
                    <a:pt x="0" y="17"/>
                    <a:pt x="1" y="17"/>
                    <a:pt x="0" y="17"/>
                  </a:cubicBezTo>
                  <a:cubicBezTo>
                    <a:pt x="0" y="16"/>
                    <a:pt x="0" y="15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1" y="13"/>
                    <a:pt x="1" y="12"/>
                    <a:pt x="1" y="12"/>
                  </a:cubicBezTo>
                  <a:cubicBezTo>
                    <a:pt x="2" y="11"/>
                    <a:pt x="2" y="11"/>
                    <a:pt x="2" y="10"/>
                  </a:cubicBezTo>
                  <a:cubicBezTo>
                    <a:pt x="2" y="10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10"/>
                  </a:cubicBezTo>
                  <a:cubicBezTo>
                    <a:pt x="4" y="10"/>
                    <a:pt x="5" y="10"/>
                    <a:pt x="6" y="10"/>
                  </a:cubicBezTo>
                  <a:cubicBezTo>
                    <a:pt x="6" y="10"/>
                    <a:pt x="7" y="10"/>
                    <a:pt x="7" y="10"/>
                  </a:cubicBezTo>
                  <a:cubicBezTo>
                    <a:pt x="7" y="10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0" y="7"/>
                    <a:pt x="11" y="7"/>
                    <a:pt x="11" y="5"/>
                  </a:cubicBezTo>
                  <a:cubicBezTo>
                    <a:pt x="12" y="3"/>
                    <a:pt x="15" y="2"/>
                    <a:pt x="17" y="3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19" y="3"/>
                    <a:pt x="20" y="4"/>
                    <a:pt x="21" y="5"/>
                  </a:cubicBezTo>
                  <a:cubicBezTo>
                    <a:pt x="21" y="5"/>
                    <a:pt x="21" y="4"/>
                    <a:pt x="21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3"/>
                    <a:pt x="26" y="2"/>
                    <a:pt x="26" y="2"/>
                  </a:cubicBezTo>
                  <a:cubicBezTo>
                    <a:pt x="27" y="1"/>
                    <a:pt x="27" y="0"/>
                    <a:pt x="28" y="0"/>
                  </a:cubicBezTo>
                  <a:cubicBezTo>
                    <a:pt x="28" y="0"/>
                    <a:pt x="29" y="0"/>
                    <a:pt x="29" y="0"/>
                  </a:cubicBezTo>
                  <a:cubicBezTo>
                    <a:pt x="30" y="1"/>
                    <a:pt x="30" y="2"/>
                    <a:pt x="30" y="3"/>
                  </a:cubicBezTo>
                  <a:cubicBezTo>
                    <a:pt x="30" y="4"/>
                    <a:pt x="30" y="5"/>
                    <a:pt x="30" y="5"/>
                  </a:cubicBezTo>
                  <a:cubicBezTo>
                    <a:pt x="34" y="4"/>
                    <a:pt x="35" y="3"/>
                    <a:pt x="3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7" y="6"/>
                    <a:pt x="36" y="6"/>
                  </a:cubicBezTo>
                  <a:cubicBezTo>
                    <a:pt x="34" y="6"/>
                    <a:pt x="30" y="7"/>
                    <a:pt x="30" y="8"/>
                  </a:cubicBezTo>
                  <a:cubicBezTo>
                    <a:pt x="30" y="8"/>
                    <a:pt x="30" y="9"/>
                    <a:pt x="30" y="9"/>
                  </a:cubicBezTo>
                  <a:cubicBezTo>
                    <a:pt x="30" y="9"/>
                    <a:pt x="31" y="10"/>
                    <a:pt x="31" y="10"/>
                  </a:cubicBezTo>
                  <a:cubicBezTo>
                    <a:pt x="31" y="11"/>
                    <a:pt x="30" y="12"/>
                    <a:pt x="30" y="13"/>
                  </a:cubicBezTo>
                  <a:cubicBezTo>
                    <a:pt x="29" y="13"/>
                    <a:pt x="29" y="13"/>
                    <a:pt x="29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5"/>
                    <a:pt x="28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6"/>
                    <a:pt x="27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6" y="18"/>
                    <a:pt x="25" y="18"/>
                    <a:pt x="25" y="18"/>
                  </a:cubicBezTo>
                  <a:cubicBezTo>
                    <a:pt x="25" y="19"/>
                    <a:pt x="25" y="20"/>
                    <a:pt x="25" y="21"/>
                  </a:cubicBezTo>
                  <a:cubicBezTo>
                    <a:pt x="25" y="22"/>
                    <a:pt x="25" y="22"/>
                    <a:pt x="24" y="22"/>
                  </a:cubicBezTo>
                  <a:cubicBezTo>
                    <a:pt x="24" y="23"/>
                    <a:pt x="23" y="23"/>
                    <a:pt x="22" y="23"/>
                  </a:cubicBezTo>
                  <a:cubicBezTo>
                    <a:pt x="21" y="23"/>
                    <a:pt x="21" y="23"/>
                    <a:pt x="20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7" y="24"/>
                    <a:pt x="17" y="24"/>
                    <a:pt x="17" y="26"/>
                  </a:cubicBezTo>
                  <a:cubicBezTo>
                    <a:pt x="17" y="29"/>
                    <a:pt x="16" y="29"/>
                    <a:pt x="14" y="29"/>
                  </a:cubicBezTo>
                  <a:cubicBezTo>
                    <a:pt x="14" y="29"/>
                    <a:pt x="13" y="29"/>
                    <a:pt x="13" y="29"/>
                  </a:cubicBezTo>
                  <a:cubicBezTo>
                    <a:pt x="12" y="30"/>
                    <a:pt x="10" y="30"/>
                    <a:pt x="9" y="30"/>
                  </a:cubicBezTo>
                  <a:close/>
                  <a:moveTo>
                    <a:pt x="3" y="28"/>
                  </a:moveTo>
                  <a:cubicBezTo>
                    <a:pt x="6" y="29"/>
                    <a:pt x="10" y="29"/>
                    <a:pt x="13" y="28"/>
                  </a:cubicBezTo>
                  <a:cubicBezTo>
                    <a:pt x="13" y="28"/>
                    <a:pt x="13" y="28"/>
                    <a:pt x="14" y="28"/>
                  </a:cubicBezTo>
                  <a:cubicBezTo>
                    <a:pt x="15" y="28"/>
                    <a:pt x="15" y="28"/>
                    <a:pt x="15" y="26"/>
                  </a:cubicBezTo>
                  <a:cubicBezTo>
                    <a:pt x="16" y="23"/>
                    <a:pt x="17" y="23"/>
                    <a:pt x="19" y="23"/>
                  </a:cubicBezTo>
                  <a:cubicBezTo>
                    <a:pt x="19" y="23"/>
                    <a:pt x="19" y="22"/>
                    <a:pt x="19" y="22"/>
                  </a:cubicBezTo>
                  <a:cubicBezTo>
                    <a:pt x="20" y="22"/>
                    <a:pt x="21" y="21"/>
                    <a:pt x="22" y="21"/>
                  </a:cubicBezTo>
                  <a:cubicBezTo>
                    <a:pt x="22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19"/>
                    <a:pt x="24" y="18"/>
                    <a:pt x="24" y="18"/>
                  </a:cubicBezTo>
                  <a:cubicBezTo>
                    <a:pt x="24" y="17"/>
                    <a:pt x="25" y="17"/>
                    <a:pt x="26" y="17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5" y="16"/>
                    <a:pt x="25" y="16"/>
                    <a:pt x="25" y="1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8" y="14"/>
                    <a:pt x="28" y="14"/>
                  </a:cubicBezTo>
                  <a:cubicBezTo>
                    <a:pt x="28" y="14"/>
                    <a:pt x="28" y="13"/>
                    <a:pt x="28" y="13"/>
                  </a:cubicBezTo>
                  <a:cubicBezTo>
                    <a:pt x="28" y="13"/>
                    <a:pt x="28" y="12"/>
                    <a:pt x="29" y="12"/>
                  </a:cubicBezTo>
                  <a:cubicBezTo>
                    <a:pt x="29" y="12"/>
                    <a:pt x="30" y="11"/>
                    <a:pt x="30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9"/>
                    <a:pt x="28" y="9"/>
                    <a:pt x="28" y="8"/>
                  </a:cubicBezTo>
                  <a:cubicBezTo>
                    <a:pt x="28" y="7"/>
                    <a:pt x="29" y="7"/>
                    <a:pt x="30" y="7"/>
                  </a:cubicBezTo>
                  <a:cubicBezTo>
                    <a:pt x="29" y="6"/>
                    <a:pt x="29" y="4"/>
                    <a:pt x="29" y="3"/>
                  </a:cubicBezTo>
                  <a:cubicBezTo>
                    <a:pt x="29" y="2"/>
                    <a:pt x="29" y="2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8" y="2"/>
                    <a:pt x="28" y="2"/>
                  </a:cubicBezTo>
                  <a:cubicBezTo>
                    <a:pt x="27" y="3"/>
                    <a:pt x="27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5"/>
                    <a:pt x="25" y="5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2" y="5"/>
                    <a:pt x="22" y="5"/>
                  </a:cubicBezTo>
                  <a:cubicBezTo>
                    <a:pt x="21" y="6"/>
                    <a:pt x="20" y="6"/>
                    <a:pt x="20" y="6"/>
                  </a:cubicBezTo>
                  <a:cubicBezTo>
                    <a:pt x="19" y="5"/>
                    <a:pt x="18" y="5"/>
                    <a:pt x="17" y="5"/>
                  </a:cubicBezTo>
                  <a:cubicBezTo>
                    <a:pt x="17" y="5"/>
                    <a:pt x="17" y="4"/>
                    <a:pt x="17" y="4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4" y="4"/>
                    <a:pt x="13" y="5"/>
                    <a:pt x="13" y="6"/>
                  </a:cubicBezTo>
                  <a:cubicBezTo>
                    <a:pt x="12" y="8"/>
                    <a:pt x="11" y="8"/>
                    <a:pt x="9" y="9"/>
                  </a:cubicBezTo>
                  <a:cubicBezTo>
                    <a:pt x="9" y="9"/>
                    <a:pt x="8" y="9"/>
                    <a:pt x="8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1"/>
                    <a:pt x="7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5" y="12"/>
                    <a:pt x="4" y="11"/>
                    <a:pt x="3" y="11"/>
                  </a:cubicBezTo>
                  <a:cubicBezTo>
                    <a:pt x="3" y="11"/>
                    <a:pt x="3" y="12"/>
                    <a:pt x="3" y="13"/>
                  </a:cubicBezTo>
                  <a:cubicBezTo>
                    <a:pt x="3" y="13"/>
                    <a:pt x="2" y="14"/>
                    <a:pt x="1" y="14"/>
                  </a:cubicBez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5"/>
                    <a:pt x="1" y="16"/>
                  </a:cubicBezTo>
                  <a:cubicBezTo>
                    <a:pt x="2" y="16"/>
                    <a:pt x="2" y="17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1" y="19"/>
                    <a:pt x="1" y="20"/>
                  </a:cubicBezTo>
                  <a:cubicBezTo>
                    <a:pt x="1" y="20"/>
                    <a:pt x="1" y="21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3" y="22"/>
                    <a:pt x="4" y="23"/>
                    <a:pt x="4" y="23"/>
                  </a:cubicBezTo>
                  <a:cubicBezTo>
                    <a:pt x="5" y="25"/>
                    <a:pt x="4" y="26"/>
                    <a:pt x="3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29" name="Freeform 425"/>
            <p:cNvSpPr/>
            <p:nvPr/>
          </p:nvSpPr>
          <p:spPr bwMode="auto">
            <a:xfrm>
              <a:off x="4083" y="2190"/>
              <a:ext cx="2" cy="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30" name="Freeform 426"/>
            <p:cNvSpPr/>
            <p:nvPr/>
          </p:nvSpPr>
          <p:spPr bwMode="auto">
            <a:xfrm>
              <a:off x="4083" y="2185"/>
              <a:ext cx="7" cy="12"/>
            </a:xfrm>
            <a:custGeom>
              <a:avLst/>
              <a:gdLst>
                <a:gd name="T0" fmla="*/ 1 w 3"/>
                <a:gd name="T1" fmla="*/ 5 h 5"/>
                <a:gd name="T2" fmla="*/ 0 w 3"/>
                <a:gd name="T3" fmla="*/ 4 h 5"/>
                <a:gd name="T4" fmla="*/ 0 w 3"/>
                <a:gd name="T5" fmla="*/ 3 h 5"/>
                <a:gd name="T6" fmla="*/ 1 w 3"/>
                <a:gd name="T7" fmla="*/ 2 h 5"/>
                <a:gd name="T8" fmla="*/ 1 w 3"/>
                <a:gd name="T9" fmla="*/ 2 h 5"/>
                <a:gd name="T10" fmla="*/ 3 w 3"/>
                <a:gd name="T11" fmla="*/ 0 h 5"/>
                <a:gd name="T12" fmla="*/ 2 w 3"/>
                <a:gd name="T13" fmla="*/ 3 h 5"/>
                <a:gd name="T14" fmla="*/ 1 w 3"/>
                <a:gd name="T15" fmla="*/ 4 h 5"/>
                <a:gd name="T16" fmla="*/ 1 w 3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4"/>
                    <a:pt x="1" y="4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31" name="Freeform 427"/>
            <p:cNvSpPr/>
            <p:nvPr/>
          </p:nvSpPr>
          <p:spPr bwMode="auto">
            <a:xfrm>
              <a:off x="4009" y="2107"/>
              <a:ext cx="64" cy="66"/>
            </a:xfrm>
            <a:custGeom>
              <a:avLst/>
              <a:gdLst>
                <a:gd name="T0" fmla="*/ 2 w 27"/>
                <a:gd name="T1" fmla="*/ 18 h 28"/>
                <a:gd name="T2" fmla="*/ 9 w 27"/>
                <a:gd name="T3" fmla="*/ 21 h 28"/>
                <a:gd name="T4" fmla="*/ 12 w 27"/>
                <a:gd name="T5" fmla="*/ 23 h 28"/>
                <a:gd name="T6" fmla="*/ 13 w 27"/>
                <a:gd name="T7" fmla="*/ 23 h 28"/>
                <a:gd name="T8" fmla="*/ 14 w 27"/>
                <a:gd name="T9" fmla="*/ 26 h 28"/>
                <a:gd name="T10" fmla="*/ 21 w 27"/>
                <a:gd name="T11" fmla="*/ 27 h 28"/>
                <a:gd name="T12" fmla="*/ 23 w 27"/>
                <a:gd name="T13" fmla="*/ 24 h 28"/>
                <a:gd name="T14" fmla="*/ 27 w 27"/>
                <a:gd name="T15" fmla="*/ 24 h 28"/>
                <a:gd name="T16" fmla="*/ 22 w 27"/>
                <a:gd name="T17" fmla="*/ 16 h 28"/>
                <a:gd name="T18" fmla="*/ 18 w 27"/>
                <a:gd name="T19" fmla="*/ 12 h 28"/>
                <a:gd name="T20" fmla="*/ 21 w 27"/>
                <a:gd name="T21" fmla="*/ 6 h 28"/>
                <a:gd name="T22" fmla="*/ 17 w 27"/>
                <a:gd name="T23" fmla="*/ 1 h 28"/>
                <a:gd name="T24" fmla="*/ 11 w 27"/>
                <a:gd name="T25" fmla="*/ 1 h 28"/>
                <a:gd name="T26" fmla="*/ 7 w 27"/>
                <a:gd name="T27" fmla="*/ 7 h 28"/>
                <a:gd name="T28" fmla="*/ 4 w 27"/>
                <a:gd name="T29" fmla="*/ 12 h 28"/>
                <a:gd name="T30" fmla="*/ 2 w 27"/>
                <a:gd name="T31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28">
                  <a:moveTo>
                    <a:pt x="2" y="18"/>
                  </a:moveTo>
                  <a:cubicBezTo>
                    <a:pt x="5" y="18"/>
                    <a:pt x="6" y="20"/>
                    <a:pt x="9" y="21"/>
                  </a:cubicBezTo>
                  <a:cubicBezTo>
                    <a:pt x="10" y="22"/>
                    <a:pt x="11" y="22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4" y="24"/>
                    <a:pt x="13" y="25"/>
                    <a:pt x="14" y="26"/>
                  </a:cubicBezTo>
                  <a:cubicBezTo>
                    <a:pt x="16" y="28"/>
                    <a:pt x="19" y="26"/>
                    <a:pt x="21" y="27"/>
                  </a:cubicBezTo>
                  <a:cubicBezTo>
                    <a:pt x="22" y="27"/>
                    <a:pt x="23" y="25"/>
                    <a:pt x="23" y="24"/>
                  </a:cubicBezTo>
                  <a:cubicBezTo>
                    <a:pt x="24" y="24"/>
                    <a:pt x="26" y="25"/>
                    <a:pt x="27" y="24"/>
                  </a:cubicBezTo>
                  <a:cubicBezTo>
                    <a:pt x="23" y="22"/>
                    <a:pt x="25" y="18"/>
                    <a:pt x="22" y="16"/>
                  </a:cubicBezTo>
                  <a:cubicBezTo>
                    <a:pt x="21" y="15"/>
                    <a:pt x="18" y="13"/>
                    <a:pt x="18" y="12"/>
                  </a:cubicBezTo>
                  <a:cubicBezTo>
                    <a:pt x="19" y="9"/>
                    <a:pt x="20" y="8"/>
                    <a:pt x="21" y="6"/>
                  </a:cubicBezTo>
                  <a:cubicBezTo>
                    <a:pt x="19" y="6"/>
                    <a:pt x="17" y="4"/>
                    <a:pt x="17" y="1"/>
                  </a:cubicBezTo>
                  <a:cubicBezTo>
                    <a:pt x="15" y="1"/>
                    <a:pt x="13" y="0"/>
                    <a:pt x="11" y="1"/>
                  </a:cubicBezTo>
                  <a:cubicBezTo>
                    <a:pt x="9" y="3"/>
                    <a:pt x="8" y="4"/>
                    <a:pt x="7" y="7"/>
                  </a:cubicBezTo>
                  <a:cubicBezTo>
                    <a:pt x="7" y="10"/>
                    <a:pt x="7" y="10"/>
                    <a:pt x="4" y="12"/>
                  </a:cubicBezTo>
                  <a:cubicBezTo>
                    <a:pt x="1" y="14"/>
                    <a:pt x="0" y="14"/>
                    <a:pt x="2" y="18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32" name="Freeform 428"/>
            <p:cNvSpPr>
              <a:spLocks noEditPoints="1"/>
            </p:cNvSpPr>
            <p:nvPr/>
          </p:nvSpPr>
          <p:spPr bwMode="auto">
            <a:xfrm>
              <a:off x="4009" y="2107"/>
              <a:ext cx="69" cy="66"/>
            </a:xfrm>
            <a:custGeom>
              <a:avLst/>
              <a:gdLst>
                <a:gd name="T0" fmla="*/ 21 w 29"/>
                <a:gd name="T1" fmla="*/ 28 h 28"/>
                <a:gd name="T2" fmla="*/ 18 w 29"/>
                <a:gd name="T3" fmla="*/ 27 h 28"/>
                <a:gd name="T4" fmla="*/ 13 w 29"/>
                <a:gd name="T5" fmla="*/ 26 h 28"/>
                <a:gd name="T6" fmla="*/ 13 w 29"/>
                <a:gd name="T7" fmla="*/ 24 h 28"/>
                <a:gd name="T8" fmla="*/ 11 w 29"/>
                <a:gd name="T9" fmla="*/ 23 h 28"/>
                <a:gd name="T10" fmla="*/ 8 w 29"/>
                <a:gd name="T11" fmla="*/ 22 h 28"/>
                <a:gd name="T12" fmla="*/ 1 w 29"/>
                <a:gd name="T13" fmla="*/ 18 h 28"/>
                <a:gd name="T14" fmla="*/ 1 w 29"/>
                <a:gd name="T15" fmla="*/ 18 h 28"/>
                <a:gd name="T16" fmla="*/ 4 w 29"/>
                <a:gd name="T17" fmla="*/ 12 h 28"/>
                <a:gd name="T18" fmla="*/ 10 w 29"/>
                <a:gd name="T19" fmla="*/ 1 h 28"/>
                <a:gd name="T20" fmla="*/ 15 w 29"/>
                <a:gd name="T21" fmla="*/ 0 h 28"/>
                <a:gd name="T22" fmla="*/ 17 w 29"/>
                <a:gd name="T23" fmla="*/ 1 h 28"/>
                <a:gd name="T24" fmla="*/ 21 w 29"/>
                <a:gd name="T25" fmla="*/ 5 h 28"/>
                <a:gd name="T26" fmla="*/ 21 w 29"/>
                <a:gd name="T27" fmla="*/ 6 h 28"/>
                <a:gd name="T28" fmla="*/ 19 w 29"/>
                <a:gd name="T29" fmla="*/ 12 h 28"/>
                <a:gd name="T30" fmla="*/ 25 w 29"/>
                <a:gd name="T31" fmla="*/ 20 h 28"/>
                <a:gd name="T32" fmla="*/ 29 w 29"/>
                <a:gd name="T33" fmla="*/ 24 h 28"/>
                <a:gd name="T34" fmla="*/ 25 w 29"/>
                <a:gd name="T35" fmla="*/ 25 h 28"/>
                <a:gd name="T36" fmla="*/ 23 w 29"/>
                <a:gd name="T37" fmla="*/ 26 h 28"/>
                <a:gd name="T38" fmla="*/ 19 w 29"/>
                <a:gd name="T39" fmla="*/ 26 h 28"/>
                <a:gd name="T40" fmla="*/ 22 w 29"/>
                <a:gd name="T41" fmla="*/ 25 h 28"/>
                <a:gd name="T42" fmla="*/ 25 w 29"/>
                <a:gd name="T43" fmla="*/ 24 h 28"/>
                <a:gd name="T44" fmla="*/ 21 w 29"/>
                <a:gd name="T45" fmla="*/ 16 h 28"/>
                <a:gd name="T46" fmla="*/ 19 w 29"/>
                <a:gd name="T47" fmla="*/ 9 h 28"/>
                <a:gd name="T48" fmla="*/ 16 w 29"/>
                <a:gd name="T49" fmla="*/ 2 h 28"/>
                <a:gd name="T50" fmla="*/ 12 w 29"/>
                <a:gd name="T51" fmla="*/ 2 h 28"/>
                <a:gd name="T52" fmla="*/ 8 w 29"/>
                <a:gd name="T53" fmla="*/ 7 h 28"/>
                <a:gd name="T54" fmla="*/ 3 w 29"/>
                <a:gd name="T55" fmla="*/ 13 h 28"/>
                <a:gd name="T56" fmla="*/ 8 w 29"/>
                <a:gd name="T57" fmla="*/ 20 h 28"/>
                <a:gd name="T58" fmla="*/ 10 w 29"/>
                <a:gd name="T59" fmla="*/ 21 h 28"/>
                <a:gd name="T60" fmla="*/ 13 w 29"/>
                <a:gd name="T61" fmla="*/ 22 h 28"/>
                <a:gd name="T62" fmla="*/ 14 w 29"/>
                <a:gd name="T63" fmla="*/ 25 h 28"/>
                <a:gd name="T64" fmla="*/ 18 w 29"/>
                <a:gd name="T65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" h="28">
                  <a:moveTo>
                    <a:pt x="21" y="2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0" y="27"/>
                    <a:pt x="19" y="27"/>
                  </a:cubicBezTo>
                  <a:cubicBezTo>
                    <a:pt x="19" y="27"/>
                    <a:pt x="18" y="27"/>
                    <a:pt x="18" y="27"/>
                  </a:cubicBezTo>
                  <a:cubicBezTo>
                    <a:pt x="18" y="27"/>
                    <a:pt x="17" y="27"/>
                    <a:pt x="17" y="27"/>
                  </a:cubicBezTo>
                  <a:cubicBezTo>
                    <a:pt x="16" y="27"/>
                    <a:pt x="14" y="27"/>
                    <a:pt x="13" y="26"/>
                  </a:cubicBezTo>
                  <a:cubicBezTo>
                    <a:pt x="13" y="26"/>
                    <a:pt x="13" y="25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4"/>
                    <a:pt x="12" y="24"/>
                    <a:pt x="11" y="23"/>
                  </a:cubicBezTo>
                  <a:cubicBezTo>
                    <a:pt x="11" y="22"/>
                    <a:pt x="10" y="22"/>
                    <a:pt x="10" y="22"/>
                  </a:cubicBezTo>
                  <a:cubicBezTo>
                    <a:pt x="9" y="22"/>
                    <a:pt x="9" y="22"/>
                    <a:pt x="8" y="22"/>
                  </a:cubicBezTo>
                  <a:cubicBezTo>
                    <a:pt x="8" y="21"/>
                    <a:pt x="7" y="21"/>
                    <a:pt x="7" y="21"/>
                  </a:cubicBezTo>
                  <a:cubicBezTo>
                    <a:pt x="5" y="20"/>
                    <a:pt x="4" y="19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4"/>
                    <a:pt x="0" y="14"/>
                    <a:pt x="3" y="12"/>
                  </a:cubicBezTo>
                  <a:cubicBezTo>
                    <a:pt x="3" y="12"/>
                    <a:pt x="3" y="12"/>
                    <a:pt x="4" y="12"/>
                  </a:cubicBezTo>
                  <a:cubicBezTo>
                    <a:pt x="6" y="10"/>
                    <a:pt x="7" y="10"/>
                    <a:pt x="7" y="7"/>
                  </a:cubicBezTo>
                  <a:cubicBezTo>
                    <a:pt x="7" y="4"/>
                    <a:pt x="8" y="3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4" y="0"/>
                    <a:pt x="15" y="0"/>
                  </a:cubicBezTo>
                  <a:cubicBezTo>
                    <a:pt x="16" y="1"/>
                    <a:pt x="16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4"/>
                    <a:pt x="19" y="5"/>
                    <a:pt x="21" y="5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8"/>
                    <a:pt x="20" y="9"/>
                  </a:cubicBezTo>
                  <a:cubicBezTo>
                    <a:pt x="20" y="10"/>
                    <a:pt x="19" y="11"/>
                    <a:pt x="19" y="12"/>
                  </a:cubicBezTo>
                  <a:cubicBezTo>
                    <a:pt x="19" y="13"/>
                    <a:pt x="20" y="14"/>
                    <a:pt x="22" y="15"/>
                  </a:cubicBezTo>
                  <a:cubicBezTo>
                    <a:pt x="24" y="17"/>
                    <a:pt x="25" y="18"/>
                    <a:pt x="25" y="20"/>
                  </a:cubicBezTo>
                  <a:cubicBezTo>
                    <a:pt x="25" y="22"/>
                    <a:pt x="26" y="23"/>
                    <a:pt x="27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5"/>
                    <a:pt x="26" y="25"/>
                    <a:pt x="25" y="25"/>
                  </a:cubicBezTo>
                  <a:cubicBezTo>
                    <a:pt x="25" y="25"/>
                    <a:pt x="24" y="25"/>
                    <a:pt x="24" y="25"/>
                  </a:cubicBezTo>
                  <a:cubicBezTo>
                    <a:pt x="24" y="25"/>
                    <a:pt x="23" y="26"/>
                    <a:pt x="23" y="26"/>
                  </a:cubicBezTo>
                  <a:cubicBezTo>
                    <a:pt x="23" y="27"/>
                    <a:pt x="22" y="28"/>
                    <a:pt x="21" y="28"/>
                  </a:cubicBezTo>
                  <a:close/>
                  <a:moveTo>
                    <a:pt x="19" y="26"/>
                  </a:moveTo>
                  <a:cubicBezTo>
                    <a:pt x="20" y="26"/>
                    <a:pt x="21" y="26"/>
                    <a:pt x="21" y="26"/>
                  </a:cubicBezTo>
                  <a:cubicBezTo>
                    <a:pt x="22" y="26"/>
                    <a:pt x="22" y="26"/>
                    <a:pt x="22" y="25"/>
                  </a:cubicBezTo>
                  <a:cubicBezTo>
                    <a:pt x="22" y="25"/>
                    <a:pt x="23" y="24"/>
                    <a:pt x="23" y="24"/>
                  </a:cubicBezTo>
                  <a:cubicBezTo>
                    <a:pt x="24" y="24"/>
                    <a:pt x="24" y="24"/>
                    <a:pt x="25" y="24"/>
                  </a:cubicBezTo>
                  <a:cubicBezTo>
                    <a:pt x="24" y="23"/>
                    <a:pt x="24" y="21"/>
                    <a:pt x="24" y="20"/>
                  </a:cubicBezTo>
                  <a:cubicBezTo>
                    <a:pt x="23" y="19"/>
                    <a:pt x="23" y="17"/>
                    <a:pt x="21" y="16"/>
                  </a:cubicBezTo>
                  <a:cubicBezTo>
                    <a:pt x="20" y="15"/>
                    <a:pt x="17" y="13"/>
                    <a:pt x="18" y="11"/>
                  </a:cubicBezTo>
                  <a:cubicBezTo>
                    <a:pt x="18" y="10"/>
                    <a:pt x="19" y="9"/>
                    <a:pt x="19" y="9"/>
                  </a:cubicBezTo>
                  <a:cubicBezTo>
                    <a:pt x="19" y="8"/>
                    <a:pt x="20" y="7"/>
                    <a:pt x="20" y="6"/>
                  </a:cubicBezTo>
                  <a:cubicBezTo>
                    <a:pt x="18" y="6"/>
                    <a:pt x="16" y="4"/>
                    <a:pt x="16" y="2"/>
                  </a:cubicBezTo>
                  <a:cubicBezTo>
                    <a:pt x="16" y="2"/>
                    <a:pt x="15" y="2"/>
                    <a:pt x="15" y="2"/>
                  </a:cubicBezTo>
                  <a:cubicBezTo>
                    <a:pt x="13" y="1"/>
                    <a:pt x="12" y="1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4"/>
                    <a:pt x="8" y="4"/>
                    <a:pt x="8" y="7"/>
                  </a:cubicBezTo>
                  <a:cubicBezTo>
                    <a:pt x="8" y="10"/>
                    <a:pt x="8" y="11"/>
                    <a:pt x="5" y="13"/>
                  </a:cubicBezTo>
                  <a:cubicBezTo>
                    <a:pt x="4" y="13"/>
                    <a:pt x="4" y="13"/>
                    <a:pt x="3" y="13"/>
                  </a:cubicBezTo>
                  <a:cubicBezTo>
                    <a:pt x="1" y="14"/>
                    <a:pt x="1" y="14"/>
                    <a:pt x="2" y="17"/>
                  </a:cubicBezTo>
                  <a:cubicBezTo>
                    <a:pt x="4" y="18"/>
                    <a:pt x="6" y="19"/>
                    <a:pt x="8" y="20"/>
                  </a:cubicBezTo>
                  <a:cubicBezTo>
                    <a:pt x="8" y="20"/>
                    <a:pt x="9" y="20"/>
                    <a:pt x="9" y="20"/>
                  </a:cubicBezTo>
                  <a:cubicBezTo>
                    <a:pt x="9" y="21"/>
                    <a:pt x="10" y="21"/>
                    <a:pt x="10" y="21"/>
                  </a:cubicBezTo>
                  <a:cubicBezTo>
                    <a:pt x="11" y="21"/>
                    <a:pt x="12" y="21"/>
                    <a:pt x="12" y="22"/>
                  </a:cubicBezTo>
                  <a:cubicBezTo>
                    <a:pt x="12" y="22"/>
                    <a:pt x="13" y="22"/>
                    <a:pt x="13" y="22"/>
                  </a:cubicBezTo>
                  <a:cubicBezTo>
                    <a:pt x="13" y="22"/>
                    <a:pt x="14" y="22"/>
                    <a:pt x="14" y="23"/>
                  </a:cubicBezTo>
                  <a:cubicBezTo>
                    <a:pt x="14" y="23"/>
                    <a:pt x="14" y="24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6"/>
                    <a:pt x="17" y="26"/>
                    <a:pt x="18" y="26"/>
                  </a:cubicBezTo>
                  <a:cubicBezTo>
                    <a:pt x="18" y="26"/>
                    <a:pt x="19" y="26"/>
                    <a:pt x="19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33" name="Freeform 429"/>
            <p:cNvSpPr/>
            <p:nvPr/>
          </p:nvSpPr>
          <p:spPr bwMode="auto">
            <a:xfrm>
              <a:off x="4050" y="2168"/>
              <a:ext cx="11" cy="7"/>
            </a:xfrm>
            <a:custGeom>
              <a:avLst/>
              <a:gdLst>
                <a:gd name="T0" fmla="*/ 0 w 5"/>
                <a:gd name="T1" fmla="*/ 1 h 3"/>
                <a:gd name="T2" fmla="*/ 5 w 5"/>
                <a:gd name="T3" fmla="*/ 1 h 3"/>
                <a:gd name="T4" fmla="*/ 0 w 5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0" y="1"/>
                  </a:moveTo>
                  <a:cubicBezTo>
                    <a:pt x="2" y="3"/>
                    <a:pt x="2" y="2"/>
                    <a:pt x="5" y="1"/>
                  </a:cubicBezTo>
                  <a:cubicBezTo>
                    <a:pt x="3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34" name="Freeform 430"/>
            <p:cNvSpPr>
              <a:spLocks noEditPoints="1"/>
            </p:cNvSpPr>
            <p:nvPr/>
          </p:nvSpPr>
          <p:spPr bwMode="auto">
            <a:xfrm>
              <a:off x="4047" y="2166"/>
              <a:ext cx="17" cy="9"/>
            </a:xfrm>
            <a:custGeom>
              <a:avLst/>
              <a:gdLst>
                <a:gd name="T0" fmla="*/ 3 w 7"/>
                <a:gd name="T1" fmla="*/ 4 h 4"/>
                <a:gd name="T2" fmla="*/ 3 w 7"/>
                <a:gd name="T3" fmla="*/ 4 h 4"/>
                <a:gd name="T4" fmla="*/ 0 w 7"/>
                <a:gd name="T5" fmla="*/ 2 h 4"/>
                <a:gd name="T6" fmla="*/ 0 w 7"/>
                <a:gd name="T7" fmla="*/ 2 h 4"/>
                <a:gd name="T8" fmla="*/ 0 w 7"/>
                <a:gd name="T9" fmla="*/ 1 h 4"/>
                <a:gd name="T10" fmla="*/ 5 w 7"/>
                <a:gd name="T11" fmla="*/ 1 h 4"/>
                <a:gd name="T12" fmla="*/ 7 w 7"/>
                <a:gd name="T13" fmla="*/ 2 h 4"/>
                <a:gd name="T14" fmla="*/ 5 w 7"/>
                <a:gd name="T15" fmla="*/ 3 h 4"/>
                <a:gd name="T16" fmla="*/ 3 w 7"/>
                <a:gd name="T17" fmla="*/ 4 h 4"/>
                <a:gd name="T18" fmla="*/ 2 w 7"/>
                <a:gd name="T19" fmla="*/ 2 h 4"/>
                <a:gd name="T20" fmla="*/ 4 w 7"/>
                <a:gd name="T21" fmla="*/ 2 h 4"/>
                <a:gd name="T22" fmla="*/ 2 w 7"/>
                <a:gd name="T2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4" y="1"/>
                    <a:pt x="5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4"/>
                    <a:pt x="3" y="4"/>
                  </a:cubicBezTo>
                  <a:close/>
                  <a:moveTo>
                    <a:pt x="2" y="2"/>
                  </a:moveTo>
                  <a:cubicBezTo>
                    <a:pt x="3" y="3"/>
                    <a:pt x="3" y="2"/>
                    <a:pt x="4" y="2"/>
                  </a:cubicBezTo>
                  <a:cubicBezTo>
                    <a:pt x="3" y="2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35" name="Freeform 431"/>
            <p:cNvSpPr/>
            <p:nvPr/>
          </p:nvSpPr>
          <p:spPr bwMode="auto">
            <a:xfrm>
              <a:off x="3981" y="2142"/>
              <a:ext cx="9" cy="26"/>
            </a:xfrm>
            <a:custGeom>
              <a:avLst/>
              <a:gdLst>
                <a:gd name="T0" fmla="*/ 3 w 4"/>
                <a:gd name="T1" fmla="*/ 11 h 11"/>
                <a:gd name="T2" fmla="*/ 4 w 4"/>
                <a:gd name="T3" fmla="*/ 5 h 11"/>
                <a:gd name="T4" fmla="*/ 2 w 4"/>
                <a:gd name="T5" fmla="*/ 5 h 11"/>
                <a:gd name="T6" fmla="*/ 3 w 4"/>
                <a:gd name="T7" fmla="*/ 4 h 11"/>
                <a:gd name="T8" fmla="*/ 4 w 4"/>
                <a:gd name="T9" fmla="*/ 2 h 11"/>
                <a:gd name="T10" fmla="*/ 4 w 4"/>
                <a:gd name="T11" fmla="*/ 0 h 11"/>
                <a:gd name="T12" fmla="*/ 1 w 4"/>
                <a:gd name="T13" fmla="*/ 5 h 11"/>
                <a:gd name="T14" fmla="*/ 3 w 4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1">
                  <a:moveTo>
                    <a:pt x="3" y="11"/>
                  </a:moveTo>
                  <a:cubicBezTo>
                    <a:pt x="3" y="9"/>
                    <a:pt x="3" y="7"/>
                    <a:pt x="4" y="5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2" y="3"/>
                    <a:pt x="3" y="1"/>
                    <a:pt x="4" y="2"/>
                  </a:cubicBezTo>
                  <a:cubicBezTo>
                    <a:pt x="4" y="1"/>
                    <a:pt x="4" y="0"/>
                    <a:pt x="4" y="0"/>
                  </a:cubicBezTo>
                  <a:cubicBezTo>
                    <a:pt x="2" y="0"/>
                    <a:pt x="3" y="3"/>
                    <a:pt x="1" y="5"/>
                  </a:cubicBezTo>
                  <a:cubicBezTo>
                    <a:pt x="0" y="6"/>
                    <a:pt x="2" y="11"/>
                    <a:pt x="3" y="1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36" name="Freeform 432"/>
            <p:cNvSpPr>
              <a:spLocks noEditPoints="1"/>
            </p:cNvSpPr>
            <p:nvPr/>
          </p:nvSpPr>
          <p:spPr bwMode="auto">
            <a:xfrm>
              <a:off x="3981" y="2140"/>
              <a:ext cx="12" cy="31"/>
            </a:xfrm>
            <a:custGeom>
              <a:avLst/>
              <a:gdLst>
                <a:gd name="T0" fmla="*/ 3 w 5"/>
                <a:gd name="T1" fmla="*/ 13 h 13"/>
                <a:gd name="T2" fmla="*/ 2 w 5"/>
                <a:gd name="T3" fmla="*/ 12 h 13"/>
                <a:gd name="T4" fmla="*/ 0 w 5"/>
                <a:gd name="T5" fmla="*/ 8 h 13"/>
                <a:gd name="T6" fmla="*/ 0 w 5"/>
                <a:gd name="T7" fmla="*/ 8 h 13"/>
                <a:gd name="T8" fmla="*/ 0 w 5"/>
                <a:gd name="T9" fmla="*/ 8 h 13"/>
                <a:gd name="T10" fmla="*/ 1 w 5"/>
                <a:gd name="T11" fmla="*/ 5 h 13"/>
                <a:gd name="T12" fmla="*/ 1 w 5"/>
                <a:gd name="T13" fmla="*/ 3 h 13"/>
                <a:gd name="T14" fmla="*/ 4 w 5"/>
                <a:gd name="T15" fmla="*/ 0 h 13"/>
                <a:gd name="T16" fmla="*/ 5 w 5"/>
                <a:gd name="T17" fmla="*/ 0 h 13"/>
                <a:gd name="T18" fmla="*/ 5 w 5"/>
                <a:gd name="T19" fmla="*/ 1 h 13"/>
                <a:gd name="T20" fmla="*/ 5 w 5"/>
                <a:gd name="T21" fmla="*/ 3 h 13"/>
                <a:gd name="T22" fmla="*/ 5 w 5"/>
                <a:gd name="T23" fmla="*/ 4 h 13"/>
                <a:gd name="T24" fmla="*/ 4 w 5"/>
                <a:gd name="T25" fmla="*/ 4 h 13"/>
                <a:gd name="T26" fmla="*/ 3 w 5"/>
                <a:gd name="T27" fmla="*/ 4 h 13"/>
                <a:gd name="T28" fmla="*/ 3 w 5"/>
                <a:gd name="T29" fmla="*/ 4 h 13"/>
                <a:gd name="T30" fmla="*/ 3 w 5"/>
                <a:gd name="T31" fmla="*/ 4 h 13"/>
                <a:gd name="T32" fmla="*/ 4 w 5"/>
                <a:gd name="T33" fmla="*/ 5 h 13"/>
                <a:gd name="T34" fmla="*/ 4 w 5"/>
                <a:gd name="T35" fmla="*/ 5 h 13"/>
                <a:gd name="T36" fmla="*/ 5 w 5"/>
                <a:gd name="T37" fmla="*/ 5 h 13"/>
                <a:gd name="T38" fmla="*/ 3 w 5"/>
                <a:gd name="T39" fmla="*/ 13 h 13"/>
                <a:gd name="T40" fmla="*/ 2 w 5"/>
                <a:gd name="T41" fmla="*/ 7 h 13"/>
                <a:gd name="T42" fmla="*/ 2 w 5"/>
                <a:gd name="T43" fmla="*/ 10 h 13"/>
                <a:gd name="T44" fmla="*/ 3 w 5"/>
                <a:gd name="T45" fmla="*/ 7 h 13"/>
                <a:gd name="T46" fmla="*/ 3 w 5"/>
                <a:gd name="T47" fmla="*/ 7 h 13"/>
                <a:gd name="T48" fmla="*/ 2 w 5"/>
                <a:gd name="T49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" h="13">
                  <a:moveTo>
                    <a:pt x="3" y="13"/>
                  </a:moveTo>
                  <a:cubicBezTo>
                    <a:pt x="2" y="13"/>
                    <a:pt x="2" y="13"/>
                    <a:pt x="2" y="12"/>
                  </a:cubicBezTo>
                  <a:cubicBezTo>
                    <a:pt x="1" y="11"/>
                    <a:pt x="0" y="10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6"/>
                    <a:pt x="1" y="5"/>
                  </a:cubicBezTo>
                  <a:cubicBezTo>
                    <a:pt x="1" y="5"/>
                    <a:pt x="1" y="4"/>
                    <a:pt x="1" y="3"/>
                  </a:cubicBezTo>
                  <a:cubicBezTo>
                    <a:pt x="2" y="2"/>
                    <a:pt x="2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" y="13"/>
                    <a:pt x="3" y="13"/>
                    <a:pt x="3" y="13"/>
                  </a:cubicBezTo>
                  <a:close/>
                  <a:moveTo>
                    <a:pt x="2" y="7"/>
                  </a:moveTo>
                  <a:cubicBezTo>
                    <a:pt x="2" y="8"/>
                    <a:pt x="2" y="9"/>
                    <a:pt x="2" y="1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lnTo>
                    <a:pt x="2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37" name="Freeform 433"/>
            <p:cNvSpPr/>
            <p:nvPr/>
          </p:nvSpPr>
          <p:spPr bwMode="auto">
            <a:xfrm>
              <a:off x="3983" y="2140"/>
              <a:ext cx="31" cy="31"/>
            </a:xfrm>
            <a:custGeom>
              <a:avLst/>
              <a:gdLst>
                <a:gd name="T0" fmla="*/ 12 w 13"/>
                <a:gd name="T1" fmla="*/ 0 h 13"/>
                <a:gd name="T2" fmla="*/ 6 w 13"/>
                <a:gd name="T3" fmla="*/ 3 h 13"/>
                <a:gd name="T4" fmla="*/ 3 w 13"/>
                <a:gd name="T5" fmla="*/ 3 h 13"/>
                <a:gd name="T6" fmla="*/ 2 w 13"/>
                <a:gd name="T7" fmla="*/ 5 h 13"/>
                <a:gd name="T8" fmla="*/ 1 w 13"/>
                <a:gd name="T9" fmla="*/ 6 h 13"/>
                <a:gd name="T10" fmla="*/ 3 w 13"/>
                <a:gd name="T11" fmla="*/ 6 h 13"/>
                <a:gd name="T12" fmla="*/ 3 w 13"/>
                <a:gd name="T13" fmla="*/ 13 h 13"/>
                <a:gd name="T14" fmla="*/ 6 w 13"/>
                <a:gd name="T15" fmla="*/ 11 h 13"/>
                <a:gd name="T16" fmla="*/ 8 w 13"/>
                <a:gd name="T17" fmla="*/ 10 h 13"/>
                <a:gd name="T18" fmla="*/ 10 w 13"/>
                <a:gd name="T19" fmla="*/ 9 h 13"/>
                <a:gd name="T20" fmla="*/ 7 w 13"/>
                <a:gd name="T21" fmla="*/ 6 h 13"/>
                <a:gd name="T22" fmla="*/ 12 w 13"/>
                <a:gd name="T23" fmla="*/ 5 h 13"/>
                <a:gd name="T24" fmla="*/ 12 w 13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3">
                  <a:moveTo>
                    <a:pt x="12" y="0"/>
                  </a:moveTo>
                  <a:cubicBezTo>
                    <a:pt x="10" y="1"/>
                    <a:pt x="8" y="2"/>
                    <a:pt x="6" y="3"/>
                  </a:cubicBezTo>
                  <a:cubicBezTo>
                    <a:pt x="5" y="4"/>
                    <a:pt x="3" y="0"/>
                    <a:pt x="3" y="3"/>
                  </a:cubicBezTo>
                  <a:cubicBezTo>
                    <a:pt x="2" y="2"/>
                    <a:pt x="1" y="4"/>
                    <a:pt x="2" y="5"/>
                  </a:cubicBezTo>
                  <a:cubicBezTo>
                    <a:pt x="2" y="5"/>
                    <a:pt x="2" y="6"/>
                    <a:pt x="1" y="6"/>
                  </a:cubicBezTo>
                  <a:cubicBezTo>
                    <a:pt x="2" y="6"/>
                    <a:pt x="2" y="6"/>
                    <a:pt x="3" y="6"/>
                  </a:cubicBezTo>
                  <a:cubicBezTo>
                    <a:pt x="2" y="8"/>
                    <a:pt x="0" y="13"/>
                    <a:pt x="3" y="13"/>
                  </a:cubicBezTo>
                  <a:cubicBezTo>
                    <a:pt x="5" y="13"/>
                    <a:pt x="4" y="12"/>
                    <a:pt x="6" y="11"/>
                  </a:cubicBezTo>
                  <a:cubicBezTo>
                    <a:pt x="7" y="10"/>
                    <a:pt x="8" y="11"/>
                    <a:pt x="8" y="10"/>
                  </a:cubicBezTo>
                  <a:cubicBezTo>
                    <a:pt x="9" y="10"/>
                    <a:pt x="9" y="9"/>
                    <a:pt x="10" y="9"/>
                  </a:cubicBezTo>
                  <a:cubicBezTo>
                    <a:pt x="9" y="8"/>
                    <a:pt x="8" y="7"/>
                    <a:pt x="7" y="6"/>
                  </a:cubicBezTo>
                  <a:cubicBezTo>
                    <a:pt x="8" y="5"/>
                    <a:pt x="11" y="5"/>
                    <a:pt x="12" y="5"/>
                  </a:cubicBezTo>
                  <a:cubicBezTo>
                    <a:pt x="13" y="3"/>
                    <a:pt x="12" y="2"/>
                    <a:pt x="12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38" name="Freeform 434"/>
            <p:cNvSpPr>
              <a:spLocks noEditPoints="1"/>
            </p:cNvSpPr>
            <p:nvPr/>
          </p:nvSpPr>
          <p:spPr bwMode="auto">
            <a:xfrm>
              <a:off x="3981" y="2137"/>
              <a:ext cx="35" cy="36"/>
            </a:xfrm>
            <a:custGeom>
              <a:avLst/>
              <a:gdLst>
                <a:gd name="T0" fmla="*/ 4 w 15"/>
                <a:gd name="T1" fmla="*/ 15 h 15"/>
                <a:gd name="T2" fmla="*/ 4 w 15"/>
                <a:gd name="T3" fmla="*/ 15 h 15"/>
                <a:gd name="T4" fmla="*/ 4 w 15"/>
                <a:gd name="T5" fmla="*/ 15 h 15"/>
                <a:gd name="T6" fmla="*/ 2 w 15"/>
                <a:gd name="T7" fmla="*/ 14 h 15"/>
                <a:gd name="T8" fmla="*/ 3 w 15"/>
                <a:gd name="T9" fmla="*/ 8 h 15"/>
                <a:gd name="T10" fmla="*/ 3 w 15"/>
                <a:gd name="T11" fmla="*/ 8 h 15"/>
                <a:gd name="T12" fmla="*/ 3 w 15"/>
                <a:gd name="T13" fmla="*/ 8 h 15"/>
                <a:gd name="T14" fmla="*/ 0 w 15"/>
                <a:gd name="T15" fmla="*/ 9 h 15"/>
                <a:gd name="T16" fmla="*/ 2 w 15"/>
                <a:gd name="T17" fmla="*/ 7 h 15"/>
                <a:gd name="T18" fmla="*/ 2 w 15"/>
                <a:gd name="T19" fmla="*/ 6 h 15"/>
                <a:gd name="T20" fmla="*/ 2 w 15"/>
                <a:gd name="T21" fmla="*/ 6 h 15"/>
                <a:gd name="T22" fmla="*/ 2 w 15"/>
                <a:gd name="T23" fmla="*/ 4 h 15"/>
                <a:gd name="T24" fmla="*/ 3 w 15"/>
                <a:gd name="T25" fmla="*/ 3 h 15"/>
                <a:gd name="T26" fmla="*/ 4 w 15"/>
                <a:gd name="T27" fmla="*/ 3 h 15"/>
                <a:gd name="T28" fmla="*/ 4 w 15"/>
                <a:gd name="T29" fmla="*/ 2 h 15"/>
                <a:gd name="T30" fmla="*/ 6 w 15"/>
                <a:gd name="T31" fmla="*/ 3 h 15"/>
                <a:gd name="T32" fmla="*/ 7 w 15"/>
                <a:gd name="T33" fmla="*/ 4 h 15"/>
                <a:gd name="T34" fmla="*/ 13 w 15"/>
                <a:gd name="T35" fmla="*/ 0 h 15"/>
                <a:gd name="T36" fmla="*/ 13 w 15"/>
                <a:gd name="T37" fmla="*/ 1 h 15"/>
                <a:gd name="T38" fmla="*/ 14 w 15"/>
                <a:gd name="T39" fmla="*/ 2 h 15"/>
                <a:gd name="T40" fmla="*/ 13 w 15"/>
                <a:gd name="T41" fmla="*/ 6 h 15"/>
                <a:gd name="T42" fmla="*/ 9 w 15"/>
                <a:gd name="T43" fmla="*/ 7 h 15"/>
                <a:gd name="T44" fmla="*/ 9 w 15"/>
                <a:gd name="T45" fmla="*/ 7 h 15"/>
                <a:gd name="T46" fmla="*/ 12 w 15"/>
                <a:gd name="T47" fmla="*/ 10 h 15"/>
                <a:gd name="T48" fmla="*/ 11 w 15"/>
                <a:gd name="T49" fmla="*/ 10 h 15"/>
                <a:gd name="T50" fmla="*/ 10 w 15"/>
                <a:gd name="T51" fmla="*/ 11 h 15"/>
                <a:gd name="T52" fmla="*/ 10 w 15"/>
                <a:gd name="T53" fmla="*/ 12 h 15"/>
                <a:gd name="T54" fmla="*/ 8 w 15"/>
                <a:gd name="T55" fmla="*/ 12 h 15"/>
                <a:gd name="T56" fmla="*/ 8 w 15"/>
                <a:gd name="T57" fmla="*/ 12 h 15"/>
                <a:gd name="T58" fmla="*/ 7 w 15"/>
                <a:gd name="T59" fmla="*/ 14 h 15"/>
                <a:gd name="T60" fmla="*/ 4 w 15"/>
                <a:gd name="T61" fmla="*/ 15 h 15"/>
                <a:gd name="T62" fmla="*/ 5 w 15"/>
                <a:gd name="T63" fmla="*/ 6 h 15"/>
                <a:gd name="T64" fmla="*/ 4 w 15"/>
                <a:gd name="T65" fmla="*/ 7 h 15"/>
                <a:gd name="T66" fmla="*/ 4 w 15"/>
                <a:gd name="T67" fmla="*/ 9 h 15"/>
                <a:gd name="T68" fmla="*/ 3 w 15"/>
                <a:gd name="T69" fmla="*/ 13 h 15"/>
                <a:gd name="T70" fmla="*/ 4 w 15"/>
                <a:gd name="T71" fmla="*/ 13 h 15"/>
                <a:gd name="T72" fmla="*/ 4 w 15"/>
                <a:gd name="T73" fmla="*/ 13 h 15"/>
                <a:gd name="T74" fmla="*/ 4 w 15"/>
                <a:gd name="T75" fmla="*/ 13 h 15"/>
                <a:gd name="T76" fmla="*/ 5 w 15"/>
                <a:gd name="T77" fmla="*/ 13 h 15"/>
                <a:gd name="T78" fmla="*/ 7 w 15"/>
                <a:gd name="T79" fmla="*/ 11 h 15"/>
                <a:gd name="T80" fmla="*/ 8 w 15"/>
                <a:gd name="T81" fmla="*/ 11 h 15"/>
                <a:gd name="T82" fmla="*/ 9 w 15"/>
                <a:gd name="T83" fmla="*/ 11 h 15"/>
                <a:gd name="T84" fmla="*/ 9 w 15"/>
                <a:gd name="T85" fmla="*/ 10 h 15"/>
                <a:gd name="T86" fmla="*/ 10 w 15"/>
                <a:gd name="T87" fmla="*/ 10 h 15"/>
                <a:gd name="T88" fmla="*/ 7 w 15"/>
                <a:gd name="T89" fmla="*/ 6 h 15"/>
                <a:gd name="T90" fmla="*/ 8 w 15"/>
                <a:gd name="T91" fmla="*/ 6 h 15"/>
                <a:gd name="T92" fmla="*/ 9 w 15"/>
                <a:gd name="T93" fmla="*/ 6 h 15"/>
                <a:gd name="T94" fmla="*/ 12 w 15"/>
                <a:gd name="T95" fmla="*/ 5 h 15"/>
                <a:gd name="T96" fmla="*/ 12 w 15"/>
                <a:gd name="T97" fmla="*/ 2 h 15"/>
                <a:gd name="T98" fmla="*/ 12 w 15"/>
                <a:gd name="T99" fmla="*/ 2 h 15"/>
                <a:gd name="T100" fmla="*/ 7 w 15"/>
                <a:gd name="T101" fmla="*/ 5 h 15"/>
                <a:gd name="T102" fmla="*/ 5 w 15"/>
                <a:gd name="T103" fmla="*/ 4 h 15"/>
                <a:gd name="T104" fmla="*/ 5 w 15"/>
                <a:gd name="T105" fmla="*/ 4 h 15"/>
                <a:gd name="T106" fmla="*/ 5 w 15"/>
                <a:gd name="T107" fmla="*/ 4 h 15"/>
                <a:gd name="T108" fmla="*/ 5 w 15"/>
                <a:gd name="T109" fmla="*/ 5 h 15"/>
                <a:gd name="T110" fmla="*/ 4 w 15"/>
                <a:gd name="T111" fmla="*/ 5 h 15"/>
                <a:gd name="T112" fmla="*/ 3 w 15"/>
                <a:gd name="T113" fmla="*/ 5 h 15"/>
                <a:gd name="T114" fmla="*/ 3 w 15"/>
                <a:gd name="T115" fmla="*/ 5 h 15"/>
                <a:gd name="T116" fmla="*/ 3 w 15"/>
                <a:gd name="T117" fmla="*/ 5 h 15"/>
                <a:gd name="T118" fmla="*/ 4 w 15"/>
                <a:gd name="T119" fmla="*/ 6 h 15"/>
                <a:gd name="T120" fmla="*/ 4 w 15"/>
                <a:gd name="T121" fmla="*/ 6 h 15"/>
                <a:gd name="T122" fmla="*/ 5 w 15"/>
                <a:gd name="T123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" h="15"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4"/>
                    <a:pt x="3" y="14"/>
                    <a:pt x="2" y="14"/>
                  </a:cubicBezTo>
                  <a:cubicBezTo>
                    <a:pt x="2" y="13"/>
                    <a:pt x="2" y="11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5" y="2"/>
                    <a:pt x="5" y="3"/>
                    <a:pt x="6" y="3"/>
                  </a:cubicBezTo>
                  <a:cubicBezTo>
                    <a:pt x="6" y="3"/>
                    <a:pt x="7" y="4"/>
                    <a:pt x="7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2"/>
                    <a:pt x="14" y="2"/>
                  </a:cubicBezTo>
                  <a:cubicBezTo>
                    <a:pt x="14" y="3"/>
                    <a:pt x="15" y="5"/>
                    <a:pt x="13" y="6"/>
                  </a:cubicBezTo>
                  <a:cubicBezTo>
                    <a:pt x="13" y="7"/>
                    <a:pt x="11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1"/>
                    <a:pt x="10" y="11"/>
                  </a:cubicBezTo>
                  <a:cubicBezTo>
                    <a:pt x="10" y="11"/>
                    <a:pt x="10" y="12"/>
                    <a:pt x="10" y="12"/>
                  </a:cubicBezTo>
                  <a:cubicBezTo>
                    <a:pt x="9" y="12"/>
                    <a:pt x="9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4"/>
                    <a:pt x="6" y="15"/>
                    <a:pt x="4" y="15"/>
                  </a:cubicBezTo>
                  <a:close/>
                  <a:moveTo>
                    <a:pt x="5" y="6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9"/>
                  </a:cubicBezTo>
                  <a:cubicBezTo>
                    <a:pt x="4" y="10"/>
                    <a:pt x="3" y="12"/>
                    <a:pt x="3" y="13"/>
                  </a:cubicBezTo>
                  <a:cubicBezTo>
                    <a:pt x="3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2"/>
                    <a:pt x="6" y="12"/>
                    <a:pt x="7" y="11"/>
                  </a:cubicBezTo>
                  <a:cubicBezTo>
                    <a:pt x="7" y="11"/>
                    <a:pt x="8" y="11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0"/>
                  </a:cubicBezTo>
                  <a:cubicBezTo>
                    <a:pt x="9" y="10"/>
                    <a:pt x="10" y="10"/>
                    <a:pt x="10" y="10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9" y="6"/>
                    <a:pt x="9" y="6"/>
                  </a:cubicBezTo>
                  <a:cubicBezTo>
                    <a:pt x="10" y="6"/>
                    <a:pt x="12" y="6"/>
                    <a:pt x="12" y="5"/>
                  </a:cubicBezTo>
                  <a:cubicBezTo>
                    <a:pt x="13" y="4"/>
                    <a:pt x="13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6" y="5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39" name="Freeform 435"/>
            <p:cNvSpPr/>
            <p:nvPr/>
          </p:nvSpPr>
          <p:spPr bwMode="auto">
            <a:xfrm>
              <a:off x="4061" y="2164"/>
              <a:ext cx="12" cy="11"/>
            </a:xfrm>
            <a:custGeom>
              <a:avLst/>
              <a:gdLst>
                <a:gd name="T0" fmla="*/ 4 w 5"/>
                <a:gd name="T1" fmla="*/ 5 h 5"/>
                <a:gd name="T2" fmla="*/ 0 w 5"/>
                <a:gd name="T3" fmla="*/ 3 h 5"/>
                <a:gd name="T4" fmla="*/ 2 w 5"/>
                <a:gd name="T5" fmla="*/ 0 h 5"/>
                <a:gd name="T6" fmla="*/ 3 w 5"/>
                <a:gd name="T7" fmla="*/ 3 h 5"/>
                <a:gd name="T8" fmla="*/ 4 w 5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cubicBezTo>
                    <a:pt x="2" y="5"/>
                    <a:pt x="1" y="3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4" y="0"/>
                    <a:pt x="5" y="2"/>
                    <a:pt x="3" y="3"/>
                  </a:cubicBezTo>
                  <a:cubicBezTo>
                    <a:pt x="4" y="3"/>
                    <a:pt x="4" y="4"/>
                    <a:pt x="4" y="5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40" name="Freeform 436"/>
            <p:cNvSpPr>
              <a:spLocks noEditPoints="1"/>
            </p:cNvSpPr>
            <p:nvPr/>
          </p:nvSpPr>
          <p:spPr bwMode="auto">
            <a:xfrm>
              <a:off x="4057" y="2164"/>
              <a:ext cx="16" cy="14"/>
            </a:xfrm>
            <a:custGeom>
              <a:avLst/>
              <a:gdLst>
                <a:gd name="T0" fmla="*/ 6 w 7"/>
                <a:gd name="T1" fmla="*/ 6 h 6"/>
                <a:gd name="T2" fmla="*/ 3 w 7"/>
                <a:gd name="T3" fmla="*/ 5 h 6"/>
                <a:gd name="T4" fmla="*/ 1 w 7"/>
                <a:gd name="T5" fmla="*/ 4 h 6"/>
                <a:gd name="T6" fmla="*/ 0 w 7"/>
                <a:gd name="T7" fmla="*/ 4 h 6"/>
                <a:gd name="T8" fmla="*/ 1 w 7"/>
                <a:gd name="T9" fmla="*/ 3 h 6"/>
                <a:gd name="T10" fmla="*/ 1 w 7"/>
                <a:gd name="T11" fmla="*/ 2 h 6"/>
                <a:gd name="T12" fmla="*/ 4 w 7"/>
                <a:gd name="T13" fmla="*/ 0 h 6"/>
                <a:gd name="T14" fmla="*/ 6 w 7"/>
                <a:gd name="T15" fmla="*/ 1 h 6"/>
                <a:gd name="T16" fmla="*/ 6 w 7"/>
                <a:gd name="T17" fmla="*/ 3 h 6"/>
                <a:gd name="T18" fmla="*/ 7 w 7"/>
                <a:gd name="T19" fmla="*/ 5 h 6"/>
                <a:gd name="T20" fmla="*/ 7 w 7"/>
                <a:gd name="T21" fmla="*/ 5 h 6"/>
                <a:gd name="T22" fmla="*/ 6 w 7"/>
                <a:gd name="T23" fmla="*/ 6 h 6"/>
                <a:gd name="T24" fmla="*/ 6 w 7"/>
                <a:gd name="T25" fmla="*/ 6 h 6"/>
                <a:gd name="T26" fmla="*/ 4 w 7"/>
                <a:gd name="T27" fmla="*/ 3 h 6"/>
                <a:gd name="T28" fmla="*/ 4 w 7"/>
                <a:gd name="T29" fmla="*/ 4 h 6"/>
                <a:gd name="T30" fmla="*/ 5 w 7"/>
                <a:gd name="T31" fmla="*/ 4 h 6"/>
                <a:gd name="T32" fmla="*/ 4 w 7"/>
                <a:gd name="T33" fmla="*/ 3 h 6"/>
                <a:gd name="T34" fmla="*/ 3 w 7"/>
                <a:gd name="T35" fmla="*/ 3 h 6"/>
                <a:gd name="T36" fmla="*/ 3 w 7"/>
                <a:gd name="T37" fmla="*/ 3 h 6"/>
                <a:gd name="T38" fmla="*/ 4 w 7"/>
                <a:gd name="T39" fmla="*/ 2 h 6"/>
                <a:gd name="T40" fmla="*/ 5 w 7"/>
                <a:gd name="T41" fmla="*/ 1 h 6"/>
                <a:gd name="T42" fmla="*/ 4 w 7"/>
                <a:gd name="T43" fmla="*/ 1 h 6"/>
                <a:gd name="T44" fmla="*/ 3 w 7"/>
                <a:gd name="T4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" h="6">
                  <a:moveTo>
                    <a:pt x="6" y="6"/>
                  </a:moveTo>
                  <a:cubicBezTo>
                    <a:pt x="5" y="6"/>
                    <a:pt x="4" y="5"/>
                    <a:pt x="3" y="5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5" y="0"/>
                    <a:pt x="6" y="0"/>
                    <a:pt x="6" y="1"/>
                  </a:cubicBezTo>
                  <a:cubicBezTo>
                    <a:pt x="6" y="1"/>
                    <a:pt x="6" y="2"/>
                    <a:pt x="6" y="3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lose/>
                  <a:moveTo>
                    <a:pt x="4" y="3"/>
                  </a:moveTo>
                  <a:cubicBezTo>
                    <a:pt x="4" y="3"/>
                    <a:pt x="4" y="3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4" y="3"/>
                  </a:cubicBezTo>
                  <a:close/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41" name="Freeform 437"/>
            <p:cNvSpPr/>
            <p:nvPr/>
          </p:nvSpPr>
          <p:spPr bwMode="auto">
            <a:xfrm>
              <a:off x="3988" y="2128"/>
              <a:ext cx="9" cy="14"/>
            </a:xfrm>
            <a:custGeom>
              <a:avLst/>
              <a:gdLst>
                <a:gd name="T0" fmla="*/ 1 w 4"/>
                <a:gd name="T1" fmla="*/ 6 h 6"/>
                <a:gd name="T2" fmla="*/ 0 w 4"/>
                <a:gd name="T3" fmla="*/ 6 h 6"/>
                <a:gd name="T4" fmla="*/ 4 w 4"/>
                <a:gd name="T5" fmla="*/ 1 h 6"/>
                <a:gd name="T6" fmla="*/ 1 w 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1" y="6"/>
                  </a:moveTo>
                  <a:cubicBezTo>
                    <a:pt x="1" y="6"/>
                    <a:pt x="1" y="6"/>
                    <a:pt x="0" y="6"/>
                  </a:cubicBezTo>
                  <a:cubicBezTo>
                    <a:pt x="1" y="4"/>
                    <a:pt x="2" y="0"/>
                    <a:pt x="4" y="1"/>
                  </a:cubicBezTo>
                  <a:cubicBezTo>
                    <a:pt x="4" y="3"/>
                    <a:pt x="3" y="4"/>
                    <a:pt x="1" y="6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42" name="Freeform 438"/>
            <p:cNvSpPr>
              <a:spLocks noEditPoints="1"/>
            </p:cNvSpPr>
            <p:nvPr/>
          </p:nvSpPr>
          <p:spPr bwMode="auto">
            <a:xfrm>
              <a:off x="3986" y="2128"/>
              <a:ext cx="14" cy="17"/>
            </a:xfrm>
            <a:custGeom>
              <a:avLst/>
              <a:gdLst>
                <a:gd name="T0" fmla="*/ 1 w 6"/>
                <a:gd name="T1" fmla="*/ 7 h 7"/>
                <a:gd name="T2" fmla="*/ 0 w 6"/>
                <a:gd name="T3" fmla="*/ 6 h 7"/>
                <a:gd name="T4" fmla="*/ 0 w 6"/>
                <a:gd name="T5" fmla="*/ 6 h 7"/>
                <a:gd name="T6" fmla="*/ 0 w 6"/>
                <a:gd name="T7" fmla="*/ 5 h 7"/>
                <a:gd name="T8" fmla="*/ 1 w 6"/>
                <a:gd name="T9" fmla="*/ 4 h 7"/>
                <a:gd name="T10" fmla="*/ 4 w 6"/>
                <a:gd name="T11" fmla="*/ 0 h 7"/>
                <a:gd name="T12" fmla="*/ 5 w 6"/>
                <a:gd name="T13" fmla="*/ 0 h 7"/>
                <a:gd name="T14" fmla="*/ 5 w 6"/>
                <a:gd name="T15" fmla="*/ 0 h 7"/>
                <a:gd name="T16" fmla="*/ 5 w 6"/>
                <a:gd name="T17" fmla="*/ 1 h 7"/>
                <a:gd name="T18" fmla="*/ 3 w 6"/>
                <a:gd name="T19" fmla="*/ 6 h 7"/>
                <a:gd name="T20" fmla="*/ 2 w 6"/>
                <a:gd name="T21" fmla="*/ 6 h 7"/>
                <a:gd name="T22" fmla="*/ 1 w 6"/>
                <a:gd name="T23" fmla="*/ 7 h 7"/>
                <a:gd name="T24" fmla="*/ 4 w 6"/>
                <a:gd name="T25" fmla="*/ 1 h 7"/>
                <a:gd name="T26" fmla="*/ 2 w 6"/>
                <a:gd name="T27" fmla="*/ 5 h 7"/>
                <a:gd name="T28" fmla="*/ 2 w 6"/>
                <a:gd name="T29" fmla="*/ 5 h 7"/>
                <a:gd name="T30" fmla="*/ 2 w 6"/>
                <a:gd name="T31" fmla="*/ 5 h 7"/>
                <a:gd name="T32" fmla="*/ 4 w 6"/>
                <a:gd name="T3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7">
                  <a:moveTo>
                    <a:pt x="1" y="7"/>
                  </a:moveTo>
                  <a:cubicBezTo>
                    <a:pt x="1" y="7"/>
                    <a:pt x="1" y="7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2"/>
                    <a:pt x="2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3"/>
                    <a:pt x="5" y="4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7"/>
                    <a:pt x="1" y="7"/>
                  </a:cubicBezTo>
                  <a:close/>
                  <a:moveTo>
                    <a:pt x="4" y="1"/>
                  </a:moveTo>
                  <a:cubicBezTo>
                    <a:pt x="3" y="2"/>
                    <a:pt x="2" y="3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4" y="3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43" name="Freeform 439"/>
            <p:cNvSpPr/>
            <p:nvPr/>
          </p:nvSpPr>
          <p:spPr bwMode="auto">
            <a:xfrm>
              <a:off x="4095" y="2199"/>
              <a:ext cx="49" cy="57"/>
            </a:xfrm>
            <a:custGeom>
              <a:avLst/>
              <a:gdLst>
                <a:gd name="T0" fmla="*/ 3 w 21"/>
                <a:gd name="T1" fmla="*/ 24 h 24"/>
                <a:gd name="T2" fmla="*/ 8 w 21"/>
                <a:gd name="T3" fmla="*/ 23 h 24"/>
                <a:gd name="T4" fmla="*/ 9 w 21"/>
                <a:gd name="T5" fmla="*/ 21 h 24"/>
                <a:gd name="T6" fmla="*/ 12 w 21"/>
                <a:gd name="T7" fmla="*/ 20 h 24"/>
                <a:gd name="T8" fmla="*/ 15 w 21"/>
                <a:gd name="T9" fmla="*/ 16 h 24"/>
                <a:gd name="T10" fmla="*/ 17 w 21"/>
                <a:gd name="T11" fmla="*/ 13 h 24"/>
                <a:gd name="T12" fmla="*/ 20 w 21"/>
                <a:gd name="T13" fmla="*/ 9 h 24"/>
                <a:gd name="T14" fmla="*/ 18 w 21"/>
                <a:gd name="T15" fmla="*/ 6 h 24"/>
                <a:gd name="T16" fmla="*/ 14 w 21"/>
                <a:gd name="T17" fmla="*/ 3 h 24"/>
                <a:gd name="T18" fmla="*/ 10 w 21"/>
                <a:gd name="T19" fmla="*/ 1 h 24"/>
                <a:gd name="T20" fmla="*/ 9 w 21"/>
                <a:gd name="T21" fmla="*/ 4 h 24"/>
                <a:gd name="T22" fmla="*/ 9 w 21"/>
                <a:gd name="T23" fmla="*/ 7 h 24"/>
                <a:gd name="T24" fmla="*/ 10 w 21"/>
                <a:gd name="T25" fmla="*/ 10 h 24"/>
                <a:gd name="T26" fmla="*/ 7 w 21"/>
                <a:gd name="T27" fmla="*/ 15 h 24"/>
                <a:gd name="T28" fmla="*/ 0 w 21"/>
                <a:gd name="T29" fmla="*/ 17 h 24"/>
                <a:gd name="T30" fmla="*/ 3 w 21"/>
                <a:gd name="T3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" h="24">
                  <a:moveTo>
                    <a:pt x="3" y="24"/>
                  </a:moveTo>
                  <a:cubicBezTo>
                    <a:pt x="4" y="24"/>
                    <a:pt x="7" y="24"/>
                    <a:pt x="8" y="23"/>
                  </a:cubicBezTo>
                  <a:cubicBezTo>
                    <a:pt x="8" y="23"/>
                    <a:pt x="9" y="21"/>
                    <a:pt x="9" y="21"/>
                  </a:cubicBezTo>
                  <a:cubicBezTo>
                    <a:pt x="10" y="20"/>
                    <a:pt x="11" y="21"/>
                    <a:pt x="12" y="20"/>
                  </a:cubicBezTo>
                  <a:cubicBezTo>
                    <a:pt x="12" y="18"/>
                    <a:pt x="15" y="18"/>
                    <a:pt x="15" y="16"/>
                  </a:cubicBezTo>
                  <a:cubicBezTo>
                    <a:pt x="15" y="15"/>
                    <a:pt x="15" y="12"/>
                    <a:pt x="17" y="13"/>
                  </a:cubicBezTo>
                  <a:cubicBezTo>
                    <a:pt x="18" y="12"/>
                    <a:pt x="20" y="11"/>
                    <a:pt x="20" y="9"/>
                  </a:cubicBezTo>
                  <a:cubicBezTo>
                    <a:pt x="21" y="7"/>
                    <a:pt x="20" y="8"/>
                    <a:pt x="18" y="6"/>
                  </a:cubicBezTo>
                  <a:cubicBezTo>
                    <a:pt x="17" y="4"/>
                    <a:pt x="15" y="4"/>
                    <a:pt x="14" y="3"/>
                  </a:cubicBezTo>
                  <a:cubicBezTo>
                    <a:pt x="12" y="2"/>
                    <a:pt x="12" y="0"/>
                    <a:pt x="10" y="1"/>
                  </a:cubicBezTo>
                  <a:cubicBezTo>
                    <a:pt x="11" y="3"/>
                    <a:pt x="9" y="2"/>
                    <a:pt x="9" y="4"/>
                  </a:cubicBezTo>
                  <a:cubicBezTo>
                    <a:pt x="9" y="5"/>
                    <a:pt x="8" y="7"/>
                    <a:pt x="9" y="7"/>
                  </a:cubicBezTo>
                  <a:cubicBezTo>
                    <a:pt x="9" y="8"/>
                    <a:pt x="10" y="9"/>
                    <a:pt x="10" y="10"/>
                  </a:cubicBezTo>
                  <a:cubicBezTo>
                    <a:pt x="9" y="11"/>
                    <a:pt x="9" y="14"/>
                    <a:pt x="7" y="15"/>
                  </a:cubicBezTo>
                  <a:cubicBezTo>
                    <a:pt x="5" y="16"/>
                    <a:pt x="2" y="17"/>
                    <a:pt x="0" y="17"/>
                  </a:cubicBezTo>
                  <a:cubicBezTo>
                    <a:pt x="1" y="20"/>
                    <a:pt x="2" y="22"/>
                    <a:pt x="3" y="24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44" name="Freeform 440"/>
            <p:cNvSpPr>
              <a:spLocks noEditPoints="1"/>
            </p:cNvSpPr>
            <p:nvPr/>
          </p:nvSpPr>
          <p:spPr bwMode="auto">
            <a:xfrm>
              <a:off x="4092" y="2199"/>
              <a:ext cx="52" cy="60"/>
            </a:xfrm>
            <a:custGeom>
              <a:avLst/>
              <a:gdLst>
                <a:gd name="T0" fmla="*/ 2 w 22"/>
                <a:gd name="T1" fmla="*/ 23 h 25"/>
                <a:gd name="T2" fmla="*/ 0 w 22"/>
                <a:gd name="T3" fmla="*/ 17 h 25"/>
                <a:gd name="T4" fmla="*/ 8 w 22"/>
                <a:gd name="T5" fmla="*/ 14 h 25"/>
                <a:gd name="T6" fmla="*/ 10 w 22"/>
                <a:gd name="T7" fmla="*/ 10 h 25"/>
                <a:gd name="T8" fmla="*/ 9 w 22"/>
                <a:gd name="T9" fmla="*/ 8 h 25"/>
                <a:gd name="T10" fmla="*/ 9 w 22"/>
                <a:gd name="T11" fmla="*/ 4 h 25"/>
                <a:gd name="T12" fmla="*/ 10 w 22"/>
                <a:gd name="T13" fmla="*/ 1 h 25"/>
                <a:gd name="T14" fmla="*/ 11 w 22"/>
                <a:gd name="T15" fmla="*/ 0 h 25"/>
                <a:gd name="T16" fmla="*/ 14 w 22"/>
                <a:gd name="T17" fmla="*/ 1 h 25"/>
                <a:gd name="T18" fmla="*/ 16 w 22"/>
                <a:gd name="T19" fmla="*/ 3 h 25"/>
                <a:gd name="T20" fmla="*/ 21 w 22"/>
                <a:gd name="T21" fmla="*/ 6 h 25"/>
                <a:gd name="T22" fmla="*/ 20 w 22"/>
                <a:gd name="T23" fmla="*/ 13 h 25"/>
                <a:gd name="T24" fmla="*/ 18 w 22"/>
                <a:gd name="T25" fmla="*/ 14 h 25"/>
                <a:gd name="T26" fmla="*/ 17 w 22"/>
                <a:gd name="T27" fmla="*/ 14 h 25"/>
                <a:gd name="T28" fmla="*/ 15 w 22"/>
                <a:gd name="T29" fmla="*/ 19 h 25"/>
                <a:gd name="T30" fmla="*/ 11 w 22"/>
                <a:gd name="T31" fmla="*/ 21 h 25"/>
                <a:gd name="T32" fmla="*/ 10 w 22"/>
                <a:gd name="T33" fmla="*/ 22 h 25"/>
                <a:gd name="T34" fmla="*/ 6 w 22"/>
                <a:gd name="T35" fmla="*/ 24 h 25"/>
                <a:gd name="T36" fmla="*/ 3 w 22"/>
                <a:gd name="T37" fmla="*/ 25 h 25"/>
                <a:gd name="T38" fmla="*/ 4 w 22"/>
                <a:gd name="T39" fmla="*/ 23 h 25"/>
                <a:gd name="T40" fmla="*/ 6 w 22"/>
                <a:gd name="T41" fmla="*/ 23 h 25"/>
                <a:gd name="T42" fmla="*/ 9 w 22"/>
                <a:gd name="T43" fmla="*/ 22 h 25"/>
                <a:gd name="T44" fmla="*/ 11 w 22"/>
                <a:gd name="T45" fmla="*/ 20 h 25"/>
                <a:gd name="T46" fmla="*/ 14 w 22"/>
                <a:gd name="T47" fmla="*/ 18 h 25"/>
                <a:gd name="T48" fmla="*/ 16 w 22"/>
                <a:gd name="T49" fmla="*/ 13 h 25"/>
                <a:gd name="T50" fmla="*/ 19 w 22"/>
                <a:gd name="T51" fmla="*/ 12 h 25"/>
                <a:gd name="T52" fmla="*/ 20 w 22"/>
                <a:gd name="T53" fmla="*/ 7 h 25"/>
                <a:gd name="T54" fmla="*/ 15 w 22"/>
                <a:gd name="T55" fmla="*/ 4 h 25"/>
                <a:gd name="T56" fmla="*/ 13 w 22"/>
                <a:gd name="T57" fmla="*/ 2 h 25"/>
                <a:gd name="T58" fmla="*/ 11 w 22"/>
                <a:gd name="T59" fmla="*/ 4 h 25"/>
                <a:gd name="T60" fmla="*/ 10 w 22"/>
                <a:gd name="T61" fmla="*/ 5 h 25"/>
                <a:gd name="T62" fmla="*/ 11 w 22"/>
                <a:gd name="T63" fmla="*/ 8 h 25"/>
                <a:gd name="T64" fmla="*/ 11 w 22"/>
                <a:gd name="T65" fmla="*/ 11 h 25"/>
                <a:gd name="T66" fmla="*/ 2 w 22"/>
                <a:gd name="T67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" h="25">
                  <a:moveTo>
                    <a:pt x="3" y="25"/>
                  </a:moveTo>
                  <a:cubicBezTo>
                    <a:pt x="2" y="23"/>
                    <a:pt x="2" y="23"/>
                    <a:pt x="2" y="23"/>
                  </a:cubicBezTo>
                  <a:cubicBezTo>
                    <a:pt x="2" y="21"/>
                    <a:pt x="1" y="20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3" y="16"/>
                    <a:pt x="6" y="15"/>
                    <a:pt x="8" y="14"/>
                  </a:cubicBezTo>
                  <a:cubicBezTo>
                    <a:pt x="9" y="14"/>
                    <a:pt x="9" y="12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0" y="9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6"/>
                    <a:pt x="9" y="5"/>
                  </a:cubicBezTo>
                  <a:cubicBezTo>
                    <a:pt x="9" y="5"/>
                    <a:pt x="9" y="4"/>
                    <a:pt x="9" y="4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1" y="2"/>
                    <a:pt x="11" y="2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2" y="0"/>
                  </a:cubicBezTo>
                  <a:cubicBezTo>
                    <a:pt x="13" y="0"/>
                    <a:pt x="13" y="1"/>
                    <a:pt x="14" y="1"/>
                  </a:cubicBezTo>
                  <a:cubicBezTo>
                    <a:pt x="14" y="2"/>
                    <a:pt x="14" y="2"/>
                    <a:pt x="15" y="2"/>
                  </a:cubicBezTo>
                  <a:cubicBezTo>
                    <a:pt x="15" y="3"/>
                    <a:pt x="16" y="3"/>
                    <a:pt x="16" y="3"/>
                  </a:cubicBezTo>
                  <a:cubicBezTo>
                    <a:pt x="17" y="3"/>
                    <a:pt x="19" y="4"/>
                    <a:pt x="20" y="5"/>
                  </a:cubicBezTo>
                  <a:cubicBezTo>
                    <a:pt x="20" y="6"/>
                    <a:pt x="21" y="6"/>
                    <a:pt x="21" y="6"/>
                  </a:cubicBezTo>
                  <a:cubicBezTo>
                    <a:pt x="22" y="7"/>
                    <a:pt x="22" y="8"/>
                    <a:pt x="22" y="10"/>
                  </a:cubicBezTo>
                  <a:cubicBezTo>
                    <a:pt x="21" y="11"/>
                    <a:pt x="20" y="12"/>
                    <a:pt x="20" y="13"/>
                  </a:cubicBezTo>
                  <a:cubicBezTo>
                    <a:pt x="19" y="13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5"/>
                    <a:pt x="17" y="16"/>
                  </a:cubicBezTo>
                  <a:cubicBezTo>
                    <a:pt x="17" y="18"/>
                    <a:pt x="16" y="18"/>
                    <a:pt x="15" y="19"/>
                  </a:cubicBezTo>
                  <a:cubicBezTo>
                    <a:pt x="14" y="19"/>
                    <a:pt x="14" y="20"/>
                    <a:pt x="13" y="20"/>
                  </a:cubicBezTo>
                  <a:cubicBezTo>
                    <a:pt x="13" y="21"/>
                    <a:pt x="12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3"/>
                    <a:pt x="10" y="23"/>
                    <a:pt x="9" y="24"/>
                  </a:cubicBezTo>
                  <a:cubicBezTo>
                    <a:pt x="8" y="24"/>
                    <a:pt x="8" y="24"/>
                    <a:pt x="6" y="24"/>
                  </a:cubicBezTo>
                  <a:cubicBezTo>
                    <a:pt x="5" y="24"/>
                    <a:pt x="4" y="25"/>
                    <a:pt x="4" y="25"/>
                  </a:cubicBezTo>
                  <a:lnTo>
                    <a:pt x="3" y="25"/>
                  </a:lnTo>
                  <a:close/>
                  <a:moveTo>
                    <a:pt x="2" y="18"/>
                  </a:moveTo>
                  <a:cubicBezTo>
                    <a:pt x="2" y="19"/>
                    <a:pt x="3" y="21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7" y="23"/>
                    <a:pt x="8" y="23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1"/>
                    <a:pt x="9" y="21"/>
                    <a:pt x="10" y="20"/>
                  </a:cubicBezTo>
                  <a:cubicBezTo>
                    <a:pt x="10" y="20"/>
                    <a:pt x="11" y="20"/>
                    <a:pt x="11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3" y="19"/>
                    <a:pt x="13" y="18"/>
                    <a:pt x="14" y="18"/>
                  </a:cubicBezTo>
                  <a:cubicBezTo>
                    <a:pt x="15" y="17"/>
                    <a:pt x="15" y="17"/>
                    <a:pt x="15" y="16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3"/>
                    <a:pt x="17" y="12"/>
                    <a:pt x="18" y="13"/>
                  </a:cubicBezTo>
                  <a:cubicBezTo>
                    <a:pt x="18" y="12"/>
                    <a:pt x="18" y="12"/>
                    <a:pt x="19" y="12"/>
                  </a:cubicBezTo>
                  <a:cubicBezTo>
                    <a:pt x="19" y="11"/>
                    <a:pt x="20" y="10"/>
                    <a:pt x="20" y="9"/>
                  </a:cubicBezTo>
                  <a:cubicBezTo>
                    <a:pt x="21" y="8"/>
                    <a:pt x="21" y="8"/>
                    <a:pt x="20" y="7"/>
                  </a:cubicBezTo>
                  <a:cubicBezTo>
                    <a:pt x="20" y="7"/>
                    <a:pt x="19" y="7"/>
                    <a:pt x="19" y="6"/>
                  </a:cubicBezTo>
                  <a:cubicBezTo>
                    <a:pt x="18" y="5"/>
                    <a:pt x="17" y="5"/>
                    <a:pt x="15" y="4"/>
                  </a:cubicBezTo>
                  <a:cubicBezTo>
                    <a:pt x="15" y="4"/>
                    <a:pt x="15" y="4"/>
                    <a:pt x="14" y="4"/>
                  </a:cubicBezTo>
                  <a:cubicBezTo>
                    <a:pt x="13" y="3"/>
                    <a:pt x="13" y="3"/>
                    <a:pt x="13" y="2"/>
                  </a:cubicBezTo>
                  <a:cubicBezTo>
                    <a:pt x="12" y="2"/>
                    <a:pt x="12" y="1"/>
                    <a:pt x="12" y="1"/>
                  </a:cubicBezTo>
                  <a:cubicBezTo>
                    <a:pt x="12" y="3"/>
                    <a:pt x="12" y="3"/>
                    <a:pt x="11" y="4"/>
                  </a:cubicBezTo>
                  <a:cubicBezTo>
                    <a:pt x="11" y="4"/>
                    <a:pt x="11" y="4"/>
                    <a:pt x="11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7"/>
                    <a:pt x="10" y="7"/>
                  </a:cubicBezTo>
                  <a:cubicBezTo>
                    <a:pt x="10" y="7"/>
                    <a:pt x="10" y="7"/>
                    <a:pt x="11" y="8"/>
                  </a:cubicBezTo>
                  <a:cubicBezTo>
                    <a:pt x="11" y="8"/>
                    <a:pt x="12" y="9"/>
                    <a:pt x="11" y="10"/>
                  </a:cubicBezTo>
                  <a:cubicBezTo>
                    <a:pt x="11" y="10"/>
                    <a:pt x="11" y="11"/>
                    <a:pt x="11" y="11"/>
                  </a:cubicBezTo>
                  <a:cubicBezTo>
                    <a:pt x="10" y="13"/>
                    <a:pt x="10" y="15"/>
                    <a:pt x="8" y="16"/>
                  </a:cubicBezTo>
                  <a:cubicBezTo>
                    <a:pt x="6" y="16"/>
                    <a:pt x="4" y="17"/>
                    <a:pt x="2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45" name="Freeform 441"/>
            <p:cNvSpPr/>
            <p:nvPr/>
          </p:nvSpPr>
          <p:spPr bwMode="auto">
            <a:xfrm>
              <a:off x="4118" y="2192"/>
              <a:ext cx="3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46" name="Freeform 442"/>
            <p:cNvSpPr/>
            <p:nvPr/>
          </p:nvSpPr>
          <p:spPr bwMode="auto">
            <a:xfrm>
              <a:off x="4118" y="2187"/>
              <a:ext cx="5" cy="12"/>
            </a:xfrm>
            <a:custGeom>
              <a:avLst/>
              <a:gdLst>
                <a:gd name="T0" fmla="*/ 2 w 2"/>
                <a:gd name="T1" fmla="*/ 5 h 5"/>
                <a:gd name="T2" fmla="*/ 1 w 2"/>
                <a:gd name="T3" fmla="*/ 4 h 5"/>
                <a:gd name="T4" fmla="*/ 0 w 2"/>
                <a:gd name="T5" fmla="*/ 3 h 5"/>
                <a:gd name="T6" fmla="*/ 1 w 2"/>
                <a:gd name="T7" fmla="*/ 1 h 5"/>
                <a:gd name="T8" fmla="*/ 2 w 2"/>
                <a:gd name="T9" fmla="*/ 0 h 5"/>
                <a:gd name="T10" fmla="*/ 2 w 2"/>
                <a:gd name="T11" fmla="*/ 2 h 5"/>
                <a:gd name="T12" fmla="*/ 2 w 2"/>
                <a:gd name="T13" fmla="*/ 2 h 5"/>
                <a:gd name="T14" fmla="*/ 2 w 2"/>
                <a:gd name="T15" fmla="*/ 4 h 5"/>
                <a:gd name="T16" fmla="*/ 2 w 2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5">
                  <a:moveTo>
                    <a:pt x="2" y="5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4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47" name="Freeform 443"/>
            <p:cNvSpPr/>
            <p:nvPr/>
          </p:nvSpPr>
          <p:spPr bwMode="auto">
            <a:xfrm>
              <a:off x="4152" y="2111"/>
              <a:ext cx="104" cy="98"/>
            </a:xfrm>
            <a:custGeom>
              <a:avLst/>
              <a:gdLst>
                <a:gd name="T0" fmla="*/ 18 w 44"/>
                <a:gd name="T1" fmla="*/ 41 h 41"/>
                <a:gd name="T2" fmla="*/ 14 w 44"/>
                <a:gd name="T3" fmla="*/ 36 h 41"/>
                <a:gd name="T4" fmla="*/ 10 w 44"/>
                <a:gd name="T5" fmla="*/ 36 h 41"/>
                <a:gd name="T6" fmla="*/ 9 w 44"/>
                <a:gd name="T7" fmla="*/ 37 h 41"/>
                <a:gd name="T8" fmla="*/ 7 w 44"/>
                <a:gd name="T9" fmla="*/ 36 h 41"/>
                <a:gd name="T10" fmla="*/ 2 w 44"/>
                <a:gd name="T11" fmla="*/ 36 h 41"/>
                <a:gd name="T12" fmla="*/ 6 w 44"/>
                <a:gd name="T13" fmla="*/ 31 h 41"/>
                <a:gd name="T14" fmla="*/ 3 w 44"/>
                <a:gd name="T15" fmla="*/ 27 h 41"/>
                <a:gd name="T16" fmla="*/ 0 w 44"/>
                <a:gd name="T17" fmla="*/ 23 h 41"/>
                <a:gd name="T18" fmla="*/ 11 w 44"/>
                <a:gd name="T19" fmla="*/ 24 h 41"/>
                <a:gd name="T20" fmla="*/ 14 w 44"/>
                <a:gd name="T21" fmla="*/ 22 h 41"/>
                <a:gd name="T22" fmla="*/ 18 w 44"/>
                <a:gd name="T23" fmla="*/ 18 h 41"/>
                <a:gd name="T24" fmla="*/ 22 w 44"/>
                <a:gd name="T25" fmla="*/ 17 h 41"/>
                <a:gd name="T26" fmla="*/ 22 w 44"/>
                <a:gd name="T27" fmla="*/ 14 h 41"/>
                <a:gd name="T28" fmla="*/ 25 w 44"/>
                <a:gd name="T29" fmla="*/ 12 h 41"/>
                <a:gd name="T30" fmla="*/ 24 w 44"/>
                <a:gd name="T31" fmla="*/ 10 h 41"/>
                <a:gd name="T32" fmla="*/ 27 w 44"/>
                <a:gd name="T33" fmla="*/ 9 h 41"/>
                <a:gd name="T34" fmla="*/ 28 w 44"/>
                <a:gd name="T35" fmla="*/ 5 h 41"/>
                <a:gd name="T36" fmla="*/ 28 w 44"/>
                <a:gd name="T37" fmla="*/ 3 h 41"/>
                <a:gd name="T38" fmla="*/ 32 w 44"/>
                <a:gd name="T39" fmla="*/ 1 h 41"/>
                <a:gd name="T40" fmla="*/ 39 w 44"/>
                <a:gd name="T41" fmla="*/ 1 h 41"/>
                <a:gd name="T42" fmla="*/ 41 w 44"/>
                <a:gd name="T43" fmla="*/ 4 h 41"/>
                <a:gd name="T44" fmla="*/ 44 w 44"/>
                <a:gd name="T45" fmla="*/ 5 h 41"/>
                <a:gd name="T46" fmla="*/ 41 w 44"/>
                <a:gd name="T47" fmla="*/ 8 h 41"/>
                <a:gd name="T48" fmla="*/ 37 w 44"/>
                <a:gd name="T49" fmla="*/ 8 h 41"/>
                <a:gd name="T50" fmla="*/ 35 w 44"/>
                <a:gd name="T51" fmla="*/ 10 h 41"/>
                <a:gd name="T52" fmla="*/ 36 w 44"/>
                <a:gd name="T53" fmla="*/ 15 h 41"/>
                <a:gd name="T54" fmla="*/ 37 w 44"/>
                <a:gd name="T55" fmla="*/ 16 h 41"/>
                <a:gd name="T56" fmla="*/ 36 w 44"/>
                <a:gd name="T57" fmla="*/ 19 h 41"/>
                <a:gd name="T58" fmla="*/ 37 w 44"/>
                <a:gd name="T59" fmla="*/ 19 h 41"/>
                <a:gd name="T60" fmla="*/ 25 w 44"/>
                <a:gd name="T61" fmla="*/ 28 h 41"/>
                <a:gd name="T62" fmla="*/ 22 w 44"/>
                <a:gd name="T63" fmla="*/ 33 h 41"/>
                <a:gd name="T64" fmla="*/ 24 w 44"/>
                <a:gd name="T65" fmla="*/ 34 h 41"/>
                <a:gd name="T66" fmla="*/ 25 w 44"/>
                <a:gd name="T67" fmla="*/ 36 h 41"/>
                <a:gd name="T68" fmla="*/ 25 w 44"/>
                <a:gd name="T69" fmla="*/ 39 h 41"/>
                <a:gd name="T70" fmla="*/ 21 w 44"/>
                <a:gd name="T71" fmla="*/ 39 h 41"/>
                <a:gd name="T72" fmla="*/ 18 w 4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" h="41">
                  <a:moveTo>
                    <a:pt x="18" y="41"/>
                  </a:moveTo>
                  <a:cubicBezTo>
                    <a:pt x="16" y="41"/>
                    <a:pt x="16" y="36"/>
                    <a:pt x="14" y="36"/>
                  </a:cubicBezTo>
                  <a:cubicBezTo>
                    <a:pt x="13" y="36"/>
                    <a:pt x="11" y="37"/>
                    <a:pt x="10" y="36"/>
                  </a:cubicBezTo>
                  <a:cubicBezTo>
                    <a:pt x="9" y="36"/>
                    <a:pt x="10" y="37"/>
                    <a:pt x="9" y="37"/>
                  </a:cubicBezTo>
                  <a:cubicBezTo>
                    <a:pt x="9" y="37"/>
                    <a:pt x="8" y="36"/>
                    <a:pt x="7" y="36"/>
                  </a:cubicBezTo>
                  <a:cubicBezTo>
                    <a:pt x="6" y="37"/>
                    <a:pt x="1" y="38"/>
                    <a:pt x="2" y="36"/>
                  </a:cubicBezTo>
                  <a:cubicBezTo>
                    <a:pt x="2" y="33"/>
                    <a:pt x="5" y="33"/>
                    <a:pt x="6" y="31"/>
                  </a:cubicBezTo>
                  <a:cubicBezTo>
                    <a:pt x="4" y="31"/>
                    <a:pt x="5" y="28"/>
                    <a:pt x="3" y="27"/>
                  </a:cubicBezTo>
                  <a:cubicBezTo>
                    <a:pt x="1" y="26"/>
                    <a:pt x="1" y="25"/>
                    <a:pt x="0" y="23"/>
                  </a:cubicBezTo>
                  <a:cubicBezTo>
                    <a:pt x="3" y="24"/>
                    <a:pt x="7" y="25"/>
                    <a:pt x="11" y="24"/>
                  </a:cubicBezTo>
                  <a:cubicBezTo>
                    <a:pt x="12" y="23"/>
                    <a:pt x="14" y="24"/>
                    <a:pt x="14" y="22"/>
                  </a:cubicBezTo>
                  <a:cubicBezTo>
                    <a:pt x="14" y="19"/>
                    <a:pt x="15" y="19"/>
                    <a:pt x="18" y="18"/>
                  </a:cubicBezTo>
                  <a:cubicBezTo>
                    <a:pt x="17" y="16"/>
                    <a:pt x="21" y="18"/>
                    <a:pt x="22" y="17"/>
                  </a:cubicBezTo>
                  <a:cubicBezTo>
                    <a:pt x="22" y="17"/>
                    <a:pt x="22" y="15"/>
                    <a:pt x="22" y="14"/>
                  </a:cubicBezTo>
                  <a:cubicBezTo>
                    <a:pt x="22" y="13"/>
                    <a:pt x="23" y="12"/>
                    <a:pt x="25" y="12"/>
                  </a:cubicBezTo>
                  <a:cubicBezTo>
                    <a:pt x="24" y="11"/>
                    <a:pt x="24" y="11"/>
                    <a:pt x="24" y="10"/>
                  </a:cubicBezTo>
                  <a:cubicBezTo>
                    <a:pt x="24" y="10"/>
                    <a:pt x="28" y="10"/>
                    <a:pt x="27" y="9"/>
                  </a:cubicBezTo>
                  <a:cubicBezTo>
                    <a:pt x="26" y="8"/>
                    <a:pt x="28" y="6"/>
                    <a:pt x="28" y="5"/>
                  </a:cubicBezTo>
                  <a:cubicBezTo>
                    <a:pt x="28" y="4"/>
                    <a:pt x="26" y="4"/>
                    <a:pt x="28" y="3"/>
                  </a:cubicBezTo>
                  <a:cubicBezTo>
                    <a:pt x="29" y="2"/>
                    <a:pt x="30" y="1"/>
                    <a:pt x="32" y="1"/>
                  </a:cubicBezTo>
                  <a:cubicBezTo>
                    <a:pt x="34" y="1"/>
                    <a:pt x="38" y="0"/>
                    <a:pt x="39" y="1"/>
                  </a:cubicBezTo>
                  <a:cubicBezTo>
                    <a:pt x="40" y="2"/>
                    <a:pt x="39" y="4"/>
                    <a:pt x="41" y="4"/>
                  </a:cubicBezTo>
                  <a:cubicBezTo>
                    <a:pt x="41" y="4"/>
                    <a:pt x="43" y="5"/>
                    <a:pt x="44" y="5"/>
                  </a:cubicBezTo>
                  <a:cubicBezTo>
                    <a:pt x="43" y="6"/>
                    <a:pt x="42" y="8"/>
                    <a:pt x="41" y="8"/>
                  </a:cubicBezTo>
                  <a:cubicBezTo>
                    <a:pt x="40" y="7"/>
                    <a:pt x="39" y="8"/>
                    <a:pt x="37" y="8"/>
                  </a:cubicBezTo>
                  <a:cubicBezTo>
                    <a:pt x="35" y="7"/>
                    <a:pt x="32" y="9"/>
                    <a:pt x="35" y="10"/>
                  </a:cubicBezTo>
                  <a:cubicBezTo>
                    <a:pt x="34" y="12"/>
                    <a:pt x="35" y="13"/>
                    <a:pt x="36" y="15"/>
                  </a:cubicBezTo>
                  <a:cubicBezTo>
                    <a:pt x="37" y="16"/>
                    <a:pt x="39" y="15"/>
                    <a:pt x="37" y="16"/>
                  </a:cubicBezTo>
                  <a:cubicBezTo>
                    <a:pt x="36" y="17"/>
                    <a:pt x="36" y="18"/>
                    <a:pt x="36" y="19"/>
                  </a:cubicBezTo>
                  <a:cubicBezTo>
                    <a:pt x="36" y="19"/>
                    <a:pt x="36" y="19"/>
                    <a:pt x="37" y="19"/>
                  </a:cubicBezTo>
                  <a:cubicBezTo>
                    <a:pt x="34" y="20"/>
                    <a:pt x="28" y="33"/>
                    <a:pt x="25" y="28"/>
                  </a:cubicBezTo>
                  <a:cubicBezTo>
                    <a:pt x="24" y="30"/>
                    <a:pt x="22" y="31"/>
                    <a:pt x="22" y="33"/>
                  </a:cubicBezTo>
                  <a:cubicBezTo>
                    <a:pt x="22" y="33"/>
                    <a:pt x="24" y="32"/>
                    <a:pt x="24" y="34"/>
                  </a:cubicBezTo>
                  <a:cubicBezTo>
                    <a:pt x="24" y="36"/>
                    <a:pt x="25" y="34"/>
                    <a:pt x="25" y="36"/>
                  </a:cubicBezTo>
                  <a:cubicBezTo>
                    <a:pt x="26" y="36"/>
                    <a:pt x="27" y="41"/>
                    <a:pt x="25" y="39"/>
                  </a:cubicBezTo>
                  <a:cubicBezTo>
                    <a:pt x="25" y="39"/>
                    <a:pt x="21" y="39"/>
                    <a:pt x="21" y="39"/>
                  </a:cubicBezTo>
                  <a:cubicBezTo>
                    <a:pt x="21" y="41"/>
                    <a:pt x="19" y="41"/>
                    <a:pt x="18" y="4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48" name="Freeform 444"/>
            <p:cNvSpPr>
              <a:spLocks noEditPoints="1"/>
            </p:cNvSpPr>
            <p:nvPr/>
          </p:nvSpPr>
          <p:spPr bwMode="auto">
            <a:xfrm>
              <a:off x="4147" y="2111"/>
              <a:ext cx="114" cy="100"/>
            </a:xfrm>
            <a:custGeom>
              <a:avLst/>
              <a:gdLst>
                <a:gd name="T0" fmla="*/ 17 w 48"/>
                <a:gd name="T1" fmla="*/ 39 h 42"/>
                <a:gd name="T2" fmla="*/ 12 w 48"/>
                <a:gd name="T3" fmla="*/ 37 h 42"/>
                <a:gd name="T4" fmla="*/ 9 w 48"/>
                <a:gd name="T5" fmla="*/ 37 h 42"/>
                <a:gd name="T6" fmla="*/ 3 w 48"/>
                <a:gd name="T7" fmla="*/ 37 h 42"/>
                <a:gd name="T8" fmla="*/ 7 w 48"/>
                <a:gd name="T9" fmla="*/ 31 h 42"/>
                <a:gd name="T10" fmla="*/ 1 w 48"/>
                <a:gd name="T11" fmla="*/ 24 h 42"/>
                <a:gd name="T12" fmla="*/ 13 w 48"/>
                <a:gd name="T13" fmla="*/ 23 h 42"/>
                <a:gd name="T14" fmla="*/ 19 w 48"/>
                <a:gd name="T15" fmla="*/ 18 h 42"/>
                <a:gd name="T16" fmla="*/ 22 w 48"/>
                <a:gd name="T17" fmla="*/ 16 h 42"/>
                <a:gd name="T18" fmla="*/ 23 w 48"/>
                <a:gd name="T19" fmla="*/ 14 h 42"/>
                <a:gd name="T20" fmla="*/ 25 w 48"/>
                <a:gd name="T21" fmla="*/ 10 h 42"/>
                <a:gd name="T22" fmla="*/ 28 w 48"/>
                <a:gd name="T23" fmla="*/ 9 h 42"/>
                <a:gd name="T24" fmla="*/ 29 w 48"/>
                <a:gd name="T25" fmla="*/ 5 h 42"/>
                <a:gd name="T26" fmla="*/ 30 w 48"/>
                <a:gd name="T27" fmla="*/ 2 h 42"/>
                <a:gd name="T28" fmla="*/ 38 w 48"/>
                <a:gd name="T29" fmla="*/ 0 h 42"/>
                <a:gd name="T30" fmla="*/ 42 w 48"/>
                <a:gd name="T31" fmla="*/ 3 h 42"/>
                <a:gd name="T32" fmla="*/ 46 w 48"/>
                <a:gd name="T33" fmla="*/ 5 h 42"/>
                <a:gd name="T34" fmla="*/ 45 w 48"/>
                <a:gd name="T35" fmla="*/ 7 h 42"/>
                <a:gd name="T36" fmla="*/ 42 w 48"/>
                <a:gd name="T37" fmla="*/ 8 h 42"/>
                <a:gd name="T38" fmla="*/ 36 w 48"/>
                <a:gd name="T39" fmla="*/ 9 h 42"/>
                <a:gd name="T40" fmla="*/ 37 w 48"/>
                <a:gd name="T41" fmla="*/ 10 h 42"/>
                <a:gd name="T42" fmla="*/ 41 w 48"/>
                <a:gd name="T43" fmla="*/ 16 h 42"/>
                <a:gd name="T44" fmla="*/ 38 w 48"/>
                <a:gd name="T45" fmla="*/ 18 h 42"/>
                <a:gd name="T46" fmla="*/ 39 w 48"/>
                <a:gd name="T47" fmla="*/ 20 h 42"/>
                <a:gd name="T48" fmla="*/ 27 w 48"/>
                <a:gd name="T49" fmla="*/ 29 h 42"/>
                <a:gd name="T50" fmla="*/ 27 w 48"/>
                <a:gd name="T51" fmla="*/ 33 h 42"/>
                <a:gd name="T52" fmla="*/ 28 w 48"/>
                <a:gd name="T53" fmla="*/ 35 h 42"/>
                <a:gd name="T54" fmla="*/ 28 w 48"/>
                <a:gd name="T55" fmla="*/ 40 h 42"/>
                <a:gd name="T56" fmla="*/ 21 w 48"/>
                <a:gd name="T57" fmla="*/ 41 h 42"/>
                <a:gd name="T58" fmla="*/ 16 w 48"/>
                <a:gd name="T59" fmla="*/ 36 h 42"/>
                <a:gd name="T60" fmla="*/ 21 w 48"/>
                <a:gd name="T61" fmla="*/ 40 h 42"/>
                <a:gd name="T62" fmla="*/ 23 w 48"/>
                <a:gd name="T63" fmla="*/ 39 h 42"/>
                <a:gd name="T64" fmla="*/ 27 w 48"/>
                <a:gd name="T65" fmla="*/ 36 h 42"/>
                <a:gd name="T66" fmla="*/ 26 w 48"/>
                <a:gd name="T67" fmla="*/ 34 h 42"/>
                <a:gd name="T68" fmla="*/ 26 w 48"/>
                <a:gd name="T69" fmla="*/ 29 h 42"/>
                <a:gd name="T70" fmla="*/ 28 w 48"/>
                <a:gd name="T71" fmla="*/ 28 h 42"/>
                <a:gd name="T72" fmla="*/ 34 w 48"/>
                <a:gd name="T73" fmla="*/ 23 h 42"/>
                <a:gd name="T74" fmla="*/ 37 w 48"/>
                <a:gd name="T75" fmla="*/ 19 h 42"/>
                <a:gd name="T76" fmla="*/ 39 w 48"/>
                <a:gd name="T77" fmla="*/ 16 h 42"/>
                <a:gd name="T78" fmla="*/ 35 w 48"/>
                <a:gd name="T79" fmla="*/ 8 h 42"/>
                <a:gd name="T80" fmla="*/ 43 w 48"/>
                <a:gd name="T81" fmla="*/ 7 h 42"/>
                <a:gd name="T82" fmla="*/ 44 w 48"/>
                <a:gd name="T83" fmla="*/ 5 h 42"/>
                <a:gd name="T84" fmla="*/ 41 w 48"/>
                <a:gd name="T85" fmla="*/ 2 h 42"/>
                <a:gd name="T86" fmla="*/ 34 w 48"/>
                <a:gd name="T87" fmla="*/ 1 h 42"/>
                <a:gd name="T88" fmla="*/ 30 w 48"/>
                <a:gd name="T89" fmla="*/ 3 h 42"/>
                <a:gd name="T90" fmla="*/ 30 w 48"/>
                <a:gd name="T91" fmla="*/ 8 h 42"/>
                <a:gd name="T92" fmla="*/ 27 w 48"/>
                <a:gd name="T93" fmla="*/ 11 h 42"/>
                <a:gd name="T94" fmla="*/ 28 w 48"/>
                <a:gd name="T95" fmla="*/ 12 h 42"/>
                <a:gd name="T96" fmla="*/ 25 w 48"/>
                <a:gd name="T97" fmla="*/ 15 h 42"/>
                <a:gd name="T98" fmla="*/ 21 w 48"/>
                <a:gd name="T99" fmla="*/ 18 h 42"/>
                <a:gd name="T100" fmla="*/ 21 w 48"/>
                <a:gd name="T101" fmla="*/ 19 h 42"/>
                <a:gd name="T102" fmla="*/ 14 w 48"/>
                <a:gd name="T103" fmla="*/ 24 h 42"/>
                <a:gd name="T104" fmla="*/ 5 w 48"/>
                <a:gd name="T105" fmla="*/ 27 h 42"/>
                <a:gd name="T106" fmla="*/ 9 w 48"/>
                <a:gd name="T107" fmla="*/ 31 h 42"/>
                <a:gd name="T108" fmla="*/ 4 w 48"/>
                <a:gd name="T109" fmla="*/ 36 h 42"/>
                <a:gd name="T110" fmla="*/ 5 w 48"/>
                <a:gd name="T111" fmla="*/ 36 h 42"/>
                <a:gd name="T112" fmla="*/ 9 w 48"/>
                <a:gd name="T113" fmla="*/ 36 h 42"/>
                <a:gd name="T114" fmla="*/ 12 w 48"/>
                <a:gd name="T115" fmla="*/ 36 h 42"/>
                <a:gd name="T116" fmla="*/ 16 w 48"/>
                <a:gd name="T117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8" h="42">
                  <a:moveTo>
                    <a:pt x="20" y="42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19" y="42"/>
                    <a:pt x="18" y="40"/>
                    <a:pt x="17" y="39"/>
                  </a:cubicBezTo>
                  <a:cubicBezTo>
                    <a:pt x="17" y="38"/>
                    <a:pt x="17" y="37"/>
                    <a:pt x="16" y="37"/>
                  </a:cubicBezTo>
                  <a:cubicBezTo>
                    <a:pt x="16" y="37"/>
                    <a:pt x="15" y="37"/>
                    <a:pt x="15" y="37"/>
                  </a:cubicBezTo>
                  <a:cubicBezTo>
                    <a:pt x="14" y="37"/>
                    <a:pt x="13" y="37"/>
                    <a:pt x="12" y="37"/>
                  </a:cubicBezTo>
                  <a:cubicBezTo>
                    <a:pt x="12" y="38"/>
                    <a:pt x="12" y="38"/>
                    <a:pt x="11" y="38"/>
                  </a:cubicBezTo>
                  <a:cubicBezTo>
                    <a:pt x="11" y="38"/>
                    <a:pt x="10" y="37"/>
                    <a:pt x="10" y="37"/>
                  </a:cubicBezTo>
                  <a:cubicBezTo>
                    <a:pt x="10" y="37"/>
                    <a:pt x="10" y="37"/>
                    <a:pt x="9" y="37"/>
                  </a:cubicBezTo>
                  <a:cubicBezTo>
                    <a:pt x="9" y="37"/>
                    <a:pt x="9" y="37"/>
                    <a:pt x="8" y="37"/>
                  </a:cubicBezTo>
                  <a:cubicBezTo>
                    <a:pt x="7" y="38"/>
                    <a:pt x="6" y="38"/>
                    <a:pt x="5" y="38"/>
                  </a:cubicBezTo>
                  <a:cubicBezTo>
                    <a:pt x="4" y="38"/>
                    <a:pt x="4" y="38"/>
                    <a:pt x="3" y="37"/>
                  </a:cubicBezTo>
                  <a:cubicBezTo>
                    <a:pt x="3" y="37"/>
                    <a:pt x="3" y="37"/>
                    <a:pt x="3" y="36"/>
                  </a:cubicBezTo>
                  <a:cubicBezTo>
                    <a:pt x="3" y="34"/>
                    <a:pt x="5" y="33"/>
                    <a:pt x="6" y="33"/>
                  </a:cubicBezTo>
                  <a:cubicBezTo>
                    <a:pt x="6" y="32"/>
                    <a:pt x="7" y="32"/>
                    <a:pt x="7" y="31"/>
                  </a:cubicBezTo>
                  <a:cubicBezTo>
                    <a:pt x="6" y="31"/>
                    <a:pt x="6" y="30"/>
                    <a:pt x="6" y="30"/>
                  </a:cubicBezTo>
                  <a:cubicBezTo>
                    <a:pt x="6" y="29"/>
                    <a:pt x="5" y="28"/>
                    <a:pt x="5" y="28"/>
                  </a:cubicBezTo>
                  <a:cubicBezTo>
                    <a:pt x="3" y="27"/>
                    <a:pt x="2" y="26"/>
                    <a:pt x="1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5" y="24"/>
                    <a:pt x="9" y="24"/>
                    <a:pt x="13" y="23"/>
                  </a:cubicBezTo>
                  <a:cubicBezTo>
                    <a:pt x="13" y="23"/>
                    <a:pt x="13" y="23"/>
                    <a:pt x="14" y="23"/>
                  </a:cubicBezTo>
                  <a:cubicBezTo>
                    <a:pt x="15" y="23"/>
                    <a:pt x="15" y="23"/>
                    <a:pt x="15" y="22"/>
                  </a:cubicBezTo>
                  <a:cubicBezTo>
                    <a:pt x="16" y="19"/>
                    <a:pt x="17" y="18"/>
                    <a:pt x="19" y="18"/>
                  </a:cubicBezTo>
                  <a:cubicBezTo>
                    <a:pt x="19" y="18"/>
                    <a:pt x="19" y="17"/>
                    <a:pt x="19" y="17"/>
                  </a:cubicBezTo>
                  <a:cubicBezTo>
                    <a:pt x="20" y="17"/>
                    <a:pt x="21" y="16"/>
                    <a:pt x="21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5"/>
                  </a:cubicBezTo>
                  <a:cubicBezTo>
                    <a:pt x="23" y="15"/>
                    <a:pt x="23" y="14"/>
                    <a:pt x="23" y="14"/>
                  </a:cubicBezTo>
                  <a:cubicBezTo>
                    <a:pt x="24" y="13"/>
                    <a:pt x="25" y="12"/>
                    <a:pt x="26" y="1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5" y="11"/>
                    <a:pt x="25" y="11"/>
                    <a:pt x="25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9"/>
                    <a:pt x="28" y="9"/>
                    <a:pt x="28" y="9"/>
                  </a:cubicBezTo>
                  <a:cubicBezTo>
                    <a:pt x="28" y="9"/>
                    <a:pt x="28" y="8"/>
                    <a:pt x="29" y="7"/>
                  </a:cubicBezTo>
                  <a:cubicBezTo>
                    <a:pt x="29" y="6"/>
                    <a:pt x="30" y="6"/>
                    <a:pt x="30" y="5"/>
                  </a:cubicBezTo>
                  <a:cubicBezTo>
                    <a:pt x="30" y="5"/>
                    <a:pt x="29" y="5"/>
                    <a:pt x="29" y="5"/>
                  </a:cubicBezTo>
                  <a:cubicBezTo>
                    <a:pt x="29" y="4"/>
                    <a:pt x="28" y="4"/>
                    <a:pt x="28" y="3"/>
                  </a:cubicBezTo>
                  <a:cubicBezTo>
                    <a:pt x="28" y="3"/>
                    <a:pt x="29" y="3"/>
                    <a:pt x="29" y="2"/>
                  </a:cubicBezTo>
                  <a:cubicBezTo>
                    <a:pt x="29" y="2"/>
                    <a:pt x="30" y="2"/>
                    <a:pt x="30" y="2"/>
                  </a:cubicBezTo>
                  <a:cubicBezTo>
                    <a:pt x="31" y="1"/>
                    <a:pt x="32" y="0"/>
                    <a:pt x="34" y="0"/>
                  </a:cubicBezTo>
                  <a:cubicBezTo>
                    <a:pt x="34" y="0"/>
                    <a:pt x="35" y="0"/>
                    <a:pt x="36" y="0"/>
                  </a:cubicBezTo>
                  <a:cubicBezTo>
                    <a:pt x="37" y="0"/>
                    <a:pt x="37" y="0"/>
                    <a:pt x="38" y="0"/>
                  </a:cubicBezTo>
                  <a:cubicBezTo>
                    <a:pt x="40" y="0"/>
                    <a:pt x="41" y="0"/>
                    <a:pt x="42" y="1"/>
                  </a:cubicBezTo>
                  <a:cubicBezTo>
                    <a:pt x="42" y="1"/>
                    <a:pt x="42" y="2"/>
                    <a:pt x="42" y="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4" y="4"/>
                    <a:pt x="45" y="4"/>
                  </a:cubicBezTo>
                  <a:cubicBezTo>
                    <a:pt x="45" y="4"/>
                    <a:pt x="46" y="5"/>
                    <a:pt x="46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6" y="6"/>
                    <a:pt x="46" y="7"/>
                    <a:pt x="45" y="7"/>
                  </a:cubicBezTo>
                  <a:cubicBezTo>
                    <a:pt x="45" y="8"/>
                    <a:pt x="44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9"/>
                    <a:pt x="40" y="9"/>
                    <a:pt x="39" y="9"/>
                  </a:cubicBezTo>
                  <a:cubicBezTo>
                    <a:pt x="39" y="8"/>
                    <a:pt x="38" y="8"/>
                    <a:pt x="38" y="8"/>
                  </a:cubicBezTo>
                  <a:cubicBezTo>
                    <a:pt x="37" y="8"/>
                    <a:pt x="37" y="9"/>
                    <a:pt x="36" y="9"/>
                  </a:cubicBezTo>
                  <a:cubicBezTo>
                    <a:pt x="36" y="9"/>
                    <a:pt x="37" y="9"/>
                    <a:pt x="37" y="10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2"/>
                    <a:pt x="37" y="13"/>
                    <a:pt x="39" y="14"/>
                  </a:cubicBezTo>
                  <a:cubicBezTo>
                    <a:pt x="39" y="14"/>
                    <a:pt x="39" y="15"/>
                    <a:pt x="40" y="15"/>
                  </a:cubicBezTo>
                  <a:cubicBezTo>
                    <a:pt x="40" y="15"/>
                    <a:pt x="41" y="15"/>
                    <a:pt x="41" y="16"/>
                  </a:cubicBezTo>
                  <a:cubicBezTo>
                    <a:pt x="41" y="16"/>
                    <a:pt x="40" y="17"/>
                    <a:pt x="39" y="17"/>
                  </a:cubicBezTo>
                  <a:cubicBezTo>
                    <a:pt x="39" y="17"/>
                    <a:pt x="39" y="17"/>
                    <a:pt x="39" y="18"/>
                  </a:cubicBezTo>
                  <a:cubicBezTo>
                    <a:pt x="39" y="18"/>
                    <a:pt x="39" y="18"/>
                    <a:pt x="38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20"/>
                    <a:pt x="36" y="22"/>
                    <a:pt x="35" y="24"/>
                  </a:cubicBezTo>
                  <a:cubicBezTo>
                    <a:pt x="33" y="27"/>
                    <a:pt x="30" y="30"/>
                    <a:pt x="28" y="30"/>
                  </a:cubicBezTo>
                  <a:cubicBezTo>
                    <a:pt x="28" y="30"/>
                    <a:pt x="27" y="30"/>
                    <a:pt x="27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6" y="30"/>
                    <a:pt x="25" y="31"/>
                    <a:pt x="25" y="32"/>
                  </a:cubicBezTo>
                  <a:cubicBezTo>
                    <a:pt x="26" y="32"/>
                    <a:pt x="26" y="32"/>
                    <a:pt x="27" y="33"/>
                  </a:cubicBezTo>
                  <a:cubicBezTo>
                    <a:pt x="27" y="33"/>
                    <a:pt x="27" y="33"/>
                    <a:pt x="27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7" y="34"/>
                    <a:pt x="28" y="35"/>
                    <a:pt x="28" y="35"/>
                  </a:cubicBezTo>
                  <a:cubicBezTo>
                    <a:pt x="28" y="35"/>
                    <a:pt x="29" y="39"/>
                    <a:pt x="29" y="40"/>
                  </a:cubicBezTo>
                  <a:cubicBezTo>
                    <a:pt x="29" y="40"/>
                    <a:pt x="28" y="40"/>
                    <a:pt x="28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40"/>
                    <a:pt x="27" y="40"/>
                    <a:pt x="27" y="40"/>
                  </a:cubicBezTo>
                  <a:cubicBezTo>
                    <a:pt x="26" y="40"/>
                    <a:pt x="24" y="40"/>
                    <a:pt x="23" y="40"/>
                  </a:cubicBezTo>
                  <a:cubicBezTo>
                    <a:pt x="23" y="41"/>
                    <a:pt x="22" y="41"/>
                    <a:pt x="21" y="41"/>
                  </a:cubicBezTo>
                  <a:cubicBezTo>
                    <a:pt x="21" y="41"/>
                    <a:pt x="21" y="42"/>
                    <a:pt x="21" y="42"/>
                  </a:cubicBezTo>
                  <a:lnTo>
                    <a:pt x="20" y="42"/>
                  </a:lnTo>
                  <a:close/>
                  <a:moveTo>
                    <a:pt x="16" y="36"/>
                  </a:moveTo>
                  <a:cubicBezTo>
                    <a:pt x="17" y="36"/>
                    <a:pt x="18" y="37"/>
                    <a:pt x="19" y="38"/>
                  </a:cubicBezTo>
                  <a:cubicBezTo>
                    <a:pt x="19" y="39"/>
                    <a:pt x="20" y="40"/>
                    <a:pt x="20" y="40"/>
                  </a:cubicBezTo>
                  <a:cubicBezTo>
                    <a:pt x="20" y="40"/>
                    <a:pt x="21" y="40"/>
                    <a:pt x="21" y="40"/>
                  </a:cubicBezTo>
                  <a:cubicBezTo>
                    <a:pt x="22" y="40"/>
                    <a:pt x="22" y="40"/>
                    <a:pt x="22" y="39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6" y="39"/>
                    <a:pt x="27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38"/>
                    <a:pt x="27" y="36"/>
                    <a:pt x="27" y="36"/>
                  </a:cubicBezTo>
                  <a:cubicBezTo>
                    <a:pt x="27" y="36"/>
                    <a:pt x="27" y="36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5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4" y="34"/>
                    <a:pt x="24" y="33"/>
                  </a:cubicBezTo>
                  <a:cubicBezTo>
                    <a:pt x="24" y="31"/>
                    <a:pt x="25" y="30"/>
                    <a:pt x="26" y="29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30" y="29"/>
                    <a:pt x="32" y="25"/>
                    <a:pt x="34" y="23"/>
                  </a:cubicBezTo>
                  <a:cubicBezTo>
                    <a:pt x="35" y="21"/>
                    <a:pt x="36" y="20"/>
                    <a:pt x="37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7"/>
                    <a:pt x="37" y="16"/>
                    <a:pt x="38" y="16"/>
                  </a:cubicBezTo>
                  <a:cubicBezTo>
                    <a:pt x="38" y="16"/>
                    <a:pt x="38" y="16"/>
                    <a:pt x="39" y="16"/>
                  </a:cubicBezTo>
                  <a:cubicBezTo>
                    <a:pt x="38" y="16"/>
                    <a:pt x="38" y="15"/>
                    <a:pt x="38" y="15"/>
                  </a:cubicBezTo>
                  <a:cubicBezTo>
                    <a:pt x="37" y="14"/>
                    <a:pt x="35" y="12"/>
                    <a:pt x="36" y="10"/>
                  </a:cubicBezTo>
                  <a:cubicBezTo>
                    <a:pt x="35" y="10"/>
                    <a:pt x="35" y="9"/>
                    <a:pt x="35" y="8"/>
                  </a:cubicBezTo>
                  <a:cubicBezTo>
                    <a:pt x="35" y="7"/>
                    <a:pt x="37" y="7"/>
                    <a:pt x="39" y="7"/>
                  </a:cubicBezTo>
                  <a:cubicBezTo>
                    <a:pt x="40" y="7"/>
                    <a:pt x="41" y="7"/>
                    <a:pt x="41" y="7"/>
                  </a:cubicBezTo>
                  <a:cubicBezTo>
                    <a:pt x="42" y="7"/>
                    <a:pt x="43" y="7"/>
                    <a:pt x="43" y="7"/>
                  </a:cubicBezTo>
                  <a:cubicBezTo>
                    <a:pt x="43" y="7"/>
                    <a:pt x="44" y="6"/>
                    <a:pt x="44" y="6"/>
                  </a:cubicBezTo>
                  <a:cubicBezTo>
                    <a:pt x="44" y="6"/>
                    <a:pt x="45" y="6"/>
                    <a:pt x="45" y="6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5"/>
                    <a:pt x="43" y="5"/>
                    <a:pt x="43" y="5"/>
                  </a:cubicBezTo>
                  <a:cubicBezTo>
                    <a:pt x="41" y="5"/>
                    <a:pt x="41" y="3"/>
                    <a:pt x="41" y="3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0" y="1"/>
                    <a:pt x="39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1"/>
                  </a:cubicBezTo>
                  <a:cubicBezTo>
                    <a:pt x="33" y="1"/>
                    <a:pt x="32" y="2"/>
                    <a:pt x="31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1" y="5"/>
                    <a:pt x="31" y="5"/>
                  </a:cubicBezTo>
                  <a:cubicBezTo>
                    <a:pt x="31" y="6"/>
                    <a:pt x="30" y="7"/>
                    <a:pt x="30" y="8"/>
                  </a:cubicBezTo>
                  <a:cubicBezTo>
                    <a:pt x="30" y="8"/>
                    <a:pt x="29" y="8"/>
                    <a:pt x="29" y="8"/>
                  </a:cubicBezTo>
                  <a:cubicBezTo>
                    <a:pt x="30" y="9"/>
                    <a:pt x="30" y="9"/>
                    <a:pt x="30" y="10"/>
                  </a:cubicBezTo>
                  <a:cubicBezTo>
                    <a:pt x="29" y="10"/>
                    <a:pt x="29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5" y="13"/>
                    <a:pt x="25" y="13"/>
                    <a:pt x="25" y="14"/>
                  </a:cubicBezTo>
                  <a:cubicBezTo>
                    <a:pt x="25" y="14"/>
                    <a:pt x="25" y="15"/>
                    <a:pt x="25" y="15"/>
                  </a:cubicBezTo>
                  <a:cubicBezTo>
                    <a:pt x="25" y="16"/>
                    <a:pt x="24" y="17"/>
                    <a:pt x="24" y="17"/>
                  </a:cubicBezTo>
                  <a:cubicBezTo>
                    <a:pt x="24" y="18"/>
                    <a:pt x="23" y="18"/>
                    <a:pt x="22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7" y="19"/>
                    <a:pt x="17" y="19"/>
                    <a:pt x="17" y="22"/>
                  </a:cubicBezTo>
                  <a:cubicBezTo>
                    <a:pt x="17" y="24"/>
                    <a:pt x="15" y="24"/>
                    <a:pt x="14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0" y="25"/>
                    <a:pt x="6" y="25"/>
                    <a:pt x="3" y="24"/>
                  </a:cubicBezTo>
                  <a:cubicBezTo>
                    <a:pt x="4" y="25"/>
                    <a:pt x="4" y="26"/>
                    <a:pt x="5" y="27"/>
                  </a:cubicBezTo>
                  <a:cubicBezTo>
                    <a:pt x="7" y="27"/>
                    <a:pt x="7" y="28"/>
                    <a:pt x="7" y="29"/>
                  </a:cubicBezTo>
                  <a:cubicBezTo>
                    <a:pt x="7" y="30"/>
                    <a:pt x="7" y="30"/>
                    <a:pt x="8" y="30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8" y="33"/>
                    <a:pt x="7" y="33"/>
                    <a:pt x="6" y="34"/>
                  </a:cubicBezTo>
                  <a:cubicBezTo>
                    <a:pt x="5" y="34"/>
                    <a:pt x="5" y="35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5" y="36"/>
                  </a:cubicBezTo>
                  <a:cubicBezTo>
                    <a:pt x="6" y="36"/>
                    <a:pt x="7" y="36"/>
                    <a:pt x="8" y="36"/>
                  </a:cubicBezTo>
                  <a:cubicBezTo>
                    <a:pt x="8" y="36"/>
                    <a:pt x="9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10" y="36"/>
                    <a:pt x="10" y="36"/>
                    <a:pt x="11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6"/>
                    <a:pt x="12" y="36"/>
                    <a:pt x="12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6"/>
                    <a:pt x="16" y="36"/>
                    <a:pt x="16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49" name="Freeform 445"/>
            <p:cNvSpPr/>
            <p:nvPr/>
          </p:nvSpPr>
          <p:spPr bwMode="auto">
            <a:xfrm>
              <a:off x="4085" y="2192"/>
              <a:ext cx="7" cy="12"/>
            </a:xfrm>
            <a:custGeom>
              <a:avLst/>
              <a:gdLst>
                <a:gd name="T0" fmla="*/ 2 w 3"/>
                <a:gd name="T1" fmla="*/ 4 h 5"/>
                <a:gd name="T2" fmla="*/ 2 w 3"/>
                <a:gd name="T3" fmla="*/ 0 h 5"/>
                <a:gd name="T4" fmla="*/ 2 w 3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2" y="4"/>
                  </a:moveTo>
                  <a:cubicBezTo>
                    <a:pt x="3" y="3"/>
                    <a:pt x="3" y="1"/>
                    <a:pt x="2" y="0"/>
                  </a:cubicBezTo>
                  <a:cubicBezTo>
                    <a:pt x="1" y="1"/>
                    <a:pt x="0" y="5"/>
                    <a:pt x="2" y="4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50" name="Freeform 446"/>
            <p:cNvSpPr>
              <a:spLocks noEditPoints="1"/>
            </p:cNvSpPr>
            <p:nvPr/>
          </p:nvSpPr>
          <p:spPr bwMode="auto">
            <a:xfrm>
              <a:off x="4083" y="2190"/>
              <a:ext cx="12" cy="14"/>
            </a:xfrm>
            <a:custGeom>
              <a:avLst/>
              <a:gdLst>
                <a:gd name="T0" fmla="*/ 3 w 5"/>
                <a:gd name="T1" fmla="*/ 6 h 6"/>
                <a:gd name="T2" fmla="*/ 3 w 5"/>
                <a:gd name="T3" fmla="*/ 6 h 6"/>
                <a:gd name="T4" fmla="*/ 1 w 5"/>
                <a:gd name="T5" fmla="*/ 5 h 6"/>
                <a:gd name="T6" fmla="*/ 2 w 5"/>
                <a:gd name="T7" fmla="*/ 1 h 6"/>
                <a:gd name="T8" fmla="*/ 3 w 5"/>
                <a:gd name="T9" fmla="*/ 0 h 6"/>
                <a:gd name="T10" fmla="*/ 3 w 5"/>
                <a:gd name="T11" fmla="*/ 0 h 6"/>
                <a:gd name="T12" fmla="*/ 4 w 5"/>
                <a:gd name="T13" fmla="*/ 4 h 6"/>
                <a:gd name="T14" fmla="*/ 4 w 5"/>
                <a:gd name="T15" fmla="*/ 5 h 6"/>
                <a:gd name="T16" fmla="*/ 4 w 5"/>
                <a:gd name="T17" fmla="*/ 6 h 6"/>
                <a:gd name="T18" fmla="*/ 4 w 5"/>
                <a:gd name="T19" fmla="*/ 6 h 6"/>
                <a:gd name="T20" fmla="*/ 3 w 5"/>
                <a:gd name="T21" fmla="*/ 6 h 6"/>
                <a:gd name="T22" fmla="*/ 3 w 5"/>
                <a:gd name="T23" fmla="*/ 2 h 6"/>
                <a:gd name="T24" fmla="*/ 2 w 5"/>
                <a:gd name="T25" fmla="*/ 5 h 6"/>
                <a:gd name="T26" fmla="*/ 3 w 5"/>
                <a:gd name="T27" fmla="*/ 5 h 6"/>
                <a:gd name="T28" fmla="*/ 3 w 5"/>
                <a:gd name="T29" fmla="*/ 5 h 6"/>
                <a:gd name="T30" fmla="*/ 3 w 5"/>
                <a:gd name="T31" fmla="*/ 5 h 6"/>
                <a:gd name="T32" fmla="*/ 3 w 5"/>
                <a:gd name="T33" fmla="*/ 4 h 6"/>
                <a:gd name="T34" fmla="*/ 3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1" y="6"/>
                    <a:pt x="1" y="5"/>
                  </a:cubicBezTo>
                  <a:cubicBezTo>
                    <a:pt x="0" y="4"/>
                    <a:pt x="1" y="2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1"/>
                    <a:pt x="4" y="3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3" y="2"/>
                  </a:moveTo>
                  <a:cubicBezTo>
                    <a:pt x="2" y="3"/>
                    <a:pt x="2" y="4"/>
                    <a:pt x="2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51" name="Freeform 447"/>
            <p:cNvSpPr/>
            <p:nvPr/>
          </p:nvSpPr>
          <p:spPr bwMode="auto">
            <a:xfrm>
              <a:off x="3986" y="2149"/>
              <a:ext cx="132" cy="114"/>
            </a:xfrm>
            <a:custGeom>
              <a:avLst/>
              <a:gdLst>
                <a:gd name="T0" fmla="*/ 21 w 56"/>
                <a:gd name="T1" fmla="*/ 46 h 48"/>
                <a:gd name="T2" fmla="*/ 18 w 56"/>
                <a:gd name="T3" fmla="*/ 41 h 48"/>
                <a:gd name="T4" fmla="*/ 16 w 56"/>
                <a:gd name="T5" fmla="*/ 37 h 48"/>
                <a:gd name="T6" fmla="*/ 12 w 56"/>
                <a:gd name="T7" fmla="*/ 34 h 48"/>
                <a:gd name="T8" fmla="*/ 12 w 56"/>
                <a:gd name="T9" fmla="*/ 29 h 48"/>
                <a:gd name="T10" fmla="*/ 6 w 56"/>
                <a:gd name="T11" fmla="*/ 21 h 48"/>
                <a:gd name="T12" fmla="*/ 0 w 56"/>
                <a:gd name="T13" fmla="*/ 12 h 48"/>
                <a:gd name="T14" fmla="*/ 1 w 56"/>
                <a:gd name="T15" fmla="*/ 8 h 48"/>
                <a:gd name="T16" fmla="*/ 9 w 56"/>
                <a:gd name="T17" fmla="*/ 5 h 48"/>
                <a:gd name="T18" fmla="*/ 6 w 56"/>
                <a:gd name="T19" fmla="*/ 2 h 48"/>
                <a:gd name="T20" fmla="*/ 14 w 56"/>
                <a:gd name="T21" fmla="*/ 0 h 48"/>
                <a:gd name="T22" fmla="*/ 21 w 56"/>
                <a:gd name="T23" fmla="*/ 4 h 48"/>
                <a:gd name="T24" fmla="*/ 24 w 56"/>
                <a:gd name="T25" fmla="*/ 6 h 48"/>
                <a:gd name="T26" fmla="*/ 27 w 56"/>
                <a:gd name="T27" fmla="*/ 9 h 48"/>
                <a:gd name="T28" fmla="*/ 30 w 56"/>
                <a:gd name="T29" fmla="*/ 10 h 48"/>
                <a:gd name="T30" fmla="*/ 34 w 56"/>
                <a:gd name="T31" fmla="*/ 10 h 48"/>
                <a:gd name="T32" fmla="*/ 35 w 56"/>
                <a:gd name="T33" fmla="*/ 11 h 48"/>
                <a:gd name="T34" fmla="*/ 36 w 56"/>
                <a:gd name="T35" fmla="*/ 11 h 48"/>
                <a:gd name="T36" fmla="*/ 39 w 56"/>
                <a:gd name="T37" fmla="*/ 14 h 48"/>
                <a:gd name="T38" fmla="*/ 41 w 56"/>
                <a:gd name="T39" fmla="*/ 17 h 48"/>
                <a:gd name="T40" fmla="*/ 42 w 56"/>
                <a:gd name="T41" fmla="*/ 21 h 48"/>
                <a:gd name="T42" fmla="*/ 44 w 56"/>
                <a:gd name="T43" fmla="*/ 23 h 48"/>
                <a:gd name="T44" fmla="*/ 46 w 56"/>
                <a:gd name="T45" fmla="*/ 27 h 48"/>
                <a:gd name="T46" fmla="*/ 54 w 56"/>
                <a:gd name="T47" fmla="*/ 28 h 48"/>
                <a:gd name="T48" fmla="*/ 54 w 56"/>
                <a:gd name="T49" fmla="*/ 36 h 48"/>
                <a:gd name="T50" fmla="*/ 46 w 56"/>
                <a:gd name="T51" fmla="*/ 39 h 48"/>
                <a:gd name="T52" fmla="*/ 37 w 56"/>
                <a:gd name="T53" fmla="*/ 41 h 48"/>
                <a:gd name="T54" fmla="*/ 31 w 56"/>
                <a:gd name="T55" fmla="*/ 48 h 48"/>
                <a:gd name="T56" fmla="*/ 27 w 56"/>
                <a:gd name="T57" fmla="*/ 43 h 48"/>
                <a:gd name="T58" fmla="*/ 21 w 56"/>
                <a:gd name="T59" fmla="*/ 4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48">
                  <a:moveTo>
                    <a:pt x="21" y="46"/>
                  </a:moveTo>
                  <a:cubicBezTo>
                    <a:pt x="20" y="43"/>
                    <a:pt x="20" y="43"/>
                    <a:pt x="18" y="41"/>
                  </a:cubicBezTo>
                  <a:cubicBezTo>
                    <a:pt x="17" y="40"/>
                    <a:pt x="17" y="38"/>
                    <a:pt x="16" y="37"/>
                  </a:cubicBezTo>
                  <a:cubicBezTo>
                    <a:pt x="15" y="36"/>
                    <a:pt x="13" y="35"/>
                    <a:pt x="12" y="34"/>
                  </a:cubicBezTo>
                  <a:cubicBezTo>
                    <a:pt x="11" y="32"/>
                    <a:pt x="12" y="30"/>
                    <a:pt x="12" y="29"/>
                  </a:cubicBezTo>
                  <a:cubicBezTo>
                    <a:pt x="10" y="25"/>
                    <a:pt x="7" y="24"/>
                    <a:pt x="6" y="21"/>
                  </a:cubicBezTo>
                  <a:cubicBezTo>
                    <a:pt x="6" y="18"/>
                    <a:pt x="2" y="12"/>
                    <a:pt x="0" y="12"/>
                  </a:cubicBezTo>
                  <a:cubicBezTo>
                    <a:pt x="0" y="11"/>
                    <a:pt x="0" y="10"/>
                    <a:pt x="1" y="8"/>
                  </a:cubicBezTo>
                  <a:cubicBezTo>
                    <a:pt x="2" y="11"/>
                    <a:pt x="7" y="6"/>
                    <a:pt x="9" y="5"/>
                  </a:cubicBezTo>
                  <a:cubicBezTo>
                    <a:pt x="8" y="4"/>
                    <a:pt x="7" y="3"/>
                    <a:pt x="6" y="2"/>
                  </a:cubicBezTo>
                  <a:cubicBezTo>
                    <a:pt x="9" y="1"/>
                    <a:pt x="11" y="0"/>
                    <a:pt x="14" y="0"/>
                  </a:cubicBezTo>
                  <a:cubicBezTo>
                    <a:pt x="16" y="1"/>
                    <a:pt x="19" y="3"/>
                    <a:pt x="21" y="4"/>
                  </a:cubicBezTo>
                  <a:cubicBezTo>
                    <a:pt x="21" y="4"/>
                    <a:pt x="24" y="6"/>
                    <a:pt x="24" y="6"/>
                  </a:cubicBezTo>
                  <a:cubicBezTo>
                    <a:pt x="24" y="8"/>
                    <a:pt x="24" y="8"/>
                    <a:pt x="27" y="9"/>
                  </a:cubicBezTo>
                  <a:cubicBezTo>
                    <a:pt x="28" y="9"/>
                    <a:pt x="28" y="10"/>
                    <a:pt x="30" y="10"/>
                  </a:cubicBezTo>
                  <a:cubicBezTo>
                    <a:pt x="31" y="9"/>
                    <a:pt x="32" y="9"/>
                    <a:pt x="34" y="10"/>
                  </a:cubicBezTo>
                  <a:cubicBezTo>
                    <a:pt x="34" y="10"/>
                    <a:pt x="34" y="11"/>
                    <a:pt x="35" y="11"/>
                  </a:cubicBezTo>
                  <a:cubicBezTo>
                    <a:pt x="35" y="11"/>
                    <a:pt x="36" y="11"/>
                    <a:pt x="36" y="11"/>
                  </a:cubicBezTo>
                  <a:cubicBezTo>
                    <a:pt x="37" y="12"/>
                    <a:pt x="38" y="13"/>
                    <a:pt x="39" y="14"/>
                  </a:cubicBezTo>
                  <a:cubicBezTo>
                    <a:pt x="39" y="15"/>
                    <a:pt x="41" y="16"/>
                    <a:pt x="41" y="17"/>
                  </a:cubicBezTo>
                  <a:cubicBezTo>
                    <a:pt x="41" y="18"/>
                    <a:pt x="41" y="19"/>
                    <a:pt x="42" y="21"/>
                  </a:cubicBezTo>
                  <a:cubicBezTo>
                    <a:pt x="42" y="22"/>
                    <a:pt x="43" y="22"/>
                    <a:pt x="44" y="23"/>
                  </a:cubicBezTo>
                  <a:cubicBezTo>
                    <a:pt x="44" y="24"/>
                    <a:pt x="45" y="27"/>
                    <a:pt x="46" y="27"/>
                  </a:cubicBezTo>
                  <a:cubicBezTo>
                    <a:pt x="47" y="28"/>
                    <a:pt x="53" y="29"/>
                    <a:pt x="54" y="28"/>
                  </a:cubicBezTo>
                  <a:cubicBezTo>
                    <a:pt x="56" y="30"/>
                    <a:pt x="56" y="34"/>
                    <a:pt x="54" y="36"/>
                  </a:cubicBezTo>
                  <a:cubicBezTo>
                    <a:pt x="52" y="37"/>
                    <a:pt x="48" y="38"/>
                    <a:pt x="46" y="39"/>
                  </a:cubicBezTo>
                  <a:cubicBezTo>
                    <a:pt x="44" y="39"/>
                    <a:pt x="39" y="39"/>
                    <a:pt x="37" y="41"/>
                  </a:cubicBezTo>
                  <a:cubicBezTo>
                    <a:pt x="35" y="43"/>
                    <a:pt x="33" y="45"/>
                    <a:pt x="31" y="48"/>
                  </a:cubicBezTo>
                  <a:cubicBezTo>
                    <a:pt x="31" y="44"/>
                    <a:pt x="30" y="45"/>
                    <a:pt x="27" y="43"/>
                  </a:cubicBezTo>
                  <a:cubicBezTo>
                    <a:pt x="24" y="43"/>
                    <a:pt x="23" y="44"/>
                    <a:pt x="21" y="46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52" name="Freeform 448"/>
            <p:cNvSpPr>
              <a:spLocks noEditPoints="1"/>
            </p:cNvSpPr>
            <p:nvPr/>
          </p:nvSpPr>
          <p:spPr bwMode="auto">
            <a:xfrm>
              <a:off x="3983" y="2147"/>
              <a:ext cx="138" cy="121"/>
            </a:xfrm>
            <a:custGeom>
              <a:avLst/>
              <a:gdLst>
                <a:gd name="T0" fmla="*/ 31 w 58"/>
                <a:gd name="T1" fmla="*/ 49 h 51"/>
                <a:gd name="T2" fmla="*/ 27 w 58"/>
                <a:gd name="T3" fmla="*/ 45 h 51"/>
                <a:gd name="T4" fmla="*/ 22 w 58"/>
                <a:gd name="T5" fmla="*/ 48 h 51"/>
                <a:gd name="T6" fmla="*/ 20 w 58"/>
                <a:gd name="T7" fmla="*/ 44 h 51"/>
                <a:gd name="T8" fmla="*/ 18 w 58"/>
                <a:gd name="T9" fmla="*/ 40 h 51"/>
                <a:gd name="T10" fmla="*/ 15 w 58"/>
                <a:gd name="T11" fmla="*/ 37 h 51"/>
                <a:gd name="T12" fmla="*/ 12 w 58"/>
                <a:gd name="T13" fmla="*/ 32 h 51"/>
                <a:gd name="T14" fmla="*/ 9 w 58"/>
                <a:gd name="T15" fmla="*/ 26 h 51"/>
                <a:gd name="T16" fmla="*/ 1 w 58"/>
                <a:gd name="T17" fmla="*/ 14 h 51"/>
                <a:gd name="T18" fmla="*/ 0 w 58"/>
                <a:gd name="T19" fmla="*/ 13 h 51"/>
                <a:gd name="T20" fmla="*/ 2 w 58"/>
                <a:gd name="T21" fmla="*/ 9 h 51"/>
                <a:gd name="T22" fmla="*/ 9 w 58"/>
                <a:gd name="T23" fmla="*/ 6 h 51"/>
                <a:gd name="T24" fmla="*/ 6 w 58"/>
                <a:gd name="T25" fmla="*/ 2 h 51"/>
                <a:gd name="T26" fmla="*/ 9 w 58"/>
                <a:gd name="T27" fmla="*/ 1 h 51"/>
                <a:gd name="T28" fmla="*/ 19 w 58"/>
                <a:gd name="T29" fmla="*/ 3 h 51"/>
                <a:gd name="T30" fmla="*/ 24 w 58"/>
                <a:gd name="T31" fmla="*/ 5 h 51"/>
                <a:gd name="T32" fmla="*/ 25 w 58"/>
                <a:gd name="T33" fmla="*/ 6 h 51"/>
                <a:gd name="T34" fmla="*/ 27 w 58"/>
                <a:gd name="T35" fmla="*/ 9 h 51"/>
                <a:gd name="T36" fmla="*/ 29 w 58"/>
                <a:gd name="T37" fmla="*/ 10 h 51"/>
                <a:gd name="T38" fmla="*/ 35 w 58"/>
                <a:gd name="T39" fmla="*/ 10 h 51"/>
                <a:gd name="T40" fmla="*/ 36 w 58"/>
                <a:gd name="T41" fmla="*/ 11 h 51"/>
                <a:gd name="T42" fmla="*/ 38 w 58"/>
                <a:gd name="T43" fmla="*/ 11 h 51"/>
                <a:gd name="T44" fmla="*/ 40 w 58"/>
                <a:gd name="T45" fmla="*/ 15 h 51"/>
                <a:gd name="T46" fmla="*/ 42 w 58"/>
                <a:gd name="T47" fmla="*/ 17 h 51"/>
                <a:gd name="T48" fmla="*/ 43 w 58"/>
                <a:gd name="T49" fmla="*/ 21 h 51"/>
                <a:gd name="T50" fmla="*/ 45 w 58"/>
                <a:gd name="T51" fmla="*/ 24 h 51"/>
                <a:gd name="T52" fmla="*/ 47 w 58"/>
                <a:gd name="T53" fmla="*/ 28 h 51"/>
                <a:gd name="T54" fmla="*/ 55 w 58"/>
                <a:gd name="T55" fmla="*/ 29 h 51"/>
                <a:gd name="T56" fmla="*/ 56 w 58"/>
                <a:gd name="T57" fmla="*/ 29 h 51"/>
                <a:gd name="T58" fmla="*/ 48 w 58"/>
                <a:gd name="T59" fmla="*/ 40 h 51"/>
                <a:gd name="T60" fmla="*/ 45 w 58"/>
                <a:gd name="T61" fmla="*/ 41 h 51"/>
                <a:gd name="T62" fmla="*/ 31 w 58"/>
                <a:gd name="T63" fmla="*/ 51 h 51"/>
                <a:gd name="T64" fmla="*/ 28 w 58"/>
                <a:gd name="T65" fmla="*/ 44 h 51"/>
                <a:gd name="T66" fmla="*/ 32 w 58"/>
                <a:gd name="T67" fmla="*/ 47 h 51"/>
                <a:gd name="T68" fmla="*/ 44 w 58"/>
                <a:gd name="T69" fmla="*/ 39 h 51"/>
                <a:gd name="T70" fmla="*/ 47 w 58"/>
                <a:gd name="T71" fmla="*/ 39 h 51"/>
                <a:gd name="T72" fmla="*/ 55 w 58"/>
                <a:gd name="T73" fmla="*/ 30 h 51"/>
                <a:gd name="T74" fmla="*/ 46 w 58"/>
                <a:gd name="T75" fmla="*/ 29 h 51"/>
                <a:gd name="T76" fmla="*/ 44 w 58"/>
                <a:gd name="T77" fmla="*/ 24 h 51"/>
                <a:gd name="T78" fmla="*/ 42 w 58"/>
                <a:gd name="T79" fmla="*/ 22 h 51"/>
                <a:gd name="T80" fmla="*/ 41 w 58"/>
                <a:gd name="T81" fmla="*/ 18 h 51"/>
                <a:gd name="T82" fmla="*/ 39 w 58"/>
                <a:gd name="T83" fmla="*/ 16 h 51"/>
                <a:gd name="T84" fmla="*/ 37 w 58"/>
                <a:gd name="T85" fmla="*/ 12 h 51"/>
                <a:gd name="T86" fmla="*/ 35 w 58"/>
                <a:gd name="T87" fmla="*/ 12 h 51"/>
                <a:gd name="T88" fmla="*/ 34 w 58"/>
                <a:gd name="T89" fmla="*/ 11 h 51"/>
                <a:gd name="T90" fmla="*/ 28 w 58"/>
                <a:gd name="T91" fmla="*/ 11 h 51"/>
                <a:gd name="T92" fmla="*/ 26 w 58"/>
                <a:gd name="T93" fmla="*/ 10 h 51"/>
                <a:gd name="T94" fmla="*/ 23 w 58"/>
                <a:gd name="T95" fmla="*/ 6 h 51"/>
                <a:gd name="T96" fmla="*/ 19 w 58"/>
                <a:gd name="T97" fmla="*/ 4 h 51"/>
                <a:gd name="T98" fmla="*/ 10 w 58"/>
                <a:gd name="T99" fmla="*/ 3 h 51"/>
                <a:gd name="T100" fmla="*/ 11 w 58"/>
                <a:gd name="T101" fmla="*/ 6 h 51"/>
                <a:gd name="T102" fmla="*/ 9 w 58"/>
                <a:gd name="T103" fmla="*/ 7 h 51"/>
                <a:gd name="T104" fmla="*/ 2 w 58"/>
                <a:gd name="T105" fmla="*/ 11 h 51"/>
                <a:gd name="T106" fmla="*/ 8 w 58"/>
                <a:gd name="T107" fmla="*/ 21 h 51"/>
                <a:gd name="T108" fmla="*/ 13 w 58"/>
                <a:gd name="T109" fmla="*/ 30 h 51"/>
                <a:gd name="T110" fmla="*/ 14 w 58"/>
                <a:gd name="T111" fmla="*/ 34 h 51"/>
                <a:gd name="T112" fmla="*/ 18 w 58"/>
                <a:gd name="T113" fmla="*/ 37 h 51"/>
                <a:gd name="T114" fmla="*/ 20 w 58"/>
                <a:gd name="T115" fmla="*/ 42 h 51"/>
                <a:gd name="T116" fmla="*/ 22 w 58"/>
                <a:gd name="T117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8" h="51">
                  <a:moveTo>
                    <a:pt x="31" y="51"/>
                  </a:moveTo>
                  <a:cubicBezTo>
                    <a:pt x="31" y="49"/>
                    <a:pt x="31" y="49"/>
                    <a:pt x="31" y="49"/>
                  </a:cubicBezTo>
                  <a:cubicBezTo>
                    <a:pt x="31" y="46"/>
                    <a:pt x="31" y="46"/>
                    <a:pt x="29" y="46"/>
                  </a:cubicBezTo>
                  <a:cubicBezTo>
                    <a:pt x="28" y="45"/>
                    <a:pt x="28" y="45"/>
                    <a:pt x="27" y="45"/>
                  </a:cubicBezTo>
                  <a:cubicBezTo>
                    <a:pt x="26" y="44"/>
                    <a:pt x="24" y="46"/>
                    <a:pt x="23" y="47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5"/>
                    <a:pt x="20" y="45"/>
                    <a:pt x="20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8" y="42"/>
                    <a:pt x="18" y="41"/>
                    <a:pt x="18" y="40"/>
                  </a:cubicBezTo>
                  <a:cubicBezTo>
                    <a:pt x="17" y="40"/>
                    <a:pt x="17" y="39"/>
                    <a:pt x="17" y="38"/>
                  </a:cubicBezTo>
                  <a:cubicBezTo>
                    <a:pt x="16" y="38"/>
                    <a:pt x="16" y="38"/>
                    <a:pt x="15" y="37"/>
                  </a:cubicBezTo>
                  <a:cubicBezTo>
                    <a:pt x="14" y="37"/>
                    <a:pt x="13" y="36"/>
                    <a:pt x="13" y="35"/>
                  </a:cubicBezTo>
                  <a:cubicBezTo>
                    <a:pt x="12" y="34"/>
                    <a:pt x="12" y="33"/>
                    <a:pt x="12" y="32"/>
                  </a:cubicBezTo>
                  <a:cubicBezTo>
                    <a:pt x="12" y="31"/>
                    <a:pt x="12" y="31"/>
                    <a:pt x="12" y="30"/>
                  </a:cubicBezTo>
                  <a:cubicBezTo>
                    <a:pt x="11" y="28"/>
                    <a:pt x="10" y="27"/>
                    <a:pt x="9" y="26"/>
                  </a:cubicBezTo>
                  <a:cubicBezTo>
                    <a:pt x="8" y="25"/>
                    <a:pt x="7" y="24"/>
                    <a:pt x="7" y="22"/>
                  </a:cubicBezTo>
                  <a:cubicBezTo>
                    <a:pt x="6" y="19"/>
                    <a:pt x="3" y="14"/>
                    <a:pt x="1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4" y="9"/>
                    <a:pt x="7" y="7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11" y="1"/>
                    <a:pt x="13" y="0"/>
                    <a:pt x="15" y="1"/>
                  </a:cubicBezTo>
                  <a:cubicBezTo>
                    <a:pt x="16" y="1"/>
                    <a:pt x="18" y="2"/>
                    <a:pt x="19" y="3"/>
                  </a:cubicBezTo>
                  <a:cubicBezTo>
                    <a:pt x="20" y="3"/>
                    <a:pt x="21" y="4"/>
                    <a:pt x="22" y="4"/>
                  </a:cubicBezTo>
                  <a:cubicBezTo>
                    <a:pt x="23" y="4"/>
                    <a:pt x="23" y="5"/>
                    <a:pt x="24" y="5"/>
                  </a:cubicBezTo>
                  <a:cubicBezTo>
                    <a:pt x="24" y="6"/>
                    <a:pt x="25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8"/>
                    <a:pt x="26" y="8"/>
                    <a:pt x="27" y="9"/>
                  </a:cubicBezTo>
                  <a:cubicBezTo>
                    <a:pt x="27" y="9"/>
                    <a:pt x="27" y="9"/>
                    <a:pt x="28" y="9"/>
                  </a:cubicBezTo>
                  <a:cubicBezTo>
                    <a:pt x="28" y="9"/>
                    <a:pt x="29" y="10"/>
                    <a:pt x="29" y="10"/>
                  </a:cubicBezTo>
                  <a:cubicBezTo>
                    <a:pt x="30" y="10"/>
                    <a:pt x="30" y="10"/>
                    <a:pt x="31" y="10"/>
                  </a:cubicBezTo>
                  <a:cubicBezTo>
                    <a:pt x="32" y="9"/>
                    <a:pt x="33" y="9"/>
                    <a:pt x="35" y="10"/>
                  </a:cubicBezTo>
                  <a:cubicBezTo>
                    <a:pt x="35" y="10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7" y="11"/>
                    <a:pt x="37" y="11"/>
                    <a:pt x="38" y="11"/>
                  </a:cubicBezTo>
                  <a:cubicBezTo>
                    <a:pt x="38" y="12"/>
                    <a:pt x="39" y="13"/>
                    <a:pt x="39" y="13"/>
                  </a:cubicBezTo>
                  <a:cubicBezTo>
                    <a:pt x="39" y="14"/>
                    <a:pt x="40" y="14"/>
                    <a:pt x="40" y="15"/>
                  </a:cubicBezTo>
                  <a:cubicBezTo>
                    <a:pt x="40" y="15"/>
                    <a:pt x="40" y="15"/>
                    <a:pt x="41" y="15"/>
                  </a:cubicBezTo>
                  <a:cubicBezTo>
                    <a:pt x="42" y="16"/>
                    <a:pt x="42" y="17"/>
                    <a:pt x="42" y="17"/>
                  </a:cubicBezTo>
                  <a:cubicBezTo>
                    <a:pt x="43" y="18"/>
                    <a:pt x="43" y="19"/>
                    <a:pt x="43" y="19"/>
                  </a:cubicBezTo>
                  <a:cubicBezTo>
                    <a:pt x="43" y="20"/>
                    <a:pt x="43" y="20"/>
                    <a:pt x="43" y="21"/>
                  </a:cubicBezTo>
                  <a:cubicBezTo>
                    <a:pt x="44" y="22"/>
                    <a:pt x="44" y="22"/>
                    <a:pt x="44" y="23"/>
                  </a:cubicBezTo>
                  <a:cubicBezTo>
                    <a:pt x="45" y="23"/>
                    <a:pt x="45" y="23"/>
                    <a:pt x="45" y="24"/>
                  </a:cubicBezTo>
                  <a:cubicBezTo>
                    <a:pt x="45" y="24"/>
                    <a:pt x="46" y="25"/>
                    <a:pt x="46" y="26"/>
                  </a:cubicBezTo>
                  <a:cubicBezTo>
                    <a:pt x="46" y="26"/>
                    <a:pt x="47" y="27"/>
                    <a:pt x="47" y="28"/>
                  </a:cubicBezTo>
                  <a:cubicBezTo>
                    <a:pt x="48" y="28"/>
                    <a:pt x="51" y="29"/>
                    <a:pt x="53" y="29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8" y="31"/>
                    <a:pt x="57" y="35"/>
                    <a:pt x="55" y="37"/>
                  </a:cubicBezTo>
                  <a:cubicBezTo>
                    <a:pt x="54" y="39"/>
                    <a:pt x="50" y="39"/>
                    <a:pt x="48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6" y="40"/>
                    <a:pt x="45" y="40"/>
                    <a:pt x="45" y="41"/>
                  </a:cubicBezTo>
                  <a:cubicBezTo>
                    <a:pt x="43" y="41"/>
                    <a:pt x="40" y="41"/>
                    <a:pt x="39" y="42"/>
                  </a:cubicBezTo>
                  <a:lnTo>
                    <a:pt x="31" y="51"/>
                  </a:lnTo>
                  <a:close/>
                  <a:moveTo>
                    <a:pt x="27" y="44"/>
                  </a:moveTo>
                  <a:cubicBezTo>
                    <a:pt x="27" y="44"/>
                    <a:pt x="27" y="44"/>
                    <a:pt x="28" y="44"/>
                  </a:cubicBezTo>
                  <a:cubicBezTo>
                    <a:pt x="28" y="44"/>
                    <a:pt x="29" y="44"/>
                    <a:pt x="29" y="44"/>
                  </a:cubicBezTo>
                  <a:cubicBezTo>
                    <a:pt x="31" y="45"/>
                    <a:pt x="32" y="45"/>
                    <a:pt x="32" y="47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9" y="40"/>
                    <a:pt x="41" y="40"/>
                    <a:pt x="44" y="39"/>
                  </a:cubicBezTo>
                  <a:cubicBezTo>
                    <a:pt x="45" y="39"/>
                    <a:pt x="46" y="39"/>
                    <a:pt x="47" y="39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9" y="38"/>
                    <a:pt x="53" y="37"/>
                    <a:pt x="54" y="36"/>
                  </a:cubicBezTo>
                  <a:cubicBezTo>
                    <a:pt x="56" y="35"/>
                    <a:pt x="56" y="32"/>
                    <a:pt x="55" y="30"/>
                  </a:cubicBezTo>
                  <a:cubicBezTo>
                    <a:pt x="55" y="30"/>
                    <a:pt x="54" y="30"/>
                    <a:pt x="53" y="30"/>
                  </a:cubicBezTo>
                  <a:cubicBezTo>
                    <a:pt x="51" y="30"/>
                    <a:pt x="47" y="30"/>
                    <a:pt x="46" y="29"/>
                  </a:cubicBezTo>
                  <a:cubicBezTo>
                    <a:pt x="46" y="28"/>
                    <a:pt x="46" y="27"/>
                    <a:pt x="45" y="26"/>
                  </a:cubicBezTo>
                  <a:cubicBezTo>
                    <a:pt x="45" y="25"/>
                    <a:pt x="44" y="25"/>
                    <a:pt x="44" y="24"/>
                  </a:cubicBezTo>
                  <a:cubicBezTo>
                    <a:pt x="44" y="24"/>
                    <a:pt x="44" y="24"/>
                    <a:pt x="43" y="23"/>
                  </a:cubicBezTo>
                  <a:cubicBezTo>
                    <a:pt x="43" y="23"/>
                    <a:pt x="43" y="23"/>
                    <a:pt x="42" y="22"/>
                  </a:cubicBezTo>
                  <a:cubicBezTo>
                    <a:pt x="42" y="21"/>
                    <a:pt x="41" y="20"/>
                    <a:pt x="41" y="19"/>
                  </a:cubicBezTo>
                  <a:cubicBezTo>
                    <a:pt x="41" y="19"/>
                    <a:pt x="41" y="18"/>
                    <a:pt x="41" y="18"/>
                  </a:cubicBezTo>
                  <a:cubicBezTo>
                    <a:pt x="41" y="18"/>
                    <a:pt x="40" y="17"/>
                    <a:pt x="40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8" y="15"/>
                    <a:pt x="38" y="14"/>
                  </a:cubicBezTo>
                  <a:cubicBezTo>
                    <a:pt x="38" y="13"/>
                    <a:pt x="37" y="13"/>
                    <a:pt x="37" y="12"/>
                  </a:cubicBezTo>
                  <a:cubicBezTo>
                    <a:pt x="37" y="12"/>
                    <a:pt x="37" y="13"/>
                    <a:pt x="36" y="13"/>
                  </a:cubicBezTo>
                  <a:cubicBezTo>
                    <a:pt x="36" y="13"/>
                    <a:pt x="35" y="13"/>
                    <a:pt x="35" y="12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1"/>
                    <a:pt x="31" y="11"/>
                  </a:cubicBezTo>
                  <a:cubicBezTo>
                    <a:pt x="30" y="12"/>
                    <a:pt x="29" y="11"/>
                    <a:pt x="28" y="11"/>
                  </a:cubicBezTo>
                  <a:cubicBezTo>
                    <a:pt x="28" y="11"/>
                    <a:pt x="28" y="11"/>
                    <a:pt x="27" y="10"/>
                  </a:cubicBezTo>
                  <a:cubicBezTo>
                    <a:pt x="27" y="10"/>
                    <a:pt x="27" y="10"/>
                    <a:pt x="26" y="10"/>
                  </a:cubicBezTo>
                  <a:cubicBezTo>
                    <a:pt x="25" y="9"/>
                    <a:pt x="24" y="9"/>
                    <a:pt x="24" y="7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23" y="6"/>
                    <a:pt x="22" y="6"/>
                    <a:pt x="22" y="6"/>
                  </a:cubicBezTo>
                  <a:cubicBezTo>
                    <a:pt x="21" y="5"/>
                    <a:pt x="20" y="4"/>
                    <a:pt x="19" y="4"/>
                  </a:cubicBezTo>
                  <a:cubicBezTo>
                    <a:pt x="17" y="3"/>
                    <a:pt x="16" y="2"/>
                    <a:pt x="14" y="2"/>
                  </a:cubicBezTo>
                  <a:cubicBezTo>
                    <a:pt x="13" y="1"/>
                    <a:pt x="12" y="2"/>
                    <a:pt x="10" y="3"/>
                  </a:cubicBezTo>
                  <a:cubicBezTo>
                    <a:pt x="9" y="3"/>
                    <a:pt x="9" y="3"/>
                    <a:pt x="8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7"/>
                    <a:pt x="9" y="7"/>
                  </a:cubicBezTo>
                  <a:cubicBezTo>
                    <a:pt x="7" y="9"/>
                    <a:pt x="5" y="11"/>
                    <a:pt x="3" y="11"/>
                  </a:cubicBezTo>
                  <a:cubicBezTo>
                    <a:pt x="3" y="11"/>
                    <a:pt x="2" y="11"/>
                    <a:pt x="2" y="11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5" y="14"/>
                    <a:pt x="8" y="20"/>
                    <a:pt x="8" y="21"/>
                  </a:cubicBezTo>
                  <a:cubicBezTo>
                    <a:pt x="8" y="23"/>
                    <a:pt x="9" y="24"/>
                    <a:pt x="10" y="25"/>
                  </a:cubicBezTo>
                  <a:cubicBezTo>
                    <a:pt x="11" y="26"/>
                    <a:pt x="13" y="27"/>
                    <a:pt x="13" y="30"/>
                  </a:cubicBezTo>
                  <a:cubicBezTo>
                    <a:pt x="13" y="30"/>
                    <a:pt x="13" y="31"/>
                    <a:pt x="13" y="32"/>
                  </a:cubicBezTo>
                  <a:cubicBezTo>
                    <a:pt x="13" y="33"/>
                    <a:pt x="13" y="34"/>
                    <a:pt x="14" y="34"/>
                  </a:cubicBezTo>
                  <a:cubicBezTo>
                    <a:pt x="14" y="35"/>
                    <a:pt x="15" y="35"/>
                    <a:pt x="16" y="36"/>
                  </a:cubicBezTo>
                  <a:cubicBezTo>
                    <a:pt x="16" y="36"/>
                    <a:pt x="17" y="37"/>
                    <a:pt x="18" y="37"/>
                  </a:cubicBezTo>
                  <a:cubicBezTo>
                    <a:pt x="18" y="38"/>
                    <a:pt x="19" y="39"/>
                    <a:pt x="19" y="40"/>
                  </a:cubicBezTo>
                  <a:cubicBezTo>
                    <a:pt x="19" y="41"/>
                    <a:pt x="20" y="41"/>
                    <a:pt x="20" y="42"/>
                  </a:cubicBezTo>
                  <a:cubicBezTo>
                    <a:pt x="20" y="42"/>
                    <a:pt x="20" y="43"/>
                    <a:pt x="21" y="43"/>
                  </a:cubicBezTo>
                  <a:cubicBezTo>
                    <a:pt x="21" y="44"/>
                    <a:pt x="22" y="44"/>
                    <a:pt x="22" y="46"/>
                  </a:cubicBezTo>
                  <a:cubicBezTo>
                    <a:pt x="24" y="45"/>
                    <a:pt x="25" y="44"/>
                    <a:pt x="27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53" name="Freeform 449"/>
            <p:cNvSpPr/>
            <p:nvPr/>
          </p:nvSpPr>
          <p:spPr bwMode="auto">
            <a:xfrm>
              <a:off x="3990" y="2109"/>
              <a:ext cx="45" cy="40"/>
            </a:xfrm>
            <a:custGeom>
              <a:avLst/>
              <a:gdLst>
                <a:gd name="T0" fmla="*/ 9 w 19"/>
                <a:gd name="T1" fmla="*/ 13 h 17"/>
                <a:gd name="T2" fmla="*/ 3 w 19"/>
                <a:gd name="T3" fmla="*/ 16 h 17"/>
                <a:gd name="T4" fmla="*/ 0 w 19"/>
                <a:gd name="T5" fmla="*/ 15 h 17"/>
                <a:gd name="T6" fmla="*/ 2 w 19"/>
                <a:gd name="T7" fmla="*/ 12 h 17"/>
                <a:gd name="T8" fmla="*/ 3 w 19"/>
                <a:gd name="T9" fmla="*/ 9 h 17"/>
                <a:gd name="T10" fmla="*/ 1 w 19"/>
                <a:gd name="T11" fmla="*/ 4 h 17"/>
                <a:gd name="T12" fmla="*/ 2 w 19"/>
                <a:gd name="T13" fmla="*/ 5 h 17"/>
                <a:gd name="T14" fmla="*/ 3 w 19"/>
                <a:gd name="T15" fmla="*/ 4 h 17"/>
                <a:gd name="T16" fmla="*/ 5 w 19"/>
                <a:gd name="T17" fmla="*/ 2 h 17"/>
                <a:gd name="T18" fmla="*/ 10 w 19"/>
                <a:gd name="T19" fmla="*/ 2 h 17"/>
                <a:gd name="T20" fmla="*/ 14 w 19"/>
                <a:gd name="T21" fmla="*/ 1 h 17"/>
                <a:gd name="T22" fmla="*/ 19 w 19"/>
                <a:gd name="T23" fmla="*/ 1 h 17"/>
                <a:gd name="T24" fmla="*/ 16 w 19"/>
                <a:gd name="T25" fmla="*/ 3 h 17"/>
                <a:gd name="T26" fmla="*/ 15 w 19"/>
                <a:gd name="T27" fmla="*/ 8 h 17"/>
                <a:gd name="T28" fmla="*/ 9 w 19"/>
                <a:gd name="T2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17">
                  <a:moveTo>
                    <a:pt x="9" y="13"/>
                  </a:moveTo>
                  <a:cubicBezTo>
                    <a:pt x="7" y="14"/>
                    <a:pt x="5" y="15"/>
                    <a:pt x="3" y="16"/>
                  </a:cubicBezTo>
                  <a:cubicBezTo>
                    <a:pt x="2" y="17"/>
                    <a:pt x="1" y="15"/>
                    <a:pt x="0" y="15"/>
                  </a:cubicBezTo>
                  <a:cubicBezTo>
                    <a:pt x="0" y="14"/>
                    <a:pt x="1" y="12"/>
                    <a:pt x="2" y="12"/>
                  </a:cubicBezTo>
                  <a:cubicBezTo>
                    <a:pt x="3" y="10"/>
                    <a:pt x="3" y="11"/>
                    <a:pt x="3" y="9"/>
                  </a:cubicBezTo>
                  <a:cubicBezTo>
                    <a:pt x="1" y="9"/>
                    <a:pt x="1" y="6"/>
                    <a:pt x="1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2" y="4"/>
                    <a:pt x="3" y="4"/>
                  </a:cubicBezTo>
                  <a:cubicBezTo>
                    <a:pt x="2" y="2"/>
                    <a:pt x="3" y="2"/>
                    <a:pt x="5" y="2"/>
                  </a:cubicBezTo>
                  <a:cubicBezTo>
                    <a:pt x="7" y="3"/>
                    <a:pt x="8" y="1"/>
                    <a:pt x="10" y="2"/>
                  </a:cubicBezTo>
                  <a:cubicBezTo>
                    <a:pt x="11" y="3"/>
                    <a:pt x="13" y="1"/>
                    <a:pt x="14" y="1"/>
                  </a:cubicBezTo>
                  <a:cubicBezTo>
                    <a:pt x="15" y="0"/>
                    <a:pt x="18" y="0"/>
                    <a:pt x="19" y="1"/>
                  </a:cubicBezTo>
                  <a:cubicBezTo>
                    <a:pt x="18" y="2"/>
                    <a:pt x="16" y="2"/>
                    <a:pt x="16" y="3"/>
                  </a:cubicBezTo>
                  <a:cubicBezTo>
                    <a:pt x="15" y="4"/>
                    <a:pt x="15" y="7"/>
                    <a:pt x="15" y="8"/>
                  </a:cubicBezTo>
                  <a:cubicBezTo>
                    <a:pt x="15" y="11"/>
                    <a:pt x="10" y="12"/>
                    <a:pt x="9" y="13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54" name="Freeform 450"/>
            <p:cNvSpPr>
              <a:spLocks noEditPoints="1"/>
            </p:cNvSpPr>
            <p:nvPr/>
          </p:nvSpPr>
          <p:spPr bwMode="auto">
            <a:xfrm>
              <a:off x="3988" y="2109"/>
              <a:ext cx="50" cy="40"/>
            </a:xfrm>
            <a:custGeom>
              <a:avLst/>
              <a:gdLst>
                <a:gd name="T0" fmla="*/ 4 w 21"/>
                <a:gd name="T1" fmla="*/ 17 h 17"/>
                <a:gd name="T2" fmla="*/ 2 w 21"/>
                <a:gd name="T3" fmla="*/ 16 h 17"/>
                <a:gd name="T4" fmla="*/ 1 w 21"/>
                <a:gd name="T5" fmla="*/ 16 h 17"/>
                <a:gd name="T6" fmla="*/ 1 w 21"/>
                <a:gd name="T7" fmla="*/ 16 h 17"/>
                <a:gd name="T8" fmla="*/ 0 w 21"/>
                <a:gd name="T9" fmla="*/ 15 h 17"/>
                <a:gd name="T10" fmla="*/ 2 w 21"/>
                <a:gd name="T11" fmla="*/ 12 h 17"/>
                <a:gd name="T12" fmla="*/ 2 w 21"/>
                <a:gd name="T13" fmla="*/ 11 h 17"/>
                <a:gd name="T14" fmla="*/ 3 w 21"/>
                <a:gd name="T15" fmla="*/ 10 h 17"/>
                <a:gd name="T16" fmla="*/ 3 w 21"/>
                <a:gd name="T17" fmla="*/ 9 h 17"/>
                <a:gd name="T18" fmla="*/ 2 w 21"/>
                <a:gd name="T19" fmla="*/ 9 h 17"/>
                <a:gd name="T20" fmla="*/ 2 w 21"/>
                <a:gd name="T21" fmla="*/ 5 h 17"/>
                <a:gd name="T22" fmla="*/ 2 w 21"/>
                <a:gd name="T23" fmla="*/ 4 h 17"/>
                <a:gd name="T24" fmla="*/ 2 w 21"/>
                <a:gd name="T25" fmla="*/ 3 h 17"/>
                <a:gd name="T26" fmla="*/ 3 w 21"/>
                <a:gd name="T27" fmla="*/ 4 h 17"/>
                <a:gd name="T28" fmla="*/ 3 w 21"/>
                <a:gd name="T29" fmla="*/ 3 h 17"/>
                <a:gd name="T30" fmla="*/ 4 w 21"/>
                <a:gd name="T31" fmla="*/ 2 h 17"/>
                <a:gd name="T32" fmla="*/ 6 w 21"/>
                <a:gd name="T33" fmla="*/ 2 h 17"/>
                <a:gd name="T34" fmla="*/ 8 w 21"/>
                <a:gd name="T35" fmla="*/ 1 h 17"/>
                <a:gd name="T36" fmla="*/ 11 w 21"/>
                <a:gd name="T37" fmla="*/ 1 h 17"/>
                <a:gd name="T38" fmla="*/ 13 w 21"/>
                <a:gd name="T39" fmla="*/ 1 h 17"/>
                <a:gd name="T40" fmla="*/ 15 w 21"/>
                <a:gd name="T41" fmla="*/ 0 h 17"/>
                <a:gd name="T42" fmla="*/ 18 w 21"/>
                <a:gd name="T43" fmla="*/ 0 h 17"/>
                <a:gd name="T44" fmla="*/ 20 w 21"/>
                <a:gd name="T45" fmla="*/ 0 h 17"/>
                <a:gd name="T46" fmla="*/ 21 w 21"/>
                <a:gd name="T47" fmla="*/ 0 h 17"/>
                <a:gd name="T48" fmla="*/ 20 w 21"/>
                <a:gd name="T49" fmla="*/ 1 h 17"/>
                <a:gd name="T50" fmla="*/ 18 w 21"/>
                <a:gd name="T51" fmla="*/ 3 h 17"/>
                <a:gd name="T52" fmla="*/ 17 w 21"/>
                <a:gd name="T53" fmla="*/ 3 h 17"/>
                <a:gd name="T54" fmla="*/ 17 w 21"/>
                <a:gd name="T55" fmla="*/ 7 h 17"/>
                <a:gd name="T56" fmla="*/ 17 w 21"/>
                <a:gd name="T57" fmla="*/ 8 h 17"/>
                <a:gd name="T58" fmla="*/ 12 w 21"/>
                <a:gd name="T59" fmla="*/ 13 h 17"/>
                <a:gd name="T60" fmla="*/ 10 w 21"/>
                <a:gd name="T61" fmla="*/ 14 h 17"/>
                <a:gd name="T62" fmla="*/ 5 w 21"/>
                <a:gd name="T63" fmla="*/ 17 h 17"/>
                <a:gd name="T64" fmla="*/ 4 w 21"/>
                <a:gd name="T65" fmla="*/ 17 h 17"/>
                <a:gd name="T66" fmla="*/ 2 w 21"/>
                <a:gd name="T67" fmla="*/ 15 h 17"/>
                <a:gd name="T68" fmla="*/ 3 w 21"/>
                <a:gd name="T69" fmla="*/ 15 h 17"/>
                <a:gd name="T70" fmla="*/ 4 w 21"/>
                <a:gd name="T71" fmla="*/ 15 h 17"/>
                <a:gd name="T72" fmla="*/ 9 w 21"/>
                <a:gd name="T73" fmla="*/ 13 h 17"/>
                <a:gd name="T74" fmla="*/ 11 w 21"/>
                <a:gd name="T75" fmla="*/ 12 h 17"/>
                <a:gd name="T76" fmla="*/ 16 w 21"/>
                <a:gd name="T77" fmla="*/ 8 h 17"/>
                <a:gd name="T78" fmla="*/ 16 w 21"/>
                <a:gd name="T79" fmla="*/ 7 h 17"/>
                <a:gd name="T80" fmla="*/ 16 w 21"/>
                <a:gd name="T81" fmla="*/ 3 h 17"/>
                <a:gd name="T82" fmla="*/ 18 w 21"/>
                <a:gd name="T83" fmla="*/ 1 h 17"/>
                <a:gd name="T84" fmla="*/ 18 w 21"/>
                <a:gd name="T85" fmla="*/ 1 h 17"/>
                <a:gd name="T86" fmla="*/ 15 w 21"/>
                <a:gd name="T87" fmla="*/ 1 h 17"/>
                <a:gd name="T88" fmla="*/ 14 w 21"/>
                <a:gd name="T89" fmla="*/ 2 h 17"/>
                <a:gd name="T90" fmla="*/ 10 w 21"/>
                <a:gd name="T91" fmla="*/ 3 h 17"/>
                <a:gd name="T92" fmla="*/ 8 w 21"/>
                <a:gd name="T93" fmla="*/ 3 h 17"/>
                <a:gd name="T94" fmla="*/ 6 w 21"/>
                <a:gd name="T95" fmla="*/ 3 h 17"/>
                <a:gd name="T96" fmla="*/ 5 w 21"/>
                <a:gd name="T97" fmla="*/ 3 h 17"/>
                <a:gd name="T98" fmla="*/ 5 w 21"/>
                <a:gd name="T99" fmla="*/ 3 h 17"/>
                <a:gd name="T100" fmla="*/ 5 w 21"/>
                <a:gd name="T101" fmla="*/ 4 h 17"/>
                <a:gd name="T102" fmla="*/ 5 w 21"/>
                <a:gd name="T103" fmla="*/ 4 h 17"/>
                <a:gd name="T104" fmla="*/ 4 w 21"/>
                <a:gd name="T105" fmla="*/ 5 h 17"/>
                <a:gd name="T106" fmla="*/ 3 w 21"/>
                <a:gd name="T107" fmla="*/ 6 h 17"/>
                <a:gd name="T108" fmla="*/ 3 w 21"/>
                <a:gd name="T109" fmla="*/ 6 h 17"/>
                <a:gd name="T110" fmla="*/ 3 w 21"/>
                <a:gd name="T111" fmla="*/ 8 h 17"/>
                <a:gd name="T112" fmla="*/ 4 w 21"/>
                <a:gd name="T113" fmla="*/ 8 h 17"/>
                <a:gd name="T114" fmla="*/ 4 w 21"/>
                <a:gd name="T115" fmla="*/ 8 h 17"/>
                <a:gd name="T116" fmla="*/ 4 w 21"/>
                <a:gd name="T117" fmla="*/ 9 h 17"/>
                <a:gd name="T118" fmla="*/ 4 w 21"/>
                <a:gd name="T119" fmla="*/ 11 h 17"/>
                <a:gd name="T120" fmla="*/ 3 w 21"/>
                <a:gd name="T121" fmla="*/ 12 h 17"/>
                <a:gd name="T122" fmla="*/ 3 w 21"/>
                <a:gd name="T123" fmla="*/ 12 h 17"/>
                <a:gd name="T124" fmla="*/ 2 w 21"/>
                <a:gd name="T12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" h="17">
                  <a:moveTo>
                    <a:pt x="4" y="17"/>
                  </a:moveTo>
                  <a:cubicBezTo>
                    <a:pt x="3" y="17"/>
                    <a:pt x="3" y="17"/>
                    <a:pt x="2" y="16"/>
                  </a:cubicBezTo>
                  <a:cubicBezTo>
                    <a:pt x="2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1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9"/>
                    <a:pt x="2" y="9"/>
                    <a:pt x="2" y="9"/>
                  </a:cubicBezTo>
                  <a:cubicBezTo>
                    <a:pt x="1" y="8"/>
                    <a:pt x="1" y="7"/>
                    <a:pt x="2" y="5"/>
                  </a:cubicBezTo>
                  <a:cubicBezTo>
                    <a:pt x="2" y="5"/>
                    <a:pt x="2" y="5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4" y="1"/>
                    <a:pt x="6" y="2"/>
                  </a:cubicBezTo>
                  <a:cubicBezTo>
                    <a:pt x="7" y="2"/>
                    <a:pt x="7" y="2"/>
                    <a:pt x="8" y="1"/>
                  </a:cubicBezTo>
                  <a:cubicBezTo>
                    <a:pt x="9" y="1"/>
                    <a:pt x="10" y="1"/>
                    <a:pt x="11" y="1"/>
                  </a:cubicBezTo>
                  <a:cubicBezTo>
                    <a:pt x="11" y="2"/>
                    <a:pt x="12" y="1"/>
                    <a:pt x="13" y="1"/>
                  </a:cubicBezTo>
                  <a:cubicBezTo>
                    <a:pt x="14" y="0"/>
                    <a:pt x="14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0"/>
                    <a:pt x="2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2"/>
                    <a:pt x="19" y="2"/>
                    <a:pt x="18" y="3"/>
                  </a:cubicBezTo>
                  <a:cubicBezTo>
                    <a:pt x="18" y="3"/>
                    <a:pt x="17" y="3"/>
                    <a:pt x="17" y="3"/>
                  </a:cubicBezTo>
                  <a:cubicBezTo>
                    <a:pt x="17" y="4"/>
                    <a:pt x="17" y="5"/>
                    <a:pt x="17" y="7"/>
                  </a:cubicBezTo>
                  <a:cubicBezTo>
                    <a:pt x="17" y="7"/>
                    <a:pt x="17" y="8"/>
                    <a:pt x="17" y="8"/>
                  </a:cubicBezTo>
                  <a:cubicBezTo>
                    <a:pt x="17" y="10"/>
                    <a:pt x="14" y="12"/>
                    <a:pt x="12" y="13"/>
                  </a:cubicBezTo>
                  <a:cubicBezTo>
                    <a:pt x="11" y="13"/>
                    <a:pt x="10" y="14"/>
                    <a:pt x="10" y="14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  <a:moveTo>
                    <a:pt x="2" y="15"/>
                  </a:moveTo>
                  <a:cubicBezTo>
                    <a:pt x="2" y="15"/>
                    <a:pt x="3" y="15"/>
                    <a:pt x="3" y="15"/>
                  </a:cubicBezTo>
                  <a:cubicBezTo>
                    <a:pt x="3" y="15"/>
                    <a:pt x="4" y="16"/>
                    <a:pt x="4" y="15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3" y="11"/>
                    <a:pt x="16" y="10"/>
                    <a:pt x="16" y="8"/>
                  </a:cubicBezTo>
                  <a:cubicBezTo>
                    <a:pt x="16" y="8"/>
                    <a:pt x="16" y="7"/>
                    <a:pt x="16" y="7"/>
                  </a:cubicBezTo>
                  <a:cubicBezTo>
                    <a:pt x="16" y="5"/>
                    <a:pt x="15" y="4"/>
                    <a:pt x="16" y="3"/>
                  </a:cubicBezTo>
                  <a:cubicBezTo>
                    <a:pt x="16" y="2"/>
                    <a:pt x="17" y="2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1"/>
                    <a:pt x="15" y="1"/>
                  </a:cubicBezTo>
                  <a:cubicBezTo>
                    <a:pt x="15" y="1"/>
                    <a:pt x="14" y="2"/>
                    <a:pt x="14" y="2"/>
                  </a:cubicBezTo>
                  <a:cubicBezTo>
                    <a:pt x="13" y="2"/>
                    <a:pt x="11" y="3"/>
                    <a:pt x="10" y="3"/>
                  </a:cubicBezTo>
                  <a:cubicBezTo>
                    <a:pt x="10" y="2"/>
                    <a:pt x="9" y="3"/>
                    <a:pt x="8" y="3"/>
                  </a:cubicBezTo>
                  <a:cubicBezTo>
                    <a:pt x="8" y="3"/>
                    <a:pt x="7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0"/>
                    <a:pt x="5" y="11"/>
                    <a:pt x="4" y="11"/>
                  </a:cubicBezTo>
                  <a:cubicBezTo>
                    <a:pt x="4" y="11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3"/>
                    <a:pt x="2" y="14"/>
                    <a:pt x="2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55" name="Freeform 451"/>
            <p:cNvSpPr/>
            <p:nvPr/>
          </p:nvSpPr>
          <p:spPr bwMode="auto">
            <a:xfrm>
              <a:off x="4088" y="2192"/>
              <a:ext cx="35" cy="26"/>
            </a:xfrm>
            <a:custGeom>
              <a:avLst/>
              <a:gdLst>
                <a:gd name="T0" fmla="*/ 14 w 15"/>
                <a:gd name="T1" fmla="*/ 4 h 11"/>
                <a:gd name="T2" fmla="*/ 14 w 15"/>
                <a:gd name="T3" fmla="*/ 0 h 11"/>
                <a:gd name="T4" fmla="*/ 8 w 15"/>
                <a:gd name="T5" fmla="*/ 6 h 11"/>
                <a:gd name="T6" fmla="*/ 1 w 15"/>
                <a:gd name="T7" fmla="*/ 4 h 11"/>
                <a:gd name="T8" fmla="*/ 0 w 15"/>
                <a:gd name="T9" fmla="*/ 5 h 11"/>
                <a:gd name="T10" fmla="*/ 3 w 15"/>
                <a:gd name="T11" fmla="*/ 9 h 11"/>
                <a:gd name="T12" fmla="*/ 10 w 15"/>
                <a:gd name="T13" fmla="*/ 10 h 11"/>
                <a:gd name="T14" fmla="*/ 12 w 15"/>
                <a:gd name="T15" fmla="*/ 7 h 11"/>
                <a:gd name="T16" fmla="*/ 13 w 15"/>
                <a:gd name="T17" fmla="*/ 4 h 11"/>
                <a:gd name="T18" fmla="*/ 14 w 15"/>
                <a:gd name="T1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1">
                  <a:moveTo>
                    <a:pt x="14" y="4"/>
                  </a:moveTo>
                  <a:cubicBezTo>
                    <a:pt x="15" y="2"/>
                    <a:pt x="14" y="1"/>
                    <a:pt x="14" y="0"/>
                  </a:cubicBezTo>
                  <a:cubicBezTo>
                    <a:pt x="12" y="2"/>
                    <a:pt x="10" y="6"/>
                    <a:pt x="8" y="6"/>
                  </a:cubicBezTo>
                  <a:cubicBezTo>
                    <a:pt x="5" y="6"/>
                    <a:pt x="1" y="7"/>
                    <a:pt x="1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" y="6"/>
                    <a:pt x="2" y="9"/>
                    <a:pt x="3" y="9"/>
                  </a:cubicBezTo>
                  <a:cubicBezTo>
                    <a:pt x="4" y="10"/>
                    <a:pt x="8" y="10"/>
                    <a:pt x="10" y="10"/>
                  </a:cubicBezTo>
                  <a:cubicBezTo>
                    <a:pt x="12" y="11"/>
                    <a:pt x="12" y="9"/>
                    <a:pt x="12" y="7"/>
                  </a:cubicBezTo>
                  <a:cubicBezTo>
                    <a:pt x="12" y="5"/>
                    <a:pt x="14" y="6"/>
                    <a:pt x="13" y="4"/>
                  </a:cubicBezTo>
                  <a:cubicBezTo>
                    <a:pt x="13" y="4"/>
                    <a:pt x="14" y="4"/>
                    <a:pt x="14" y="4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56" name="Freeform 452"/>
            <p:cNvSpPr>
              <a:spLocks noEditPoints="1"/>
            </p:cNvSpPr>
            <p:nvPr/>
          </p:nvSpPr>
          <p:spPr bwMode="auto">
            <a:xfrm>
              <a:off x="4085" y="2190"/>
              <a:ext cx="38" cy="28"/>
            </a:xfrm>
            <a:custGeom>
              <a:avLst/>
              <a:gdLst>
                <a:gd name="T0" fmla="*/ 11 w 16"/>
                <a:gd name="T1" fmla="*/ 12 h 12"/>
                <a:gd name="T2" fmla="*/ 11 w 16"/>
                <a:gd name="T3" fmla="*/ 12 h 12"/>
                <a:gd name="T4" fmla="*/ 11 w 16"/>
                <a:gd name="T5" fmla="*/ 12 h 12"/>
                <a:gd name="T6" fmla="*/ 9 w 16"/>
                <a:gd name="T7" fmla="*/ 12 h 12"/>
                <a:gd name="T8" fmla="*/ 3 w 16"/>
                <a:gd name="T9" fmla="*/ 11 h 12"/>
                <a:gd name="T10" fmla="*/ 2 w 16"/>
                <a:gd name="T11" fmla="*/ 8 h 12"/>
                <a:gd name="T12" fmla="*/ 1 w 16"/>
                <a:gd name="T13" fmla="*/ 6 h 12"/>
                <a:gd name="T14" fmla="*/ 0 w 16"/>
                <a:gd name="T15" fmla="*/ 5 h 12"/>
                <a:gd name="T16" fmla="*/ 1 w 16"/>
                <a:gd name="T17" fmla="*/ 5 h 12"/>
                <a:gd name="T18" fmla="*/ 2 w 16"/>
                <a:gd name="T19" fmla="*/ 5 h 12"/>
                <a:gd name="T20" fmla="*/ 3 w 16"/>
                <a:gd name="T21" fmla="*/ 4 h 12"/>
                <a:gd name="T22" fmla="*/ 3 w 16"/>
                <a:gd name="T23" fmla="*/ 5 h 12"/>
                <a:gd name="T24" fmla="*/ 5 w 16"/>
                <a:gd name="T25" fmla="*/ 6 h 12"/>
                <a:gd name="T26" fmla="*/ 7 w 16"/>
                <a:gd name="T27" fmla="*/ 6 h 12"/>
                <a:gd name="T28" fmla="*/ 9 w 16"/>
                <a:gd name="T29" fmla="*/ 6 h 12"/>
                <a:gd name="T30" fmla="*/ 9 w 16"/>
                <a:gd name="T31" fmla="*/ 6 h 12"/>
                <a:gd name="T32" fmla="*/ 13 w 16"/>
                <a:gd name="T33" fmla="*/ 2 h 12"/>
                <a:gd name="T34" fmla="*/ 14 w 16"/>
                <a:gd name="T35" fmla="*/ 1 h 12"/>
                <a:gd name="T36" fmla="*/ 15 w 16"/>
                <a:gd name="T37" fmla="*/ 0 h 12"/>
                <a:gd name="T38" fmla="*/ 15 w 16"/>
                <a:gd name="T39" fmla="*/ 1 h 12"/>
                <a:gd name="T40" fmla="*/ 16 w 16"/>
                <a:gd name="T41" fmla="*/ 2 h 12"/>
                <a:gd name="T42" fmla="*/ 16 w 16"/>
                <a:gd name="T43" fmla="*/ 5 h 12"/>
                <a:gd name="T44" fmla="*/ 16 w 16"/>
                <a:gd name="T45" fmla="*/ 5 h 12"/>
                <a:gd name="T46" fmla="*/ 15 w 16"/>
                <a:gd name="T47" fmla="*/ 5 h 12"/>
                <a:gd name="T48" fmla="*/ 15 w 16"/>
                <a:gd name="T49" fmla="*/ 5 h 12"/>
                <a:gd name="T50" fmla="*/ 14 w 16"/>
                <a:gd name="T51" fmla="*/ 8 h 12"/>
                <a:gd name="T52" fmla="*/ 14 w 16"/>
                <a:gd name="T53" fmla="*/ 9 h 12"/>
                <a:gd name="T54" fmla="*/ 13 w 16"/>
                <a:gd name="T55" fmla="*/ 9 h 12"/>
                <a:gd name="T56" fmla="*/ 11 w 16"/>
                <a:gd name="T57" fmla="*/ 12 h 12"/>
                <a:gd name="T58" fmla="*/ 3 w 16"/>
                <a:gd name="T59" fmla="*/ 8 h 12"/>
                <a:gd name="T60" fmla="*/ 4 w 16"/>
                <a:gd name="T61" fmla="*/ 10 h 12"/>
                <a:gd name="T62" fmla="*/ 9 w 16"/>
                <a:gd name="T63" fmla="*/ 10 h 12"/>
                <a:gd name="T64" fmla="*/ 11 w 16"/>
                <a:gd name="T65" fmla="*/ 11 h 12"/>
                <a:gd name="T66" fmla="*/ 11 w 16"/>
                <a:gd name="T67" fmla="*/ 11 h 12"/>
                <a:gd name="T68" fmla="*/ 11 w 16"/>
                <a:gd name="T69" fmla="*/ 11 h 12"/>
                <a:gd name="T70" fmla="*/ 12 w 16"/>
                <a:gd name="T71" fmla="*/ 9 h 12"/>
                <a:gd name="T72" fmla="*/ 12 w 16"/>
                <a:gd name="T73" fmla="*/ 8 h 12"/>
                <a:gd name="T74" fmla="*/ 13 w 16"/>
                <a:gd name="T75" fmla="*/ 7 h 12"/>
                <a:gd name="T76" fmla="*/ 13 w 16"/>
                <a:gd name="T77" fmla="*/ 5 h 12"/>
                <a:gd name="T78" fmla="*/ 13 w 16"/>
                <a:gd name="T79" fmla="*/ 5 h 12"/>
                <a:gd name="T80" fmla="*/ 9 w 16"/>
                <a:gd name="T81" fmla="*/ 8 h 12"/>
                <a:gd name="T82" fmla="*/ 8 w 16"/>
                <a:gd name="T83" fmla="*/ 8 h 12"/>
                <a:gd name="T84" fmla="*/ 7 w 16"/>
                <a:gd name="T85" fmla="*/ 8 h 12"/>
                <a:gd name="T86" fmla="*/ 3 w 16"/>
                <a:gd name="T87" fmla="*/ 8 h 12"/>
                <a:gd name="T88" fmla="*/ 14 w 16"/>
                <a:gd name="T89" fmla="*/ 3 h 12"/>
                <a:gd name="T90" fmla="*/ 14 w 16"/>
                <a:gd name="T91" fmla="*/ 3 h 12"/>
                <a:gd name="T92" fmla="*/ 13 w 16"/>
                <a:gd name="T93" fmla="*/ 4 h 12"/>
                <a:gd name="T94" fmla="*/ 14 w 16"/>
                <a:gd name="T95" fmla="*/ 4 h 12"/>
                <a:gd name="T96" fmla="*/ 14 w 16"/>
                <a:gd name="T97" fmla="*/ 4 h 12"/>
                <a:gd name="T98" fmla="*/ 15 w 16"/>
                <a:gd name="T99" fmla="*/ 4 h 12"/>
                <a:gd name="T100" fmla="*/ 14 w 16"/>
                <a:gd name="T101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" h="12"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2"/>
                    <a:pt x="9" y="12"/>
                    <a:pt x="9" y="12"/>
                  </a:cubicBezTo>
                  <a:cubicBezTo>
                    <a:pt x="7" y="12"/>
                    <a:pt x="4" y="12"/>
                    <a:pt x="3" y="11"/>
                  </a:cubicBezTo>
                  <a:cubicBezTo>
                    <a:pt x="3" y="10"/>
                    <a:pt x="2" y="9"/>
                    <a:pt x="2" y="8"/>
                  </a:cubicBezTo>
                  <a:cubicBezTo>
                    <a:pt x="1" y="7"/>
                    <a:pt x="1" y="6"/>
                    <a:pt x="1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6"/>
                    <a:pt x="5" y="6"/>
                  </a:cubicBezTo>
                  <a:cubicBezTo>
                    <a:pt x="5" y="6"/>
                    <a:pt x="6" y="6"/>
                    <a:pt x="7" y="6"/>
                  </a:cubicBezTo>
                  <a:cubicBezTo>
                    <a:pt x="7" y="6"/>
                    <a:pt x="8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6"/>
                    <a:pt x="12" y="4"/>
                    <a:pt x="13" y="2"/>
                  </a:cubicBezTo>
                  <a:cubicBezTo>
                    <a:pt x="13" y="2"/>
                    <a:pt x="14" y="1"/>
                    <a:pt x="14" y="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2"/>
                    <a:pt x="16" y="2"/>
                  </a:cubicBezTo>
                  <a:cubicBezTo>
                    <a:pt x="16" y="3"/>
                    <a:pt x="16" y="4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6"/>
                    <a:pt x="15" y="7"/>
                    <a:pt x="14" y="8"/>
                  </a:cubicBezTo>
                  <a:cubicBezTo>
                    <a:pt x="14" y="8"/>
                    <a:pt x="14" y="8"/>
                    <a:pt x="14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11"/>
                    <a:pt x="13" y="12"/>
                    <a:pt x="11" y="12"/>
                  </a:cubicBezTo>
                  <a:close/>
                  <a:moveTo>
                    <a:pt x="3" y="8"/>
                  </a:moveTo>
                  <a:cubicBezTo>
                    <a:pt x="3" y="8"/>
                    <a:pt x="4" y="9"/>
                    <a:pt x="4" y="10"/>
                  </a:cubicBezTo>
                  <a:cubicBezTo>
                    <a:pt x="5" y="10"/>
                    <a:pt x="7" y="10"/>
                    <a:pt x="9" y="10"/>
                  </a:cubicBezTo>
                  <a:cubicBezTo>
                    <a:pt x="10" y="11"/>
                    <a:pt x="10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1"/>
                    <a:pt x="12" y="11"/>
                    <a:pt x="12" y="9"/>
                  </a:cubicBezTo>
                  <a:cubicBezTo>
                    <a:pt x="12" y="9"/>
                    <a:pt x="12" y="9"/>
                    <a:pt x="12" y="8"/>
                  </a:cubicBezTo>
                  <a:cubicBezTo>
                    <a:pt x="12" y="7"/>
                    <a:pt x="13" y="7"/>
                    <a:pt x="13" y="7"/>
                  </a:cubicBezTo>
                  <a:cubicBezTo>
                    <a:pt x="14" y="6"/>
                    <a:pt x="14" y="6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1" y="6"/>
                    <a:pt x="10" y="8"/>
                    <a:pt x="9" y="8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8" y="8"/>
                    <a:pt x="7" y="8"/>
                    <a:pt x="7" y="8"/>
                  </a:cubicBezTo>
                  <a:cubicBezTo>
                    <a:pt x="5" y="8"/>
                    <a:pt x="4" y="8"/>
                    <a:pt x="3" y="8"/>
                  </a:cubicBezTo>
                  <a:close/>
                  <a:moveTo>
                    <a:pt x="14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4" y="4"/>
                    <a:pt x="13" y="4"/>
                    <a:pt x="13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5" y="4"/>
                  </a:cubicBezTo>
                  <a:cubicBezTo>
                    <a:pt x="15" y="4"/>
                    <a:pt x="15" y="3"/>
                    <a:pt x="1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57" name="Freeform 453"/>
            <p:cNvSpPr/>
            <p:nvPr/>
          </p:nvSpPr>
          <p:spPr bwMode="auto">
            <a:xfrm>
              <a:off x="3931" y="2071"/>
              <a:ext cx="19" cy="17"/>
            </a:xfrm>
            <a:custGeom>
              <a:avLst/>
              <a:gdLst>
                <a:gd name="T0" fmla="*/ 5 w 8"/>
                <a:gd name="T1" fmla="*/ 0 h 7"/>
                <a:gd name="T2" fmla="*/ 1 w 8"/>
                <a:gd name="T3" fmla="*/ 1 h 7"/>
                <a:gd name="T4" fmla="*/ 0 w 8"/>
                <a:gd name="T5" fmla="*/ 4 h 7"/>
                <a:gd name="T6" fmla="*/ 2 w 8"/>
                <a:gd name="T7" fmla="*/ 5 h 7"/>
                <a:gd name="T8" fmla="*/ 1 w 8"/>
                <a:gd name="T9" fmla="*/ 7 h 7"/>
                <a:gd name="T10" fmla="*/ 4 w 8"/>
                <a:gd name="T11" fmla="*/ 4 h 7"/>
                <a:gd name="T12" fmla="*/ 8 w 8"/>
                <a:gd name="T13" fmla="*/ 3 h 7"/>
                <a:gd name="T14" fmla="*/ 5 w 8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5" y="0"/>
                  </a:moveTo>
                  <a:cubicBezTo>
                    <a:pt x="4" y="0"/>
                    <a:pt x="2" y="0"/>
                    <a:pt x="1" y="1"/>
                  </a:cubicBezTo>
                  <a:cubicBezTo>
                    <a:pt x="2" y="2"/>
                    <a:pt x="1" y="3"/>
                    <a:pt x="0" y="4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1" y="5"/>
                    <a:pt x="1" y="6"/>
                    <a:pt x="1" y="7"/>
                  </a:cubicBezTo>
                  <a:cubicBezTo>
                    <a:pt x="2" y="6"/>
                    <a:pt x="3" y="4"/>
                    <a:pt x="4" y="4"/>
                  </a:cubicBezTo>
                  <a:cubicBezTo>
                    <a:pt x="6" y="3"/>
                    <a:pt x="7" y="4"/>
                    <a:pt x="8" y="3"/>
                  </a:cubicBezTo>
                  <a:cubicBezTo>
                    <a:pt x="7" y="2"/>
                    <a:pt x="6" y="2"/>
                    <a:pt x="5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58" name="Freeform 454"/>
            <p:cNvSpPr>
              <a:spLocks noEditPoints="1"/>
            </p:cNvSpPr>
            <p:nvPr/>
          </p:nvSpPr>
          <p:spPr bwMode="auto">
            <a:xfrm>
              <a:off x="3929" y="2069"/>
              <a:ext cx="23" cy="23"/>
            </a:xfrm>
            <a:custGeom>
              <a:avLst/>
              <a:gdLst>
                <a:gd name="T0" fmla="*/ 0 w 10"/>
                <a:gd name="T1" fmla="*/ 10 h 10"/>
                <a:gd name="T2" fmla="*/ 1 w 10"/>
                <a:gd name="T3" fmla="*/ 7 h 10"/>
                <a:gd name="T4" fmla="*/ 1 w 10"/>
                <a:gd name="T5" fmla="*/ 7 h 10"/>
                <a:gd name="T6" fmla="*/ 1 w 10"/>
                <a:gd name="T7" fmla="*/ 6 h 10"/>
                <a:gd name="T8" fmla="*/ 1 w 10"/>
                <a:gd name="T9" fmla="*/ 6 h 10"/>
                <a:gd name="T10" fmla="*/ 0 w 10"/>
                <a:gd name="T11" fmla="*/ 6 h 10"/>
                <a:gd name="T12" fmla="*/ 1 w 10"/>
                <a:gd name="T13" fmla="*/ 5 h 10"/>
                <a:gd name="T14" fmla="*/ 1 w 10"/>
                <a:gd name="T15" fmla="*/ 4 h 10"/>
                <a:gd name="T16" fmla="*/ 1 w 10"/>
                <a:gd name="T17" fmla="*/ 2 h 10"/>
                <a:gd name="T18" fmla="*/ 1 w 10"/>
                <a:gd name="T19" fmla="*/ 1 h 10"/>
                <a:gd name="T20" fmla="*/ 2 w 10"/>
                <a:gd name="T21" fmla="*/ 1 h 10"/>
                <a:gd name="T22" fmla="*/ 7 w 10"/>
                <a:gd name="T23" fmla="*/ 1 h 10"/>
                <a:gd name="T24" fmla="*/ 7 w 10"/>
                <a:gd name="T25" fmla="*/ 1 h 10"/>
                <a:gd name="T26" fmla="*/ 7 w 10"/>
                <a:gd name="T27" fmla="*/ 1 h 10"/>
                <a:gd name="T28" fmla="*/ 9 w 10"/>
                <a:gd name="T29" fmla="*/ 3 h 10"/>
                <a:gd name="T30" fmla="*/ 10 w 10"/>
                <a:gd name="T31" fmla="*/ 3 h 10"/>
                <a:gd name="T32" fmla="*/ 10 w 10"/>
                <a:gd name="T33" fmla="*/ 4 h 10"/>
                <a:gd name="T34" fmla="*/ 8 w 10"/>
                <a:gd name="T35" fmla="*/ 5 h 10"/>
                <a:gd name="T36" fmla="*/ 8 w 10"/>
                <a:gd name="T37" fmla="*/ 5 h 10"/>
                <a:gd name="T38" fmla="*/ 7 w 10"/>
                <a:gd name="T39" fmla="*/ 5 h 10"/>
                <a:gd name="T40" fmla="*/ 5 w 10"/>
                <a:gd name="T41" fmla="*/ 5 h 10"/>
                <a:gd name="T42" fmla="*/ 3 w 10"/>
                <a:gd name="T43" fmla="*/ 7 h 10"/>
                <a:gd name="T44" fmla="*/ 2 w 10"/>
                <a:gd name="T45" fmla="*/ 8 h 10"/>
                <a:gd name="T46" fmla="*/ 0 w 10"/>
                <a:gd name="T47" fmla="*/ 10 h 10"/>
                <a:gd name="T48" fmla="*/ 2 w 10"/>
                <a:gd name="T49" fmla="*/ 5 h 10"/>
                <a:gd name="T50" fmla="*/ 2 w 10"/>
                <a:gd name="T51" fmla="*/ 5 h 10"/>
                <a:gd name="T52" fmla="*/ 3 w 10"/>
                <a:gd name="T53" fmla="*/ 5 h 10"/>
                <a:gd name="T54" fmla="*/ 3 w 10"/>
                <a:gd name="T55" fmla="*/ 5 h 10"/>
                <a:gd name="T56" fmla="*/ 5 w 10"/>
                <a:gd name="T57" fmla="*/ 4 h 10"/>
                <a:gd name="T58" fmla="*/ 7 w 10"/>
                <a:gd name="T59" fmla="*/ 4 h 10"/>
                <a:gd name="T60" fmla="*/ 8 w 10"/>
                <a:gd name="T61" fmla="*/ 4 h 10"/>
                <a:gd name="T62" fmla="*/ 8 w 10"/>
                <a:gd name="T63" fmla="*/ 4 h 10"/>
                <a:gd name="T64" fmla="*/ 8 w 10"/>
                <a:gd name="T65" fmla="*/ 4 h 10"/>
                <a:gd name="T66" fmla="*/ 6 w 10"/>
                <a:gd name="T67" fmla="*/ 2 h 10"/>
                <a:gd name="T68" fmla="*/ 3 w 10"/>
                <a:gd name="T69" fmla="*/ 2 h 10"/>
                <a:gd name="T70" fmla="*/ 2 w 10"/>
                <a:gd name="T7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" h="10">
                  <a:moveTo>
                    <a:pt x="0" y="10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6" y="5"/>
                    <a:pt x="5" y="5"/>
                  </a:cubicBezTo>
                  <a:cubicBezTo>
                    <a:pt x="5" y="5"/>
                    <a:pt x="4" y="6"/>
                    <a:pt x="3" y="7"/>
                  </a:cubicBezTo>
                  <a:cubicBezTo>
                    <a:pt x="3" y="7"/>
                    <a:pt x="2" y="8"/>
                    <a:pt x="2" y="8"/>
                  </a:cubicBezTo>
                  <a:lnTo>
                    <a:pt x="0" y="10"/>
                  </a:lnTo>
                  <a:close/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3"/>
                    <a:pt x="6" y="3"/>
                    <a:pt x="6" y="2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3" y="3"/>
                    <a:pt x="3" y="4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59" name="Freeform 455"/>
            <p:cNvSpPr/>
            <p:nvPr/>
          </p:nvSpPr>
          <p:spPr bwMode="auto">
            <a:xfrm>
              <a:off x="3931" y="2069"/>
              <a:ext cx="119" cy="52"/>
            </a:xfrm>
            <a:custGeom>
              <a:avLst/>
              <a:gdLst>
                <a:gd name="T0" fmla="*/ 1 w 50"/>
                <a:gd name="T1" fmla="*/ 8 h 22"/>
                <a:gd name="T2" fmla="*/ 5 w 50"/>
                <a:gd name="T3" fmla="*/ 6 h 22"/>
                <a:gd name="T4" fmla="*/ 8 w 50"/>
                <a:gd name="T5" fmla="*/ 7 h 22"/>
                <a:gd name="T6" fmla="*/ 8 w 50"/>
                <a:gd name="T7" fmla="*/ 6 h 22"/>
                <a:gd name="T8" fmla="*/ 10 w 50"/>
                <a:gd name="T9" fmla="*/ 5 h 22"/>
                <a:gd name="T10" fmla="*/ 10 w 50"/>
                <a:gd name="T11" fmla="*/ 4 h 22"/>
                <a:gd name="T12" fmla="*/ 17 w 50"/>
                <a:gd name="T13" fmla="*/ 2 h 22"/>
                <a:gd name="T14" fmla="*/ 22 w 50"/>
                <a:gd name="T15" fmla="*/ 1 h 22"/>
                <a:gd name="T16" fmla="*/ 25 w 50"/>
                <a:gd name="T17" fmla="*/ 2 h 22"/>
                <a:gd name="T18" fmla="*/ 27 w 50"/>
                <a:gd name="T19" fmla="*/ 2 h 22"/>
                <a:gd name="T20" fmla="*/ 28 w 50"/>
                <a:gd name="T21" fmla="*/ 4 h 22"/>
                <a:gd name="T22" fmla="*/ 40 w 50"/>
                <a:gd name="T23" fmla="*/ 3 h 22"/>
                <a:gd name="T24" fmla="*/ 49 w 50"/>
                <a:gd name="T25" fmla="*/ 9 h 22"/>
                <a:gd name="T26" fmla="*/ 49 w 50"/>
                <a:gd name="T27" fmla="*/ 12 h 22"/>
                <a:gd name="T28" fmla="*/ 49 w 50"/>
                <a:gd name="T29" fmla="*/ 15 h 22"/>
                <a:gd name="T30" fmla="*/ 50 w 50"/>
                <a:gd name="T31" fmla="*/ 17 h 22"/>
                <a:gd name="T32" fmla="*/ 48 w 50"/>
                <a:gd name="T33" fmla="*/ 17 h 22"/>
                <a:gd name="T34" fmla="*/ 45 w 50"/>
                <a:gd name="T35" fmla="*/ 17 h 22"/>
                <a:gd name="T36" fmla="*/ 43 w 50"/>
                <a:gd name="T37" fmla="*/ 17 h 22"/>
                <a:gd name="T38" fmla="*/ 39 w 50"/>
                <a:gd name="T39" fmla="*/ 18 h 22"/>
                <a:gd name="T40" fmla="*/ 35 w 50"/>
                <a:gd name="T41" fmla="*/ 19 h 22"/>
                <a:gd name="T42" fmla="*/ 30 w 50"/>
                <a:gd name="T43" fmla="*/ 19 h 22"/>
                <a:gd name="T44" fmla="*/ 28 w 50"/>
                <a:gd name="T45" fmla="*/ 21 h 22"/>
                <a:gd name="T46" fmla="*/ 27 w 50"/>
                <a:gd name="T47" fmla="*/ 22 h 22"/>
                <a:gd name="T48" fmla="*/ 27 w 50"/>
                <a:gd name="T49" fmla="*/ 19 h 22"/>
                <a:gd name="T50" fmla="*/ 24 w 50"/>
                <a:gd name="T51" fmla="*/ 19 h 22"/>
                <a:gd name="T52" fmla="*/ 18 w 50"/>
                <a:gd name="T53" fmla="*/ 21 h 22"/>
                <a:gd name="T54" fmla="*/ 13 w 50"/>
                <a:gd name="T55" fmla="*/ 19 h 22"/>
                <a:gd name="T56" fmla="*/ 11 w 50"/>
                <a:gd name="T57" fmla="*/ 21 h 22"/>
                <a:gd name="T58" fmla="*/ 6 w 50"/>
                <a:gd name="T59" fmla="*/ 19 h 22"/>
                <a:gd name="T60" fmla="*/ 4 w 50"/>
                <a:gd name="T61" fmla="*/ 19 h 22"/>
                <a:gd name="T62" fmla="*/ 6 w 50"/>
                <a:gd name="T63" fmla="*/ 18 h 22"/>
                <a:gd name="T64" fmla="*/ 4 w 50"/>
                <a:gd name="T65" fmla="*/ 18 h 22"/>
                <a:gd name="T66" fmla="*/ 4 w 50"/>
                <a:gd name="T67" fmla="*/ 16 h 22"/>
                <a:gd name="T68" fmla="*/ 3 w 50"/>
                <a:gd name="T69" fmla="*/ 15 h 22"/>
                <a:gd name="T70" fmla="*/ 1 w 50"/>
                <a:gd name="T71" fmla="*/ 13 h 22"/>
                <a:gd name="T72" fmla="*/ 3 w 50"/>
                <a:gd name="T73" fmla="*/ 13 h 22"/>
                <a:gd name="T74" fmla="*/ 2 w 50"/>
                <a:gd name="T75" fmla="*/ 13 h 22"/>
                <a:gd name="T76" fmla="*/ 2 w 50"/>
                <a:gd name="T77" fmla="*/ 10 h 22"/>
                <a:gd name="T78" fmla="*/ 0 w 50"/>
                <a:gd name="T79" fmla="*/ 10 h 22"/>
                <a:gd name="T80" fmla="*/ 1 w 50"/>
                <a:gd name="T81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" h="22">
                  <a:moveTo>
                    <a:pt x="1" y="8"/>
                  </a:moveTo>
                  <a:cubicBezTo>
                    <a:pt x="2" y="7"/>
                    <a:pt x="5" y="7"/>
                    <a:pt x="5" y="6"/>
                  </a:cubicBezTo>
                  <a:cubicBezTo>
                    <a:pt x="6" y="6"/>
                    <a:pt x="7" y="7"/>
                    <a:pt x="8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9" y="6"/>
                    <a:pt x="10" y="5"/>
                  </a:cubicBezTo>
                  <a:cubicBezTo>
                    <a:pt x="8" y="6"/>
                    <a:pt x="8" y="4"/>
                    <a:pt x="10" y="4"/>
                  </a:cubicBezTo>
                  <a:cubicBezTo>
                    <a:pt x="14" y="5"/>
                    <a:pt x="14" y="4"/>
                    <a:pt x="17" y="2"/>
                  </a:cubicBezTo>
                  <a:cubicBezTo>
                    <a:pt x="18" y="1"/>
                    <a:pt x="21" y="1"/>
                    <a:pt x="22" y="1"/>
                  </a:cubicBezTo>
                  <a:cubicBezTo>
                    <a:pt x="24" y="1"/>
                    <a:pt x="24" y="1"/>
                    <a:pt x="25" y="2"/>
                  </a:cubicBezTo>
                  <a:cubicBezTo>
                    <a:pt x="26" y="3"/>
                    <a:pt x="26" y="2"/>
                    <a:pt x="27" y="2"/>
                  </a:cubicBezTo>
                  <a:cubicBezTo>
                    <a:pt x="27" y="2"/>
                    <a:pt x="27" y="3"/>
                    <a:pt x="28" y="4"/>
                  </a:cubicBezTo>
                  <a:cubicBezTo>
                    <a:pt x="31" y="5"/>
                    <a:pt x="37" y="5"/>
                    <a:pt x="40" y="3"/>
                  </a:cubicBezTo>
                  <a:cubicBezTo>
                    <a:pt x="45" y="0"/>
                    <a:pt x="46" y="7"/>
                    <a:pt x="49" y="9"/>
                  </a:cubicBezTo>
                  <a:cubicBezTo>
                    <a:pt x="48" y="10"/>
                    <a:pt x="49" y="11"/>
                    <a:pt x="49" y="12"/>
                  </a:cubicBezTo>
                  <a:cubicBezTo>
                    <a:pt x="49" y="13"/>
                    <a:pt x="49" y="14"/>
                    <a:pt x="49" y="15"/>
                  </a:cubicBezTo>
                  <a:cubicBezTo>
                    <a:pt x="49" y="16"/>
                    <a:pt x="50" y="16"/>
                    <a:pt x="50" y="17"/>
                  </a:cubicBezTo>
                  <a:cubicBezTo>
                    <a:pt x="50" y="18"/>
                    <a:pt x="49" y="17"/>
                    <a:pt x="48" y="17"/>
                  </a:cubicBezTo>
                  <a:cubicBezTo>
                    <a:pt x="47" y="17"/>
                    <a:pt x="46" y="17"/>
                    <a:pt x="45" y="17"/>
                  </a:cubicBezTo>
                  <a:cubicBezTo>
                    <a:pt x="44" y="17"/>
                    <a:pt x="44" y="18"/>
                    <a:pt x="43" y="17"/>
                  </a:cubicBezTo>
                  <a:cubicBezTo>
                    <a:pt x="43" y="17"/>
                    <a:pt x="40" y="18"/>
                    <a:pt x="39" y="18"/>
                  </a:cubicBezTo>
                  <a:cubicBezTo>
                    <a:pt x="38" y="18"/>
                    <a:pt x="36" y="20"/>
                    <a:pt x="35" y="19"/>
                  </a:cubicBezTo>
                  <a:cubicBezTo>
                    <a:pt x="33" y="18"/>
                    <a:pt x="33" y="19"/>
                    <a:pt x="30" y="19"/>
                  </a:cubicBezTo>
                  <a:cubicBezTo>
                    <a:pt x="29" y="20"/>
                    <a:pt x="27" y="18"/>
                    <a:pt x="28" y="21"/>
                  </a:cubicBezTo>
                  <a:cubicBezTo>
                    <a:pt x="27" y="21"/>
                    <a:pt x="28" y="21"/>
                    <a:pt x="27" y="22"/>
                  </a:cubicBezTo>
                  <a:cubicBezTo>
                    <a:pt x="26" y="21"/>
                    <a:pt x="27" y="20"/>
                    <a:pt x="27" y="19"/>
                  </a:cubicBezTo>
                  <a:cubicBezTo>
                    <a:pt x="27" y="18"/>
                    <a:pt x="25" y="20"/>
                    <a:pt x="24" y="19"/>
                  </a:cubicBezTo>
                  <a:cubicBezTo>
                    <a:pt x="22" y="18"/>
                    <a:pt x="20" y="22"/>
                    <a:pt x="18" y="21"/>
                  </a:cubicBezTo>
                  <a:cubicBezTo>
                    <a:pt x="17" y="21"/>
                    <a:pt x="14" y="18"/>
                    <a:pt x="13" y="19"/>
                  </a:cubicBezTo>
                  <a:cubicBezTo>
                    <a:pt x="12" y="19"/>
                    <a:pt x="13" y="20"/>
                    <a:pt x="11" y="21"/>
                  </a:cubicBezTo>
                  <a:cubicBezTo>
                    <a:pt x="8" y="22"/>
                    <a:pt x="8" y="18"/>
                    <a:pt x="6" y="19"/>
                  </a:cubicBezTo>
                  <a:cubicBezTo>
                    <a:pt x="5" y="19"/>
                    <a:pt x="5" y="19"/>
                    <a:pt x="4" y="19"/>
                  </a:cubicBezTo>
                  <a:cubicBezTo>
                    <a:pt x="5" y="19"/>
                    <a:pt x="5" y="18"/>
                    <a:pt x="6" y="18"/>
                  </a:cubicBezTo>
                  <a:cubicBezTo>
                    <a:pt x="5" y="18"/>
                    <a:pt x="5" y="18"/>
                    <a:pt x="4" y="18"/>
                  </a:cubicBezTo>
                  <a:cubicBezTo>
                    <a:pt x="4" y="17"/>
                    <a:pt x="4" y="17"/>
                    <a:pt x="4" y="16"/>
                  </a:cubicBezTo>
                  <a:cubicBezTo>
                    <a:pt x="4" y="16"/>
                    <a:pt x="3" y="15"/>
                    <a:pt x="3" y="15"/>
                  </a:cubicBezTo>
                  <a:cubicBezTo>
                    <a:pt x="2" y="14"/>
                    <a:pt x="0" y="14"/>
                    <a:pt x="1" y="13"/>
                  </a:cubicBezTo>
                  <a:cubicBezTo>
                    <a:pt x="2" y="13"/>
                    <a:pt x="2" y="13"/>
                    <a:pt x="3" y="13"/>
                  </a:cubicBezTo>
                  <a:cubicBezTo>
                    <a:pt x="3" y="13"/>
                    <a:pt x="2" y="13"/>
                    <a:pt x="2" y="13"/>
                  </a:cubicBezTo>
                  <a:cubicBezTo>
                    <a:pt x="3" y="11"/>
                    <a:pt x="2" y="11"/>
                    <a:pt x="2" y="10"/>
                  </a:cubicBezTo>
                  <a:cubicBezTo>
                    <a:pt x="2" y="10"/>
                    <a:pt x="1" y="10"/>
                    <a:pt x="0" y="10"/>
                  </a:cubicBezTo>
                  <a:cubicBezTo>
                    <a:pt x="1" y="9"/>
                    <a:pt x="1" y="8"/>
                    <a:pt x="1" y="8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60" name="Freeform 456"/>
            <p:cNvSpPr>
              <a:spLocks noEditPoints="1"/>
            </p:cNvSpPr>
            <p:nvPr/>
          </p:nvSpPr>
          <p:spPr bwMode="auto">
            <a:xfrm>
              <a:off x="3926" y="2069"/>
              <a:ext cx="126" cy="54"/>
            </a:xfrm>
            <a:custGeom>
              <a:avLst/>
              <a:gdLst>
                <a:gd name="T0" fmla="*/ 28 w 53"/>
                <a:gd name="T1" fmla="*/ 20 h 23"/>
                <a:gd name="T2" fmla="*/ 24 w 53"/>
                <a:gd name="T3" fmla="*/ 21 h 23"/>
                <a:gd name="T4" fmla="*/ 18 w 53"/>
                <a:gd name="T5" fmla="*/ 21 h 23"/>
                <a:gd name="T6" fmla="*/ 13 w 53"/>
                <a:gd name="T7" fmla="*/ 22 h 23"/>
                <a:gd name="T8" fmla="*/ 8 w 53"/>
                <a:gd name="T9" fmla="*/ 20 h 23"/>
                <a:gd name="T10" fmla="*/ 7 w 53"/>
                <a:gd name="T11" fmla="*/ 20 h 23"/>
                <a:gd name="T12" fmla="*/ 6 w 53"/>
                <a:gd name="T13" fmla="*/ 19 h 23"/>
                <a:gd name="T14" fmla="*/ 5 w 53"/>
                <a:gd name="T15" fmla="*/ 16 h 23"/>
                <a:gd name="T16" fmla="*/ 4 w 53"/>
                <a:gd name="T17" fmla="*/ 15 h 23"/>
                <a:gd name="T18" fmla="*/ 3 w 53"/>
                <a:gd name="T19" fmla="*/ 12 h 23"/>
                <a:gd name="T20" fmla="*/ 3 w 53"/>
                <a:gd name="T21" fmla="*/ 10 h 23"/>
                <a:gd name="T22" fmla="*/ 2 w 53"/>
                <a:gd name="T23" fmla="*/ 10 h 23"/>
                <a:gd name="T24" fmla="*/ 5 w 53"/>
                <a:gd name="T25" fmla="*/ 6 h 23"/>
                <a:gd name="T26" fmla="*/ 7 w 53"/>
                <a:gd name="T27" fmla="*/ 6 h 23"/>
                <a:gd name="T28" fmla="*/ 9 w 53"/>
                <a:gd name="T29" fmla="*/ 5 h 23"/>
                <a:gd name="T30" fmla="*/ 10 w 53"/>
                <a:gd name="T31" fmla="*/ 4 h 23"/>
                <a:gd name="T32" fmla="*/ 18 w 53"/>
                <a:gd name="T33" fmla="*/ 2 h 23"/>
                <a:gd name="T34" fmla="*/ 25 w 53"/>
                <a:gd name="T35" fmla="*/ 0 h 23"/>
                <a:gd name="T36" fmla="*/ 29 w 53"/>
                <a:gd name="T37" fmla="*/ 1 h 23"/>
                <a:gd name="T38" fmla="*/ 35 w 53"/>
                <a:gd name="T39" fmla="*/ 4 h 23"/>
                <a:gd name="T40" fmla="*/ 49 w 53"/>
                <a:gd name="T41" fmla="*/ 5 h 23"/>
                <a:gd name="T42" fmla="*/ 52 w 53"/>
                <a:gd name="T43" fmla="*/ 9 h 23"/>
                <a:gd name="T44" fmla="*/ 51 w 53"/>
                <a:gd name="T45" fmla="*/ 15 h 23"/>
                <a:gd name="T46" fmla="*/ 51 w 53"/>
                <a:gd name="T47" fmla="*/ 18 h 23"/>
                <a:gd name="T48" fmla="*/ 49 w 53"/>
                <a:gd name="T49" fmla="*/ 18 h 23"/>
                <a:gd name="T50" fmla="*/ 45 w 53"/>
                <a:gd name="T51" fmla="*/ 18 h 23"/>
                <a:gd name="T52" fmla="*/ 36 w 53"/>
                <a:gd name="T53" fmla="*/ 20 h 23"/>
                <a:gd name="T54" fmla="*/ 31 w 53"/>
                <a:gd name="T55" fmla="*/ 20 h 23"/>
                <a:gd name="T56" fmla="*/ 31 w 53"/>
                <a:gd name="T57" fmla="*/ 21 h 23"/>
                <a:gd name="T58" fmla="*/ 29 w 53"/>
                <a:gd name="T59" fmla="*/ 23 h 23"/>
                <a:gd name="T60" fmla="*/ 20 w 53"/>
                <a:gd name="T61" fmla="*/ 20 h 23"/>
                <a:gd name="T62" fmla="*/ 26 w 53"/>
                <a:gd name="T63" fmla="*/ 19 h 23"/>
                <a:gd name="T64" fmla="*/ 31 w 53"/>
                <a:gd name="T65" fmla="*/ 19 h 23"/>
                <a:gd name="T66" fmla="*/ 37 w 53"/>
                <a:gd name="T67" fmla="*/ 18 h 23"/>
                <a:gd name="T68" fmla="*/ 45 w 53"/>
                <a:gd name="T69" fmla="*/ 17 h 23"/>
                <a:gd name="T70" fmla="*/ 47 w 53"/>
                <a:gd name="T71" fmla="*/ 16 h 23"/>
                <a:gd name="T72" fmla="*/ 51 w 53"/>
                <a:gd name="T73" fmla="*/ 17 h 23"/>
                <a:gd name="T74" fmla="*/ 51 w 53"/>
                <a:gd name="T75" fmla="*/ 16 h 23"/>
                <a:gd name="T76" fmla="*/ 50 w 53"/>
                <a:gd name="T77" fmla="*/ 11 h 23"/>
                <a:gd name="T78" fmla="*/ 45 w 53"/>
                <a:gd name="T79" fmla="*/ 3 h 23"/>
                <a:gd name="T80" fmla="*/ 29 w 53"/>
                <a:gd name="T81" fmla="*/ 4 h 23"/>
                <a:gd name="T82" fmla="*/ 27 w 53"/>
                <a:gd name="T83" fmla="*/ 2 h 23"/>
                <a:gd name="T84" fmla="*/ 24 w 53"/>
                <a:gd name="T85" fmla="*/ 2 h 23"/>
                <a:gd name="T86" fmla="*/ 11 w 53"/>
                <a:gd name="T87" fmla="*/ 5 h 23"/>
                <a:gd name="T88" fmla="*/ 12 w 53"/>
                <a:gd name="T89" fmla="*/ 5 h 23"/>
                <a:gd name="T90" fmla="*/ 12 w 53"/>
                <a:gd name="T91" fmla="*/ 7 h 23"/>
                <a:gd name="T92" fmla="*/ 5 w 53"/>
                <a:gd name="T93" fmla="*/ 8 h 23"/>
                <a:gd name="T94" fmla="*/ 4 w 53"/>
                <a:gd name="T95" fmla="*/ 9 h 23"/>
                <a:gd name="T96" fmla="*/ 5 w 53"/>
                <a:gd name="T97" fmla="*/ 11 h 23"/>
                <a:gd name="T98" fmla="*/ 9 w 53"/>
                <a:gd name="T99" fmla="*/ 15 h 23"/>
                <a:gd name="T100" fmla="*/ 6 w 53"/>
                <a:gd name="T101" fmla="*/ 15 h 23"/>
                <a:gd name="T102" fmla="*/ 8 w 53"/>
                <a:gd name="T103" fmla="*/ 17 h 23"/>
                <a:gd name="T104" fmla="*/ 11 w 53"/>
                <a:gd name="T105" fmla="*/ 20 h 23"/>
                <a:gd name="T106" fmla="*/ 15 w 53"/>
                <a:gd name="T107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" h="23">
                  <a:moveTo>
                    <a:pt x="29" y="23"/>
                  </a:moveTo>
                  <a:cubicBezTo>
                    <a:pt x="29" y="23"/>
                    <a:pt x="29" y="23"/>
                    <a:pt x="29" y="23"/>
                  </a:cubicBezTo>
                  <a:cubicBezTo>
                    <a:pt x="27" y="21"/>
                    <a:pt x="28" y="20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7" y="20"/>
                    <a:pt x="26" y="20"/>
                    <a:pt x="26" y="20"/>
                  </a:cubicBezTo>
                  <a:cubicBezTo>
                    <a:pt x="25" y="19"/>
                    <a:pt x="24" y="20"/>
                    <a:pt x="24" y="21"/>
                  </a:cubicBezTo>
                  <a:cubicBezTo>
                    <a:pt x="23" y="21"/>
                    <a:pt x="22" y="22"/>
                    <a:pt x="21" y="22"/>
                  </a:cubicBezTo>
                  <a:cubicBezTo>
                    <a:pt x="20" y="22"/>
                    <a:pt x="20" y="22"/>
                    <a:pt x="19" y="22"/>
                  </a:cubicBezTo>
                  <a:cubicBezTo>
                    <a:pt x="19" y="21"/>
                    <a:pt x="19" y="21"/>
                    <a:pt x="18" y="21"/>
                  </a:cubicBezTo>
                  <a:cubicBezTo>
                    <a:pt x="17" y="20"/>
                    <a:pt x="16" y="19"/>
                    <a:pt x="15" y="19"/>
                  </a:cubicBezTo>
                  <a:cubicBezTo>
                    <a:pt x="15" y="19"/>
                    <a:pt x="15" y="19"/>
                    <a:pt x="15" y="20"/>
                  </a:cubicBezTo>
                  <a:cubicBezTo>
                    <a:pt x="15" y="20"/>
                    <a:pt x="14" y="21"/>
                    <a:pt x="13" y="22"/>
                  </a:cubicBezTo>
                  <a:cubicBezTo>
                    <a:pt x="13" y="22"/>
                    <a:pt x="12" y="22"/>
                    <a:pt x="12" y="22"/>
                  </a:cubicBezTo>
                  <a:cubicBezTo>
                    <a:pt x="11" y="22"/>
                    <a:pt x="10" y="21"/>
                    <a:pt x="10" y="20"/>
                  </a:cubicBezTo>
                  <a:cubicBezTo>
                    <a:pt x="9" y="20"/>
                    <a:pt x="9" y="19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6" y="2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7"/>
                    <a:pt x="5" y="17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2" y="14"/>
                  </a:cubicBezTo>
                  <a:cubicBezTo>
                    <a:pt x="2" y="13"/>
                    <a:pt x="2" y="13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1"/>
                  </a:cubicBezTo>
                  <a:cubicBezTo>
                    <a:pt x="3" y="11"/>
                    <a:pt x="3" y="11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cubicBezTo>
                    <a:pt x="3" y="7"/>
                    <a:pt x="4" y="7"/>
                    <a:pt x="5" y="6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4"/>
                    <a:pt x="10" y="4"/>
                  </a:cubicBezTo>
                  <a:cubicBezTo>
                    <a:pt x="10" y="4"/>
                    <a:pt x="11" y="3"/>
                    <a:pt x="12" y="3"/>
                  </a:cubicBezTo>
                  <a:cubicBezTo>
                    <a:pt x="13" y="3"/>
                    <a:pt x="14" y="4"/>
                    <a:pt x="15" y="4"/>
                  </a:cubicBezTo>
                  <a:cubicBezTo>
                    <a:pt x="16" y="4"/>
                    <a:pt x="16" y="3"/>
                    <a:pt x="18" y="2"/>
                  </a:cubicBezTo>
                  <a:cubicBezTo>
                    <a:pt x="20" y="0"/>
                    <a:pt x="22" y="0"/>
                    <a:pt x="2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7" y="1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9" y="1"/>
                    <a:pt x="29" y="1"/>
                  </a:cubicBezTo>
                  <a:cubicBezTo>
                    <a:pt x="30" y="2"/>
                    <a:pt x="30" y="2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1" y="4"/>
                    <a:pt x="33" y="4"/>
                    <a:pt x="35" y="4"/>
                  </a:cubicBezTo>
                  <a:cubicBezTo>
                    <a:pt x="38" y="4"/>
                    <a:pt x="40" y="3"/>
                    <a:pt x="42" y="2"/>
                  </a:cubicBezTo>
                  <a:cubicBezTo>
                    <a:pt x="43" y="2"/>
                    <a:pt x="44" y="1"/>
                    <a:pt x="45" y="1"/>
                  </a:cubicBezTo>
                  <a:cubicBezTo>
                    <a:pt x="47" y="1"/>
                    <a:pt x="48" y="3"/>
                    <a:pt x="49" y="5"/>
                  </a:cubicBezTo>
                  <a:cubicBezTo>
                    <a:pt x="50" y="6"/>
                    <a:pt x="51" y="8"/>
                    <a:pt x="52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1" y="10"/>
                    <a:pt x="51" y="10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52" y="15"/>
                    <a:pt x="52" y="15"/>
                  </a:cubicBezTo>
                  <a:cubicBezTo>
                    <a:pt x="52" y="16"/>
                    <a:pt x="53" y="16"/>
                    <a:pt x="53" y="17"/>
                  </a:cubicBezTo>
                  <a:cubicBezTo>
                    <a:pt x="52" y="17"/>
                    <a:pt x="52" y="18"/>
                    <a:pt x="51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8"/>
                    <a:pt x="49" y="18"/>
                    <a:pt x="49" y="18"/>
                  </a:cubicBezTo>
                  <a:cubicBezTo>
                    <a:pt x="48" y="17"/>
                    <a:pt x="48" y="17"/>
                    <a:pt x="47" y="17"/>
                  </a:cubicBezTo>
                  <a:cubicBezTo>
                    <a:pt x="47" y="17"/>
                    <a:pt x="47" y="17"/>
                    <a:pt x="47" y="18"/>
                  </a:cubicBezTo>
                  <a:cubicBezTo>
                    <a:pt x="47" y="18"/>
                    <a:pt x="46" y="18"/>
                    <a:pt x="45" y="18"/>
                  </a:cubicBezTo>
                  <a:cubicBezTo>
                    <a:pt x="44" y="18"/>
                    <a:pt x="42" y="18"/>
                    <a:pt x="41" y="18"/>
                  </a:cubicBezTo>
                  <a:cubicBezTo>
                    <a:pt x="41" y="18"/>
                    <a:pt x="40" y="19"/>
                    <a:pt x="40" y="19"/>
                  </a:cubicBezTo>
                  <a:cubicBezTo>
                    <a:pt x="39" y="19"/>
                    <a:pt x="37" y="20"/>
                    <a:pt x="36" y="20"/>
                  </a:cubicBezTo>
                  <a:cubicBezTo>
                    <a:pt x="35" y="19"/>
                    <a:pt x="35" y="19"/>
                    <a:pt x="34" y="20"/>
                  </a:cubicBezTo>
                  <a:cubicBezTo>
                    <a:pt x="34" y="20"/>
                    <a:pt x="33" y="20"/>
                    <a:pt x="33" y="20"/>
                  </a:cubicBezTo>
                  <a:cubicBezTo>
                    <a:pt x="32" y="20"/>
                    <a:pt x="31" y="20"/>
                    <a:pt x="31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0" y="22"/>
                    <a:pt x="30" y="22"/>
                    <a:pt x="30" y="22"/>
                  </a:cubicBezTo>
                  <a:lnTo>
                    <a:pt x="29" y="23"/>
                  </a:lnTo>
                  <a:close/>
                  <a:moveTo>
                    <a:pt x="15" y="18"/>
                  </a:moveTo>
                  <a:cubicBezTo>
                    <a:pt x="16" y="18"/>
                    <a:pt x="17" y="19"/>
                    <a:pt x="19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21"/>
                    <a:pt x="22" y="20"/>
                    <a:pt x="23" y="19"/>
                  </a:cubicBezTo>
                  <a:cubicBezTo>
                    <a:pt x="24" y="19"/>
                    <a:pt x="25" y="18"/>
                    <a:pt x="25" y="18"/>
                  </a:cubicBezTo>
                  <a:cubicBezTo>
                    <a:pt x="26" y="18"/>
                    <a:pt x="26" y="18"/>
                    <a:pt x="26" y="19"/>
                  </a:cubicBezTo>
                  <a:cubicBezTo>
                    <a:pt x="27" y="19"/>
                    <a:pt x="27" y="19"/>
                    <a:pt x="28" y="18"/>
                  </a:cubicBezTo>
                  <a:cubicBezTo>
                    <a:pt x="28" y="18"/>
                    <a:pt x="29" y="18"/>
                    <a:pt x="30" y="19"/>
                  </a:cubicBezTo>
                  <a:cubicBezTo>
                    <a:pt x="30" y="18"/>
                    <a:pt x="30" y="18"/>
                    <a:pt x="31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3" y="19"/>
                    <a:pt x="33" y="18"/>
                    <a:pt x="34" y="18"/>
                  </a:cubicBezTo>
                  <a:cubicBezTo>
                    <a:pt x="35" y="18"/>
                    <a:pt x="35" y="18"/>
                    <a:pt x="37" y="18"/>
                  </a:cubicBezTo>
                  <a:cubicBezTo>
                    <a:pt x="37" y="19"/>
                    <a:pt x="38" y="18"/>
                    <a:pt x="39" y="18"/>
                  </a:cubicBezTo>
                  <a:cubicBezTo>
                    <a:pt x="40" y="17"/>
                    <a:pt x="40" y="17"/>
                    <a:pt x="41" y="17"/>
                  </a:cubicBezTo>
                  <a:cubicBezTo>
                    <a:pt x="41" y="17"/>
                    <a:pt x="44" y="17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16"/>
                    <a:pt x="46" y="16"/>
                    <a:pt x="47" y="16"/>
                  </a:cubicBezTo>
                  <a:cubicBezTo>
                    <a:pt x="48" y="16"/>
                    <a:pt x="48" y="16"/>
                    <a:pt x="49" y="16"/>
                  </a:cubicBezTo>
                  <a:cubicBezTo>
                    <a:pt x="49" y="16"/>
                    <a:pt x="50" y="16"/>
                    <a:pt x="50" y="16"/>
                  </a:cubicBezTo>
                  <a:cubicBezTo>
                    <a:pt x="50" y="16"/>
                    <a:pt x="51" y="17"/>
                    <a:pt x="51" y="17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1" y="17"/>
                    <a:pt x="51" y="16"/>
                    <a:pt x="51" y="16"/>
                  </a:cubicBezTo>
                  <a:cubicBezTo>
                    <a:pt x="50" y="16"/>
                    <a:pt x="50" y="16"/>
                    <a:pt x="50" y="15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50" y="12"/>
                    <a:pt x="50" y="11"/>
                  </a:cubicBezTo>
                  <a:cubicBezTo>
                    <a:pt x="50" y="10"/>
                    <a:pt x="49" y="10"/>
                    <a:pt x="50" y="9"/>
                  </a:cubicBezTo>
                  <a:cubicBezTo>
                    <a:pt x="49" y="8"/>
                    <a:pt x="49" y="7"/>
                    <a:pt x="48" y="6"/>
                  </a:cubicBezTo>
                  <a:cubicBezTo>
                    <a:pt x="47" y="4"/>
                    <a:pt x="46" y="3"/>
                    <a:pt x="45" y="3"/>
                  </a:cubicBezTo>
                  <a:cubicBezTo>
                    <a:pt x="44" y="3"/>
                    <a:pt x="43" y="3"/>
                    <a:pt x="43" y="3"/>
                  </a:cubicBezTo>
                  <a:cubicBezTo>
                    <a:pt x="41" y="5"/>
                    <a:pt x="38" y="5"/>
                    <a:pt x="35" y="5"/>
                  </a:cubicBezTo>
                  <a:cubicBezTo>
                    <a:pt x="33" y="5"/>
                    <a:pt x="31" y="5"/>
                    <a:pt x="29" y="4"/>
                  </a:cubicBezTo>
                  <a:cubicBezTo>
                    <a:pt x="29" y="4"/>
                    <a:pt x="29" y="3"/>
                    <a:pt x="29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7" y="3"/>
                    <a:pt x="27" y="2"/>
                  </a:cubicBezTo>
                  <a:cubicBezTo>
                    <a:pt x="26" y="2"/>
                    <a:pt x="26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0" y="2"/>
                    <a:pt x="19" y="3"/>
                  </a:cubicBezTo>
                  <a:cubicBezTo>
                    <a:pt x="16" y="5"/>
                    <a:pt x="16" y="5"/>
                    <a:pt x="12" y="5"/>
                  </a:cubicBezTo>
                  <a:cubicBezTo>
                    <a:pt x="12" y="5"/>
                    <a:pt x="11" y="5"/>
                    <a:pt x="11" y="5"/>
                  </a:cubicBezTo>
                  <a:cubicBezTo>
                    <a:pt x="11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1" y="6"/>
                    <a:pt x="11" y="6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8" y="7"/>
                    <a:pt x="7" y="7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5" y="8"/>
                    <a:pt x="4" y="8"/>
                    <a:pt x="3" y="8"/>
                  </a:cubicBezTo>
                  <a:cubicBezTo>
                    <a:pt x="3" y="8"/>
                    <a:pt x="3" y="9"/>
                    <a:pt x="3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1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7" y="17"/>
                    <a:pt x="7" y="17"/>
                  </a:cubicBezTo>
                  <a:cubicBezTo>
                    <a:pt x="7" y="17"/>
                    <a:pt x="8" y="17"/>
                    <a:pt x="8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8"/>
                    <a:pt x="10" y="19"/>
                    <a:pt x="11" y="20"/>
                  </a:cubicBezTo>
                  <a:cubicBezTo>
                    <a:pt x="11" y="20"/>
                    <a:pt x="12" y="21"/>
                    <a:pt x="13" y="20"/>
                  </a:cubicBezTo>
                  <a:cubicBezTo>
                    <a:pt x="13" y="20"/>
                    <a:pt x="13" y="20"/>
                    <a:pt x="13" y="19"/>
                  </a:cubicBezTo>
                  <a:cubicBezTo>
                    <a:pt x="14" y="19"/>
                    <a:pt x="14" y="18"/>
                    <a:pt x="1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61" name="Freeform 457"/>
            <p:cNvSpPr/>
            <p:nvPr/>
          </p:nvSpPr>
          <p:spPr bwMode="auto">
            <a:xfrm>
              <a:off x="4104" y="2282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62" name="Freeform 458"/>
            <p:cNvSpPr/>
            <p:nvPr/>
          </p:nvSpPr>
          <p:spPr bwMode="auto">
            <a:xfrm>
              <a:off x="4102" y="2280"/>
              <a:ext cx="9" cy="7"/>
            </a:xfrm>
            <a:custGeom>
              <a:avLst/>
              <a:gdLst>
                <a:gd name="T0" fmla="*/ 2 w 4"/>
                <a:gd name="T1" fmla="*/ 3 h 3"/>
                <a:gd name="T2" fmla="*/ 0 w 4"/>
                <a:gd name="T3" fmla="*/ 2 h 3"/>
                <a:gd name="T4" fmla="*/ 0 w 4"/>
                <a:gd name="T5" fmla="*/ 2 h 3"/>
                <a:gd name="T6" fmla="*/ 0 w 4"/>
                <a:gd name="T7" fmla="*/ 1 h 3"/>
                <a:gd name="T8" fmla="*/ 4 w 4"/>
                <a:gd name="T9" fmla="*/ 1 h 3"/>
                <a:gd name="T10" fmla="*/ 4 w 4"/>
                <a:gd name="T11" fmla="*/ 1 h 3"/>
                <a:gd name="T12" fmla="*/ 4 w 4"/>
                <a:gd name="T13" fmla="*/ 1 h 3"/>
                <a:gd name="T14" fmla="*/ 2 w 4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2" y="3"/>
                    <a:pt x="1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3" y="3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63" name="Freeform 459"/>
            <p:cNvSpPr/>
            <p:nvPr/>
          </p:nvSpPr>
          <p:spPr bwMode="auto">
            <a:xfrm>
              <a:off x="4033" y="2240"/>
              <a:ext cx="69" cy="47"/>
            </a:xfrm>
            <a:custGeom>
              <a:avLst/>
              <a:gdLst>
                <a:gd name="T0" fmla="*/ 11 w 29"/>
                <a:gd name="T1" fmla="*/ 10 h 20"/>
                <a:gd name="T2" fmla="*/ 17 w 29"/>
                <a:gd name="T3" fmla="*/ 3 h 20"/>
                <a:gd name="T4" fmla="*/ 26 w 29"/>
                <a:gd name="T5" fmla="*/ 2 h 20"/>
                <a:gd name="T6" fmla="*/ 29 w 29"/>
                <a:gd name="T7" fmla="*/ 7 h 20"/>
                <a:gd name="T8" fmla="*/ 26 w 29"/>
                <a:gd name="T9" fmla="*/ 10 h 20"/>
                <a:gd name="T10" fmla="*/ 20 w 29"/>
                <a:gd name="T11" fmla="*/ 12 h 20"/>
                <a:gd name="T12" fmla="*/ 17 w 29"/>
                <a:gd name="T13" fmla="*/ 14 h 20"/>
                <a:gd name="T14" fmla="*/ 12 w 29"/>
                <a:gd name="T15" fmla="*/ 16 h 20"/>
                <a:gd name="T16" fmla="*/ 8 w 29"/>
                <a:gd name="T17" fmla="*/ 17 h 20"/>
                <a:gd name="T18" fmla="*/ 2 w 29"/>
                <a:gd name="T19" fmla="*/ 13 h 20"/>
                <a:gd name="T20" fmla="*/ 4 w 29"/>
                <a:gd name="T21" fmla="*/ 6 h 20"/>
                <a:gd name="T22" fmla="*/ 9 w 29"/>
                <a:gd name="T23" fmla="*/ 6 h 20"/>
                <a:gd name="T24" fmla="*/ 11 w 29"/>
                <a:gd name="T25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0">
                  <a:moveTo>
                    <a:pt x="11" y="10"/>
                  </a:moveTo>
                  <a:cubicBezTo>
                    <a:pt x="13" y="8"/>
                    <a:pt x="15" y="4"/>
                    <a:pt x="17" y="3"/>
                  </a:cubicBezTo>
                  <a:cubicBezTo>
                    <a:pt x="19" y="1"/>
                    <a:pt x="25" y="0"/>
                    <a:pt x="26" y="2"/>
                  </a:cubicBezTo>
                  <a:cubicBezTo>
                    <a:pt x="27" y="3"/>
                    <a:pt x="29" y="6"/>
                    <a:pt x="29" y="7"/>
                  </a:cubicBezTo>
                  <a:cubicBezTo>
                    <a:pt x="29" y="7"/>
                    <a:pt x="26" y="10"/>
                    <a:pt x="26" y="10"/>
                  </a:cubicBezTo>
                  <a:cubicBezTo>
                    <a:pt x="24" y="11"/>
                    <a:pt x="22" y="12"/>
                    <a:pt x="20" y="12"/>
                  </a:cubicBezTo>
                  <a:cubicBezTo>
                    <a:pt x="19" y="13"/>
                    <a:pt x="18" y="14"/>
                    <a:pt x="17" y="14"/>
                  </a:cubicBezTo>
                  <a:cubicBezTo>
                    <a:pt x="15" y="14"/>
                    <a:pt x="14" y="15"/>
                    <a:pt x="12" y="16"/>
                  </a:cubicBezTo>
                  <a:cubicBezTo>
                    <a:pt x="11" y="17"/>
                    <a:pt x="10" y="16"/>
                    <a:pt x="8" y="17"/>
                  </a:cubicBezTo>
                  <a:cubicBezTo>
                    <a:pt x="4" y="20"/>
                    <a:pt x="3" y="16"/>
                    <a:pt x="2" y="13"/>
                  </a:cubicBezTo>
                  <a:cubicBezTo>
                    <a:pt x="1" y="11"/>
                    <a:pt x="0" y="7"/>
                    <a:pt x="4" y="6"/>
                  </a:cubicBezTo>
                  <a:cubicBezTo>
                    <a:pt x="6" y="5"/>
                    <a:pt x="7" y="6"/>
                    <a:pt x="9" y="6"/>
                  </a:cubicBezTo>
                  <a:cubicBezTo>
                    <a:pt x="11" y="7"/>
                    <a:pt x="11" y="8"/>
                    <a:pt x="11" y="1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64" name="Freeform 460"/>
            <p:cNvSpPr>
              <a:spLocks noEditPoints="1"/>
            </p:cNvSpPr>
            <p:nvPr/>
          </p:nvSpPr>
          <p:spPr bwMode="auto">
            <a:xfrm>
              <a:off x="4033" y="2240"/>
              <a:ext cx="69" cy="45"/>
            </a:xfrm>
            <a:custGeom>
              <a:avLst/>
              <a:gdLst>
                <a:gd name="T0" fmla="*/ 5 w 29"/>
                <a:gd name="T1" fmla="*/ 19 h 19"/>
                <a:gd name="T2" fmla="*/ 1 w 29"/>
                <a:gd name="T3" fmla="*/ 13 h 19"/>
                <a:gd name="T4" fmla="*/ 1 w 29"/>
                <a:gd name="T5" fmla="*/ 12 h 19"/>
                <a:gd name="T6" fmla="*/ 1 w 29"/>
                <a:gd name="T7" fmla="*/ 8 h 19"/>
                <a:gd name="T8" fmla="*/ 3 w 29"/>
                <a:gd name="T9" fmla="*/ 5 h 19"/>
                <a:gd name="T10" fmla="*/ 9 w 29"/>
                <a:gd name="T11" fmla="*/ 6 h 19"/>
                <a:gd name="T12" fmla="*/ 9 w 29"/>
                <a:gd name="T13" fmla="*/ 6 h 19"/>
                <a:gd name="T14" fmla="*/ 11 w 29"/>
                <a:gd name="T15" fmla="*/ 8 h 19"/>
                <a:gd name="T16" fmla="*/ 12 w 29"/>
                <a:gd name="T17" fmla="*/ 7 h 19"/>
                <a:gd name="T18" fmla="*/ 17 w 29"/>
                <a:gd name="T19" fmla="*/ 2 h 19"/>
                <a:gd name="T20" fmla="*/ 24 w 29"/>
                <a:gd name="T21" fmla="*/ 0 h 19"/>
                <a:gd name="T22" fmla="*/ 27 w 29"/>
                <a:gd name="T23" fmla="*/ 1 h 19"/>
                <a:gd name="T24" fmla="*/ 28 w 29"/>
                <a:gd name="T25" fmla="*/ 3 h 19"/>
                <a:gd name="T26" fmla="*/ 29 w 29"/>
                <a:gd name="T27" fmla="*/ 7 h 19"/>
                <a:gd name="T28" fmla="*/ 26 w 29"/>
                <a:gd name="T29" fmla="*/ 11 h 19"/>
                <a:gd name="T30" fmla="*/ 25 w 29"/>
                <a:gd name="T31" fmla="*/ 11 h 19"/>
                <a:gd name="T32" fmla="*/ 20 w 29"/>
                <a:gd name="T33" fmla="*/ 13 h 19"/>
                <a:gd name="T34" fmla="*/ 19 w 29"/>
                <a:gd name="T35" fmla="*/ 14 h 19"/>
                <a:gd name="T36" fmla="*/ 17 w 29"/>
                <a:gd name="T37" fmla="*/ 15 h 19"/>
                <a:gd name="T38" fmla="*/ 13 w 29"/>
                <a:gd name="T39" fmla="*/ 16 h 19"/>
                <a:gd name="T40" fmla="*/ 10 w 29"/>
                <a:gd name="T41" fmla="*/ 17 h 19"/>
                <a:gd name="T42" fmla="*/ 8 w 29"/>
                <a:gd name="T43" fmla="*/ 18 h 19"/>
                <a:gd name="T44" fmla="*/ 5 w 29"/>
                <a:gd name="T45" fmla="*/ 19 h 19"/>
                <a:gd name="T46" fmla="*/ 6 w 29"/>
                <a:gd name="T47" fmla="*/ 6 h 19"/>
                <a:gd name="T48" fmla="*/ 4 w 29"/>
                <a:gd name="T49" fmla="*/ 6 h 19"/>
                <a:gd name="T50" fmla="*/ 2 w 29"/>
                <a:gd name="T51" fmla="*/ 8 h 19"/>
                <a:gd name="T52" fmla="*/ 2 w 29"/>
                <a:gd name="T53" fmla="*/ 12 h 19"/>
                <a:gd name="T54" fmla="*/ 3 w 29"/>
                <a:gd name="T55" fmla="*/ 13 h 19"/>
                <a:gd name="T56" fmla="*/ 5 w 29"/>
                <a:gd name="T57" fmla="*/ 18 h 19"/>
                <a:gd name="T58" fmla="*/ 7 w 29"/>
                <a:gd name="T59" fmla="*/ 17 h 19"/>
                <a:gd name="T60" fmla="*/ 10 w 29"/>
                <a:gd name="T61" fmla="*/ 16 h 19"/>
                <a:gd name="T62" fmla="*/ 12 w 29"/>
                <a:gd name="T63" fmla="*/ 15 h 19"/>
                <a:gd name="T64" fmla="*/ 17 w 29"/>
                <a:gd name="T65" fmla="*/ 14 h 19"/>
                <a:gd name="T66" fmla="*/ 18 w 29"/>
                <a:gd name="T67" fmla="*/ 13 h 19"/>
                <a:gd name="T68" fmla="*/ 19 w 29"/>
                <a:gd name="T69" fmla="*/ 12 h 19"/>
                <a:gd name="T70" fmla="*/ 24 w 29"/>
                <a:gd name="T71" fmla="*/ 10 h 19"/>
                <a:gd name="T72" fmla="*/ 26 w 29"/>
                <a:gd name="T73" fmla="*/ 10 h 19"/>
                <a:gd name="T74" fmla="*/ 28 w 29"/>
                <a:gd name="T75" fmla="*/ 7 h 19"/>
                <a:gd name="T76" fmla="*/ 26 w 29"/>
                <a:gd name="T77" fmla="*/ 3 h 19"/>
                <a:gd name="T78" fmla="*/ 26 w 29"/>
                <a:gd name="T79" fmla="*/ 2 h 19"/>
                <a:gd name="T80" fmla="*/ 24 w 29"/>
                <a:gd name="T81" fmla="*/ 1 h 19"/>
                <a:gd name="T82" fmla="*/ 18 w 29"/>
                <a:gd name="T83" fmla="*/ 3 h 19"/>
                <a:gd name="T84" fmla="*/ 13 w 29"/>
                <a:gd name="T85" fmla="*/ 8 h 19"/>
                <a:gd name="T86" fmla="*/ 11 w 29"/>
                <a:gd name="T87" fmla="*/ 10 h 19"/>
                <a:gd name="T88" fmla="*/ 10 w 29"/>
                <a:gd name="T89" fmla="*/ 12 h 19"/>
                <a:gd name="T90" fmla="*/ 10 w 29"/>
                <a:gd name="T91" fmla="*/ 10 h 19"/>
                <a:gd name="T92" fmla="*/ 10 w 29"/>
                <a:gd name="T93" fmla="*/ 9 h 19"/>
                <a:gd name="T94" fmla="*/ 9 w 29"/>
                <a:gd name="T95" fmla="*/ 7 h 19"/>
                <a:gd name="T96" fmla="*/ 9 w 29"/>
                <a:gd name="T97" fmla="*/ 7 h 19"/>
                <a:gd name="T98" fmla="*/ 6 w 29"/>
                <a:gd name="T99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" h="19">
                  <a:moveTo>
                    <a:pt x="5" y="19"/>
                  </a:moveTo>
                  <a:cubicBezTo>
                    <a:pt x="2" y="19"/>
                    <a:pt x="2" y="15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cubicBezTo>
                    <a:pt x="1" y="11"/>
                    <a:pt x="0" y="9"/>
                    <a:pt x="1" y="8"/>
                  </a:cubicBezTo>
                  <a:cubicBezTo>
                    <a:pt x="1" y="7"/>
                    <a:pt x="2" y="6"/>
                    <a:pt x="3" y="5"/>
                  </a:cubicBezTo>
                  <a:cubicBezTo>
                    <a:pt x="6" y="5"/>
                    <a:pt x="7" y="5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6"/>
                    <a:pt x="11" y="7"/>
                    <a:pt x="11" y="8"/>
                  </a:cubicBezTo>
                  <a:cubicBezTo>
                    <a:pt x="12" y="8"/>
                    <a:pt x="12" y="7"/>
                    <a:pt x="12" y="7"/>
                  </a:cubicBezTo>
                  <a:cubicBezTo>
                    <a:pt x="14" y="5"/>
                    <a:pt x="15" y="3"/>
                    <a:pt x="17" y="2"/>
                  </a:cubicBezTo>
                  <a:cubicBezTo>
                    <a:pt x="18" y="1"/>
                    <a:pt x="22" y="0"/>
                    <a:pt x="24" y="0"/>
                  </a:cubicBezTo>
                  <a:cubicBezTo>
                    <a:pt x="26" y="0"/>
                    <a:pt x="27" y="1"/>
                    <a:pt x="27" y="1"/>
                  </a:cubicBezTo>
                  <a:cubicBezTo>
                    <a:pt x="27" y="2"/>
                    <a:pt x="27" y="2"/>
                    <a:pt x="28" y="3"/>
                  </a:cubicBezTo>
                  <a:cubicBezTo>
                    <a:pt x="28" y="4"/>
                    <a:pt x="29" y="6"/>
                    <a:pt x="29" y="7"/>
                  </a:cubicBezTo>
                  <a:cubicBezTo>
                    <a:pt x="29" y="8"/>
                    <a:pt x="26" y="11"/>
                    <a:pt x="26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2"/>
                    <a:pt x="21" y="12"/>
                    <a:pt x="20" y="13"/>
                  </a:cubicBezTo>
                  <a:cubicBezTo>
                    <a:pt x="20" y="13"/>
                    <a:pt x="19" y="13"/>
                    <a:pt x="19" y="14"/>
                  </a:cubicBezTo>
                  <a:cubicBezTo>
                    <a:pt x="18" y="14"/>
                    <a:pt x="18" y="15"/>
                    <a:pt x="17" y="15"/>
                  </a:cubicBezTo>
                  <a:cubicBezTo>
                    <a:pt x="15" y="15"/>
                    <a:pt x="14" y="16"/>
                    <a:pt x="13" y="16"/>
                  </a:cubicBezTo>
                  <a:cubicBezTo>
                    <a:pt x="12" y="17"/>
                    <a:pt x="11" y="17"/>
                    <a:pt x="10" y="17"/>
                  </a:cubicBezTo>
                  <a:cubicBezTo>
                    <a:pt x="10" y="17"/>
                    <a:pt x="9" y="17"/>
                    <a:pt x="8" y="18"/>
                  </a:cubicBezTo>
                  <a:cubicBezTo>
                    <a:pt x="7" y="18"/>
                    <a:pt x="6" y="19"/>
                    <a:pt x="5" y="19"/>
                  </a:cubicBezTo>
                  <a:close/>
                  <a:moveTo>
                    <a:pt x="6" y="6"/>
                  </a:moveTo>
                  <a:cubicBezTo>
                    <a:pt x="5" y="6"/>
                    <a:pt x="5" y="6"/>
                    <a:pt x="4" y="6"/>
                  </a:cubicBezTo>
                  <a:cubicBezTo>
                    <a:pt x="3" y="7"/>
                    <a:pt x="2" y="7"/>
                    <a:pt x="2" y="8"/>
                  </a:cubicBezTo>
                  <a:cubicBezTo>
                    <a:pt x="2" y="9"/>
                    <a:pt x="2" y="11"/>
                    <a:pt x="2" y="12"/>
                  </a:cubicBezTo>
                  <a:cubicBezTo>
                    <a:pt x="2" y="12"/>
                    <a:pt x="3" y="13"/>
                    <a:pt x="3" y="13"/>
                  </a:cubicBezTo>
                  <a:cubicBezTo>
                    <a:pt x="3" y="15"/>
                    <a:pt x="4" y="18"/>
                    <a:pt x="5" y="18"/>
                  </a:cubicBezTo>
                  <a:cubicBezTo>
                    <a:pt x="6" y="18"/>
                    <a:pt x="7" y="17"/>
                    <a:pt x="7" y="17"/>
                  </a:cubicBezTo>
                  <a:cubicBezTo>
                    <a:pt x="9" y="16"/>
                    <a:pt x="9" y="16"/>
                    <a:pt x="10" y="16"/>
                  </a:cubicBezTo>
                  <a:cubicBezTo>
                    <a:pt x="11" y="16"/>
                    <a:pt x="11" y="16"/>
                    <a:pt x="12" y="15"/>
                  </a:cubicBezTo>
                  <a:cubicBezTo>
                    <a:pt x="14" y="14"/>
                    <a:pt x="15" y="14"/>
                    <a:pt x="17" y="14"/>
                  </a:cubicBezTo>
                  <a:cubicBezTo>
                    <a:pt x="17" y="13"/>
                    <a:pt x="17" y="13"/>
                    <a:pt x="18" y="13"/>
                  </a:cubicBezTo>
                  <a:cubicBezTo>
                    <a:pt x="18" y="12"/>
                    <a:pt x="19" y="12"/>
                    <a:pt x="19" y="12"/>
                  </a:cubicBezTo>
                  <a:cubicBezTo>
                    <a:pt x="21" y="11"/>
                    <a:pt x="23" y="11"/>
                    <a:pt x="24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7" y="7"/>
                    <a:pt x="28" y="7"/>
                  </a:cubicBezTo>
                  <a:cubicBezTo>
                    <a:pt x="28" y="6"/>
                    <a:pt x="27" y="4"/>
                    <a:pt x="26" y="3"/>
                  </a:cubicBezTo>
                  <a:cubicBezTo>
                    <a:pt x="26" y="3"/>
                    <a:pt x="26" y="2"/>
                    <a:pt x="26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2" y="1"/>
                    <a:pt x="19" y="2"/>
                    <a:pt x="18" y="3"/>
                  </a:cubicBezTo>
                  <a:cubicBezTo>
                    <a:pt x="16" y="4"/>
                    <a:pt x="15" y="6"/>
                    <a:pt x="13" y="8"/>
                  </a:cubicBezTo>
                  <a:cubicBezTo>
                    <a:pt x="13" y="9"/>
                    <a:pt x="12" y="10"/>
                    <a:pt x="11" y="10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8"/>
                    <a:pt x="10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7" y="6"/>
                    <a:pt x="7" y="6"/>
                    <a:pt x="6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65" name="Freeform 461"/>
            <p:cNvSpPr/>
            <p:nvPr/>
          </p:nvSpPr>
          <p:spPr bwMode="auto">
            <a:xfrm>
              <a:off x="4116" y="2187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66" name="Freeform 462"/>
            <p:cNvSpPr/>
            <p:nvPr/>
          </p:nvSpPr>
          <p:spPr bwMode="auto">
            <a:xfrm>
              <a:off x="4111" y="2185"/>
              <a:ext cx="17" cy="10"/>
            </a:xfrm>
            <a:custGeom>
              <a:avLst/>
              <a:gdLst>
                <a:gd name="T0" fmla="*/ 0 w 7"/>
                <a:gd name="T1" fmla="*/ 4 h 4"/>
                <a:gd name="T2" fmla="*/ 1 w 7"/>
                <a:gd name="T3" fmla="*/ 2 h 4"/>
                <a:gd name="T4" fmla="*/ 4 w 7"/>
                <a:gd name="T5" fmla="*/ 0 h 4"/>
                <a:gd name="T6" fmla="*/ 7 w 7"/>
                <a:gd name="T7" fmla="*/ 0 h 4"/>
                <a:gd name="T8" fmla="*/ 0 w 7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0" y="4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67" name="Freeform 463"/>
            <p:cNvSpPr/>
            <p:nvPr/>
          </p:nvSpPr>
          <p:spPr bwMode="auto">
            <a:xfrm>
              <a:off x="4045" y="2090"/>
              <a:ext cx="121" cy="109"/>
            </a:xfrm>
            <a:custGeom>
              <a:avLst/>
              <a:gdLst>
                <a:gd name="T0" fmla="*/ 24 w 51"/>
                <a:gd name="T1" fmla="*/ 10 h 46"/>
                <a:gd name="T2" fmla="*/ 26 w 51"/>
                <a:gd name="T3" fmla="*/ 10 h 46"/>
                <a:gd name="T4" fmla="*/ 30 w 51"/>
                <a:gd name="T5" fmla="*/ 5 h 46"/>
                <a:gd name="T6" fmla="*/ 35 w 51"/>
                <a:gd name="T7" fmla="*/ 5 h 46"/>
                <a:gd name="T8" fmla="*/ 36 w 51"/>
                <a:gd name="T9" fmla="*/ 6 h 46"/>
                <a:gd name="T10" fmla="*/ 38 w 51"/>
                <a:gd name="T11" fmla="*/ 7 h 46"/>
                <a:gd name="T12" fmla="*/ 44 w 51"/>
                <a:gd name="T13" fmla="*/ 10 h 46"/>
                <a:gd name="T14" fmla="*/ 46 w 51"/>
                <a:gd name="T15" fmla="*/ 13 h 46"/>
                <a:gd name="T16" fmla="*/ 45 w 51"/>
                <a:gd name="T17" fmla="*/ 17 h 46"/>
                <a:gd name="T18" fmla="*/ 43 w 51"/>
                <a:gd name="T19" fmla="*/ 19 h 46"/>
                <a:gd name="T20" fmla="*/ 44 w 51"/>
                <a:gd name="T21" fmla="*/ 20 h 46"/>
                <a:gd name="T22" fmla="*/ 44 w 51"/>
                <a:gd name="T23" fmla="*/ 22 h 46"/>
                <a:gd name="T24" fmla="*/ 44 w 51"/>
                <a:gd name="T25" fmla="*/ 26 h 46"/>
                <a:gd name="T26" fmla="*/ 47 w 51"/>
                <a:gd name="T27" fmla="*/ 28 h 46"/>
                <a:gd name="T28" fmla="*/ 45 w 51"/>
                <a:gd name="T29" fmla="*/ 32 h 46"/>
                <a:gd name="T30" fmla="*/ 46 w 51"/>
                <a:gd name="T31" fmla="*/ 35 h 46"/>
                <a:gd name="T32" fmla="*/ 49 w 51"/>
                <a:gd name="T33" fmla="*/ 37 h 46"/>
                <a:gd name="T34" fmla="*/ 51 w 51"/>
                <a:gd name="T35" fmla="*/ 40 h 46"/>
                <a:gd name="T36" fmla="*/ 47 w 51"/>
                <a:gd name="T37" fmla="*/ 43 h 46"/>
                <a:gd name="T38" fmla="*/ 44 w 51"/>
                <a:gd name="T39" fmla="*/ 46 h 46"/>
                <a:gd name="T40" fmla="*/ 35 w 51"/>
                <a:gd name="T41" fmla="*/ 44 h 46"/>
                <a:gd name="T42" fmla="*/ 32 w 51"/>
                <a:gd name="T43" fmla="*/ 40 h 46"/>
                <a:gd name="T44" fmla="*/ 26 w 51"/>
                <a:gd name="T45" fmla="*/ 42 h 46"/>
                <a:gd name="T46" fmla="*/ 21 w 51"/>
                <a:gd name="T47" fmla="*/ 38 h 46"/>
                <a:gd name="T48" fmla="*/ 17 w 51"/>
                <a:gd name="T49" fmla="*/ 34 h 46"/>
                <a:gd name="T50" fmla="*/ 13 w 51"/>
                <a:gd name="T51" fmla="*/ 30 h 46"/>
                <a:gd name="T52" fmla="*/ 12 w 51"/>
                <a:gd name="T53" fmla="*/ 31 h 46"/>
                <a:gd name="T54" fmla="*/ 7 w 51"/>
                <a:gd name="T55" fmla="*/ 23 h 46"/>
                <a:gd name="T56" fmla="*/ 3 w 51"/>
                <a:gd name="T57" fmla="*/ 19 h 46"/>
                <a:gd name="T58" fmla="*/ 6 w 51"/>
                <a:gd name="T59" fmla="*/ 13 h 46"/>
                <a:gd name="T60" fmla="*/ 2 w 51"/>
                <a:gd name="T61" fmla="*/ 8 h 46"/>
                <a:gd name="T62" fmla="*/ 1 w 51"/>
                <a:gd name="T63" fmla="*/ 6 h 46"/>
                <a:gd name="T64" fmla="*/ 1 w 51"/>
                <a:gd name="T65" fmla="*/ 3 h 46"/>
                <a:gd name="T66" fmla="*/ 1 w 51"/>
                <a:gd name="T67" fmla="*/ 0 h 46"/>
                <a:gd name="T68" fmla="*/ 7 w 51"/>
                <a:gd name="T69" fmla="*/ 3 h 46"/>
                <a:gd name="T70" fmla="*/ 10 w 51"/>
                <a:gd name="T71" fmla="*/ 0 h 46"/>
                <a:gd name="T72" fmla="*/ 10 w 51"/>
                <a:gd name="T73" fmla="*/ 3 h 46"/>
                <a:gd name="T74" fmla="*/ 13 w 51"/>
                <a:gd name="T75" fmla="*/ 6 h 46"/>
                <a:gd name="T76" fmla="*/ 16 w 51"/>
                <a:gd name="T77" fmla="*/ 8 h 46"/>
                <a:gd name="T78" fmla="*/ 24 w 51"/>
                <a:gd name="T79" fmla="*/ 1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1" h="46">
                  <a:moveTo>
                    <a:pt x="24" y="10"/>
                  </a:moveTo>
                  <a:cubicBezTo>
                    <a:pt x="25" y="10"/>
                    <a:pt x="26" y="10"/>
                    <a:pt x="26" y="10"/>
                  </a:cubicBezTo>
                  <a:cubicBezTo>
                    <a:pt x="26" y="8"/>
                    <a:pt x="28" y="6"/>
                    <a:pt x="30" y="5"/>
                  </a:cubicBezTo>
                  <a:cubicBezTo>
                    <a:pt x="31" y="5"/>
                    <a:pt x="33" y="4"/>
                    <a:pt x="35" y="5"/>
                  </a:cubicBezTo>
                  <a:cubicBezTo>
                    <a:pt x="35" y="5"/>
                    <a:pt x="35" y="6"/>
                    <a:pt x="36" y="6"/>
                  </a:cubicBezTo>
                  <a:cubicBezTo>
                    <a:pt x="36" y="6"/>
                    <a:pt x="37" y="6"/>
                    <a:pt x="38" y="7"/>
                  </a:cubicBezTo>
                  <a:cubicBezTo>
                    <a:pt x="40" y="7"/>
                    <a:pt x="42" y="9"/>
                    <a:pt x="44" y="10"/>
                  </a:cubicBezTo>
                  <a:cubicBezTo>
                    <a:pt x="45" y="11"/>
                    <a:pt x="46" y="10"/>
                    <a:pt x="46" y="13"/>
                  </a:cubicBezTo>
                  <a:cubicBezTo>
                    <a:pt x="46" y="14"/>
                    <a:pt x="45" y="16"/>
                    <a:pt x="45" y="17"/>
                  </a:cubicBezTo>
                  <a:cubicBezTo>
                    <a:pt x="44" y="19"/>
                    <a:pt x="43" y="18"/>
                    <a:pt x="43" y="19"/>
                  </a:cubicBezTo>
                  <a:cubicBezTo>
                    <a:pt x="43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4" y="23"/>
                    <a:pt x="44" y="25"/>
                    <a:pt x="44" y="26"/>
                  </a:cubicBezTo>
                  <a:cubicBezTo>
                    <a:pt x="45" y="27"/>
                    <a:pt x="47" y="27"/>
                    <a:pt x="47" y="28"/>
                  </a:cubicBezTo>
                  <a:cubicBezTo>
                    <a:pt x="46" y="30"/>
                    <a:pt x="46" y="31"/>
                    <a:pt x="45" y="32"/>
                  </a:cubicBezTo>
                  <a:cubicBezTo>
                    <a:pt x="44" y="32"/>
                    <a:pt x="46" y="34"/>
                    <a:pt x="46" y="35"/>
                  </a:cubicBezTo>
                  <a:cubicBezTo>
                    <a:pt x="47" y="36"/>
                    <a:pt x="48" y="37"/>
                    <a:pt x="49" y="37"/>
                  </a:cubicBezTo>
                  <a:cubicBezTo>
                    <a:pt x="51" y="38"/>
                    <a:pt x="49" y="40"/>
                    <a:pt x="51" y="40"/>
                  </a:cubicBezTo>
                  <a:cubicBezTo>
                    <a:pt x="50" y="42"/>
                    <a:pt x="48" y="42"/>
                    <a:pt x="47" y="43"/>
                  </a:cubicBezTo>
                  <a:cubicBezTo>
                    <a:pt x="45" y="46"/>
                    <a:pt x="48" y="46"/>
                    <a:pt x="44" y="46"/>
                  </a:cubicBezTo>
                  <a:cubicBezTo>
                    <a:pt x="41" y="45"/>
                    <a:pt x="38" y="45"/>
                    <a:pt x="35" y="44"/>
                  </a:cubicBezTo>
                  <a:cubicBezTo>
                    <a:pt x="34" y="44"/>
                    <a:pt x="35" y="39"/>
                    <a:pt x="32" y="40"/>
                  </a:cubicBezTo>
                  <a:cubicBezTo>
                    <a:pt x="30" y="41"/>
                    <a:pt x="29" y="42"/>
                    <a:pt x="26" y="42"/>
                  </a:cubicBezTo>
                  <a:cubicBezTo>
                    <a:pt x="24" y="41"/>
                    <a:pt x="23" y="39"/>
                    <a:pt x="21" y="38"/>
                  </a:cubicBezTo>
                  <a:cubicBezTo>
                    <a:pt x="19" y="38"/>
                    <a:pt x="18" y="35"/>
                    <a:pt x="17" y="34"/>
                  </a:cubicBezTo>
                  <a:cubicBezTo>
                    <a:pt x="15" y="31"/>
                    <a:pt x="15" y="32"/>
                    <a:pt x="13" y="30"/>
                  </a:cubicBezTo>
                  <a:cubicBezTo>
                    <a:pt x="13" y="30"/>
                    <a:pt x="12" y="31"/>
                    <a:pt x="12" y="31"/>
                  </a:cubicBezTo>
                  <a:cubicBezTo>
                    <a:pt x="8" y="29"/>
                    <a:pt x="10" y="25"/>
                    <a:pt x="7" y="23"/>
                  </a:cubicBezTo>
                  <a:cubicBezTo>
                    <a:pt x="6" y="22"/>
                    <a:pt x="3" y="20"/>
                    <a:pt x="3" y="19"/>
                  </a:cubicBezTo>
                  <a:cubicBezTo>
                    <a:pt x="4" y="16"/>
                    <a:pt x="5" y="15"/>
                    <a:pt x="6" y="13"/>
                  </a:cubicBezTo>
                  <a:cubicBezTo>
                    <a:pt x="2" y="12"/>
                    <a:pt x="3" y="10"/>
                    <a:pt x="2" y="8"/>
                  </a:cubicBezTo>
                  <a:cubicBezTo>
                    <a:pt x="2" y="7"/>
                    <a:pt x="1" y="7"/>
                    <a:pt x="1" y="6"/>
                  </a:cubicBezTo>
                  <a:cubicBezTo>
                    <a:pt x="0" y="5"/>
                    <a:pt x="1" y="4"/>
                    <a:pt x="1" y="3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3" y="1"/>
                    <a:pt x="4" y="4"/>
                    <a:pt x="7" y="3"/>
                  </a:cubicBezTo>
                  <a:cubicBezTo>
                    <a:pt x="8" y="2"/>
                    <a:pt x="8" y="0"/>
                    <a:pt x="10" y="0"/>
                  </a:cubicBezTo>
                  <a:cubicBezTo>
                    <a:pt x="11" y="1"/>
                    <a:pt x="11" y="2"/>
                    <a:pt x="10" y="3"/>
                  </a:cubicBezTo>
                  <a:cubicBezTo>
                    <a:pt x="12" y="4"/>
                    <a:pt x="13" y="4"/>
                    <a:pt x="13" y="6"/>
                  </a:cubicBezTo>
                  <a:cubicBezTo>
                    <a:pt x="13" y="8"/>
                    <a:pt x="15" y="7"/>
                    <a:pt x="16" y="8"/>
                  </a:cubicBezTo>
                  <a:cubicBezTo>
                    <a:pt x="19" y="11"/>
                    <a:pt x="21" y="10"/>
                    <a:pt x="24" y="1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68" name="Freeform 464"/>
            <p:cNvSpPr>
              <a:spLocks noEditPoints="1"/>
            </p:cNvSpPr>
            <p:nvPr/>
          </p:nvSpPr>
          <p:spPr bwMode="auto">
            <a:xfrm>
              <a:off x="4043" y="2088"/>
              <a:ext cx="125" cy="111"/>
            </a:xfrm>
            <a:custGeom>
              <a:avLst/>
              <a:gdLst>
                <a:gd name="T0" fmla="*/ 36 w 53"/>
                <a:gd name="T1" fmla="*/ 46 h 47"/>
                <a:gd name="T2" fmla="*/ 34 w 53"/>
                <a:gd name="T3" fmla="*/ 42 h 47"/>
                <a:gd name="T4" fmla="*/ 24 w 53"/>
                <a:gd name="T5" fmla="*/ 41 h 47"/>
                <a:gd name="T6" fmla="*/ 17 w 53"/>
                <a:gd name="T7" fmla="*/ 35 h 47"/>
                <a:gd name="T8" fmla="*/ 14 w 53"/>
                <a:gd name="T9" fmla="*/ 32 h 47"/>
                <a:gd name="T10" fmla="*/ 10 w 53"/>
                <a:gd name="T11" fmla="*/ 28 h 47"/>
                <a:gd name="T12" fmla="*/ 5 w 53"/>
                <a:gd name="T13" fmla="*/ 17 h 47"/>
                <a:gd name="T14" fmla="*/ 2 w 53"/>
                <a:gd name="T15" fmla="*/ 9 h 47"/>
                <a:gd name="T16" fmla="*/ 1 w 53"/>
                <a:gd name="T17" fmla="*/ 5 h 47"/>
                <a:gd name="T18" fmla="*/ 2 w 53"/>
                <a:gd name="T19" fmla="*/ 0 h 47"/>
                <a:gd name="T20" fmla="*/ 8 w 53"/>
                <a:gd name="T21" fmla="*/ 3 h 47"/>
                <a:gd name="T22" fmla="*/ 11 w 53"/>
                <a:gd name="T23" fmla="*/ 1 h 47"/>
                <a:gd name="T24" fmla="*/ 15 w 53"/>
                <a:gd name="T25" fmla="*/ 7 h 47"/>
                <a:gd name="T26" fmla="*/ 22 w 53"/>
                <a:gd name="T27" fmla="*/ 11 h 47"/>
                <a:gd name="T28" fmla="*/ 25 w 53"/>
                <a:gd name="T29" fmla="*/ 10 h 47"/>
                <a:gd name="T30" fmla="*/ 27 w 53"/>
                <a:gd name="T31" fmla="*/ 9 h 47"/>
                <a:gd name="T32" fmla="*/ 36 w 53"/>
                <a:gd name="T33" fmla="*/ 5 h 47"/>
                <a:gd name="T34" fmla="*/ 38 w 53"/>
                <a:gd name="T35" fmla="*/ 7 h 47"/>
                <a:gd name="T36" fmla="*/ 45 w 53"/>
                <a:gd name="T37" fmla="*/ 11 h 47"/>
                <a:gd name="T38" fmla="*/ 46 w 53"/>
                <a:gd name="T39" fmla="*/ 19 h 47"/>
                <a:gd name="T40" fmla="*/ 45 w 53"/>
                <a:gd name="T41" fmla="*/ 21 h 47"/>
                <a:gd name="T42" fmla="*/ 45 w 53"/>
                <a:gd name="T43" fmla="*/ 23 h 47"/>
                <a:gd name="T44" fmla="*/ 46 w 53"/>
                <a:gd name="T45" fmla="*/ 27 h 47"/>
                <a:gd name="T46" fmla="*/ 46 w 53"/>
                <a:gd name="T47" fmla="*/ 33 h 47"/>
                <a:gd name="T48" fmla="*/ 50 w 53"/>
                <a:gd name="T49" fmla="*/ 37 h 47"/>
                <a:gd name="T50" fmla="*/ 52 w 53"/>
                <a:gd name="T51" fmla="*/ 40 h 47"/>
                <a:gd name="T52" fmla="*/ 50 w 53"/>
                <a:gd name="T53" fmla="*/ 44 h 47"/>
                <a:gd name="T54" fmla="*/ 47 w 53"/>
                <a:gd name="T55" fmla="*/ 47 h 47"/>
                <a:gd name="T56" fmla="*/ 37 w 53"/>
                <a:gd name="T57" fmla="*/ 45 h 47"/>
                <a:gd name="T58" fmla="*/ 47 w 53"/>
                <a:gd name="T59" fmla="*/ 46 h 47"/>
                <a:gd name="T60" fmla="*/ 51 w 53"/>
                <a:gd name="T61" fmla="*/ 41 h 47"/>
                <a:gd name="T62" fmla="*/ 49 w 53"/>
                <a:gd name="T63" fmla="*/ 38 h 47"/>
                <a:gd name="T64" fmla="*/ 45 w 53"/>
                <a:gd name="T65" fmla="*/ 32 h 47"/>
                <a:gd name="T66" fmla="*/ 46 w 53"/>
                <a:gd name="T67" fmla="*/ 28 h 47"/>
                <a:gd name="T68" fmla="*/ 44 w 53"/>
                <a:gd name="T69" fmla="*/ 23 h 47"/>
                <a:gd name="T70" fmla="*/ 45 w 53"/>
                <a:gd name="T71" fmla="*/ 22 h 47"/>
                <a:gd name="T72" fmla="*/ 45 w 53"/>
                <a:gd name="T73" fmla="*/ 18 h 47"/>
                <a:gd name="T74" fmla="*/ 46 w 53"/>
                <a:gd name="T75" fmla="*/ 13 h 47"/>
                <a:gd name="T76" fmla="*/ 43 w 53"/>
                <a:gd name="T77" fmla="*/ 11 h 47"/>
                <a:gd name="T78" fmla="*/ 36 w 53"/>
                <a:gd name="T79" fmla="*/ 7 h 47"/>
                <a:gd name="T80" fmla="*/ 33 w 53"/>
                <a:gd name="T81" fmla="*/ 7 h 47"/>
                <a:gd name="T82" fmla="*/ 28 w 53"/>
                <a:gd name="T83" fmla="*/ 10 h 47"/>
                <a:gd name="T84" fmla="*/ 27 w 53"/>
                <a:gd name="T85" fmla="*/ 11 h 47"/>
                <a:gd name="T86" fmla="*/ 22 w 53"/>
                <a:gd name="T87" fmla="*/ 12 h 47"/>
                <a:gd name="T88" fmla="*/ 16 w 53"/>
                <a:gd name="T89" fmla="*/ 9 h 47"/>
                <a:gd name="T90" fmla="*/ 10 w 53"/>
                <a:gd name="T91" fmla="*/ 4 h 47"/>
                <a:gd name="T92" fmla="*/ 11 w 53"/>
                <a:gd name="T93" fmla="*/ 2 h 47"/>
                <a:gd name="T94" fmla="*/ 7 w 53"/>
                <a:gd name="T95" fmla="*/ 5 h 47"/>
                <a:gd name="T96" fmla="*/ 2 w 53"/>
                <a:gd name="T97" fmla="*/ 4 h 47"/>
                <a:gd name="T98" fmla="*/ 3 w 53"/>
                <a:gd name="T99" fmla="*/ 7 h 47"/>
                <a:gd name="T100" fmla="*/ 7 w 53"/>
                <a:gd name="T101" fmla="*/ 13 h 47"/>
                <a:gd name="T102" fmla="*/ 6 w 53"/>
                <a:gd name="T103" fmla="*/ 17 h 47"/>
                <a:gd name="T104" fmla="*/ 11 w 53"/>
                <a:gd name="T105" fmla="*/ 28 h 47"/>
                <a:gd name="T106" fmla="*/ 13 w 53"/>
                <a:gd name="T107" fmla="*/ 31 h 47"/>
                <a:gd name="T108" fmla="*/ 16 w 53"/>
                <a:gd name="T109" fmla="*/ 32 h 47"/>
                <a:gd name="T110" fmla="*/ 22 w 53"/>
                <a:gd name="T111" fmla="*/ 39 h 47"/>
                <a:gd name="T112" fmla="*/ 32 w 53"/>
                <a:gd name="T113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" h="47">
                  <a:moveTo>
                    <a:pt x="47" y="47"/>
                  </a:moveTo>
                  <a:cubicBezTo>
                    <a:pt x="46" y="47"/>
                    <a:pt x="46" y="47"/>
                    <a:pt x="45" y="47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6" y="46"/>
                    <a:pt x="35" y="45"/>
                    <a:pt x="35" y="44"/>
                  </a:cubicBezTo>
                  <a:cubicBezTo>
                    <a:pt x="35" y="43"/>
                    <a:pt x="34" y="42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1" y="43"/>
                    <a:pt x="29" y="44"/>
                    <a:pt x="27" y="43"/>
                  </a:cubicBezTo>
                  <a:cubicBezTo>
                    <a:pt x="26" y="43"/>
                    <a:pt x="25" y="42"/>
                    <a:pt x="24" y="41"/>
                  </a:cubicBezTo>
                  <a:cubicBezTo>
                    <a:pt x="23" y="41"/>
                    <a:pt x="22" y="40"/>
                    <a:pt x="22" y="40"/>
                  </a:cubicBezTo>
                  <a:cubicBezTo>
                    <a:pt x="20" y="39"/>
                    <a:pt x="18" y="37"/>
                    <a:pt x="18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34"/>
                    <a:pt x="16" y="33"/>
                    <a:pt x="16" y="33"/>
                  </a:cubicBezTo>
                  <a:cubicBezTo>
                    <a:pt x="15" y="33"/>
                    <a:pt x="15" y="33"/>
                    <a:pt x="14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0" y="32"/>
                    <a:pt x="10" y="30"/>
                    <a:pt x="10" y="28"/>
                  </a:cubicBezTo>
                  <a:cubicBezTo>
                    <a:pt x="9" y="27"/>
                    <a:pt x="9" y="25"/>
                    <a:pt x="7" y="24"/>
                  </a:cubicBezTo>
                  <a:cubicBezTo>
                    <a:pt x="6" y="23"/>
                    <a:pt x="3" y="21"/>
                    <a:pt x="4" y="19"/>
                  </a:cubicBezTo>
                  <a:cubicBezTo>
                    <a:pt x="4" y="18"/>
                    <a:pt x="5" y="17"/>
                    <a:pt x="5" y="17"/>
                  </a:cubicBezTo>
                  <a:cubicBezTo>
                    <a:pt x="5" y="16"/>
                    <a:pt x="6" y="15"/>
                    <a:pt x="6" y="14"/>
                  </a:cubicBezTo>
                  <a:cubicBezTo>
                    <a:pt x="3" y="14"/>
                    <a:pt x="3" y="12"/>
                    <a:pt x="3" y="10"/>
                  </a:cubicBezTo>
                  <a:cubicBezTo>
                    <a:pt x="3" y="10"/>
                    <a:pt x="2" y="9"/>
                    <a:pt x="2" y="9"/>
                  </a:cubicBezTo>
                  <a:cubicBezTo>
                    <a:pt x="2" y="9"/>
                    <a:pt x="2" y="9"/>
                    <a:pt x="2" y="8"/>
                  </a:cubicBezTo>
                  <a:cubicBezTo>
                    <a:pt x="1" y="8"/>
                    <a:pt x="1" y="8"/>
                    <a:pt x="1" y="7"/>
                  </a:cubicBezTo>
                  <a:cubicBezTo>
                    <a:pt x="1" y="7"/>
                    <a:pt x="1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1" y="2"/>
                    <a:pt x="0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6" y="4"/>
                    <a:pt x="8" y="3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9" y="2"/>
                    <a:pt x="9" y="1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1"/>
                    <a:pt x="13" y="1"/>
                    <a:pt x="13" y="2"/>
                  </a:cubicBezTo>
                  <a:cubicBezTo>
                    <a:pt x="13" y="3"/>
                    <a:pt x="13" y="3"/>
                    <a:pt x="12" y="4"/>
                  </a:cubicBezTo>
                  <a:cubicBezTo>
                    <a:pt x="14" y="5"/>
                    <a:pt x="14" y="5"/>
                    <a:pt x="15" y="7"/>
                  </a:cubicBezTo>
                  <a:cubicBezTo>
                    <a:pt x="15" y="8"/>
                    <a:pt x="15" y="8"/>
                    <a:pt x="16" y="8"/>
                  </a:cubicBezTo>
                  <a:cubicBezTo>
                    <a:pt x="16" y="8"/>
                    <a:pt x="17" y="8"/>
                    <a:pt x="18" y="9"/>
                  </a:cubicBezTo>
                  <a:cubicBezTo>
                    <a:pt x="19" y="10"/>
                    <a:pt x="20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1"/>
                    <a:pt x="24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10"/>
                    <a:pt x="26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cubicBezTo>
                    <a:pt x="28" y="7"/>
                    <a:pt x="30" y="6"/>
                    <a:pt x="31" y="6"/>
                  </a:cubicBezTo>
                  <a:cubicBezTo>
                    <a:pt x="31" y="6"/>
                    <a:pt x="32" y="6"/>
                    <a:pt x="32" y="5"/>
                  </a:cubicBezTo>
                  <a:cubicBezTo>
                    <a:pt x="33" y="5"/>
                    <a:pt x="35" y="5"/>
                    <a:pt x="36" y="5"/>
                  </a:cubicBezTo>
                  <a:cubicBezTo>
                    <a:pt x="36" y="5"/>
                    <a:pt x="36" y="5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6"/>
                    <a:pt x="38" y="6"/>
                    <a:pt x="38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1" y="7"/>
                    <a:pt x="43" y="9"/>
                    <a:pt x="44" y="10"/>
                  </a:cubicBezTo>
                  <a:cubicBezTo>
                    <a:pt x="44" y="10"/>
                    <a:pt x="45" y="11"/>
                    <a:pt x="45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7" y="12"/>
                    <a:pt x="47" y="12"/>
                    <a:pt x="47" y="14"/>
                  </a:cubicBezTo>
                  <a:cubicBezTo>
                    <a:pt x="47" y="16"/>
                    <a:pt x="47" y="17"/>
                    <a:pt x="46" y="19"/>
                  </a:cubicBezTo>
                  <a:cubicBezTo>
                    <a:pt x="46" y="19"/>
                    <a:pt x="46" y="20"/>
                    <a:pt x="45" y="20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5" y="20"/>
                    <a:pt x="45" y="20"/>
                    <a:pt x="45" y="21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6" y="22"/>
                    <a:pt x="46" y="2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5" y="24"/>
                    <a:pt x="45" y="24"/>
                  </a:cubicBezTo>
                  <a:cubicBezTo>
                    <a:pt x="45" y="25"/>
                    <a:pt x="45" y="26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7" y="27"/>
                    <a:pt x="49" y="28"/>
                    <a:pt x="48" y="30"/>
                  </a:cubicBezTo>
                  <a:cubicBezTo>
                    <a:pt x="48" y="31"/>
                    <a:pt x="47" y="32"/>
                    <a:pt x="47" y="33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6" y="33"/>
                    <a:pt x="47" y="35"/>
                    <a:pt x="47" y="35"/>
                  </a:cubicBezTo>
                  <a:cubicBezTo>
                    <a:pt x="48" y="35"/>
                    <a:pt x="48" y="36"/>
                    <a:pt x="48" y="36"/>
                  </a:cubicBezTo>
                  <a:cubicBezTo>
                    <a:pt x="48" y="36"/>
                    <a:pt x="49" y="37"/>
                    <a:pt x="50" y="37"/>
                  </a:cubicBezTo>
                  <a:cubicBezTo>
                    <a:pt x="50" y="37"/>
                    <a:pt x="50" y="37"/>
                    <a:pt x="51" y="37"/>
                  </a:cubicBezTo>
                  <a:cubicBezTo>
                    <a:pt x="52" y="38"/>
                    <a:pt x="51" y="39"/>
                    <a:pt x="51" y="39"/>
                  </a:cubicBezTo>
                  <a:cubicBezTo>
                    <a:pt x="51" y="40"/>
                    <a:pt x="51" y="40"/>
                    <a:pt x="52" y="40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2" y="43"/>
                    <a:pt x="51" y="43"/>
                    <a:pt x="50" y="44"/>
                  </a:cubicBezTo>
                  <a:cubicBezTo>
                    <a:pt x="50" y="44"/>
                    <a:pt x="49" y="44"/>
                    <a:pt x="49" y="45"/>
                  </a:cubicBezTo>
                  <a:cubicBezTo>
                    <a:pt x="48" y="45"/>
                    <a:pt x="48" y="46"/>
                    <a:pt x="48" y="46"/>
                  </a:cubicBezTo>
                  <a:cubicBezTo>
                    <a:pt x="48" y="47"/>
                    <a:pt x="48" y="47"/>
                    <a:pt x="47" y="47"/>
                  </a:cubicBezTo>
                  <a:close/>
                  <a:moveTo>
                    <a:pt x="34" y="40"/>
                  </a:moveTo>
                  <a:cubicBezTo>
                    <a:pt x="35" y="40"/>
                    <a:pt x="36" y="42"/>
                    <a:pt x="36" y="43"/>
                  </a:cubicBezTo>
                  <a:cubicBezTo>
                    <a:pt x="36" y="44"/>
                    <a:pt x="37" y="45"/>
                    <a:pt x="37" y="45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6" y="46"/>
                    <a:pt x="46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7" y="45"/>
                    <a:pt x="48" y="44"/>
                  </a:cubicBezTo>
                  <a:cubicBezTo>
                    <a:pt x="48" y="43"/>
                    <a:pt x="49" y="43"/>
                    <a:pt x="50" y="42"/>
                  </a:cubicBezTo>
                  <a:cubicBezTo>
                    <a:pt x="50" y="42"/>
                    <a:pt x="51" y="42"/>
                    <a:pt x="51" y="41"/>
                  </a:cubicBezTo>
                  <a:cubicBezTo>
                    <a:pt x="50" y="41"/>
                    <a:pt x="50" y="40"/>
                    <a:pt x="50" y="39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0" y="38"/>
                    <a:pt x="49" y="38"/>
                    <a:pt x="49" y="38"/>
                  </a:cubicBezTo>
                  <a:cubicBezTo>
                    <a:pt x="48" y="38"/>
                    <a:pt x="47" y="37"/>
                    <a:pt x="47" y="36"/>
                  </a:cubicBezTo>
                  <a:cubicBezTo>
                    <a:pt x="47" y="36"/>
                    <a:pt x="46" y="36"/>
                    <a:pt x="46" y="36"/>
                  </a:cubicBezTo>
                  <a:cubicBezTo>
                    <a:pt x="45" y="34"/>
                    <a:pt x="45" y="33"/>
                    <a:pt x="45" y="32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6" y="31"/>
                    <a:pt x="47" y="30"/>
                    <a:pt x="47" y="29"/>
                  </a:cubicBezTo>
                  <a:cubicBezTo>
                    <a:pt x="47" y="29"/>
                    <a:pt x="47" y="29"/>
                    <a:pt x="46" y="28"/>
                  </a:cubicBezTo>
                  <a:cubicBezTo>
                    <a:pt x="45" y="28"/>
                    <a:pt x="45" y="28"/>
                    <a:pt x="45" y="27"/>
                  </a:cubicBezTo>
                  <a:cubicBezTo>
                    <a:pt x="44" y="27"/>
                    <a:pt x="44" y="25"/>
                    <a:pt x="44" y="24"/>
                  </a:cubicBezTo>
                  <a:cubicBezTo>
                    <a:pt x="44" y="24"/>
                    <a:pt x="44" y="24"/>
                    <a:pt x="44" y="23"/>
                  </a:cubicBezTo>
                  <a:cubicBezTo>
                    <a:pt x="44" y="23"/>
                    <a:pt x="44" y="22"/>
                    <a:pt x="44" y="22"/>
                  </a:cubicBezTo>
                  <a:cubicBezTo>
                    <a:pt x="44" y="22"/>
                    <a:pt x="44" y="22"/>
                    <a:pt x="45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4" y="21"/>
                    <a:pt x="44" y="21"/>
                    <a:pt x="44" y="20"/>
                  </a:cubicBezTo>
                  <a:cubicBezTo>
                    <a:pt x="44" y="19"/>
                    <a:pt x="44" y="19"/>
                    <a:pt x="45" y="19"/>
                  </a:cubicBezTo>
                  <a:cubicBezTo>
                    <a:pt x="45" y="19"/>
                    <a:pt x="45" y="18"/>
                    <a:pt x="45" y="18"/>
                  </a:cubicBezTo>
                  <a:cubicBezTo>
                    <a:pt x="45" y="17"/>
                    <a:pt x="46" y="15"/>
                    <a:pt x="46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4" y="12"/>
                    <a:pt x="43" y="11"/>
                    <a:pt x="43" y="11"/>
                  </a:cubicBezTo>
                  <a:cubicBezTo>
                    <a:pt x="42" y="10"/>
                    <a:pt x="41" y="9"/>
                    <a:pt x="39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8"/>
                    <a:pt x="37" y="8"/>
                    <a:pt x="36" y="7"/>
                  </a:cubicBezTo>
                  <a:cubicBezTo>
                    <a:pt x="36" y="7"/>
                    <a:pt x="36" y="7"/>
                    <a:pt x="35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4" y="6"/>
                    <a:pt x="33" y="7"/>
                  </a:cubicBezTo>
                  <a:cubicBezTo>
                    <a:pt x="32" y="7"/>
                    <a:pt x="32" y="7"/>
                    <a:pt x="31" y="7"/>
                  </a:cubicBezTo>
                  <a:cubicBezTo>
                    <a:pt x="30" y="7"/>
                    <a:pt x="29" y="8"/>
                    <a:pt x="28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6" y="11"/>
                    <a:pt x="26" y="11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4" y="12"/>
                    <a:pt x="23" y="12"/>
                    <a:pt x="22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0" y="12"/>
                    <a:pt x="18" y="11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9"/>
                    <a:pt x="14" y="9"/>
                    <a:pt x="13" y="7"/>
                  </a:cubicBezTo>
                  <a:cubicBezTo>
                    <a:pt x="13" y="6"/>
                    <a:pt x="13" y="6"/>
                    <a:pt x="11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9" y="3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5" y="5"/>
                    <a:pt x="3" y="3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9"/>
                    <a:pt x="4" y="9"/>
                    <a:pt x="4" y="10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7" y="16"/>
                    <a:pt x="6" y="17"/>
                  </a:cubicBezTo>
                  <a:cubicBezTo>
                    <a:pt x="6" y="18"/>
                    <a:pt x="5" y="19"/>
                    <a:pt x="5" y="20"/>
                  </a:cubicBezTo>
                  <a:cubicBezTo>
                    <a:pt x="5" y="21"/>
                    <a:pt x="6" y="22"/>
                    <a:pt x="8" y="23"/>
                  </a:cubicBezTo>
                  <a:cubicBezTo>
                    <a:pt x="10" y="25"/>
                    <a:pt x="11" y="26"/>
                    <a:pt x="11" y="28"/>
                  </a:cubicBezTo>
                  <a:cubicBezTo>
                    <a:pt x="11" y="29"/>
                    <a:pt x="12" y="30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1"/>
                    <a:pt x="16" y="32"/>
                    <a:pt x="16" y="32"/>
                  </a:cubicBezTo>
                  <a:cubicBezTo>
                    <a:pt x="17" y="32"/>
                    <a:pt x="18" y="33"/>
                    <a:pt x="19" y="34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6"/>
                    <a:pt x="21" y="38"/>
                    <a:pt x="22" y="39"/>
                  </a:cubicBezTo>
                  <a:cubicBezTo>
                    <a:pt x="23" y="39"/>
                    <a:pt x="24" y="40"/>
                    <a:pt x="24" y="40"/>
                  </a:cubicBezTo>
                  <a:cubicBezTo>
                    <a:pt x="25" y="41"/>
                    <a:pt x="26" y="42"/>
                    <a:pt x="27" y="42"/>
                  </a:cubicBezTo>
                  <a:cubicBezTo>
                    <a:pt x="29" y="42"/>
                    <a:pt x="30" y="42"/>
                    <a:pt x="32" y="41"/>
                  </a:cubicBezTo>
                  <a:cubicBezTo>
                    <a:pt x="32" y="41"/>
                    <a:pt x="33" y="41"/>
                    <a:pt x="33" y="41"/>
                  </a:cubicBezTo>
                  <a:cubicBezTo>
                    <a:pt x="33" y="40"/>
                    <a:pt x="34" y="40"/>
                    <a:pt x="34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69" name="Freeform 465"/>
            <p:cNvSpPr/>
            <p:nvPr/>
          </p:nvSpPr>
          <p:spPr bwMode="auto">
            <a:xfrm>
              <a:off x="3898" y="1736"/>
              <a:ext cx="69" cy="157"/>
            </a:xfrm>
            <a:custGeom>
              <a:avLst/>
              <a:gdLst>
                <a:gd name="T0" fmla="*/ 0 w 29"/>
                <a:gd name="T1" fmla="*/ 7 h 66"/>
                <a:gd name="T2" fmla="*/ 6 w 29"/>
                <a:gd name="T3" fmla="*/ 13 h 66"/>
                <a:gd name="T4" fmla="*/ 7 w 29"/>
                <a:gd name="T5" fmla="*/ 20 h 66"/>
                <a:gd name="T6" fmla="*/ 8 w 29"/>
                <a:gd name="T7" fmla="*/ 23 h 66"/>
                <a:gd name="T8" fmla="*/ 8 w 29"/>
                <a:gd name="T9" fmla="*/ 27 h 66"/>
                <a:gd name="T10" fmla="*/ 12 w 29"/>
                <a:gd name="T11" fmla="*/ 33 h 66"/>
                <a:gd name="T12" fmla="*/ 12 w 29"/>
                <a:gd name="T13" fmla="*/ 36 h 66"/>
                <a:gd name="T14" fmla="*/ 10 w 29"/>
                <a:gd name="T15" fmla="*/ 38 h 66"/>
                <a:gd name="T16" fmla="*/ 5 w 29"/>
                <a:gd name="T17" fmla="*/ 44 h 66"/>
                <a:gd name="T18" fmla="*/ 1 w 29"/>
                <a:gd name="T19" fmla="*/ 49 h 66"/>
                <a:gd name="T20" fmla="*/ 2 w 29"/>
                <a:gd name="T21" fmla="*/ 56 h 66"/>
                <a:gd name="T22" fmla="*/ 5 w 29"/>
                <a:gd name="T23" fmla="*/ 62 h 66"/>
                <a:gd name="T24" fmla="*/ 6 w 29"/>
                <a:gd name="T25" fmla="*/ 64 h 66"/>
                <a:gd name="T26" fmla="*/ 7 w 29"/>
                <a:gd name="T27" fmla="*/ 63 h 66"/>
                <a:gd name="T28" fmla="*/ 14 w 29"/>
                <a:gd name="T29" fmla="*/ 61 h 66"/>
                <a:gd name="T30" fmla="*/ 23 w 29"/>
                <a:gd name="T31" fmla="*/ 56 h 66"/>
                <a:gd name="T32" fmla="*/ 28 w 29"/>
                <a:gd name="T33" fmla="*/ 49 h 66"/>
                <a:gd name="T34" fmla="*/ 27 w 29"/>
                <a:gd name="T35" fmla="*/ 45 h 66"/>
                <a:gd name="T36" fmla="*/ 26 w 29"/>
                <a:gd name="T37" fmla="*/ 41 h 66"/>
                <a:gd name="T38" fmla="*/ 24 w 29"/>
                <a:gd name="T39" fmla="*/ 34 h 66"/>
                <a:gd name="T40" fmla="*/ 25 w 29"/>
                <a:gd name="T41" fmla="*/ 30 h 66"/>
                <a:gd name="T42" fmla="*/ 23 w 29"/>
                <a:gd name="T43" fmla="*/ 24 h 66"/>
                <a:gd name="T44" fmla="*/ 24 w 29"/>
                <a:gd name="T45" fmla="*/ 16 h 66"/>
                <a:gd name="T46" fmla="*/ 21 w 29"/>
                <a:gd name="T47" fmla="*/ 13 h 66"/>
                <a:gd name="T48" fmla="*/ 21 w 29"/>
                <a:gd name="T49" fmla="*/ 9 h 66"/>
                <a:gd name="T50" fmla="*/ 22 w 29"/>
                <a:gd name="T51" fmla="*/ 7 h 66"/>
                <a:gd name="T52" fmla="*/ 23 w 29"/>
                <a:gd name="T53" fmla="*/ 5 h 66"/>
                <a:gd name="T54" fmla="*/ 20 w 29"/>
                <a:gd name="T55" fmla="*/ 0 h 66"/>
                <a:gd name="T56" fmla="*/ 15 w 29"/>
                <a:gd name="T57" fmla="*/ 2 h 66"/>
                <a:gd name="T58" fmla="*/ 13 w 29"/>
                <a:gd name="T59" fmla="*/ 6 h 66"/>
                <a:gd name="T60" fmla="*/ 11 w 29"/>
                <a:gd name="T61" fmla="*/ 10 h 66"/>
                <a:gd name="T62" fmla="*/ 9 w 29"/>
                <a:gd name="T63" fmla="*/ 9 h 66"/>
                <a:gd name="T64" fmla="*/ 7 w 29"/>
                <a:gd name="T65" fmla="*/ 10 h 66"/>
                <a:gd name="T66" fmla="*/ 2 w 29"/>
                <a:gd name="T67" fmla="*/ 6 h 66"/>
                <a:gd name="T68" fmla="*/ 0 w 29"/>
                <a:gd name="T69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" h="66">
                  <a:moveTo>
                    <a:pt x="0" y="7"/>
                  </a:moveTo>
                  <a:cubicBezTo>
                    <a:pt x="2" y="9"/>
                    <a:pt x="4" y="11"/>
                    <a:pt x="6" y="13"/>
                  </a:cubicBezTo>
                  <a:cubicBezTo>
                    <a:pt x="8" y="15"/>
                    <a:pt x="7" y="17"/>
                    <a:pt x="7" y="20"/>
                  </a:cubicBezTo>
                  <a:cubicBezTo>
                    <a:pt x="7" y="21"/>
                    <a:pt x="8" y="22"/>
                    <a:pt x="8" y="23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8" y="30"/>
                    <a:pt x="12" y="30"/>
                    <a:pt x="12" y="33"/>
                  </a:cubicBezTo>
                  <a:cubicBezTo>
                    <a:pt x="12" y="33"/>
                    <a:pt x="13" y="35"/>
                    <a:pt x="12" y="36"/>
                  </a:cubicBezTo>
                  <a:cubicBezTo>
                    <a:pt x="10" y="36"/>
                    <a:pt x="11" y="36"/>
                    <a:pt x="10" y="38"/>
                  </a:cubicBezTo>
                  <a:cubicBezTo>
                    <a:pt x="9" y="40"/>
                    <a:pt x="7" y="43"/>
                    <a:pt x="5" y="44"/>
                  </a:cubicBezTo>
                  <a:cubicBezTo>
                    <a:pt x="3" y="46"/>
                    <a:pt x="2" y="46"/>
                    <a:pt x="1" y="49"/>
                  </a:cubicBezTo>
                  <a:cubicBezTo>
                    <a:pt x="0" y="50"/>
                    <a:pt x="2" y="54"/>
                    <a:pt x="2" y="56"/>
                  </a:cubicBezTo>
                  <a:cubicBezTo>
                    <a:pt x="0" y="57"/>
                    <a:pt x="3" y="64"/>
                    <a:pt x="5" y="62"/>
                  </a:cubicBezTo>
                  <a:cubicBezTo>
                    <a:pt x="6" y="63"/>
                    <a:pt x="6" y="63"/>
                    <a:pt x="6" y="64"/>
                  </a:cubicBezTo>
                  <a:cubicBezTo>
                    <a:pt x="6" y="64"/>
                    <a:pt x="7" y="64"/>
                    <a:pt x="7" y="63"/>
                  </a:cubicBezTo>
                  <a:cubicBezTo>
                    <a:pt x="8" y="66"/>
                    <a:pt x="12" y="62"/>
                    <a:pt x="14" y="61"/>
                  </a:cubicBezTo>
                  <a:cubicBezTo>
                    <a:pt x="18" y="61"/>
                    <a:pt x="19" y="60"/>
                    <a:pt x="23" y="56"/>
                  </a:cubicBezTo>
                  <a:cubicBezTo>
                    <a:pt x="25" y="54"/>
                    <a:pt x="26" y="52"/>
                    <a:pt x="28" y="49"/>
                  </a:cubicBezTo>
                  <a:cubicBezTo>
                    <a:pt x="29" y="48"/>
                    <a:pt x="28" y="46"/>
                    <a:pt x="27" y="45"/>
                  </a:cubicBezTo>
                  <a:cubicBezTo>
                    <a:pt x="26" y="43"/>
                    <a:pt x="25" y="43"/>
                    <a:pt x="26" y="41"/>
                  </a:cubicBezTo>
                  <a:cubicBezTo>
                    <a:pt x="26" y="38"/>
                    <a:pt x="24" y="36"/>
                    <a:pt x="24" y="34"/>
                  </a:cubicBezTo>
                  <a:cubicBezTo>
                    <a:pt x="24" y="33"/>
                    <a:pt x="25" y="31"/>
                    <a:pt x="25" y="30"/>
                  </a:cubicBezTo>
                  <a:cubicBezTo>
                    <a:pt x="24" y="28"/>
                    <a:pt x="24" y="26"/>
                    <a:pt x="23" y="24"/>
                  </a:cubicBezTo>
                  <a:cubicBezTo>
                    <a:pt x="22" y="21"/>
                    <a:pt x="25" y="19"/>
                    <a:pt x="24" y="16"/>
                  </a:cubicBezTo>
                  <a:cubicBezTo>
                    <a:pt x="23" y="15"/>
                    <a:pt x="22" y="14"/>
                    <a:pt x="21" y="13"/>
                  </a:cubicBezTo>
                  <a:cubicBezTo>
                    <a:pt x="20" y="12"/>
                    <a:pt x="22" y="10"/>
                    <a:pt x="21" y="9"/>
                  </a:cubicBezTo>
                  <a:cubicBezTo>
                    <a:pt x="22" y="9"/>
                    <a:pt x="22" y="8"/>
                    <a:pt x="22" y="7"/>
                  </a:cubicBezTo>
                  <a:cubicBezTo>
                    <a:pt x="21" y="6"/>
                    <a:pt x="23" y="6"/>
                    <a:pt x="23" y="5"/>
                  </a:cubicBezTo>
                  <a:cubicBezTo>
                    <a:pt x="23" y="2"/>
                    <a:pt x="21" y="2"/>
                    <a:pt x="20" y="0"/>
                  </a:cubicBezTo>
                  <a:cubicBezTo>
                    <a:pt x="19" y="0"/>
                    <a:pt x="16" y="1"/>
                    <a:pt x="15" y="2"/>
                  </a:cubicBezTo>
                  <a:cubicBezTo>
                    <a:pt x="13" y="2"/>
                    <a:pt x="13" y="5"/>
                    <a:pt x="13" y="6"/>
                  </a:cubicBezTo>
                  <a:cubicBezTo>
                    <a:pt x="13" y="9"/>
                    <a:pt x="12" y="9"/>
                    <a:pt x="11" y="10"/>
                  </a:cubicBezTo>
                  <a:cubicBezTo>
                    <a:pt x="10" y="11"/>
                    <a:pt x="9" y="10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4" y="10"/>
                    <a:pt x="4" y="8"/>
                    <a:pt x="2" y="6"/>
                  </a:cubicBezTo>
                  <a:cubicBezTo>
                    <a:pt x="1" y="5"/>
                    <a:pt x="1" y="7"/>
                    <a:pt x="0" y="7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70" name="Freeform 466"/>
            <p:cNvSpPr>
              <a:spLocks noEditPoints="1"/>
            </p:cNvSpPr>
            <p:nvPr/>
          </p:nvSpPr>
          <p:spPr bwMode="auto">
            <a:xfrm>
              <a:off x="3893" y="1733"/>
              <a:ext cx="76" cy="157"/>
            </a:xfrm>
            <a:custGeom>
              <a:avLst/>
              <a:gdLst>
                <a:gd name="T0" fmla="*/ 7 w 32"/>
                <a:gd name="T1" fmla="*/ 64 h 66"/>
                <a:gd name="T2" fmla="*/ 4 w 32"/>
                <a:gd name="T3" fmla="*/ 56 h 66"/>
                <a:gd name="T4" fmla="*/ 5 w 32"/>
                <a:gd name="T5" fmla="*/ 46 h 66"/>
                <a:gd name="T6" fmla="*/ 11 w 32"/>
                <a:gd name="T7" fmla="*/ 39 h 66"/>
                <a:gd name="T8" fmla="*/ 14 w 32"/>
                <a:gd name="T9" fmla="*/ 34 h 66"/>
                <a:gd name="T10" fmla="*/ 9 w 32"/>
                <a:gd name="T11" fmla="*/ 28 h 66"/>
                <a:gd name="T12" fmla="*/ 9 w 32"/>
                <a:gd name="T13" fmla="*/ 21 h 66"/>
                <a:gd name="T14" fmla="*/ 1 w 32"/>
                <a:gd name="T15" fmla="*/ 9 h 66"/>
                <a:gd name="T16" fmla="*/ 2 w 32"/>
                <a:gd name="T17" fmla="*/ 7 h 66"/>
                <a:gd name="T18" fmla="*/ 5 w 32"/>
                <a:gd name="T19" fmla="*/ 8 h 66"/>
                <a:gd name="T20" fmla="*/ 11 w 32"/>
                <a:gd name="T21" fmla="*/ 9 h 66"/>
                <a:gd name="T22" fmla="*/ 12 w 32"/>
                <a:gd name="T23" fmla="*/ 11 h 66"/>
                <a:gd name="T24" fmla="*/ 15 w 32"/>
                <a:gd name="T25" fmla="*/ 7 h 66"/>
                <a:gd name="T26" fmla="*/ 22 w 32"/>
                <a:gd name="T27" fmla="*/ 1 h 66"/>
                <a:gd name="T28" fmla="*/ 25 w 32"/>
                <a:gd name="T29" fmla="*/ 7 h 66"/>
                <a:gd name="T30" fmla="*/ 24 w 32"/>
                <a:gd name="T31" fmla="*/ 10 h 66"/>
                <a:gd name="T32" fmla="*/ 26 w 32"/>
                <a:gd name="T33" fmla="*/ 17 h 66"/>
                <a:gd name="T34" fmla="*/ 27 w 32"/>
                <a:gd name="T35" fmla="*/ 28 h 66"/>
                <a:gd name="T36" fmla="*/ 27 w 32"/>
                <a:gd name="T37" fmla="*/ 35 h 66"/>
                <a:gd name="T38" fmla="*/ 29 w 32"/>
                <a:gd name="T39" fmla="*/ 46 h 66"/>
                <a:gd name="T40" fmla="*/ 30 w 32"/>
                <a:gd name="T41" fmla="*/ 52 h 66"/>
                <a:gd name="T42" fmla="*/ 14 w 32"/>
                <a:gd name="T43" fmla="*/ 64 h 66"/>
                <a:gd name="T44" fmla="*/ 9 w 32"/>
                <a:gd name="T45" fmla="*/ 65 h 66"/>
                <a:gd name="T46" fmla="*/ 9 w 32"/>
                <a:gd name="T47" fmla="*/ 64 h 66"/>
                <a:gd name="T48" fmla="*/ 24 w 32"/>
                <a:gd name="T49" fmla="*/ 57 h 66"/>
                <a:gd name="T50" fmla="*/ 29 w 32"/>
                <a:gd name="T51" fmla="*/ 47 h 66"/>
                <a:gd name="T52" fmla="*/ 26 w 32"/>
                <a:gd name="T53" fmla="*/ 38 h 66"/>
                <a:gd name="T54" fmla="*/ 26 w 32"/>
                <a:gd name="T55" fmla="*/ 31 h 66"/>
                <a:gd name="T56" fmla="*/ 25 w 32"/>
                <a:gd name="T57" fmla="*/ 21 h 66"/>
                <a:gd name="T58" fmla="*/ 22 w 32"/>
                <a:gd name="T59" fmla="*/ 12 h 66"/>
                <a:gd name="T60" fmla="*/ 22 w 32"/>
                <a:gd name="T61" fmla="*/ 9 h 66"/>
                <a:gd name="T62" fmla="*/ 24 w 32"/>
                <a:gd name="T63" fmla="*/ 6 h 66"/>
                <a:gd name="T64" fmla="*/ 18 w 32"/>
                <a:gd name="T65" fmla="*/ 3 h 66"/>
                <a:gd name="T66" fmla="*/ 16 w 32"/>
                <a:gd name="T67" fmla="*/ 7 h 66"/>
                <a:gd name="T68" fmla="*/ 12 w 32"/>
                <a:gd name="T69" fmla="*/ 12 h 66"/>
                <a:gd name="T70" fmla="*/ 10 w 32"/>
                <a:gd name="T71" fmla="*/ 11 h 66"/>
                <a:gd name="T72" fmla="*/ 4 w 32"/>
                <a:gd name="T73" fmla="*/ 9 h 66"/>
                <a:gd name="T74" fmla="*/ 8 w 32"/>
                <a:gd name="T75" fmla="*/ 13 h 66"/>
                <a:gd name="T76" fmla="*/ 11 w 32"/>
                <a:gd name="T77" fmla="*/ 24 h 66"/>
                <a:gd name="T78" fmla="*/ 13 w 32"/>
                <a:gd name="T79" fmla="*/ 31 h 66"/>
                <a:gd name="T80" fmla="*/ 15 w 32"/>
                <a:gd name="T81" fmla="*/ 37 h 66"/>
                <a:gd name="T82" fmla="*/ 11 w 32"/>
                <a:gd name="T83" fmla="*/ 41 h 66"/>
                <a:gd name="T84" fmla="*/ 3 w 32"/>
                <a:gd name="T85" fmla="*/ 50 h 66"/>
                <a:gd name="T86" fmla="*/ 5 w 32"/>
                <a:gd name="T87" fmla="*/ 57 h 66"/>
                <a:gd name="T88" fmla="*/ 7 w 32"/>
                <a:gd name="T89" fmla="*/ 62 h 66"/>
                <a:gd name="T90" fmla="*/ 8 w 32"/>
                <a:gd name="T91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" h="66">
                  <a:moveTo>
                    <a:pt x="8" y="66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7" y="65"/>
                    <a:pt x="7" y="64"/>
                    <a:pt x="7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5" y="64"/>
                    <a:pt x="4" y="63"/>
                    <a:pt x="3" y="61"/>
                  </a:cubicBezTo>
                  <a:cubicBezTo>
                    <a:pt x="3" y="59"/>
                    <a:pt x="3" y="58"/>
                    <a:pt x="4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3" y="54"/>
                    <a:pt x="1" y="51"/>
                    <a:pt x="2" y="49"/>
                  </a:cubicBezTo>
                  <a:cubicBezTo>
                    <a:pt x="3" y="48"/>
                    <a:pt x="4" y="47"/>
                    <a:pt x="5" y="46"/>
                  </a:cubicBezTo>
                  <a:cubicBezTo>
                    <a:pt x="6" y="46"/>
                    <a:pt x="6" y="45"/>
                    <a:pt x="7" y="45"/>
                  </a:cubicBezTo>
                  <a:cubicBezTo>
                    <a:pt x="8" y="44"/>
                    <a:pt x="9" y="42"/>
                    <a:pt x="10" y="40"/>
                  </a:cubicBezTo>
                  <a:cubicBezTo>
                    <a:pt x="11" y="40"/>
                    <a:pt x="11" y="39"/>
                    <a:pt x="11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7"/>
                    <a:pt x="13" y="37"/>
                    <a:pt x="14" y="36"/>
                  </a:cubicBezTo>
                  <a:cubicBezTo>
                    <a:pt x="14" y="36"/>
                    <a:pt x="14" y="35"/>
                    <a:pt x="14" y="34"/>
                  </a:cubicBezTo>
                  <a:cubicBezTo>
                    <a:pt x="14" y="34"/>
                    <a:pt x="13" y="34"/>
                    <a:pt x="13" y="34"/>
                  </a:cubicBezTo>
                  <a:cubicBezTo>
                    <a:pt x="13" y="33"/>
                    <a:pt x="13" y="32"/>
                    <a:pt x="12" y="32"/>
                  </a:cubicBezTo>
                  <a:cubicBezTo>
                    <a:pt x="11" y="31"/>
                    <a:pt x="9" y="30"/>
                    <a:pt x="9" y="28"/>
                  </a:cubicBezTo>
                  <a:cubicBezTo>
                    <a:pt x="9" y="27"/>
                    <a:pt x="9" y="26"/>
                    <a:pt x="9" y="26"/>
                  </a:cubicBezTo>
                  <a:cubicBezTo>
                    <a:pt x="10" y="25"/>
                    <a:pt x="10" y="25"/>
                    <a:pt x="9" y="24"/>
                  </a:cubicBezTo>
                  <a:cubicBezTo>
                    <a:pt x="9" y="23"/>
                    <a:pt x="9" y="22"/>
                    <a:pt x="9" y="21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17"/>
                    <a:pt x="9" y="16"/>
                    <a:pt x="7" y="14"/>
                  </a:cubicBezTo>
                  <a:cubicBezTo>
                    <a:pt x="5" y="12"/>
                    <a:pt x="3" y="11"/>
                    <a:pt x="1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5" y="7"/>
                    <a:pt x="5" y="7"/>
                    <a:pt x="5" y="8"/>
                  </a:cubicBezTo>
                  <a:cubicBezTo>
                    <a:pt x="6" y="9"/>
                    <a:pt x="7" y="10"/>
                    <a:pt x="9" y="11"/>
                  </a:cubicBezTo>
                  <a:cubicBezTo>
                    <a:pt x="9" y="11"/>
                    <a:pt x="9" y="10"/>
                    <a:pt x="9" y="10"/>
                  </a:cubicBezTo>
                  <a:cubicBezTo>
                    <a:pt x="10" y="10"/>
                    <a:pt x="10" y="9"/>
                    <a:pt x="11" y="9"/>
                  </a:cubicBezTo>
                  <a:cubicBezTo>
                    <a:pt x="11" y="9"/>
                    <a:pt x="11" y="9"/>
                    <a:pt x="11" y="10"/>
                  </a:cubicBezTo>
                  <a:cubicBezTo>
                    <a:pt x="11" y="10"/>
                    <a:pt x="12" y="10"/>
                    <a:pt x="12" y="10"/>
                  </a:cubicBezTo>
                  <a:cubicBezTo>
                    <a:pt x="12" y="10"/>
                    <a:pt x="12" y="11"/>
                    <a:pt x="12" y="1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9"/>
                    <a:pt x="15" y="9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5"/>
                    <a:pt x="15" y="3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9" y="1"/>
                    <a:pt x="21" y="0"/>
                    <a:pt x="22" y="1"/>
                  </a:cubicBezTo>
                  <a:cubicBezTo>
                    <a:pt x="22" y="1"/>
                    <a:pt x="23" y="1"/>
                    <a:pt x="23" y="1"/>
                  </a:cubicBezTo>
                  <a:cubicBezTo>
                    <a:pt x="24" y="2"/>
                    <a:pt x="26" y="4"/>
                    <a:pt x="25" y="6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5" y="9"/>
                    <a:pt x="25" y="10"/>
                    <a:pt x="24" y="10"/>
                  </a:cubicBezTo>
                  <a:cubicBezTo>
                    <a:pt x="24" y="11"/>
                    <a:pt x="24" y="11"/>
                    <a:pt x="24" y="12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5" y="15"/>
                    <a:pt x="26" y="15"/>
                    <a:pt x="26" y="17"/>
                  </a:cubicBezTo>
                  <a:cubicBezTo>
                    <a:pt x="27" y="19"/>
                    <a:pt x="27" y="20"/>
                    <a:pt x="26" y="22"/>
                  </a:cubicBezTo>
                  <a:cubicBezTo>
                    <a:pt x="26" y="23"/>
                    <a:pt x="25" y="23"/>
                    <a:pt x="26" y="25"/>
                  </a:cubicBezTo>
                  <a:cubicBezTo>
                    <a:pt x="26" y="26"/>
                    <a:pt x="26" y="27"/>
                    <a:pt x="27" y="28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32"/>
                    <a:pt x="27" y="32"/>
                    <a:pt x="27" y="33"/>
                  </a:cubicBezTo>
                  <a:cubicBezTo>
                    <a:pt x="27" y="34"/>
                    <a:pt x="27" y="34"/>
                    <a:pt x="27" y="35"/>
                  </a:cubicBezTo>
                  <a:cubicBezTo>
                    <a:pt x="27" y="36"/>
                    <a:pt x="27" y="37"/>
                    <a:pt x="28" y="38"/>
                  </a:cubicBezTo>
                  <a:cubicBezTo>
                    <a:pt x="28" y="39"/>
                    <a:pt x="29" y="40"/>
                    <a:pt x="29" y="42"/>
                  </a:cubicBezTo>
                  <a:cubicBezTo>
                    <a:pt x="28" y="44"/>
                    <a:pt x="28" y="44"/>
                    <a:pt x="29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1" y="47"/>
                    <a:pt x="32" y="49"/>
                    <a:pt x="31" y="50"/>
                  </a:cubicBezTo>
                  <a:cubicBezTo>
                    <a:pt x="30" y="51"/>
                    <a:pt x="30" y="51"/>
                    <a:pt x="30" y="52"/>
                  </a:cubicBezTo>
                  <a:cubicBezTo>
                    <a:pt x="28" y="54"/>
                    <a:pt x="27" y="56"/>
                    <a:pt x="25" y="58"/>
                  </a:cubicBezTo>
                  <a:cubicBezTo>
                    <a:pt x="22" y="61"/>
                    <a:pt x="21" y="62"/>
                    <a:pt x="16" y="63"/>
                  </a:cubicBezTo>
                  <a:cubicBezTo>
                    <a:pt x="16" y="63"/>
                    <a:pt x="15" y="64"/>
                    <a:pt x="14" y="64"/>
                  </a:cubicBezTo>
                  <a:cubicBezTo>
                    <a:pt x="13" y="65"/>
                    <a:pt x="11" y="66"/>
                    <a:pt x="10" y="66"/>
                  </a:cubicBezTo>
                  <a:cubicBezTo>
                    <a:pt x="9" y="66"/>
                    <a:pt x="9" y="66"/>
                    <a:pt x="9" y="65"/>
                  </a:cubicBezTo>
                  <a:cubicBezTo>
                    <a:pt x="9" y="65"/>
                    <a:pt x="9" y="65"/>
                    <a:pt x="9" y="65"/>
                  </a:cubicBezTo>
                  <a:lnTo>
                    <a:pt x="8" y="66"/>
                  </a:lnTo>
                  <a:close/>
                  <a:moveTo>
                    <a:pt x="9" y="63"/>
                  </a:moveTo>
                  <a:cubicBezTo>
                    <a:pt x="9" y="64"/>
                    <a:pt x="9" y="64"/>
                    <a:pt x="9" y="64"/>
                  </a:cubicBezTo>
                  <a:cubicBezTo>
                    <a:pt x="10" y="65"/>
                    <a:pt x="12" y="64"/>
                    <a:pt x="13" y="63"/>
                  </a:cubicBezTo>
                  <a:cubicBezTo>
                    <a:pt x="14" y="62"/>
                    <a:pt x="15" y="62"/>
                    <a:pt x="16" y="62"/>
                  </a:cubicBezTo>
                  <a:cubicBezTo>
                    <a:pt x="20" y="61"/>
                    <a:pt x="21" y="60"/>
                    <a:pt x="24" y="57"/>
                  </a:cubicBezTo>
                  <a:cubicBezTo>
                    <a:pt x="26" y="55"/>
                    <a:pt x="27" y="53"/>
                    <a:pt x="29" y="51"/>
                  </a:cubicBezTo>
                  <a:cubicBezTo>
                    <a:pt x="29" y="51"/>
                    <a:pt x="29" y="50"/>
                    <a:pt x="30" y="50"/>
                  </a:cubicBezTo>
                  <a:cubicBezTo>
                    <a:pt x="30" y="49"/>
                    <a:pt x="30" y="48"/>
                    <a:pt x="29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7" y="45"/>
                    <a:pt x="27" y="44"/>
                    <a:pt x="27" y="42"/>
                  </a:cubicBezTo>
                  <a:cubicBezTo>
                    <a:pt x="28" y="41"/>
                    <a:pt x="27" y="39"/>
                    <a:pt x="26" y="38"/>
                  </a:cubicBezTo>
                  <a:cubicBezTo>
                    <a:pt x="26" y="37"/>
                    <a:pt x="25" y="36"/>
                    <a:pt x="25" y="35"/>
                  </a:cubicBezTo>
                  <a:cubicBezTo>
                    <a:pt x="25" y="34"/>
                    <a:pt x="26" y="33"/>
                    <a:pt x="26" y="33"/>
                  </a:cubicBezTo>
                  <a:cubicBezTo>
                    <a:pt x="26" y="32"/>
                    <a:pt x="26" y="32"/>
                    <a:pt x="26" y="31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7"/>
                    <a:pt x="25" y="26"/>
                    <a:pt x="24" y="25"/>
                  </a:cubicBezTo>
                  <a:cubicBezTo>
                    <a:pt x="24" y="23"/>
                    <a:pt x="24" y="22"/>
                    <a:pt x="25" y="21"/>
                  </a:cubicBezTo>
                  <a:cubicBezTo>
                    <a:pt x="25" y="20"/>
                    <a:pt x="26" y="19"/>
                    <a:pt x="25" y="18"/>
                  </a:cubicBezTo>
                  <a:cubicBezTo>
                    <a:pt x="24" y="16"/>
                    <a:pt x="24" y="15"/>
                    <a:pt x="23" y="14"/>
                  </a:cubicBezTo>
                  <a:cubicBezTo>
                    <a:pt x="22" y="14"/>
                    <a:pt x="22" y="13"/>
                    <a:pt x="22" y="12"/>
                  </a:cubicBezTo>
                  <a:cubicBezTo>
                    <a:pt x="22" y="11"/>
                    <a:pt x="22" y="11"/>
                    <a:pt x="22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3" y="9"/>
                    <a:pt x="23" y="9"/>
                    <a:pt x="23" y="8"/>
                  </a:cubicBezTo>
                  <a:cubicBezTo>
                    <a:pt x="23" y="7"/>
                    <a:pt x="23" y="7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4"/>
                    <a:pt x="23" y="3"/>
                    <a:pt x="22" y="2"/>
                  </a:cubicBezTo>
                  <a:cubicBezTo>
                    <a:pt x="22" y="2"/>
                    <a:pt x="22" y="2"/>
                    <a:pt x="21" y="2"/>
                  </a:cubicBezTo>
                  <a:cubicBezTo>
                    <a:pt x="21" y="2"/>
                    <a:pt x="19" y="3"/>
                    <a:pt x="18" y="3"/>
                  </a:cubicBezTo>
                  <a:cubicBezTo>
                    <a:pt x="18" y="3"/>
                    <a:pt x="17" y="3"/>
                    <a:pt x="17" y="3"/>
                  </a:cubicBezTo>
                  <a:cubicBezTo>
                    <a:pt x="16" y="4"/>
                    <a:pt x="16" y="5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9"/>
                    <a:pt x="15" y="10"/>
                    <a:pt x="14" y="11"/>
                  </a:cubicBezTo>
                  <a:cubicBezTo>
                    <a:pt x="14" y="11"/>
                    <a:pt x="13" y="12"/>
                    <a:pt x="13" y="12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2" y="12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0" y="11"/>
                    <a:pt x="10" y="11"/>
                  </a:cubicBezTo>
                  <a:cubicBezTo>
                    <a:pt x="10" y="11"/>
                    <a:pt x="10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6" y="11"/>
                    <a:pt x="5" y="10"/>
                    <a:pt x="4" y="9"/>
                  </a:cubicBezTo>
                  <a:cubicBezTo>
                    <a:pt x="4" y="8"/>
                    <a:pt x="4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5" y="10"/>
                    <a:pt x="6" y="12"/>
                    <a:pt x="8" y="13"/>
                  </a:cubicBezTo>
                  <a:cubicBezTo>
                    <a:pt x="10" y="15"/>
                    <a:pt x="10" y="17"/>
                    <a:pt x="10" y="20"/>
                  </a:cubicBezTo>
                  <a:cubicBezTo>
                    <a:pt x="10" y="20"/>
                    <a:pt x="10" y="20"/>
                    <a:pt x="10" y="21"/>
                  </a:cubicBezTo>
                  <a:cubicBezTo>
                    <a:pt x="10" y="22"/>
                    <a:pt x="10" y="22"/>
                    <a:pt x="11" y="24"/>
                  </a:cubicBezTo>
                  <a:cubicBezTo>
                    <a:pt x="11" y="25"/>
                    <a:pt x="11" y="26"/>
                    <a:pt x="11" y="26"/>
                  </a:cubicBezTo>
                  <a:cubicBezTo>
                    <a:pt x="11" y="27"/>
                    <a:pt x="10" y="27"/>
                    <a:pt x="11" y="28"/>
                  </a:cubicBezTo>
                  <a:cubicBezTo>
                    <a:pt x="11" y="29"/>
                    <a:pt x="12" y="30"/>
                    <a:pt x="13" y="31"/>
                  </a:cubicBezTo>
                  <a:cubicBezTo>
                    <a:pt x="14" y="31"/>
                    <a:pt x="14" y="32"/>
                    <a:pt x="15" y="33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6" y="37"/>
                    <a:pt x="15" y="37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8"/>
                    <a:pt x="13" y="39"/>
                    <a:pt x="13" y="39"/>
                  </a:cubicBezTo>
                  <a:cubicBezTo>
                    <a:pt x="12" y="40"/>
                    <a:pt x="12" y="41"/>
                    <a:pt x="11" y="41"/>
                  </a:cubicBezTo>
                  <a:cubicBezTo>
                    <a:pt x="10" y="43"/>
                    <a:pt x="9" y="44"/>
                    <a:pt x="8" y="46"/>
                  </a:cubicBezTo>
                  <a:cubicBezTo>
                    <a:pt x="7" y="46"/>
                    <a:pt x="6" y="47"/>
                    <a:pt x="6" y="47"/>
                  </a:cubicBezTo>
                  <a:cubicBezTo>
                    <a:pt x="5" y="48"/>
                    <a:pt x="4" y="49"/>
                    <a:pt x="3" y="50"/>
                  </a:cubicBezTo>
                  <a:cubicBezTo>
                    <a:pt x="3" y="51"/>
                    <a:pt x="4" y="55"/>
                    <a:pt x="5" y="56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4" y="58"/>
                    <a:pt x="4" y="59"/>
                    <a:pt x="4" y="60"/>
                  </a:cubicBezTo>
                  <a:cubicBezTo>
                    <a:pt x="5" y="62"/>
                    <a:pt x="6" y="63"/>
                    <a:pt x="6" y="63"/>
                  </a:cubicBezTo>
                  <a:cubicBezTo>
                    <a:pt x="6" y="63"/>
                    <a:pt x="7" y="63"/>
                    <a:pt x="7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3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lnTo>
                    <a:pt x="9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71" name="Freeform 467"/>
            <p:cNvSpPr/>
            <p:nvPr/>
          </p:nvSpPr>
          <p:spPr bwMode="auto">
            <a:xfrm>
              <a:off x="3777" y="2066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72" name="Freeform 468"/>
            <p:cNvSpPr/>
            <p:nvPr/>
          </p:nvSpPr>
          <p:spPr bwMode="auto">
            <a:xfrm>
              <a:off x="3772" y="2061"/>
              <a:ext cx="10" cy="10"/>
            </a:xfrm>
            <a:custGeom>
              <a:avLst/>
              <a:gdLst>
                <a:gd name="T0" fmla="*/ 2 w 4"/>
                <a:gd name="T1" fmla="*/ 4 h 4"/>
                <a:gd name="T2" fmla="*/ 2 w 4"/>
                <a:gd name="T3" fmla="*/ 3 h 4"/>
                <a:gd name="T4" fmla="*/ 1 w 4"/>
                <a:gd name="T5" fmla="*/ 2 h 4"/>
                <a:gd name="T6" fmla="*/ 0 w 4"/>
                <a:gd name="T7" fmla="*/ 0 h 4"/>
                <a:gd name="T8" fmla="*/ 4 w 4"/>
                <a:gd name="T9" fmla="*/ 2 h 4"/>
                <a:gd name="T10" fmla="*/ 3 w 4"/>
                <a:gd name="T11" fmla="*/ 3 h 4"/>
                <a:gd name="T12" fmla="*/ 3 w 4"/>
                <a:gd name="T13" fmla="*/ 3 h 4"/>
                <a:gd name="T14" fmla="*/ 2 w 4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73" name="Freeform 469"/>
            <p:cNvSpPr/>
            <p:nvPr/>
          </p:nvSpPr>
          <p:spPr bwMode="auto">
            <a:xfrm>
              <a:off x="3701" y="1945"/>
              <a:ext cx="29" cy="38"/>
            </a:xfrm>
            <a:custGeom>
              <a:avLst/>
              <a:gdLst>
                <a:gd name="T0" fmla="*/ 8 w 12"/>
                <a:gd name="T1" fmla="*/ 1 h 16"/>
                <a:gd name="T2" fmla="*/ 8 w 12"/>
                <a:gd name="T3" fmla="*/ 0 h 16"/>
                <a:gd name="T4" fmla="*/ 5 w 12"/>
                <a:gd name="T5" fmla="*/ 2 h 16"/>
                <a:gd name="T6" fmla="*/ 6 w 12"/>
                <a:gd name="T7" fmla="*/ 3 h 16"/>
                <a:gd name="T8" fmla="*/ 2 w 12"/>
                <a:gd name="T9" fmla="*/ 5 h 16"/>
                <a:gd name="T10" fmla="*/ 1 w 12"/>
                <a:gd name="T11" fmla="*/ 5 h 16"/>
                <a:gd name="T12" fmla="*/ 3 w 12"/>
                <a:gd name="T13" fmla="*/ 6 h 16"/>
                <a:gd name="T14" fmla="*/ 5 w 12"/>
                <a:gd name="T15" fmla="*/ 9 h 16"/>
                <a:gd name="T16" fmla="*/ 2 w 12"/>
                <a:gd name="T17" fmla="*/ 12 h 16"/>
                <a:gd name="T18" fmla="*/ 5 w 12"/>
                <a:gd name="T19" fmla="*/ 11 h 16"/>
                <a:gd name="T20" fmla="*/ 1 w 12"/>
                <a:gd name="T21" fmla="*/ 13 h 16"/>
                <a:gd name="T22" fmla="*/ 2 w 12"/>
                <a:gd name="T23" fmla="*/ 14 h 16"/>
                <a:gd name="T24" fmla="*/ 1 w 12"/>
                <a:gd name="T25" fmla="*/ 15 h 16"/>
                <a:gd name="T26" fmla="*/ 3 w 12"/>
                <a:gd name="T27" fmla="*/ 15 h 16"/>
                <a:gd name="T28" fmla="*/ 1 w 12"/>
                <a:gd name="T29" fmla="*/ 16 h 16"/>
                <a:gd name="T30" fmla="*/ 3 w 12"/>
                <a:gd name="T31" fmla="*/ 15 h 16"/>
                <a:gd name="T32" fmla="*/ 2 w 12"/>
                <a:gd name="T33" fmla="*/ 16 h 16"/>
                <a:gd name="T34" fmla="*/ 9 w 12"/>
                <a:gd name="T35" fmla="*/ 14 h 16"/>
                <a:gd name="T36" fmla="*/ 12 w 12"/>
                <a:gd name="T37" fmla="*/ 9 h 16"/>
                <a:gd name="T38" fmla="*/ 11 w 12"/>
                <a:gd name="T39" fmla="*/ 3 h 16"/>
                <a:gd name="T40" fmla="*/ 8 w 12"/>
                <a:gd name="T41" fmla="*/ 4 h 16"/>
                <a:gd name="T42" fmla="*/ 8 w 12"/>
                <a:gd name="T43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16">
                  <a:moveTo>
                    <a:pt x="8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6" y="1"/>
                    <a:pt x="5" y="2"/>
                  </a:cubicBezTo>
                  <a:cubicBezTo>
                    <a:pt x="5" y="2"/>
                    <a:pt x="6" y="3"/>
                    <a:pt x="6" y="3"/>
                  </a:cubicBezTo>
                  <a:cubicBezTo>
                    <a:pt x="6" y="6"/>
                    <a:pt x="2" y="3"/>
                    <a:pt x="2" y="5"/>
                  </a:cubicBezTo>
                  <a:cubicBezTo>
                    <a:pt x="2" y="5"/>
                    <a:pt x="2" y="5"/>
                    <a:pt x="1" y="5"/>
                  </a:cubicBezTo>
                  <a:cubicBezTo>
                    <a:pt x="2" y="6"/>
                    <a:pt x="2" y="6"/>
                    <a:pt x="3" y="6"/>
                  </a:cubicBezTo>
                  <a:cubicBezTo>
                    <a:pt x="0" y="7"/>
                    <a:pt x="3" y="9"/>
                    <a:pt x="5" y="9"/>
                  </a:cubicBezTo>
                  <a:cubicBezTo>
                    <a:pt x="4" y="10"/>
                    <a:pt x="3" y="11"/>
                    <a:pt x="2" y="12"/>
                  </a:cubicBezTo>
                  <a:cubicBezTo>
                    <a:pt x="3" y="11"/>
                    <a:pt x="4" y="10"/>
                    <a:pt x="5" y="11"/>
                  </a:cubicBezTo>
                  <a:cubicBezTo>
                    <a:pt x="3" y="11"/>
                    <a:pt x="3" y="13"/>
                    <a:pt x="1" y="13"/>
                  </a:cubicBezTo>
                  <a:cubicBezTo>
                    <a:pt x="1" y="13"/>
                    <a:pt x="2" y="14"/>
                    <a:pt x="2" y="14"/>
                  </a:cubicBezTo>
                  <a:cubicBezTo>
                    <a:pt x="2" y="14"/>
                    <a:pt x="1" y="15"/>
                    <a:pt x="1" y="15"/>
                  </a:cubicBezTo>
                  <a:cubicBezTo>
                    <a:pt x="2" y="15"/>
                    <a:pt x="2" y="15"/>
                    <a:pt x="3" y="15"/>
                  </a:cubicBezTo>
                  <a:cubicBezTo>
                    <a:pt x="2" y="15"/>
                    <a:pt x="2" y="15"/>
                    <a:pt x="1" y="16"/>
                  </a:cubicBezTo>
                  <a:cubicBezTo>
                    <a:pt x="2" y="16"/>
                    <a:pt x="2" y="16"/>
                    <a:pt x="3" y="15"/>
                  </a:cubicBezTo>
                  <a:cubicBezTo>
                    <a:pt x="3" y="16"/>
                    <a:pt x="3" y="16"/>
                    <a:pt x="2" y="16"/>
                  </a:cubicBezTo>
                  <a:cubicBezTo>
                    <a:pt x="5" y="16"/>
                    <a:pt x="6" y="14"/>
                    <a:pt x="9" y="14"/>
                  </a:cubicBezTo>
                  <a:cubicBezTo>
                    <a:pt x="12" y="13"/>
                    <a:pt x="12" y="12"/>
                    <a:pt x="12" y="9"/>
                  </a:cubicBezTo>
                  <a:cubicBezTo>
                    <a:pt x="12" y="8"/>
                    <a:pt x="12" y="4"/>
                    <a:pt x="11" y="3"/>
                  </a:cubicBezTo>
                  <a:cubicBezTo>
                    <a:pt x="10" y="3"/>
                    <a:pt x="8" y="5"/>
                    <a:pt x="8" y="4"/>
                  </a:cubicBezTo>
                  <a:cubicBezTo>
                    <a:pt x="7" y="3"/>
                    <a:pt x="7" y="2"/>
                    <a:pt x="8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74" name="Freeform 470"/>
            <p:cNvSpPr>
              <a:spLocks noEditPoints="1"/>
            </p:cNvSpPr>
            <p:nvPr/>
          </p:nvSpPr>
          <p:spPr bwMode="auto">
            <a:xfrm>
              <a:off x="3694" y="1943"/>
              <a:ext cx="38" cy="42"/>
            </a:xfrm>
            <a:custGeom>
              <a:avLst/>
              <a:gdLst>
                <a:gd name="T0" fmla="*/ 5 w 16"/>
                <a:gd name="T1" fmla="*/ 17 h 18"/>
                <a:gd name="T2" fmla="*/ 4 w 16"/>
                <a:gd name="T3" fmla="*/ 16 h 18"/>
                <a:gd name="T4" fmla="*/ 4 w 16"/>
                <a:gd name="T5" fmla="*/ 15 h 18"/>
                <a:gd name="T6" fmla="*/ 1 w 16"/>
                <a:gd name="T7" fmla="*/ 14 h 18"/>
                <a:gd name="T8" fmla="*/ 6 w 16"/>
                <a:gd name="T9" fmla="*/ 10 h 18"/>
                <a:gd name="T10" fmla="*/ 5 w 16"/>
                <a:gd name="T11" fmla="*/ 7 h 18"/>
                <a:gd name="T12" fmla="*/ 0 w 16"/>
                <a:gd name="T13" fmla="*/ 6 h 18"/>
                <a:gd name="T14" fmla="*/ 5 w 16"/>
                <a:gd name="T15" fmla="*/ 5 h 18"/>
                <a:gd name="T16" fmla="*/ 7 w 16"/>
                <a:gd name="T17" fmla="*/ 4 h 18"/>
                <a:gd name="T18" fmla="*/ 8 w 16"/>
                <a:gd name="T19" fmla="*/ 4 h 18"/>
                <a:gd name="T20" fmla="*/ 7 w 16"/>
                <a:gd name="T21" fmla="*/ 4 h 18"/>
                <a:gd name="T22" fmla="*/ 8 w 16"/>
                <a:gd name="T23" fmla="*/ 2 h 18"/>
                <a:gd name="T24" fmla="*/ 12 w 16"/>
                <a:gd name="T25" fmla="*/ 0 h 18"/>
                <a:gd name="T26" fmla="*/ 12 w 16"/>
                <a:gd name="T27" fmla="*/ 2 h 18"/>
                <a:gd name="T28" fmla="*/ 11 w 16"/>
                <a:gd name="T29" fmla="*/ 5 h 18"/>
                <a:gd name="T30" fmla="*/ 14 w 16"/>
                <a:gd name="T31" fmla="*/ 4 h 18"/>
                <a:gd name="T32" fmla="*/ 12 w 16"/>
                <a:gd name="T33" fmla="*/ 15 h 18"/>
                <a:gd name="T34" fmla="*/ 5 w 16"/>
                <a:gd name="T35" fmla="*/ 18 h 18"/>
                <a:gd name="T36" fmla="*/ 7 w 16"/>
                <a:gd name="T37" fmla="*/ 16 h 18"/>
                <a:gd name="T38" fmla="*/ 8 w 16"/>
                <a:gd name="T39" fmla="*/ 15 h 18"/>
                <a:gd name="T40" fmla="*/ 14 w 16"/>
                <a:gd name="T41" fmla="*/ 10 h 18"/>
                <a:gd name="T42" fmla="*/ 13 w 16"/>
                <a:gd name="T43" fmla="*/ 5 h 18"/>
                <a:gd name="T44" fmla="*/ 10 w 16"/>
                <a:gd name="T45" fmla="*/ 5 h 18"/>
                <a:gd name="T46" fmla="*/ 7 w 16"/>
                <a:gd name="T47" fmla="*/ 6 h 18"/>
                <a:gd name="T48" fmla="*/ 6 w 16"/>
                <a:gd name="T49" fmla="*/ 6 h 18"/>
                <a:gd name="T50" fmla="*/ 6 w 16"/>
                <a:gd name="T51" fmla="*/ 6 h 18"/>
                <a:gd name="T52" fmla="*/ 8 w 16"/>
                <a:gd name="T53" fmla="*/ 7 h 18"/>
                <a:gd name="T54" fmla="*/ 5 w 16"/>
                <a:gd name="T55" fmla="*/ 8 h 18"/>
                <a:gd name="T56" fmla="*/ 9 w 16"/>
                <a:gd name="T57" fmla="*/ 9 h 18"/>
                <a:gd name="T58" fmla="*/ 9 w 16"/>
                <a:gd name="T59" fmla="*/ 12 h 18"/>
                <a:gd name="T60" fmla="*/ 8 w 16"/>
                <a:gd name="T61" fmla="*/ 13 h 18"/>
                <a:gd name="T62" fmla="*/ 6 w 16"/>
                <a:gd name="T63" fmla="*/ 14 h 18"/>
                <a:gd name="T64" fmla="*/ 6 w 16"/>
                <a:gd name="T65" fmla="*/ 15 h 18"/>
                <a:gd name="T66" fmla="*/ 9 w 16"/>
                <a:gd name="T67" fmla="*/ 15 h 18"/>
                <a:gd name="T68" fmla="*/ 9 w 16"/>
                <a:gd name="T69" fmla="*/ 3 h 18"/>
                <a:gd name="T70" fmla="*/ 10 w 16"/>
                <a:gd name="T71" fmla="*/ 3 h 18"/>
                <a:gd name="T72" fmla="*/ 11 w 16"/>
                <a:gd name="T73" fmla="*/ 2 h 18"/>
                <a:gd name="T74" fmla="*/ 9 w 16"/>
                <a:gd name="T75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" h="18">
                  <a:moveTo>
                    <a:pt x="4" y="18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4" y="9"/>
                    <a:pt x="4" y="9"/>
                  </a:cubicBezTo>
                  <a:cubicBezTo>
                    <a:pt x="4" y="8"/>
                    <a:pt x="4" y="8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9" y="1"/>
                    <a:pt x="9" y="0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1" y="3"/>
                    <a:pt x="11" y="3"/>
                  </a:cubicBezTo>
                  <a:cubicBezTo>
                    <a:pt x="11" y="4"/>
                    <a:pt x="11" y="4"/>
                    <a:pt x="11" y="5"/>
                  </a:cubicBezTo>
                  <a:cubicBezTo>
                    <a:pt x="11" y="5"/>
                    <a:pt x="12" y="4"/>
                    <a:pt x="12" y="4"/>
                  </a:cubicBezTo>
                  <a:cubicBezTo>
                    <a:pt x="13" y="4"/>
                    <a:pt x="14" y="3"/>
                    <a:pt x="14" y="4"/>
                  </a:cubicBezTo>
                  <a:cubicBezTo>
                    <a:pt x="16" y="4"/>
                    <a:pt x="16" y="9"/>
                    <a:pt x="16" y="10"/>
                  </a:cubicBezTo>
                  <a:cubicBezTo>
                    <a:pt x="16" y="13"/>
                    <a:pt x="16" y="15"/>
                    <a:pt x="12" y="15"/>
                  </a:cubicBezTo>
                  <a:cubicBezTo>
                    <a:pt x="11" y="15"/>
                    <a:pt x="10" y="16"/>
                    <a:pt x="9" y="16"/>
                  </a:cubicBezTo>
                  <a:cubicBezTo>
                    <a:pt x="8" y="17"/>
                    <a:pt x="7" y="18"/>
                    <a:pt x="5" y="18"/>
                  </a:cubicBezTo>
                  <a:lnTo>
                    <a:pt x="4" y="18"/>
                  </a:lnTo>
                  <a:close/>
                  <a:moveTo>
                    <a:pt x="7" y="16"/>
                  </a:move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9" y="15"/>
                    <a:pt x="10" y="14"/>
                    <a:pt x="12" y="14"/>
                  </a:cubicBezTo>
                  <a:cubicBezTo>
                    <a:pt x="14" y="14"/>
                    <a:pt x="14" y="13"/>
                    <a:pt x="14" y="10"/>
                  </a:cubicBezTo>
                  <a:cubicBezTo>
                    <a:pt x="14" y="8"/>
                    <a:pt x="14" y="5"/>
                    <a:pt x="14" y="5"/>
                  </a:cubicBezTo>
                  <a:cubicBezTo>
                    <a:pt x="14" y="5"/>
                    <a:pt x="13" y="5"/>
                    <a:pt x="13" y="5"/>
                  </a:cubicBezTo>
                  <a:cubicBezTo>
                    <a:pt x="12" y="6"/>
                    <a:pt x="12" y="6"/>
                    <a:pt x="11" y="6"/>
                  </a:cubicBezTo>
                  <a:cubicBezTo>
                    <a:pt x="11" y="6"/>
                    <a:pt x="10" y="6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6"/>
                    <a:pt x="8" y="6"/>
                    <a:pt x="7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5" y="9"/>
                    <a:pt x="7" y="9"/>
                    <a:pt x="8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8" y="11"/>
                    <a:pt x="9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3"/>
                    <a:pt x="7" y="13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7" y="16"/>
                  </a:lnTo>
                  <a:close/>
                  <a:moveTo>
                    <a:pt x="9" y="3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2"/>
                    <a:pt x="10" y="2"/>
                  </a:cubicBezTo>
                  <a:cubicBezTo>
                    <a:pt x="10" y="2"/>
                    <a:pt x="10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75" name="Freeform 471"/>
            <p:cNvSpPr/>
            <p:nvPr/>
          </p:nvSpPr>
          <p:spPr bwMode="auto">
            <a:xfrm>
              <a:off x="3734" y="1938"/>
              <a:ext cx="3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76" name="Freeform 472"/>
            <p:cNvSpPr/>
            <p:nvPr/>
          </p:nvSpPr>
          <p:spPr bwMode="auto">
            <a:xfrm>
              <a:off x="3732" y="1938"/>
              <a:ext cx="5" cy="9"/>
            </a:xfrm>
            <a:custGeom>
              <a:avLst/>
              <a:gdLst>
                <a:gd name="T0" fmla="*/ 1 w 2"/>
                <a:gd name="T1" fmla="*/ 4 h 4"/>
                <a:gd name="T2" fmla="*/ 0 w 2"/>
                <a:gd name="T3" fmla="*/ 1 h 4"/>
                <a:gd name="T4" fmla="*/ 2 w 2"/>
                <a:gd name="T5" fmla="*/ 0 h 4"/>
                <a:gd name="T6" fmla="*/ 2 w 2"/>
                <a:gd name="T7" fmla="*/ 2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2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77" name="Freeform 473"/>
            <p:cNvSpPr/>
            <p:nvPr/>
          </p:nvSpPr>
          <p:spPr bwMode="auto">
            <a:xfrm>
              <a:off x="3715" y="1943"/>
              <a:ext cx="19" cy="14"/>
            </a:xfrm>
            <a:custGeom>
              <a:avLst/>
              <a:gdLst>
                <a:gd name="T0" fmla="*/ 2 w 8"/>
                <a:gd name="T1" fmla="*/ 2 h 6"/>
                <a:gd name="T2" fmla="*/ 2 w 8"/>
                <a:gd name="T3" fmla="*/ 5 h 6"/>
                <a:gd name="T4" fmla="*/ 6 w 8"/>
                <a:gd name="T5" fmla="*/ 6 h 6"/>
                <a:gd name="T6" fmla="*/ 7 w 8"/>
                <a:gd name="T7" fmla="*/ 4 h 6"/>
                <a:gd name="T8" fmla="*/ 7 w 8"/>
                <a:gd name="T9" fmla="*/ 4 h 6"/>
                <a:gd name="T10" fmla="*/ 3 w 8"/>
                <a:gd name="T11" fmla="*/ 2 h 6"/>
                <a:gd name="T12" fmla="*/ 4 w 8"/>
                <a:gd name="T13" fmla="*/ 1 h 6"/>
                <a:gd name="T14" fmla="*/ 3 w 8"/>
                <a:gd name="T15" fmla="*/ 0 h 6"/>
                <a:gd name="T16" fmla="*/ 2 w 8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6">
                  <a:moveTo>
                    <a:pt x="2" y="2"/>
                  </a:moveTo>
                  <a:cubicBezTo>
                    <a:pt x="2" y="2"/>
                    <a:pt x="0" y="6"/>
                    <a:pt x="2" y="5"/>
                  </a:cubicBezTo>
                  <a:cubicBezTo>
                    <a:pt x="4" y="5"/>
                    <a:pt x="5" y="4"/>
                    <a:pt x="6" y="6"/>
                  </a:cubicBezTo>
                  <a:cubicBezTo>
                    <a:pt x="7" y="6"/>
                    <a:pt x="8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2"/>
                    <a:pt x="7" y="1"/>
                    <a:pt x="3" y="2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78" name="Freeform 474"/>
            <p:cNvSpPr>
              <a:spLocks noEditPoints="1"/>
            </p:cNvSpPr>
            <p:nvPr/>
          </p:nvSpPr>
          <p:spPr bwMode="auto">
            <a:xfrm>
              <a:off x="3715" y="1940"/>
              <a:ext cx="19" cy="19"/>
            </a:xfrm>
            <a:custGeom>
              <a:avLst/>
              <a:gdLst>
                <a:gd name="T0" fmla="*/ 5 w 8"/>
                <a:gd name="T1" fmla="*/ 8 h 8"/>
                <a:gd name="T2" fmla="*/ 5 w 8"/>
                <a:gd name="T3" fmla="*/ 7 h 8"/>
                <a:gd name="T4" fmla="*/ 5 w 8"/>
                <a:gd name="T5" fmla="*/ 6 h 8"/>
                <a:gd name="T6" fmla="*/ 3 w 8"/>
                <a:gd name="T7" fmla="*/ 7 h 8"/>
                <a:gd name="T8" fmla="*/ 2 w 8"/>
                <a:gd name="T9" fmla="*/ 7 h 8"/>
                <a:gd name="T10" fmla="*/ 2 w 8"/>
                <a:gd name="T11" fmla="*/ 7 h 8"/>
                <a:gd name="T12" fmla="*/ 2 w 8"/>
                <a:gd name="T13" fmla="*/ 7 h 8"/>
                <a:gd name="T14" fmla="*/ 1 w 8"/>
                <a:gd name="T15" fmla="*/ 7 h 8"/>
                <a:gd name="T16" fmla="*/ 2 w 8"/>
                <a:gd name="T17" fmla="*/ 3 h 8"/>
                <a:gd name="T18" fmla="*/ 2 w 8"/>
                <a:gd name="T19" fmla="*/ 1 h 8"/>
                <a:gd name="T20" fmla="*/ 2 w 8"/>
                <a:gd name="T21" fmla="*/ 1 h 8"/>
                <a:gd name="T22" fmla="*/ 2 w 8"/>
                <a:gd name="T23" fmla="*/ 0 h 8"/>
                <a:gd name="T24" fmla="*/ 3 w 8"/>
                <a:gd name="T25" fmla="*/ 1 h 8"/>
                <a:gd name="T26" fmla="*/ 4 w 8"/>
                <a:gd name="T27" fmla="*/ 1 h 8"/>
                <a:gd name="T28" fmla="*/ 5 w 8"/>
                <a:gd name="T29" fmla="*/ 1 h 8"/>
                <a:gd name="T30" fmla="*/ 4 w 8"/>
                <a:gd name="T31" fmla="*/ 2 h 8"/>
                <a:gd name="T32" fmla="*/ 7 w 8"/>
                <a:gd name="T33" fmla="*/ 3 h 8"/>
                <a:gd name="T34" fmla="*/ 8 w 8"/>
                <a:gd name="T35" fmla="*/ 4 h 8"/>
                <a:gd name="T36" fmla="*/ 8 w 8"/>
                <a:gd name="T37" fmla="*/ 4 h 8"/>
                <a:gd name="T38" fmla="*/ 8 w 8"/>
                <a:gd name="T39" fmla="*/ 4 h 8"/>
                <a:gd name="T40" fmla="*/ 8 w 8"/>
                <a:gd name="T41" fmla="*/ 4 h 8"/>
                <a:gd name="T42" fmla="*/ 8 w 8"/>
                <a:gd name="T43" fmla="*/ 4 h 8"/>
                <a:gd name="T44" fmla="*/ 8 w 8"/>
                <a:gd name="T45" fmla="*/ 4 h 8"/>
                <a:gd name="T46" fmla="*/ 8 w 8"/>
                <a:gd name="T47" fmla="*/ 5 h 8"/>
                <a:gd name="T48" fmla="*/ 8 w 8"/>
                <a:gd name="T49" fmla="*/ 5 h 8"/>
                <a:gd name="T50" fmla="*/ 8 w 8"/>
                <a:gd name="T51" fmla="*/ 5 h 8"/>
                <a:gd name="T52" fmla="*/ 8 w 8"/>
                <a:gd name="T53" fmla="*/ 5 h 8"/>
                <a:gd name="T54" fmla="*/ 6 w 8"/>
                <a:gd name="T55" fmla="*/ 8 h 8"/>
                <a:gd name="T56" fmla="*/ 5 w 8"/>
                <a:gd name="T57" fmla="*/ 8 h 8"/>
                <a:gd name="T58" fmla="*/ 5 w 8"/>
                <a:gd name="T59" fmla="*/ 5 h 8"/>
                <a:gd name="T60" fmla="*/ 6 w 8"/>
                <a:gd name="T61" fmla="*/ 6 h 8"/>
                <a:gd name="T62" fmla="*/ 7 w 8"/>
                <a:gd name="T63" fmla="*/ 5 h 8"/>
                <a:gd name="T64" fmla="*/ 6 w 8"/>
                <a:gd name="T65" fmla="*/ 4 h 8"/>
                <a:gd name="T66" fmla="*/ 5 w 8"/>
                <a:gd name="T67" fmla="*/ 3 h 8"/>
                <a:gd name="T68" fmla="*/ 3 w 8"/>
                <a:gd name="T69" fmla="*/ 3 h 8"/>
                <a:gd name="T70" fmla="*/ 3 w 8"/>
                <a:gd name="T71" fmla="*/ 3 h 8"/>
                <a:gd name="T72" fmla="*/ 2 w 8"/>
                <a:gd name="T73" fmla="*/ 6 h 8"/>
                <a:gd name="T74" fmla="*/ 2 w 8"/>
                <a:gd name="T75" fmla="*/ 6 h 8"/>
                <a:gd name="T76" fmla="*/ 3 w 8"/>
                <a:gd name="T77" fmla="*/ 5 h 8"/>
                <a:gd name="T78" fmla="*/ 5 w 8"/>
                <a:gd name="T7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" h="8">
                  <a:moveTo>
                    <a:pt x="5" y="8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6"/>
                    <a:pt x="5" y="6"/>
                  </a:cubicBezTo>
                  <a:cubicBezTo>
                    <a:pt x="4" y="6"/>
                    <a:pt x="4" y="6"/>
                    <a:pt x="3" y="7"/>
                  </a:cubicBezTo>
                  <a:cubicBezTo>
                    <a:pt x="3" y="7"/>
                    <a:pt x="3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6"/>
                    <a:pt x="1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6" y="1"/>
                    <a:pt x="7" y="3"/>
                    <a:pt x="7" y="3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6"/>
                    <a:pt x="8" y="7"/>
                    <a:pt x="6" y="8"/>
                  </a:cubicBezTo>
                  <a:lnTo>
                    <a:pt x="5" y="8"/>
                  </a:lnTo>
                  <a:close/>
                  <a:moveTo>
                    <a:pt x="5" y="5"/>
                  </a:moveTo>
                  <a:cubicBezTo>
                    <a:pt x="5" y="5"/>
                    <a:pt x="6" y="5"/>
                    <a:pt x="6" y="6"/>
                  </a:cubicBezTo>
                  <a:cubicBezTo>
                    <a:pt x="7" y="6"/>
                    <a:pt x="7" y="6"/>
                    <a:pt x="7" y="5"/>
                  </a:cubicBezTo>
                  <a:cubicBezTo>
                    <a:pt x="6" y="5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5" y="3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5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3" y="5"/>
                  </a:cubicBezTo>
                  <a:cubicBezTo>
                    <a:pt x="3" y="5"/>
                    <a:pt x="4" y="5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79" name="Freeform 475"/>
            <p:cNvSpPr/>
            <p:nvPr/>
          </p:nvSpPr>
          <p:spPr bwMode="auto">
            <a:xfrm>
              <a:off x="3730" y="1935"/>
              <a:ext cx="4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80" name="Freeform 476"/>
            <p:cNvSpPr/>
            <p:nvPr/>
          </p:nvSpPr>
          <p:spPr bwMode="auto">
            <a:xfrm>
              <a:off x="3727" y="1931"/>
              <a:ext cx="12" cy="12"/>
            </a:xfrm>
            <a:custGeom>
              <a:avLst/>
              <a:gdLst>
                <a:gd name="T0" fmla="*/ 0 w 5"/>
                <a:gd name="T1" fmla="*/ 5 h 5"/>
                <a:gd name="T2" fmla="*/ 1 w 5"/>
                <a:gd name="T3" fmla="*/ 3 h 5"/>
                <a:gd name="T4" fmla="*/ 2 w 5"/>
                <a:gd name="T5" fmla="*/ 1 h 5"/>
                <a:gd name="T6" fmla="*/ 2 w 5"/>
                <a:gd name="T7" fmla="*/ 1 h 5"/>
                <a:gd name="T8" fmla="*/ 5 w 5"/>
                <a:gd name="T9" fmla="*/ 0 h 5"/>
                <a:gd name="T10" fmla="*/ 3 w 5"/>
                <a:gd name="T11" fmla="*/ 2 h 5"/>
                <a:gd name="T12" fmla="*/ 2 w 5"/>
                <a:gd name="T13" fmla="*/ 3 h 5"/>
                <a:gd name="T14" fmla="*/ 0 w 5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2" y="3"/>
                    <a:pt x="2" y="3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81" name="Freeform 477"/>
            <p:cNvSpPr/>
            <p:nvPr/>
          </p:nvSpPr>
          <p:spPr bwMode="auto">
            <a:xfrm>
              <a:off x="3739" y="1964"/>
              <a:ext cx="3" cy="2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82" name="Freeform 478"/>
            <p:cNvSpPr/>
            <p:nvPr/>
          </p:nvSpPr>
          <p:spPr bwMode="auto">
            <a:xfrm>
              <a:off x="3737" y="1959"/>
              <a:ext cx="19" cy="14"/>
            </a:xfrm>
            <a:custGeom>
              <a:avLst/>
              <a:gdLst>
                <a:gd name="T0" fmla="*/ 8 w 8"/>
                <a:gd name="T1" fmla="*/ 6 h 6"/>
                <a:gd name="T2" fmla="*/ 2 w 8"/>
                <a:gd name="T3" fmla="*/ 3 h 6"/>
                <a:gd name="T4" fmla="*/ 2 w 8"/>
                <a:gd name="T5" fmla="*/ 3 h 6"/>
                <a:gd name="T6" fmla="*/ 1 w 8"/>
                <a:gd name="T7" fmla="*/ 2 h 6"/>
                <a:gd name="T8" fmla="*/ 0 w 8"/>
                <a:gd name="T9" fmla="*/ 0 h 6"/>
                <a:gd name="T10" fmla="*/ 2 w 8"/>
                <a:gd name="T11" fmla="*/ 1 h 6"/>
                <a:gd name="T12" fmla="*/ 3 w 8"/>
                <a:gd name="T13" fmla="*/ 2 h 6"/>
                <a:gd name="T14" fmla="*/ 8 w 8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8" y="6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3" y="2"/>
                    <a:pt x="3" y="2"/>
                  </a:cubicBezTo>
                  <a:lnTo>
                    <a:pt x="8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83" name="Freeform 479"/>
            <p:cNvSpPr/>
            <p:nvPr/>
          </p:nvSpPr>
          <p:spPr bwMode="auto">
            <a:xfrm>
              <a:off x="3727" y="1905"/>
              <a:ext cx="55" cy="95"/>
            </a:xfrm>
            <a:custGeom>
              <a:avLst/>
              <a:gdLst>
                <a:gd name="T0" fmla="*/ 11 w 23"/>
                <a:gd name="T1" fmla="*/ 37 h 40"/>
                <a:gd name="T2" fmla="*/ 13 w 23"/>
                <a:gd name="T3" fmla="*/ 37 h 40"/>
                <a:gd name="T4" fmla="*/ 13 w 23"/>
                <a:gd name="T5" fmla="*/ 36 h 40"/>
                <a:gd name="T6" fmla="*/ 15 w 23"/>
                <a:gd name="T7" fmla="*/ 36 h 40"/>
                <a:gd name="T8" fmla="*/ 21 w 23"/>
                <a:gd name="T9" fmla="*/ 34 h 40"/>
                <a:gd name="T10" fmla="*/ 21 w 23"/>
                <a:gd name="T11" fmla="*/ 30 h 40"/>
                <a:gd name="T12" fmla="*/ 17 w 23"/>
                <a:gd name="T13" fmla="*/ 27 h 40"/>
                <a:gd name="T14" fmla="*/ 16 w 23"/>
                <a:gd name="T15" fmla="*/ 24 h 40"/>
                <a:gd name="T16" fmla="*/ 18 w 23"/>
                <a:gd name="T17" fmla="*/ 24 h 40"/>
                <a:gd name="T18" fmla="*/ 14 w 23"/>
                <a:gd name="T19" fmla="*/ 18 h 40"/>
                <a:gd name="T20" fmla="*/ 9 w 23"/>
                <a:gd name="T21" fmla="*/ 13 h 40"/>
                <a:gd name="T22" fmla="*/ 10 w 23"/>
                <a:gd name="T23" fmla="*/ 12 h 40"/>
                <a:gd name="T24" fmla="*/ 9 w 23"/>
                <a:gd name="T25" fmla="*/ 11 h 40"/>
                <a:gd name="T26" fmla="*/ 12 w 23"/>
                <a:gd name="T27" fmla="*/ 5 h 40"/>
                <a:gd name="T28" fmla="*/ 7 w 23"/>
                <a:gd name="T29" fmla="*/ 4 h 40"/>
                <a:gd name="T30" fmla="*/ 6 w 23"/>
                <a:gd name="T31" fmla="*/ 4 h 40"/>
                <a:gd name="T32" fmla="*/ 7 w 23"/>
                <a:gd name="T33" fmla="*/ 0 h 40"/>
                <a:gd name="T34" fmla="*/ 3 w 23"/>
                <a:gd name="T35" fmla="*/ 4 h 40"/>
                <a:gd name="T36" fmla="*/ 1 w 23"/>
                <a:gd name="T37" fmla="*/ 10 h 40"/>
                <a:gd name="T38" fmla="*/ 3 w 23"/>
                <a:gd name="T39" fmla="*/ 10 h 40"/>
                <a:gd name="T40" fmla="*/ 2 w 23"/>
                <a:gd name="T41" fmla="*/ 16 h 40"/>
                <a:gd name="T42" fmla="*/ 4 w 23"/>
                <a:gd name="T43" fmla="*/ 12 h 40"/>
                <a:gd name="T44" fmla="*/ 3 w 23"/>
                <a:gd name="T45" fmla="*/ 14 h 40"/>
                <a:gd name="T46" fmla="*/ 3 w 23"/>
                <a:gd name="T47" fmla="*/ 18 h 40"/>
                <a:gd name="T48" fmla="*/ 4 w 23"/>
                <a:gd name="T49" fmla="*/ 19 h 40"/>
                <a:gd name="T50" fmla="*/ 4 w 23"/>
                <a:gd name="T51" fmla="*/ 18 h 40"/>
                <a:gd name="T52" fmla="*/ 5 w 23"/>
                <a:gd name="T53" fmla="*/ 19 h 40"/>
                <a:gd name="T54" fmla="*/ 9 w 23"/>
                <a:gd name="T55" fmla="*/ 18 h 40"/>
                <a:gd name="T56" fmla="*/ 8 w 23"/>
                <a:gd name="T57" fmla="*/ 20 h 40"/>
                <a:gd name="T58" fmla="*/ 10 w 23"/>
                <a:gd name="T59" fmla="*/ 21 h 40"/>
                <a:gd name="T60" fmla="*/ 9 w 23"/>
                <a:gd name="T61" fmla="*/ 25 h 40"/>
                <a:gd name="T62" fmla="*/ 5 w 23"/>
                <a:gd name="T63" fmla="*/ 27 h 40"/>
                <a:gd name="T64" fmla="*/ 7 w 23"/>
                <a:gd name="T65" fmla="*/ 29 h 40"/>
                <a:gd name="T66" fmla="*/ 3 w 23"/>
                <a:gd name="T67" fmla="*/ 32 h 40"/>
                <a:gd name="T68" fmla="*/ 5 w 23"/>
                <a:gd name="T69" fmla="*/ 32 h 40"/>
                <a:gd name="T70" fmla="*/ 6 w 23"/>
                <a:gd name="T71" fmla="*/ 33 h 40"/>
                <a:gd name="T72" fmla="*/ 8 w 23"/>
                <a:gd name="T73" fmla="*/ 34 h 40"/>
                <a:gd name="T74" fmla="*/ 11 w 23"/>
                <a:gd name="T75" fmla="*/ 32 h 40"/>
                <a:gd name="T76" fmla="*/ 6 w 23"/>
                <a:gd name="T77" fmla="*/ 35 h 40"/>
                <a:gd name="T78" fmla="*/ 2 w 23"/>
                <a:gd name="T79" fmla="*/ 39 h 40"/>
                <a:gd name="T80" fmla="*/ 7 w 23"/>
                <a:gd name="T81" fmla="*/ 38 h 40"/>
                <a:gd name="T82" fmla="*/ 11 w 23"/>
                <a:gd name="T83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" h="40">
                  <a:moveTo>
                    <a:pt x="11" y="37"/>
                  </a:moveTo>
                  <a:cubicBezTo>
                    <a:pt x="11" y="37"/>
                    <a:pt x="12" y="37"/>
                    <a:pt x="13" y="37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5" y="36"/>
                    <a:pt x="15" y="36"/>
                  </a:cubicBezTo>
                  <a:cubicBezTo>
                    <a:pt x="17" y="36"/>
                    <a:pt x="20" y="36"/>
                    <a:pt x="21" y="34"/>
                  </a:cubicBezTo>
                  <a:cubicBezTo>
                    <a:pt x="16" y="35"/>
                    <a:pt x="21" y="31"/>
                    <a:pt x="21" y="30"/>
                  </a:cubicBezTo>
                  <a:cubicBezTo>
                    <a:pt x="23" y="27"/>
                    <a:pt x="20" y="27"/>
                    <a:pt x="17" y="27"/>
                  </a:cubicBezTo>
                  <a:cubicBezTo>
                    <a:pt x="19" y="26"/>
                    <a:pt x="17" y="25"/>
                    <a:pt x="16" y="24"/>
                  </a:cubicBezTo>
                  <a:cubicBezTo>
                    <a:pt x="17" y="24"/>
                    <a:pt x="17" y="24"/>
                    <a:pt x="18" y="24"/>
                  </a:cubicBezTo>
                  <a:cubicBezTo>
                    <a:pt x="18" y="21"/>
                    <a:pt x="14" y="20"/>
                    <a:pt x="14" y="18"/>
                  </a:cubicBezTo>
                  <a:cubicBezTo>
                    <a:pt x="13" y="16"/>
                    <a:pt x="12" y="12"/>
                    <a:pt x="9" y="13"/>
                  </a:cubicBezTo>
                  <a:cubicBezTo>
                    <a:pt x="9" y="13"/>
                    <a:pt x="10" y="12"/>
                    <a:pt x="10" y="12"/>
                  </a:cubicBezTo>
                  <a:cubicBezTo>
                    <a:pt x="10" y="12"/>
                    <a:pt x="10" y="11"/>
                    <a:pt x="9" y="11"/>
                  </a:cubicBezTo>
                  <a:cubicBezTo>
                    <a:pt x="10" y="11"/>
                    <a:pt x="14" y="6"/>
                    <a:pt x="12" y="5"/>
                  </a:cubicBezTo>
                  <a:cubicBezTo>
                    <a:pt x="12" y="5"/>
                    <a:pt x="3" y="6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8" y="2"/>
                    <a:pt x="11" y="0"/>
                    <a:pt x="7" y="0"/>
                  </a:cubicBezTo>
                  <a:cubicBezTo>
                    <a:pt x="5" y="0"/>
                    <a:pt x="2" y="2"/>
                    <a:pt x="3" y="4"/>
                  </a:cubicBezTo>
                  <a:cubicBezTo>
                    <a:pt x="0" y="4"/>
                    <a:pt x="5" y="9"/>
                    <a:pt x="1" y="10"/>
                  </a:cubicBezTo>
                  <a:cubicBezTo>
                    <a:pt x="1" y="11"/>
                    <a:pt x="2" y="11"/>
                    <a:pt x="3" y="10"/>
                  </a:cubicBezTo>
                  <a:cubicBezTo>
                    <a:pt x="3" y="12"/>
                    <a:pt x="2" y="14"/>
                    <a:pt x="2" y="16"/>
                  </a:cubicBezTo>
                  <a:cubicBezTo>
                    <a:pt x="3" y="15"/>
                    <a:pt x="2" y="13"/>
                    <a:pt x="4" y="12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5" y="11"/>
                    <a:pt x="5" y="18"/>
                    <a:pt x="3" y="18"/>
                  </a:cubicBezTo>
                  <a:cubicBezTo>
                    <a:pt x="4" y="18"/>
                    <a:pt x="4" y="19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8"/>
                    <a:pt x="8" y="18"/>
                    <a:pt x="9" y="18"/>
                  </a:cubicBezTo>
                  <a:cubicBezTo>
                    <a:pt x="9" y="19"/>
                    <a:pt x="7" y="20"/>
                    <a:pt x="8" y="20"/>
                  </a:cubicBezTo>
                  <a:cubicBezTo>
                    <a:pt x="8" y="21"/>
                    <a:pt x="9" y="22"/>
                    <a:pt x="10" y="21"/>
                  </a:cubicBezTo>
                  <a:cubicBezTo>
                    <a:pt x="9" y="23"/>
                    <a:pt x="10" y="24"/>
                    <a:pt x="9" y="25"/>
                  </a:cubicBezTo>
                  <a:cubicBezTo>
                    <a:pt x="7" y="25"/>
                    <a:pt x="6" y="26"/>
                    <a:pt x="5" y="27"/>
                  </a:cubicBezTo>
                  <a:cubicBezTo>
                    <a:pt x="6" y="27"/>
                    <a:pt x="7" y="27"/>
                    <a:pt x="7" y="29"/>
                  </a:cubicBezTo>
                  <a:cubicBezTo>
                    <a:pt x="7" y="30"/>
                    <a:pt x="4" y="31"/>
                    <a:pt x="3" y="32"/>
                  </a:cubicBezTo>
                  <a:cubicBezTo>
                    <a:pt x="4" y="33"/>
                    <a:pt x="4" y="33"/>
                    <a:pt x="5" y="32"/>
                  </a:cubicBezTo>
                  <a:cubicBezTo>
                    <a:pt x="6" y="32"/>
                    <a:pt x="5" y="33"/>
                    <a:pt x="6" y="33"/>
                  </a:cubicBezTo>
                  <a:cubicBezTo>
                    <a:pt x="8" y="32"/>
                    <a:pt x="7" y="34"/>
                    <a:pt x="8" y="34"/>
                  </a:cubicBezTo>
                  <a:cubicBezTo>
                    <a:pt x="9" y="34"/>
                    <a:pt x="10" y="33"/>
                    <a:pt x="11" y="32"/>
                  </a:cubicBezTo>
                  <a:cubicBezTo>
                    <a:pt x="9" y="35"/>
                    <a:pt x="8" y="34"/>
                    <a:pt x="6" y="35"/>
                  </a:cubicBezTo>
                  <a:cubicBezTo>
                    <a:pt x="5" y="35"/>
                    <a:pt x="3" y="38"/>
                    <a:pt x="2" y="39"/>
                  </a:cubicBezTo>
                  <a:cubicBezTo>
                    <a:pt x="4" y="40"/>
                    <a:pt x="5" y="38"/>
                    <a:pt x="7" y="38"/>
                  </a:cubicBezTo>
                  <a:cubicBezTo>
                    <a:pt x="8" y="38"/>
                    <a:pt x="9" y="35"/>
                    <a:pt x="11" y="37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84" name="Freeform 480"/>
            <p:cNvSpPr>
              <a:spLocks noEditPoints="1"/>
            </p:cNvSpPr>
            <p:nvPr/>
          </p:nvSpPr>
          <p:spPr bwMode="auto">
            <a:xfrm>
              <a:off x="3727" y="1902"/>
              <a:ext cx="55" cy="98"/>
            </a:xfrm>
            <a:custGeom>
              <a:avLst/>
              <a:gdLst>
                <a:gd name="T0" fmla="*/ 2 w 23"/>
                <a:gd name="T1" fmla="*/ 40 h 41"/>
                <a:gd name="T2" fmla="*/ 7 w 23"/>
                <a:gd name="T3" fmla="*/ 35 h 41"/>
                <a:gd name="T4" fmla="*/ 4 w 23"/>
                <a:gd name="T5" fmla="*/ 34 h 41"/>
                <a:gd name="T6" fmla="*/ 4 w 23"/>
                <a:gd name="T7" fmla="*/ 32 h 41"/>
                <a:gd name="T8" fmla="*/ 4 w 23"/>
                <a:gd name="T9" fmla="*/ 28 h 41"/>
                <a:gd name="T10" fmla="*/ 9 w 23"/>
                <a:gd name="T11" fmla="*/ 23 h 41"/>
                <a:gd name="T12" fmla="*/ 6 w 23"/>
                <a:gd name="T13" fmla="*/ 20 h 41"/>
                <a:gd name="T14" fmla="*/ 3 w 23"/>
                <a:gd name="T15" fmla="*/ 20 h 41"/>
                <a:gd name="T16" fmla="*/ 4 w 23"/>
                <a:gd name="T17" fmla="*/ 17 h 41"/>
                <a:gd name="T18" fmla="*/ 2 w 23"/>
                <a:gd name="T19" fmla="*/ 18 h 41"/>
                <a:gd name="T20" fmla="*/ 2 w 23"/>
                <a:gd name="T21" fmla="*/ 12 h 41"/>
                <a:gd name="T22" fmla="*/ 1 w 23"/>
                <a:gd name="T23" fmla="*/ 8 h 41"/>
                <a:gd name="T24" fmla="*/ 7 w 23"/>
                <a:gd name="T25" fmla="*/ 1 h 41"/>
                <a:gd name="T26" fmla="*/ 7 w 23"/>
                <a:gd name="T27" fmla="*/ 5 h 41"/>
                <a:gd name="T28" fmla="*/ 12 w 23"/>
                <a:gd name="T29" fmla="*/ 5 h 41"/>
                <a:gd name="T30" fmla="*/ 10 w 23"/>
                <a:gd name="T31" fmla="*/ 12 h 41"/>
                <a:gd name="T32" fmla="*/ 15 w 23"/>
                <a:gd name="T33" fmla="*/ 19 h 41"/>
                <a:gd name="T34" fmla="*/ 19 w 23"/>
                <a:gd name="T35" fmla="*/ 28 h 41"/>
                <a:gd name="T36" fmla="*/ 21 w 23"/>
                <a:gd name="T37" fmla="*/ 33 h 41"/>
                <a:gd name="T38" fmla="*/ 22 w 23"/>
                <a:gd name="T39" fmla="*/ 35 h 41"/>
                <a:gd name="T40" fmla="*/ 14 w 23"/>
                <a:gd name="T41" fmla="*/ 37 h 41"/>
                <a:gd name="T42" fmla="*/ 11 w 23"/>
                <a:gd name="T43" fmla="*/ 39 h 41"/>
                <a:gd name="T44" fmla="*/ 9 w 23"/>
                <a:gd name="T45" fmla="*/ 39 h 41"/>
                <a:gd name="T46" fmla="*/ 5 w 23"/>
                <a:gd name="T47" fmla="*/ 40 h 41"/>
                <a:gd name="T48" fmla="*/ 8 w 23"/>
                <a:gd name="T49" fmla="*/ 36 h 41"/>
                <a:gd name="T50" fmla="*/ 4 w 23"/>
                <a:gd name="T51" fmla="*/ 39 h 41"/>
                <a:gd name="T52" fmla="*/ 11 w 23"/>
                <a:gd name="T53" fmla="*/ 37 h 41"/>
                <a:gd name="T54" fmla="*/ 14 w 23"/>
                <a:gd name="T55" fmla="*/ 36 h 41"/>
                <a:gd name="T56" fmla="*/ 19 w 23"/>
                <a:gd name="T57" fmla="*/ 36 h 41"/>
                <a:gd name="T58" fmla="*/ 21 w 23"/>
                <a:gd name="T59" fmla="*/ 29 h 41"/>
                <a:gd name="T60" fmla="*/ 17 w 23"/>
                <a:gd name="T61" fmla="*/ 28 h 41"/>
                <a:gd name="T62" fmla="*/ 17 w 23"/>
                <a:gd name="T63" fmla="*/ 24 h 41"/>
                <a:gd name="T64" fmla="*/ 9 w 23"/>
                <a:gd name="T65" fmla="*/ 15 h 41"/>
                <a:gd name="T66" fmla="*/ 9 w 23"/>
                <a:gd name="T67" fmla="*/ 13 h 41"/>
                <a:gd name="T68" fmla="*/ 12 w 23"/>
                <a:gd name="T69" fmla="*/ 7 h 41"/>
                <a:gd name="T70" fmla="*/ 7 w 23"/>
                <a:gd name="T71" fmla="*/ 7 h 41"/>
                <a:gd name="T72" fmla="*/ 6 w 23"/>
                <a:gd name="T73" fmla="*/ 4 h 41"/>
                <a:gd name="T74" fmla="*/ 4 w 23"/>
                <a:gd name="T75" fmla="*/ 4 h 41"/>
                <a:gd name="T76" fmla="*/ 3 w 23"/>
                <a:gd name="T77" fmla="*/ 7 h 41"/>
                <a:gd name="T78" fmla="*/ 4 w 23"/>
                <a:gd name="T79" fmla="*/ 12 h 41"/>
                <a:gd name="T80" fmla="*/ 5 w 23"/>
                <a:gd name="T81" fmla="*/ 15 h 41"/>
                <a:gd name="T82" fmla="*/ 9 w 23"/>
                <a:gd name="T83" fmla="*/ 18 h 41"/>
                <a:gd name="T84" fmla="*/ 8 w 23"/>
                <a:gd name="T85" fmla="*/ 21 h 41"/>
                <a:gd name="T86" fmla="*/ 11 w 23"/>
                <a:gd name="T87" fmla="*/ 23 h 41"/>
                <a:gd name="T88" fmla="*/ 9 w 23"/>
                <a:gd name="T89" fmla="*/ 27 h 41"/>
                <a:gd name="T90" fmla="*/ 7 w 23"/>
                <a:gd name="T91" fmla="*/ 30 h 41"/>
                <a:gd name="T92" fmla="*/ 8 w 23"/>
                <a:gd name="T93" fmla="*/ 34 h 41"/>
                <a:gd name="T94" fmla="*/ 12 w 23"/>
                <a:gd name="T95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" h="41">
                  <a:moveTo>
                    <a:pt x="3" y="41"/>
                  </a:moveTo>
                  <a:cubicBezTo>
                    <a:pt x="3" y="41"/>
                    <a:pt x="3" y="41"/>
                    <a:pt x="2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3" y="39"/>
                    <a:pt x="3" y="39"/>
                  </a:cubicBezTo>
                  <a:cubicBezTo>
                    <a:pt x="4" y="37"/>
                    <a:pt x="5" y="36"/>
                    <a:pt x="6" y="35"/>
                  </a:cubicBezTo>
                  <a:cubicBezTo>
                    <a:pt x="6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4"/>
                    <a:pt x="5" y="34"/>
                    <a:pt x="5" y="34"/>
                  </a:cubicBezTo>
                  <a:cubicBezTo>
                    <a:pt x="5" y="34"/>
                    <a:pt x="4" y="34"/>
                    <a:pt x="4" y="34"/>
                  </a:cubicBezTo>
                  <a:cubicBezTo>
                    <a:pt x="3" y="34"/>
                    <a:pt x="3" y="33"/>
                    <a:pt x="3" y="33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3" y="32"/>
                    <a:pt x="4" y="32"/>
                  </a:cubicBezTo>
                  <a:cubicBezTo>
                    <a:pt x="5" y="31"/>
                    <a:pt x="6" y="30"/>
                    <a:pt x="6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5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6"/>
                    <a:pt x="7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4"/>
                    <a:pt x="9" y="24"/>
                    <a:pt x="9" y="23"/>
                  </a:cubicBezTo>
                  <a:cubicBezTo>
                    <a:pt x="8" y="23"/>
                    <a:pt x="8" y="23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1"/>
                    <a:pt x="7" y="20"/>
                    <a:pt x="7" y="20"/>
                  </a:cubicBezTo>
                  <a:cubicBezTo>
                    <a:pt x="7" y="20"/>
                    <a:pt x="6" y="20"/>
                    <a:pt x="6" y="20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4" y="18"/>
                    <a:pt x="4" y="17"/>
                  </a:cubicBezTo>
                  <a:cubicBezTo>
                    <a:pt x="4" y="16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6"/>
                    <a:pt x="3" y="17"/>
                    <a:pt x="2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2" y="16"/>
                    <a:pt x="2" y="14"/>
                    <a:pt x="2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1" y="12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9"/>
                    <a:pt x="1" y="8"/>
                  </a:cubicBezTo>
                  <a:cubicBezTo>
                    <a:pt x="1" y="7"/>
                    <a:pt x="1" y="6"/>
                    <a:pt x="2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3" y="1"/>
                    <a:pt x="6" y="1"/>
                    <a:pt x="7" y="1"/>
                  </a:cubicBezTo>
                  <a:cubicBezTo>
                    <a:pt x="7" y="1"/>
                    <a:pt x="7" y="0"/>
                    <a:pt x="7" y="0"/>
                  </a:cubicBezTo>
                  <a:cubicBezTo>
                    <a:pt x="8" y="0"/>
                    <a:pt x="9" y="0"/>
                    <a:pt x="9" y="1"/>
                  </a:cubicBezTo>
                  <a:cubicBezTo>
                    <a:pt x="10" y="2"/>
                    <a:pt x="9" y="3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9" y="5"/>
                    <a:pt x="10" y="5"/>
                  </a:cubicBezTo>
                  <a:cubicBezTo>
                    <a:pt x="11" y="5"/>
                    <a:pt x="11" y="5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3" y="6"/>
                    <a:pt x="13" y="6"/>
                    <a:pt x="13" y="8"/>
                  </a:cubicBezTo>
                  <a:cubicBezTo>
                    <a:pt x="13" y="9"/>
                    <a:pt x="11" y="11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3" y="14"/>
                    <a:pt x="14" y="18"/>
                    <a:pt x="15" y="19"/>
                  </a:cubicBezTo>
                  <a:cubicBezTo>
                    <a:pt x="15" y="20"/>
                    <a:pt x="15" y="20"/>
                    <a:pt x="16" y="21"/>
                  </a:cubicBezTo>
                  <a:cubicBezTo>
                    <a:pt x="17" y="22"/>
                    <a:pt x="18" y="23"/>
                    <a:pt x="18" y="25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7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1" y="28"/>
                    <a:pt x="22" y="28"/>
                    <a:pt x="22" y="29"/>
                  </a:cubicBezTo>
                  <a:cubicBezTo>
                    <a:pt x="23" y="29"/>
                    <a:pt x="23" y="30"/>
                    <a:pt x="22" y="32"/>
                  </a:cubicBezTo>
                  <a:cubicBezTo>
                    <a:pt x="22" y="32"/>
                    <a:pt x="22" y="32"/>
                    <a:pt x="21" y="33"/>
                  </a:cubicBezTo>
                  <a:cubicBezTo>
                    <a:pt x="21" y="33"/>
                    <a:pt x="20" y="34"/>
                    <a:pt x="20" y="34"/>
                  </a:cubicBezTo>
                  <a:cubicBezTo>
                    <a:pt x="20" y="34"/>
                    <a:pt x="20" y="34"/>
                    <a:pt x="21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1" y="37"/>
                    <a:pt x="18" y="38"/>
                    <a:pt x="16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7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8"/>
                    <a:pt x="13" y="38"/>
                    <a:pt x="12" y="38"/>
                  </a:cubicBezTo>
                  <a:cubicBezTo>
                    <a:pt x="12" y="39"/>
                    <a:pt x="11" y="39"/>
                    <a:pt x="11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8"/>
                    <a:pt x="10" y="38"/>
                    <a:pt x="9" y="38"/>
                  </a:cubicBezTo>
                  <a:cubicBezTo>
                    <a:pt x="9" y="38"/>
                    <a:pt x="9" y="39"/>
                    <a:pt x="9" y="39"/>
                  </a:cubicBezTo>
                  <a:cubicBezTo>
                    <a:pt x="8" y="39"/>
                    <a:pt x="8" y="40"/>
                    <a:pt x="7" y="40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0"/>
                    <a:pt x="7" y="40"/>
                    <a:pt x="6" y="40"/>
                  </a:cubicBezTo>
                  <a:cubicBezTo>
                    <a:pt x="6" y="40"/>
                    <a:pt x="5" y="40"/>
                    <a:pt x="5" y="40"/>
                  </a:cubicBezTo>
                  <a:cubicBezTo>
                    <a:pt x="4" y="41"/>
                    <a:pt x="4" y="41"/>
                    <a:pt x="3" y="41"/>
                  </a:cubicBezTo>
                  <a:close/>
                  <a:moveTo>
                    <a:pt x="12" y="32"/>
                  </a:moveTo>
                  <a:cubicBezTo>
                    <a:pt x="11" y="34"/>
                    <a:pt x="11" y="34"/>
                    <a:pt x="11" y="34"/>
                  </a:cubicBezTo>
                  <a:cubicBezTo>
                    <a:pt x="10" y="36"/>
                    <a:pt x="9" y="36"/>
                    <a:pt x="8" y="36"/>
                  </a:cubicBezTo>
                  <a:cubicBezTo>
                    <a:pt x="8" y="36"/>
                    <a:pt x="7" y="36"/>
                    <a:pt x="7" y="36"/>
                  </a:cubicBezTo>
                  <a:cubicBezTo>
                    <a:pt x="6" y="37"/>
                    <a:pt x="5" y="38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39"/>
                    <a:pt x="6" y="38"/>
                    <a:pt x="7" y="39"/>
                  </a:cubicBezTo>
                  <a:cubicBezTo>
                    <a:pt x="7" y="39"/>
                    <a:pt x="7" y="38"/>
                    <a:pt x="8" y="38"/>
                  </a:cubicBezTo>
                  <a:cubicBezTo>
                    <a:pt x="8" y="37"/>
                    <a:pt x="9" y="37"/>
                    <a:pt x="9" y="37"/>
                  </a:cubicBezTo>
                  <a:cubicBezTo>
                    <a:pt x="10" y="37"/>
                    <a:pt x="10" y="37"/>
                    <a:pt x="11" y="37"/>
                  </a:cubicBezTo>
                  <a:cubicBezTo>
                    <a:pt x="11" y="37"/>
                    <a:pt x="11" y="37"/>
                    <a:pt x="12" y="37"/>
                  </a:cubicBezTo>
                  <a:cubicBezTo>
                    <a:pt x="12" y="37"/>
                    <a:pt x="12" y="37"/>
                    <a:pt x="13" y="37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5" y="36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19" y="36"/>
                    <a:pt x="19" y="35"/>
                    <a:pt x="18" y="35"/>
                  </a:cubicBezTo>
                  <a:cubicBezTo>
                    <a:pt x="18" y="34"/>
                    <a:pt x="19" y="33"/>
                    <a:pt x="20" y="32"/>
                  </a:cubicBezTo>
                  <a:cubicBezTo>
                    <a:pt x="20" y="32"/>
                    <a:pt x="21" y="31"/>
                    <a:pt x="21" y="31"/>
                  </a:cubicBezTo>
                  <a:cubicBezTo>
                    <a:pt x="21" y="30"/>
                    <a:pt x="21" y="30"/>
                    <a:pt x="21" y="29"/>
                  </a:cubicBezTo>
                  <a:cubicBezTo>
                    <a:pt x="21" y="29"/>
                    <a:pt x="20" y="29"/>
                    <a:pt x="19" y="29"/>
                  </a:cubicBezTo>
                  <a:cubicBezTo>
                    <a:pt x="19" y="29"/>
                    <a:pt x="18" y="29"/>
                    <a:pt x="17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7" y="27"/>
                    <a:pt x="16" y="26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3"/>
                    <a:pt x="16" y="23"/>
                    <a:pt x="15" y="22"/>
                  </a:cubicBezTo>
                  <a:cubicBezTo>
                    <a:pt x="14" y="21"/>
                    <a:pt x="14" y="21"/>
                    <a:pt x="13" y="20"/>
                  </a:cubicBezTo>
                  <a:cubicBezTo>
                    <a:pt x="12" y="17"/>
                    <a:pt x="11" y="14"/>
                    <a:pt x="9" y="15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2"/>
                    <a:pt x="9" y="1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0" y="11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7"/>
                    <a:pt x="11" y="7"/>
                    <a:pt x="10" y="7"/>
                  </a:cubicBezTo>
                  <a:cubicBezTo>
                    <a:pt x="9" y="7"/>
                    <a:pt x="8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7"/>
                    <a:pt x="5" y="7"/>
                    <a:pt x="5" y="6"/>
                  </a:cubicBezTo>
                  <a:cubicBezTo>
                    <a:pt x="5" y="6"/>
                    <a:pt x="5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3"/>
                    <a:pt x="8" y="2"/>
                    <a:pt x="8" y="2"/>
                  </a:cubicBezTo>
                  <a:cubicBezTo>
                    <a:pt x="8" y="2"/>
                    <a:pt x="7" y="2"/>
                    <a:pt x="7" y="2"/>
                  </a:cubicBezTo>
                  <a:cubicBezTo>
                    <a:pt x="6" y="2"/>
                    <a:pt x="4" y="3"/>
                    <a:pt x="4" y="3"/>
                  </a:cubicBezTo>
                  <a:cubicBezTo>
                    <a:pt x="4" y="3"/>
                    <a:pt x="3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2" y="6"/>
                    <a:pt x="3" y="7"/>
                    <a:pt x="3" y="7"/>
                  </a:cubicBezTo>
                  <a:cubicBezTo>
                    <a:pt x="3" y="8"/>
                    <a:pt x="3" y="10"/>
                    <a:pt x="2" y="11"/>
                  </a:cubicBezTo>
                  <a:cubicBezTo>
                    <a:pt x="2" y="11"/>
                    <a:pt x="2" y="11"/>
                    <a:pt x="3" y="11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5" y="14"/>
                    <a:pt x="5" y="15"/>
                  </a:cubicBezTo>
                  <a:cubicBezTo>
                    <a:pt x="5" y="16"/>
                    <a:pt x="5" y="18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9"/>
                    <a:pt x="7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20"/>
                    <a:pt x="9" y="20"/>
                  </a:cubicBezTo>
                  <a:cubicBezTo>
                    <a:pt x="9" y="20"/>
                    <a:pt x="8" y="21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10" y="2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0" y="23"/>
                    <a:pt x="10" y="24"/>
                    <a:pt x="10" y="25"/>
                  </a:cubicBezTo>
                  <a:cubicBezTo>
                    <a:pt x="10" y="25"/>
                    <a:pt x="10" y="26"/>
                    <a:pt x="10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7"/>
                    <a:pt x="7" y="27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9"/>
                    <a:pt x="7" y="30"/>
                  </a:cubicBezTo>
                  <a:cubicBezTo>
                    <a:pt x="7" y="31"/>
                    <a:pt x="6" y="32"/>
                    <a:pt x="5" y="32"/>
                  </a:cubicBezTo>
                  <a:cubicBezTo>
                    <a:pt x="6" y="32"/>
                    <a:pt x="6" y="33"/>
                    <a:pt x="6" y="33"/>
                  </a:cubicBezTo>
                  <a:cubicBezTo>
                    <a:pt x="6" y="33"/>
                    <a:pt x="7" y="33"/>
                    <a:pt x="7" y="33"/>
                  </a:cubicBezTo>
                  <a:cubicBezTo>
                    <a:pt x="7" y="33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9" y="34"/>
                    <a:pt x="9" y="33"/>
                  </a:cubicBezTo>
                  <a:cubicBezTo>
                    <a:pt x="10" y="33"/>
                    <a:pt x="10" y="33"/>
                    <a:pt x="10" y="33"/>
                  </a:cubicBezTo>
                  <a:lnTo>
                    <a:pt x="12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85" name="Freeform 481"/>
            <p:cNvSpPr/>
            <p:nvPr/>
          </p:nvSpPr>
          <p:spPr bwMode="auto">
            <a:xfrm>
              <a:off x="4234" y="1676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1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1" y="1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86" name="Freeform 482"/>
            <p:cNvSpPr/>
            <p:nvPr/>
          </p:nvSpPr>
          <p:spPr bwMode="auto">
            <a:xfrm>
              <a:off x="4232" y="1676"/>
              <a:ext cx="7" cy="8"/>
            </a:xfrm>
            <a:custGeom>
              <a:avLst/>
              <a:gdLst>
                <a:gd name="T0" fmla="*/ 2 w 3"/>
                <a:gd name="T1" fmla="*/ 3 h 3"/>
                <a:gd name="T2" fmla="*/ 2 w 3"/>
                <a:gd name="T3" fmla="*/ 2 h 3"/>
                <a:gd name="T4" fmla="*/ 1 w 3"/>
                <a:gd name="T5" fmla="*/ 2 h 3"/>
                <a:gd name="T6" fmla="*/ 0 w 3"/>
                <a:gd name="T7" fmla="*/ 1 h 3"/>
                <a:gd name="T8" fmla="*/ 0 w 3"/>
                <a:gd name="T9" fmla="*/ 0 h 3"/>
                <a:gd name="T10" fmla="*/ 1 w 3"/>
                <a:gd name="T11" fmla="*/ 0 h 3"/>
                <a:gd name="T12" fmla="*/ 2 w 3"/>
                <a:gd name="T13" fmla="*/ 0 h 3"/>
                <a:gd name="T14" fmla="*/ 3 w 3"/>
                <a:gd name="T15" fmla="*/ 0 h 3"/>
                <a:gd name="T16" fmla="*/ 3 w 3"/>
                <a:gd name="T17" fmla="*/ 0 h 3"/>
                <a:gd name="T18" fmla="*/ 3 w 3"/>
                <a:gd name="T19" fmla="*/ 0 h 3"/>
                <a:gd name="T20" fmla="*/ 3 w 3"/>
                <a:gd name="T21" fmla="*/ 2 h 3"/>
                <a:gd name="T22" fmla="*/ 2 w 3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2"/>
                    <a:pt x="3" y="2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87" name="Freeform 483"/>
            <p:cNvSpPr/>
            <p:nvPr/>
          </p:nvSpPr>
          <p:spPr bwMode="auto">
            <a:xfrm>
              <a:off x="4682" y="2050"/>
              <a:ext cx="7" cy="7"/>
            </a:xfrm>
            <a:custGeom>
              <a:avLst/>
              <a:gdLst>
                <a:gd name="T0" fmla="*/ 2 w 3"/>
                <a:gd name="T1" fmla="*/ 0 h 3"/>
                <a:gd name="T2" fmla="*/ 3 w 3"/>
                <a:gd name="T3" fmla="*/ 1 h 3"/>
                <a:gd name="T4" fmla="*/ 0 w 3"/>
                <a:gd name="T5" fmla="*/ 3 h 3"/>
                <a:gd name="T6" fmla="*/ 2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2" y="0"/>
                    <a:pt x="2" y="1"/>
                    <a:pt x="3" y="1"/>
                  </a:cubicBezTo>
                  <a:cubicBezTo>
                    <a:pt x="2" y="2"/>
                    <a:pt x="1" y="2"/>
                    <a:pt x="0" y="3"/>
                  </a:cubicBezTo>
                  <a:cubicBezTo>
                    <a:pt x="0" y="2"/>
                    <a:pt x="1" y="1"/>
                    <a:pt x="2" y="0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88" name="Freeform 484"/>
            <p:cNvSpPr/>
            <p:nvPr/>
          </p:nvSpPr>
          <p:spPr bwMode="auto">
            <a:xfrm>
              <a:off x="4682" y="2047"/>
              <a:ext cx="10" cy="14"/>
            </a:xfrm>
            <a:custGeom>
              <a:avLst/>
              <a:gdLst>
                <a:gd name="T0" fmla="*/ 0 w 4"/>
                <a:gd name="T1" fmla="*/ 6 h 6"/>
                <a:gd name="T2" fmla="*/ 0 w 4"/>
                <a:gd name="T3" fmla="*/ 4 h 6"/>
                <a:gd name="T4" fmla="*/ 1 w 4"/>
                <a:gd name="T5" fmla="*/ 1 h 6"/>
                <a:gd name="T6" fmla="*/ 2 w 4"/>
                <a:gd name="T7" fmla="*/ 1 h 6"/>
                <a:gd name="T8" fmla="*/ 2 w 4"/>
                <a:gd name="T9" fmla="*/ 0 h 6"/>
                <a:gd name="T10" fmla="*/ 4 w 4"/>
                <a:gd name="T11" fmla="*/ 2 h 6"/>
                <a:gd name="T12" fmla="*/ 0 w 4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0" y="6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2"/>
                    <a:pt x="4" y="2"/>
                    <a:pt x="4" y="2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89" name="Freeform 485"/>
            <p:cNvSpPr/>
            <p:nvPr/>
          </p:nvSpPr>
          <p:spPr bwMode="auto">
            <a:xfrm>
              <a:off x="4287" y="1726"/>
              <a:ext cx="2" cy="7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0 h 3"/>
                <a:gd name="T4" fmla="*/ 1 w 1"/>
                <a:gd name="T5" fmla="*/ 2 h 3"/>
                <a:gd name="T6" fmla="*/ 0 w 1"/>
                <a:gd name="T7" fmla="*/ 3 h 3"/>
                <a:gd name="T8" fmla="*/ 0 w 1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90" name="Freeform 486"/>
            <p:cNvSpPr/>
            <p:nvPr/>
          </p:nvSpPr>
          <p:spPr bwMode="auto">
            <a:xfrm>
              <a:off x="4284" y="1724"/>
              <a:ext cx="7" cy="12"/>
            </a:xfrm>
            <a:custGeom>
              <a:avLst/>
              <a:gdLst>
                <a:gd name="T0" fmla="*/ 1 w 3"/>
                <a:gd name="T1" fmla="*/ 5 h 5"/>
                <a:gd name="T2" fmla="*/ 0 w 3"/>
                <a:gd name="T3" fmla="*/ 3 h 5"/>
                <a:gd name="T4" fmla="*/ 0 w 3"/>
                <a:gd name="T5" fmla="*/ 2 h 5"/>
                <a:gd name="T6" fmla="*/ 0 w 3"/>
                <a:gd name="T7" fmla="*/ 2 h 5"/>
                <a:gd name="T8" fmla="*/ 0 w 3"/>
                <a:gd name="T9" fmla="*/ 2 h 5"/>
                <a:gd name="T10" fmla="*/ 1 w 3"/>
                <a:gd name="T11" fmla="*/ 1 h 5"/>
                <a:gd name="T12" fmla="*/ 1 w 3"/>
                <a:gd name="T13" fmla="*/ 0 h 5"/>
                <a:gd name="T14" fmla="*/ 2 w 3"/>
                <a:gd name="T15" fmla="*/ 1 h 5"/>
                <a:gd name="T16" fmla="*/ 3 w 3"/>
                <a:gd name="T17" fmla="*/ 3 h 5"/>
                <a:gd name="T18" fmla="*/ 3 w 3"/>
                <a:gd name="T19" fmla="*/ 4 h 5"/>
                <a:gd name="T20" fmla="*/ 1 w 3"/>
                <a:gd name="T2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91" name="Freeform 487"/>
            <p:cNvSpPr/>
            <p:nvPr/>
          </p:nvSpPr>
          <p:spPr bwMode="auto">
            <a:xfrm>
              <a:off x="4211" y="1793"/>
              <a:ext cx="9" cy="7"/>
            </a:xfrm>
            <a:custGeom>
              <a:avLst/>
              <a:gdLst>
                <a:gd name="T0" fmla="*/ 0 w 4"/>
                <a:gd name="T1" fmla="*/ 1 h 3"/>
                <a:gd name="T2" fmla="*/ 3 w 4"/>
                <a:gd name="T3" fmla="*/ 0 h 3"/>
                <a:gd name="T4" fmla="*/ 0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1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4" y="1"/>
                    <a:pt x="1" y="3"/>
                    <a:pt x="0" y="1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92" name="Freeform 488"/>
            <p:cNvSpPr/>
            <p:nvPr/>
          </p:nvSpPr>
          <p:spPr bwMode="auto">
            <a:xfrm>
              <a:off x="4208" y="1790"/>
              <a:ext cx="12" cy="8"/>
            </a:xfrm>
            <a:custGeom>
              <a:avLst/>
              <a:gdLst>
                <a:gd name="T0" fmla="*/ 2 w 5"/>
                <a:gd name="T1" fmla="*/ 3 h 3"/>
                <a:gd name="T2" fmla="*/ 0 w 5"/>
                <a:gd name="T3" fmla="*/ 2 h 3"/>
                <a:gd name="T4" fmla="*/ 0 w 5"/>
                <a:gd name="T5" fmla="*/ 2 h 3"/>
                <a:gd name="T6" fmla="*/ 4 w 5"/>
                <a:gd name="T7" fmla="*/ 0 h 3"/>
                <a:gd name="T8" fmla="*/ 4 w 5"/>
                <a:gd name="T9" fmla="*/ 0 h 3"/>
                <a:gd name="T10" fmla="*/ 4 w 5"/>
                <a:gd name="T11" fmla="*/ 2 h 3"/>
                <a:gd name="T12" fmla="*/ 2 w 5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">
                  <a:moveTo>
                    <a:pt x="2" y="3"/>
                  </a:moveTo>
                  <a:cubicBezTo>
                    <a:pt x="1" y="3"/>
                    <a:pt x="1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5" y="2"/>
                    <a:pt x="4" y="2"/>
                  </a:cubicBezTo>
                  <a:cubicBezTo>
                    <a:pt x="4" y="3"/>
                    <a:pt x="3" y="3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93" name="Freeform 489"/>
            <p:cNvSpPr/>
            <p:nvPr/>
          </p:nvSpPr>
          <p:spPr bwMode="auto">
            <a:xfrm>
              <a:off x="4280" y="1619"/>
              <a:ext cx="4" cy="7"/>
            </a:xfrm>
            <a:custGeom>
              <a:avLst/>
              <a:gdLst>
                <a:gd name="T0" fmla="*/ 2 w 2"/>
                <a:gd name="T1" fmla="*/ 1 h 3"/>
                <a:gd name="T2" fmla="*/ 2 w 2"/>
                <a:gd name="T3" fmla="*/ 3 h 3"/>
                <a:gd name="T4" fmla="*/ 1 w 2"/>
                <a:gd name="T5" fmla="*/ 0 h 3"/>
                <a:gd name="T6" fmla="*/ 2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2" y="3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94" name="Freeform 490"/>
            <p:cNvSpPr/>
            <p:nvPr/>
          </p:nvSpPr>
          <p:spPr bwMode="auto">
            <a:xfrm>
              <a:off x="4280" y="1617"/>
              <a:ext cx="7" cy="14"/>
            </a:xfrm>
            <a:custGeom>
              <a:avLst/>
              <a:gdLst>
                <a:gd name="T0" fmla="*/ 2 w 3"/>
                <a:gd name="T1" fmla="*/ 6 h 6"/>
                <a:gd name="T2" fmla="*/ 1 w 3"/>
                <a:gd name="T3" fmla="*/ 5 h 6"/>
                <a:gd name="T4" fmla="*/ 0 w 3"/>
                <a:gd name="T5" fmla="*/ 2 h 6"/>
                <a:gd name="T6" fmla="*/ 1 w 3"/>
                <a:gd name="T7" fmla="*/ 0 h 6"/>
                <a:gd name="T8" fmla="*/ 1 w 3"/>
                <a:gd name="T9" fmla="*/ 0 h 6"/>
                <a:gd name="T10" fmla="*/ 2 w 3"/>
                <a:gd name="T11" fmla="*/ 0 h 6"/>
                <a:gd name="T12" fmla="*/ 2 w 3"/>
                <a:gd name="T13" fmla="*/ 1 h 6"/>
                <a:gd name="T14" fmla="*/ 3 w 3"/>
                <a:gd name="T15" fmla="*/ 2 h 6"/>
                <a:gd name="T16" fmla="*/ 3 w 3"/>
                <a:gd name="T17" fmla="*/ 2 h 6"/>
                <a:gd name="T18" fmla="*/ 3 w 3"/>
                <a:gd name="T19" fmla="*/ 2 h 6"/>
                <a:gd name="T20" fmla="*/ 2 w 3"/>
                <a:gd name="T21" fmla="*/ 4 h 6"/>
                <a:gd name="T22" fmla="*/ 2 w 3"/>
                <a:gd name="T23" fmla="*/ 4 h 6"/>
                <a:gd name="T24" fmla="*/ 2 w 3"/>
                <a:gd name="T2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6">
                  <a:moveTo>
                    <a:pt x="2" y="6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lnTo>
                    <a:pt x="2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95" name="Freeform 491"/>
            <p:cNvSpPr/>
            <p:nvPr/>
          </p:nvSpPr>
          <p:spPr bwMode="auto">
            <a:xfrm>
              <a:off x="4251" y="1688"/>
              <a:ext cx="10" cy="5"/>
            </a:xfrm>
            <a:custGeom>
              <a:avLst/>
              <a:gdLst>
                <a:gd name="T0" fmla="*/ 1 w 4"/>
                <a:gd name="T1" fmla="*/ 0 h 2"/>
                <a:gd name="T2" fmla="*/ 4 w 4"/>
                <a:gd name="T3" fmla="*/ 0 h 2"/>
                <a:gd name="T4" fmla="*/ 0 w 4"/>
                <a:gd name="T5" fmla="*/ 2 h 2"/>
                <a:gd name="T6" fmla="*/ 1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3" y="1"/>
                    <a:pt x="1" y="2"/>
                    <a:pt x="0" y="2"/>
                  </a:cubicBezTo>
                  <a:cubicBezTo>
                    <a:pt x="1" y="1"/>
                    <a:pt x="1" y="1"/>
                    <a:pt x="1" y="0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96" name="Freeform 492"/>
            <p:cNvSpPr/>
            <p:nvPr/>
          </p:nvSpPr>
          <p:spPr bwMode="auto">
            <a:xfrm>
              <a:off x="4249" y="1686"/>
              <a:ext cx="16" cy="12"/>
            </a:xfrm>
            <a:custGeom>
              <a:avLst/>
              <a:gdLst>
                <a:gd name="T0" fmla="*/ 0 w 7"/>
                <a:gd name="T1" fmla="*/ 5 h 5"/>
                <a:gd name="T2" fmla="*/ 1 w 7"/>
                <a:gd name="T3" fmla="*/ 3 h 5"/>
                <a:gd name="T4" fmla="*/ 2 w 7"/>
                <a:gd name="T5" fmla="*/ 1 h 5"/>
                <a:gd name="T6" fmla="*/ 2 w 7"/>
                <a:gd name="T7" fmla="*/ 0 h 5"/>
                <a:gd name="T8" fmla="*/ 2 w 7"/>
                <a:gd name="T9" fmla="*/ 0 h 5"/>
                <a:gd name="T10" fmla="*/ 4 w 7"/>
                <a:gd name="T11" fmla="*/ 0 h 5"/>
                <a:gd name="T12" fmla="*/ 5 w 7"/>
                <a:gd name="T13" fmla="*/ 1 h 5"/>
                <a:gd name="T14" fmla="*/ 7 w 7"/>
                <a:gd name="T15" fmla="*/ 1 h 5"/>
                <a:gd name="T16" fmla="*/ 5 w 7"/>
                <a:gd name="T17" fmla="*/ 2 h 5"/>
                <a:gd name="T18" fmla="*/ 2 w 7"/>
                <a:gd name="T19" fmla="*/ 4 h 5"/>
                <a:gd name="T20" fmla="*/ 0 w 7"/>
                <a:gd name="T2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5">
                  <a:moveTo>
                    <a:pt x="0" y="5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3"/>
                    <a:pt x="2" y="4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97" name="Freeform 493"/>
            <p:cNvSpPr/>
            <p:nvPr/>
          </p:nvSpPr>
          <p:spPr bwMode="auto">
            <a:xfrm>
              <a:off x="4263" y="1676"/>
              <a:ext cx="5" cy="8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3 h 3"/>
                <a:gd name="T4" fmla="*/ 0 w 2"/>
                <a:gd name="T5" fmla="*/ 2 h 3"/>
                <a:gd name="T6" fmla="*/ 1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1" y="1"/>
                    <a:pt x="1" y="0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98" name="Freeform 494"/>
            <p:cNvSpPr/>
            <p:nvPr/>
          </p:nvSpPr>
          <p:spPr bwMode="auto">
            <a:xfrm>
              <a:off x="4261" y="1674"/>
              <a:ext cx="9" cy="12"/>
            </a:xfrm>
            <a:custGeom>
              <a:avLst/>
              <a:gdLst>
                <a:gd name="T0" fmla="*/ 4 w 4"/>
                <a:gd name="T1" fmla="*/ 5 h 5"/>
                <a:gd name="T2" fmla="*/ 3 w 4"/>
                <a:gd name="T3" fmla="*/ 5 h 5"/>
                <a:gd name="T4" fmla="*/ 1 w 4"/>
                <a:gd name="T5" fmla="*/ 4 h 5"/>
                <a:gd name="T6" fmla="*/ 0 w 4"/>
                <a:gd name="T7" fmla="*/ 3 h 5"/>
                <a:gd name="T8" fmla="*/ 0 w 4"/>
                <a:gd name="T9" fmla="*/ 3 h 5"/>
                <a:gd name="T10" fmla="*/ 1 w 4"/>
                <a:gd name="T11" fmla="*/ 2 h 5"/>
                <a:gd name="T12" fmla="*/ 2 w 4"/>
                <a:gd name="T13" fmla="*/ 1 h 5"/>
                <a:gd name="T14" fmla="*/ 3 w 4"/>
                <a:gd name="T15" fmla="*/ 0 h 5"/>
                <a:gd name="T16" fmla="*/ 3 w 4"/>
                <a:gd name="T17" fmla="*/ 2 h 5"/>
                <a:gd name="T18" fmla="*/ 4 w 4"/>
                <a:gd name="T19" fmla="*/ 4 h 5"/>
                <a:gd name="T20" fmla="*/ 4 w 4"/>
                <a:gd name="T2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5">
                  <a:moveTo>
                    <a:pt x="4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1" y="4"/>
                    <a:pt x="1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4" y="3"/>
                    <a:pt x="4" y="4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499" name="Freeform 495"/>
            <p:cNvSpPr/>
            <p:nvPr/>
          </p:nvSpPr>
          <p:spPr bwMode="auto">
            <a:xfrm>
              <a:off x="4208" y="1667"/>
              <a:ext cx="10" cy="9"/>
            </a:xfrm>
            <a:custGeom>
              <a:avLst/>
              <a:gdLst>
                <a:gd name="T0" fmla="*/ 0 w 4"/>
                <a:gd name="T1" fmla="*/ 4 h 4"/>
                <a:gd name="T2" fmla="*/ 1 w 4"/>
                <a:gd name="T3" fmla="*/ 0 h 4"/>
                <a:gd name="T4" fmla="*/ 4 w 4"/>
                <a:gd name="T5" fmla="*/ 3 h 4"/>
                <a:gd name="T6" fmla="*/ 0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cubicBezTo>
                    <a:pt x="0" y="3"/>
                    <a:pt x="0" y="0"/>
                    <a:pt x="1" y="0"/>
                  </a:cubicBezTo>
                  <a:cubicBezTo>
                    <a:pt x="4" y="0"/>
                    <a:pt x="1" y="2"/>
                    <a:pt x="4" y="3"/>
                  </a:cubicBezTo>
                  <a:cubicBezTo>
                    <a:pt x="3" y="3"/>
                    <a:pt x="2" y="4"/>
                    <a:pt x="0" y="4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00" name="Freeform 496"/>
            <p:cNvSpPr>
              <a:spLocks noEditPoints="1"/>
            </p:cNvSpPr>
            <p:nvPr/>
          </p:nvSpPr>
          <p:spPr bwMode="auto">
            <a:xfrm>
              <a:off x="4206" y="1667"/>
              <a:ext cx="19" cy="12"/>
            </a:xfrm>
            <a:custGeom>
              <a:avLst/>
              <a:gdLst>
                <a:gd name="T0" fmla="*/ 1 w 8"/>
                <a:gd name="T1" fmla="*/ 5 h 5"/>
                <a:gd name="T2" fmla="*/ 1 w 8"/>
                <a:gd name="T3" fmla="*/ 4 h 5"/>
                <a:gd name="T4" fmla="*/ 1 w 8"/>
                <a:gd name="T5" fmla="*/ 0 h 5"/>
                <a:gd name="T6" fmla="*/ 2 w 8"/>
                <a:gd name="T7" fmla="*/ 0 h 5"/>
                <a:gd name="T8" fmla="*/ 4 w 8"/>
                <a:gd name="T9" fmla="*/ 0 h 5"/>
                <a:gd name="T10" fmla="*/ 4 w 8"/>
                <a:gd name="T11" fmla="*/ 1 h 5"/>
                <a:gd name="T12" fmla="*/ 4 w 8"/>
                <a:gd name="T13" fmla="*/ 2 h 5"/>
                <a:gd name="T14" fmla="*/ 5 w 8"/>
                <a:gd name="T15" fmla="*/ 2 h 5"/>
                <a:gd name="T16" fmla="*/ 8 w 8"/>
                <a:gd name="T17" fmla="*/ 2 h 5"/>
                <a:gd name="T18" fmla="*/ 1 w 8"/>
                <a:gd name="T19" fmla="*/ 5 h 5"/>
                <a:gd name="T20" fmla="*/ 2 w 8"/>
                <a:gd name="T21" fmla="*/ 1 h 5"/>
                <a:gd name="T22" fmla="*/ 2 w 8"/>
                <a:gd name="T23" fmla="*/ 3 h 5"/>
                <a:gd name="T24" fmla="*/ 3 w 8"/>
                <a:gd name="T25" fmla="*/ 3 h 5"/>
                <a:gd name="T26" fmla="*/ 3 w 8"/>
                <a:gd name="T27" fmla="*/ 1 h 5"/>
                <a:gd name="T28" fmla="*/ 3 w 8"/>
                <a:gd name="T29" fmla="*/ 1 h 5"/>
                <a:gd name="T30" fmla="*/ 2 w 8"/>
                <a:gd name="T3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5">
                  <a:moveTo>
                    <a:pt x="1" y="5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1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5" y="2"/>
                  </a:cubicBezTo>
                  <a:cubicBezTo>
                    <a:pt x="8" y="2"/>
                    <a:pt x="8" y="2"/>
                    <a:pt x="8" y="2"/>
                  </a:cubicBezTo>
                  <a:lnTo>
                    <a:pt x="1" y="5"/>
                  </a:lnTo>
                  <a:close/>
                  <a:moveTo>
                    <a:pt x="2" y="1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01" name="Freeform 497"/>
            <p:cNvSpPr/>
            <p:nvPr/>
          </p:nvSpPr>
          <p:spPr bwMode="auto">
            <a:xfrm>
              <a:off x="4135" y="1729"/>
              <a:ext cx="14" cy="16"/>
            </a:xfrm>
            <a:custGeom>
              <a:avLst/>
              <a:gdLst>
                <a:gd name="T0" fmla="*/ 1 w 6"/>
                <a:gd name="T1" fmla="*/ 4 h 7"/>
                <a:gd name="T2" fmla="*/ 0 w 6"/>
                <a:gd name="T3" fmla="*/ 2 h 7"/>
                <a:gd name="T4" fmla="*/ 1 w 6"/>
                <a:gd name="T5" fmla="*/ 2 h 7"/>
                <a:gd name="T6" fmla="*/ 2 w 6"/>
                <a:gd name="T7" fmla="*/ 0 h 7"/>
                <a:gd name="T8" fmla="*/ 6 w 6"/>
                <a:gd name="T9" fmla="*/ 5 h 7"/>
                <a:gd name="T10" fmla="*/ 2 w 6"/>
                <a:gd name="T11" fmla="*/ 4 h 7"/>
                <a:gd name="T12" fmla="*/ 2 w 6"/>
                <a:gd name="T13" fmla="*/ 5 h 7"/>
                <a:gd name="T14" fmla="*/ 1 w 6"/>
                <a:gd name="T1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7">
                  <a:moveTo>
                    <a:pt x="1" y="4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3" y="2"/>
                    <a:pt x="4" y="4"/>
                    <a:pt x="6" y="5"/>
                  </a:cubicBezTo>
                  <a:cubicBezTo>
                    <a:pt x="4" y="7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1" y="4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02" name="Freeform 498"/>
            <p:cNvSpPr>
              <a:spLocks noEditPoints="1"/>
            </p:cNvSpPr>
            <p:nvPr/>
          </p:nvSpPr>
          <p:spPr bwMode="auto">
            <a:xfrm>
              <a:off x="4133" y="1726"/>
              <a:ext cx="19" cy="24"/>
            </a:xfrm>
            <a:custGeom>
              <a:avLst/>
              <a:gdLst>
                <a:gd name="T0" fmla="*/ 4 w 8"/>
                <a:gd name="T1" fmla="*/ 10 h 10"/>
                <a:gd name="T2" fmla="*/ 2 w 8"/>
                <a:gd name="T3" fmla="*/ 6 h 10"/>
                <a:gd name="T4" fmla="*/ 1 w 8"/>
                <a:gd name="T5" fmla="*/ 5 h 10"/>
                <a:gd name="T6" fmla="*/ 1 w 8"/>
                <a:gd name="T7" fmla="*/ 4 h 10"/>
                <a:gd name="T8" fmla="*/ 1 w 8"/>
                <a:gd name="T9" fmla="*/ 3 h 10"/>
                <a:gd name="T10" fmla="*/ 0 w 8"/>
                <a:gd name="T11" fmla="*/ 2 h 10"/>
                <a:gd name="T12" fmla="*/ 1 w 8"/>
                <a:gd name="T13" fmla="*/ 2 h 10"/>
                <a:gd name="T14" fmla="*/ 2 w 8"/>
                <a:gd name="T15" fmla="*/ 1 h 10"/>
                <a:gd name="T16" fmla="*/ 2 w 8"/>
                <a:gd name="T17" fmla="*/ 1 h 10"/>
                <a:gd name="T18" fmla="*/ 2 w 8"/>
                <a:gd name="T19" fmla="*/ 0 h 10"/>
                <a:gd name="T20" fmla="*/ 3 w 8"/>
                <a:gd name="T21" fmla="*/ 1 h 10"/>
                <a:gd name="T22" fmla="*/ 7 w 8"/>
                <a:gd name="T23" fmla="*/ 6 h 10"/>
                <a:gd name="T24" fmla="*/ 8 w 8"/>
                <a:gd name="T25" fmla="*/ 7 h 10"/>
                <a:gd name="T26" fmla="*/ 7 w 8"/>
                <a:gd name="T27" fmla="*/ 7 h 10"/>
                <a:gd name="T28" fmla="*/ 3 w 8"/>
                <a:gd name="T29" fmla="*/ 7 h 10"/>
                <a:gd name="T30" fmla="*/ 4 w 8"/>
                <a:gd name="T31" fmla="*/ 10 h 10"/>
                <a:gd name="T32" fmla="*/ 2 w 8"/>
                <a:gd name="T33" fmla="*/ 4 h 10"/>
                <a:gd name="T34" fmla="*/ 3 w 8"/>
                <a:gd name="T35" fmla="*/ 5 h 10"/>
                <a:gd name="T36" fmla="*/ 4 w 8"/>
                <a:gd name="T37" fmla="*/ 5 h 10"/>
                <a:gd name="T38" fmla="*/ 6 w 8"/>
                <a:gd name="T39" fmla="*/ 6 h 10"/>
                <a:gd name="T40" fmla="*/ 3 w 8"/>
                <a:gd name="T41" fmla="*/ 2 h 10"/>
                <a:gd name="T42" fmla="*/ 2 w 8"/>
                <a:gd name="T43" fmla="*/ 2 h 10"/>
                <a:gd name="T44" fmla="*/ 3 w 8"/>
                <a:gd name="T45" fmla="*/ 3 h 10"/>
                <a:gd name="T46" fmla="*/ 4 w 8"/>
                <a:gd name="T47" fmla="*/ 4 h 10"/>
                <a:gd name="T48" fmla="*/ 2 w 8"/>
                <a:gd name="T49" fmla="*/ 4 h 10"/>
                <a:gd name="T50" fmla="*/ 2 w 8"/>
                <a:gd name="T5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6" y="4"/>
                    <a:pt x="7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8"/>
                    <a:pt x="4" y="8"/>
                    <a:pt x="3" y="7"/>
                  </a:cubicBezTo>
                  <a:lnTo>
                    <a:pt x="4" y="10"/>
                  </a:lnTo>
                  <a:close/>
                  <a:moveTo>
                    <a:pt x="2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6"/>
                    <a:pt x="5" y="6"/>
                    <a:pt x="6" y="6"/>
                  </a:cubicBezTo>
                  <a:cubicBezTo>
                    <a:pt x="5" y="5"/>
                    <a:pt x="4" y="4"/>
                    <a:pt x="3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03" name="Freeform 499"/>
            <p:cNvSpPr/>
            <p:nvPr/>
          </p:nvSpPr>
          <p:spPr bwMode="auto">
            <a:xfrm>
              <a:off x="4097" y="1712"/>
              <a:ext cx="5" cy="7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2" y="0"/>
                    <a:pt x="2" y="2"/>
                    <a:pt x="2" y="3"/>
                  </a:cubicBezTo>
                  <a:cubicBezTo>
                    <a:pt x="1" y="2"/>
                    <a:pt x="0" y="1"/>
                    <a:pt x="0" y="0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04" name="Freeform 500"/>
            <p:cNvSpPr/>
            <p:nvPr/>
          </p:nvSpPr>
          <p:spPr bwMode="auto">
            <a:xfrm>
              <a:off x="4092" y="1710"/>
              <a:ext cx="12" cy="14"/>
            </a:xfrm>
            <a:custGeom>
              <a:avLst/>
              <a:gdLst>
                <a:gd name="T0" fmla="*/ 4 w 5"/>
                <a:gd name="T1" fmla="*/ 6 h 6"/>
                <a:gd name="T2" fmla="*/ 4 w 5"/>
                <a:gd name="T3" fmla="*/ 5 h 6"/>
                <a:gd name="T4" fmla="*/ 1 w 5"/>
                <a:gd name="T5" fmla="*/ 2 h 6"/>
                <a:gd name="T6" fmla="*/ 0 w 5"/>
                <a:gd name="T7" fmla="*/ 1 h 6"/>
                <a:gd name="T8" fmla="*/ 1 w 5"/>
                <a:gd name="T9" fmla="*/ 1 h 6"/>
                <a:gd name="T10" fmla="*/ 4 w 5"/>
                <a:gd name="T11" fmla="*/ 1 h 6"/>
                <a:gd name="T12" fmla="*/ 5 w 5"/>
                <a:gd name="T13" fmla="*/ 4 h 6"/>
                <a:gd name="T14" fmla="*/ 4 w 5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6">
                  <a:moveTo>
                    <a:pt x="4" y="6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3" y="4"/>
                    <a:pt x="2" y="3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4" y="1"/>
                    <a:pt x="4" y="1"/>
                  </a:cubicBezTo>
                  <a:cubicBezTo>
                    <a:pt x="5" y="2"/>
                    <a:pt x="5" y="3"/>
                    <a:pt x="5" y="4"/>
                  </a:cubicBezTo>
                  <a:lnTo>
                    <a:pt x="4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05" name="Freeform 501"/>
            <p:cNvSpPr/>
            <p:nvPr/>
          </p:nvSpPr>
          <p:spPr bwMode="auto">
            <a:xfrm>
              <a:off x="4104" y="1581"/>
              <a:ext cx="100" cy="93"/>
            </a:xfrm>
            <a:custGeom>
              <a:avLst/>
              <a:gdLst>
                <a:gd name="T0" fmla="*/ 0 w 42"/>
                <a:gd name="T1" fmla="*/ 33 h 39"/>
                <a:gd name="T2" fmla="*/ 7 w 42"/>
                <a:gd name="T3" fmla="*/ 31 h 39"/>
                <a:gd name="T4" fmla="*/ 4 w 42"/>
                <a:gd name="T5" fmla="*/ 29 h 39"/>
                <a:gd name="T6" fmla="*/ 6 w 42"/>
                <a:gd name="T7" fmla="*/ 28 h 39"/>
                <a:gd name="T8" fmla="*/ 4 w 42"/>
                <a:gd name="T9" fmla="*/ 27 h 39"/>
                <a:gd name="T10" fmla="*/ 7 w 42"/>
                <a:gd name="T11" fmla="*/ 27 h 39"/>
                <a:gd name="T12" fmla="*/ 5 w 42"/>
                <a:gd name="T13" fmla="*/ 25 h 39"/>
                <a:gd name="T14" fmla="*/ 8 w 42"/>
                <a:gd name="T15" fmla="*/ 25 h 39"/>
                <a:gd name="T16" fmla="*/ 6 w 42"/>
                <a:gd name="T17" fmla="*/ 24 h 39"/>
                <a:gd name="T18" fmla="*/ 6 w 42"/>
                <a:gd name="T19" fmla="*/ 22 h 39"/>
                <a:gd name="T20" fmla="*/ 6 w 42"/>
                <a:gd name="T21" fmla="*/ 20 h 39"/>
                <a:gd name="T22" fmla="*/ 19 w 42"/>
                <a:gd name="T23" fmla="*/ 10 h 39"/>
                <a:gd name="T24" fmla="*/ 18 w 42"/>
                <a:gd name="T25" fmla="*/ 11 h 39"/>
                <a:gd name="T26" fmla="*/ 20 w 42"/>
                <a:gd name="T27" fmla="*/ 7 h 39"/>
                <a:gd name="T28" fmla="*/ 26 w 42"/>
                <a:gd name="T29" fmla="*/ 8 h 39"/>
                <a:gd name="T30" fmla="*/ 32 w 42"/>
                <a:gd name="T31" fmla="*/ 4 h 39"/>
                <a:gd name="T32" fmla="*/ 38 w 42"/>
                <a:gd name="T33" fmla="*/ 0 h 39"/>
                <a:gd name="T34" fmla="*/ 41 w 42"/>
                <a:gd name="T35" fmla="*/ 5 h 39"/>
                <a:gd name="T36" fmla="*/ 41 w 42"/>
                <a:gd name="T37" fmla="*/ 5 h 39"/>
                <a:gd name="T38" fmla="*/ 35 w 42"/>
                <a:gd name="T39" fmla="*/ 11 h 39"/>
                <a:gd name="T40" fmla="*/ 27 w 42"/>
                <a:gd name="T41" fmla="*/ 14 h 39"/>
                <a:gd name="T42" fmla="*/ 20 w 42"/>
                <a:gd name="T43" fmla="*/ 21 h 39"/>
                <a:gd name="T44" fmla="*/ 18 w 42"/>
                <a:gd name="T45" fmla="*/ 21 h 39"/>
                <a:gd name="T46" fmla="*/ 19 w 42"/>
                <a:gd name="T47" fmla="*/ 22 h 39"/>
                <a:gd name="T48" fmla="*/ 16 w 42"/>
                <a:gd name="T49" fmla="*/ 24 h 39"/>
                <a:gd name="T50" fmla="*/ 17 w 42"/>
                <a:gd name="T51" fmla="*/ 26 h 39"/>
                <a:gd name="T52" fmla="*/ 15 w 42"/>
                <a:gd name="T53" fmla="*/ 25 h 39"/>
                <a:gd name="T54" fmla="*/ 14 w 42"/>
                <a:gd name="T55" fmla="*/ 27 h 39"/>
                <a:gd name="T56" fmla="*/ 13 w 42"/>
                <a:gd name="T57" fmla="*/ 26 h 39"/>
                <a:gd name="T58" fmla="*/ 12 w 42"/>
                <a:gd name="T59" fmla="*/ 31 h 39"/>
                <a:gd name="T60" fmla="*/ 11 w 42"/>
                <a:gd name="T61" fmla="*/ 29 h 39"/>
                <a:gd name="T62" fmla="*/ 11 w 42"/>
                <a:gd name="T63" fmla="*/ 34 h 39"/>
                <a:gd name="T64" fmla="*/ 9 w 42"/>
                <a:gd name="T65" fmla="*/ 33 h 39"/>
                <a:gd name="T66" fmla="*/ 11 w 42"/>
                <a:gd name="T67" fmla="*/ 35 h 39"/>
                <a:gd name="T68" fmla="*/ 9 w 42"/>
                <a:gd name="T69" fmla="*/ 34 h 39"/>
                <a:gd name="T70" fmla="*/ 8 w 42"/>
                <a:gd name="T71" fmla="*/ 38 h 39"/>
                <a:gd name="T72" fmla="*/ 2 w 42"/>
                <a:gd name="T73" fmla="*/ 37 h 39"/>
                <a:gd name="T74" fmla="*/ 4 w 42"/>
                <a:gd name="T75" fmla="*/ 34 h 39"/>
                <a:gd name="T76" fmla="*/ 0 w 42"/>
                <a:gd name="T77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" h="39">
                  <a:moveTo>
                    <a:pt x="0" y="33"/>
                  </a:moveTo>
                  <a:cubicBezTo>
                    <a:pt x="3" y="31"/>
                    <a:pt x="3" y="29"/>
                    <a:pt x="7" y="31"/>
                  </a:cubicBezTo>
                  <a:cubicBezTo>
                    <a:pt x="6" y="30"/>
                    <a:pt x="5" y="30"/>
                    <a:pt x="4" y="29"/>
                  </a:cubicBezTo>
                  <a:cubicBezTo>
                    <a:pt x="5" y="29"/>
                    <a:pt x="5" y="29"/>
                    <a:pt x="6" y="28"/>
                  </a:cubicBezTo>
                  <a:cubicBezTo>
                    <a:pt x="5" y="28"/>
                    <a:pt x="5" y="28"/>
                    <a:pt x="4" y="27"/>
                  </a:cubicBezTo>
                  <a:cubicBezTo>
                    <a:pt x="5" y="27"/>
                    <a:pt x="6" y="27"/>
                    <a:pt x="7" y="27"/>
                  </a:cubicBezTo>
                  <a:cubicBezTo>
                    <a:pt x="6" y="27"/>
                    <a:pt x="6" y="26"/>
                    <a:pt x="5" y="25"/>
                  </a:cubicBezTo>
                  <a:cubicBezTo>
                    <a:pt x="6" y="25"/>
                    <a:pt x="7" y="25"/>
                    <a:pt x="8" y="25"/>
                  </a:cubicBezTo>
                  <a:cubicBezTo>
                    <a:pt x="7" y="24"/>
                    <a:pt x="7" y="24"/>
                    <a:pt x="6" y="24"/>
                  </a:cubicBezTo>
                  <a:cubicBezTo>
                    <a:pt x="6" y="23"/>
                    <a:pt x="6" y="22"/>
                    <a:pt x="6" y="22"/>
                  </a:cubicBezTo>
                  <a:cubicBezTo>
                    <a:pt x="5" y="22"/>
                    <a:pt x="5" y="21"/>
                    <a:pt x="6" y="20"/>
                  </a:cubicBezTo>
                  <a:cubicBezTo>
                    <a:pt x="8" y="24"/>
                    <a:pt x="15" y="9"/>
                    <a:pt x="19" y="10"/>
                  </a:cubicBezTo>
                  <a:cubicBezTo>
                    <a:pt x="19" y="10"/>
                    <a:pt x="18" y="11"/>
                    <a:pt x="18" y="11"/>
                  </a:cubicBezTo>
                  <a:cubicBezTo>
                    <a:pt x="20" y="11"/>
                    <a:pt x="20" y="9"/>
                    <a:pt x="20" y="7"/>
                  </a:cubicBezTo>
                  <a:cubicBezTo>
                    <a:pt x="23" y="9"/>
                    <a:pt x="23" y="9"/>
                    <a:pt x="26" y="8"/>
                  </a:cubicBezTo>
                  <a:cubicBezTo>
                    <a:pt x="29" y="7"/>
                    <a:pt x="30" y="6"/>
                    <a:pt x="32" y="4"/>
                  </a:cubicBezTo>
                  <a:cubicBezTo>
                    <a:pt x="33" y="3"/>
                    <a:pt x="36" y="0"/>
                    <a:pt x="38" y="0"/>
                  </a:cubicBezTo>
                  <a:cubicBezTo>
                    <a:pt x="40" y="0"/>
                    <a:pt x="42" y="3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39" y="9"/>
                    <a:pt x="39" y="9"/>
                    <a:pt x="35" y="11"/>
                  </a:cubicBezTo>
                  <a:cubicBezTo>
                    <a:pt x="34" y="12"/>
                    <a:pt x="27" y="16"/>
                    <a:pt x="27" y="14"/>
                  </a:cubicBezTo>
                  <a:cubicBezTo>
                    <a:pt x="25" y="15"/>
                    <a:pt x="22" y="21"/>
                    <a:pt x="20" y="21"/>
                  </a:cubicBezTo>
                  <a:cubicBezTo>
                    <a:pt x="20" y="21"/>
                    <a:pt x="19" y="20"/>
                    <a:pt x="18" y="21"/>
                  </a:cubicBezTo>
                  <a:cubicBezTo>
                    <a:pt x="17" y="22"/>
                    <a:pt x="19" y="22"/>
                    <a:pt x="19" y="22"/>
                  </a:cubicBezTo>
                  <a:cubicBezTo>
                    <a:pt x="19" y="24"/>
                    <a:pt x="18" y="25"/>
                    <a:pt x="16" y="24"/>
                  </a:cubicBezTo>
                  <a:cubicBezTo>
                    <a:pt x="16" y="25"/>
                    <a:pt x="16" y="25"/>
                    <a:pt x="17" y="26"/>
                  </a:cubicBezTo>
                  <a:cubicBezTo>
                    <a:pt x="16" y="26"/>
                    <a:pt x="15" y="25"/>
                    <a:pt x="15" y="25"/>
                  </a:cubicBezTo>
                  <a:cubicBezTo>
                    <a:pt x="15" y="26"/>
                    <a:pt x="15" y="27"/>
                    <a:pt x="14" y="27"/>
                  </a:cubicBezTo>
                  <a:cubicBezTo>
                    <a:pt x="14" y="27"/>
                    <a:pt x="13" y="26"/>
                    <a:pt x="13" y="26"/>
                  </a:cubicBezTo>
                  <a:cubicBezTo>
                    <a:pt x="14" y="29"/>
                    <a:pt x="14" y="29"/>
                    <a:pt x="12" y="31"/>
                  </a:cubicBezTo>
                  <a:cubicBezTo>
                    <a:pt x="12" y="31"/>
                    <a:pt x="11" y="30"/>
                    <a:pt x="11" y="29"/>
                  </a:cubicBezTo>
                  <a:cubicBezTo>
                    <a:pt x="9" y="31"/>
                    <a:pt x="12" y="31"/>
                    <a:pt x="11" y="34"/>
                  </a:cubicBezTo>
                  <a:cubicBezTo>
                    <a:pt x="10" y="33"/>
                    <a:pt x="10" y="33"/>
                    <a:pt x="9" y="33"/>
                  </a:cubicBezTo>
                  <a:cubicBezTo>
                    <a:pt x="9" y="34"/>
                    <a:pt x="10" y="34"/>
                    <a:pt x="11" y="35"/>
                  </a:cubicBezTo>
                  <a:cubicBezTo>
                    <a:pt x="10" y="35"/>
                    <a:pt x="9" y="35"/>
                    <a:pt x="9" y="34"/>
                  </a:cubicBezTo>
                  <a:cubicBezTo>
                    <a:pt x="9" y="35"/>
                    <a:pt x="10" y="39"/>
                    <a:pt x="8" y="38"/>
                  </a:cubicBezTo>
                  <a:cubicBezTo>
                    <a:pt x="5" y="37"/>
                    <a:pt x="5" y="37"/>
                    <a:pt x="2" y="37"/>
                  </a:cubicBezTo>
                  <a:cubicBezTo>
                    <a:pt x="2" y="36"/>
                    <a:pt x="3" y="35"/>
                    <a:pt x="4" y="34"/>
                  </a:cubicBezTo>
                  <a:cubicBezTo>
                    <a:pt x="3" y="35"/>
                    <a:pt x="1" y="36"/>
                    <a:pt x="0" y="33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06" name="Freeform 502"/>
            <p:cNvSpPr>
              <a:spLocks noEditPoints="1"/>
            </p:cNvSpPr>
            <p:nvPr/>
          </p:nvSpPr>
          <p:spPr bwMode="auto">
            <a:xfrm>
              <a:off x="4104" y="1579"/>
              <a:ext cx="100" cy="95"/>
            </a:xfrm>
            <a:custGeom>
              <a:avLst/>
              <a:gdLst>
                <a:gd name="T0" fmla="*/ 7 w 42"/>
                <a:gd name="T1" fmla="*/ 40 h 40"/>
                <a:gd name="T2" fmla="*/ 2 w 42"/>
                <a:gd name="T3" fmla="*/ 36 h 40"/>
                <a:gd name="T4" fmla="*/ 0 w 42"/>
                <a:gd name="T5" fmla="*/ 34 h 40"/>
                <a:gd name="T6" fmla="*/ 4 w 42"/>
                <a:gd name="T7" fmla="*/ 31 h 40"/>
                <a:gd name="T8" fmla="*/ 4 w 42"/>
                <a:gd name="T9" fmla="*/ 29 h 40"/>
                <a:gd name="T10" fmla="*/ 4 w 42"/>
                <a:gd name="T11" fmla="*/ 28 h 40"/>
                <a:gd name="T12" fmla="*/ 5 w 42"/>
                <a:gd name="T13" fmla="*/ 27 h 40"/>
                <a:gd name="T14" fmla="*/ 5 w 42"/>
                <a:gd name="T15" fmla="*/ 25 h 40"/>
                <a:gd name="T16" fmla="*/ 5 w 42"/>
                <a:gd name="T17" fmla="*/ 24 h 40"/>
                <a:gd name="T18" fmla="*/ 5 w 42"/>
                <a:gd name="T19" fmla="*/ 20 h 40"/>
                <a:gd name="T20" fmla="*/ 7 w 42"/>
                <a:gd name="T21" fmla="*/ 21 h 40"/>
                <a:gd name="T22" fmla="*/ 19 w 42"/>
                <a:gd name="T23" fmla="*/ 10 h 40"/>
                <a:gd name="T24" fmla="*/ 19 w 42"/>
                <a:gd name="T25" fmla="*/ 8 h 40"/>
                <a:gd name="T26" fmla="*/ 31 w 42"/>
                <a:gd name="T27" fmla="*/ 5 h 40"/>
                <a:gd name="T28" fmla="*/ 38 w 42"/>
                <a:gd name="T29" fmla="*/ 0 h 40"/>
                <a:gd name="T30" fmla="*/ 42 w 42"/>
                <a:gd name="T31" fmla="*/ 6 h 40"/>
                <a:gd name="T32" fmla="*/ 35 w 42"/>
                <a:gd name="T33" fmla="*/ 13 h 40"/>
                <a:gd name="T34" fmla="*/ 27 w 42"/>
                <a:gd name="T35" fmla="*/ 16 h 40"/>
                <a:gd name="T36" fmla="*/ 20 w 42"/>
                <a:gd name="T37" fmla="*/ 22 h 40"/>
                <a:gd name="T38" fmla="*/ 20 w 42"/>
                <a:gd name="T39" fmla="*/ 23 h 40"/>
                <a:gd name="T40" fmla="*/ 19 w 42"/>
                <a:gd name="T41" fmla="*/ 29 h 40"/>
                <a:gd name="T42" fmla="*/ 16 w 42"/>
                <a:gd name="T43" fmla="*/ 27 h 40"/>
                <a:gd name="T44" fmla="*/ 13 w 42"/>
                <a:gd name="T45" fmla="*/ 33 h 40"/>
                <a:gd name="T46" fmla="*/ 12 w 42"/>
                <a:gd name="T47" fmla="*/ 35 h 40"/>
                <a:gd name="T48" fmla="*/ 12 w 42"/>
                <a:gd name="T49" fmla="*/ 35 h 40"/>
                <a:gd name="T50" fmla="*/ 13 w 42"/>
                <a:gd name="T51" fmla="*/ 38 h 40"/>
                <a:gd name="T52" fmla="*/ 10 w 42"/>
                <a:gd name="T53" fmla="*/ 39 h 40"/>
                <a:gd name="T54" fmla="*/ 8 w 42"/>
                <a:gd name="T55" fmla="*/ 39 h 40"/>
                <a:gd name="T56" fmla="*/ 9 w 42"/>
                <a:gd name="T57" fmla="*/ 39 h 40"/>
                <a:gd name="T58" fmla="*/ 7 w 42"/>
                <a:gd name="T59" fmla="*/ 34 h 40"/>
                <a:gd name="T60" fmla="*/ 7 w 42"/>
                <a:gd name="T61" fmla="*/ 33 h 40"/>
                <a:gd name="T62" fmla="*/ 1 w 42"/>
                <a:gd name="T63" fmla="*/ 35 h 40"/>
                <a:gd name="T64" fmla="*/ 4 w 42"/>
                <a:gd name="T65" fmla="*/ 35 h 40"/>
                <a:gd name="T66" fmla="*/ 4 w 42"/>
                <a:gd name="T67" fmla="*/ 37 h 40"/>
                <a:gd name="T68" fmla="*/ 11 w 42"/>
                <a:gd name="T69" fmla="*/ 34 h 40"/>
                <a:gd name="T70" fmla="*/ 11 w 42"/>
                <a:gd name="T71" fmla="*/ 29 h 40"/>
                <a:gd name="T72" fmla="*/ 12 w 42"/>
                <a:gd name="T73" fmla="*/ 28 h 40"/>
                <a:gd name="T74" fmla="*/ 6 w 42"/>
                <a:gd name="T75" fmla="*/ 27 h 40"/>
                <a:gd name="T76" fmla="*/ 8 w 42"/>
                <a:gd name="T77" fmla="*/ 29 h 40"/>
                <a:gd name="T78" fmla="*/ 6 w 42"/>
                <a:gd name="T79" fmla="*/ 29 h 40"/>
                <a:gd name="T80" fmla="*/ 6 w 42"/>
                <a:gd name="T81" fmla="*/ 30 h 40"/>
                <a:gd name="T82" fmla="*/ 10 w 42"/>
                <a:gd name="T83" fmla="*/ 21 h 40"/>
                <a:gd name="T84" fmla="*/ 14 w 42"/>
                <a:gd name="T85" fmla="*/ 27 h 40"/>
                <a:gd name="T86" fmla="*/ 12 w 42"/>
                <a:gd name="T87" fmla="*/ 24 h 40"/>
                <a:gd name="T88" fmla="*/ 15 w 42"/>
                <a:gd name="T89" fmla="*/ 25 h 40"/>
                <a:gd name="T90" fmla="*/ 18 w 42"/>
                <a:gd name="T91" fmla="*/ 23 h 40"/>
                <a:gd name="T92" fmla="*/ 18 w 42"/>
                <a:gd name="T93" fmla="*/ 21 h 40"/>
                <a:gd name="T94" fmla="*/ 25 w 42"/>
                <a:gd name="T95" fmla="*/ 16 h 40"/>
                <a:gd name="T96" fmla="*/ 27 w 42"/>
                <a:gd name="T97" fmla="*/ 15 h 40"/>
                <a:gd name="T98" fmla="*/ 35 w 42"/>
                <a:gd name="T99" fmla="*/ 11 h 40"/>
                <a:gd name="T100" fmla="*/ 39 w 42"/>
                <a:gd name="T101" fmla="*/ 7 h 40"/>
                <a:gd name="T102" fmla="*/ 38 w 42"/>
                <a:gd name="T103" fmla="*/ 2 h 40"/>
                <a:gd name="T104" fmla="*/ 32 w 42"/>
                <a:gd name="T105" fmla="*/ 6 h 40"/>
                <a:gd name="T106" fmla="*/ 18 w 42"/>
                <a:gd name="T107" fmla="*/ 13 h 40"/>
                <a:gd name="T108" fmla="*/ 13 w 42"/>
                <a:gd name="T109" fmla="*/ 17 h 40"/>
                <a:gd name="T110" fmla="*/ 6 w 42"/>
                <a:gd name="T111" fmla="*/ 22 h 40"/>
                <a:gd name="T112" fmla="*/ 7 w 42"/>
                <a:gd name="T113" fmla="*/ 23 h 40"/>
                <a:gd name="T114" fmla="*/ 11 w 42"/>
                <a:gd name="T115" fmla="*/ 2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" h="40">
                  <a:moveTo>
                    <a:pt x="9" y="4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5" y="39"/>
                    <a:pt x="4" y="38"/>
                    <a:pt x="2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6"/>
                    <a:pt x="0" y="36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3"/>
                    <a:pt x="1" y="33"/>
                    <a:pt x="1" y="33"/>
                  </a:cubicBezTo>
                  <a:cubicBezTo>
                    <a:pt x="2" y="32"/>
                    <a:pt x="3" y="31"/>
                    <a:pt x="4" y="31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5" y="27"/>
                    <a:pt x="5" y="27"/>
                  </a:cubicBezTo>
                  <a:cubicBezTo>
                    <a:pt x="5" y="27"/>
                    <a:pt x="5" y="27"/>
                    <a:pt x="5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4" y="22"/>
                    <a:pt x="4" y="21"/>
                    <a:pt x="5" y="20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1"/>
                    <a:pt x="7" y="21"/>
                    <a:pt x="7" y="21"/>
                  </a:cubicBezTo>
                  <a:cubicBezTo>
                    <a:pt x="8" y="21"/>
                    <a:pt x="10" y="18"/>
                    <a:pt x="12" y="16"/>
                  </a:cubicBezTo>
                  <a:cubicBezTo>
                    <a:pt x="15" y="12"/>
                    <a:pt x="17" y="9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9" y="9"/>
                    <a:pt x="19" y="9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3" y="9"/>
                    <a:pt x="23" y="9"/>
                    <a:pt x="26" y="8"/>
                  </a:cubicBezTo>
                  <a:cubicBezTo>
                    <a:pt x="28" y="8"/>
                    <a:pt x="29" y="7"/>
                    <a:pt x="31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4"/>
                    <a:pt x="32" y="4"/>
                    <a:pt x="33" y="4"/>
                  </a:cubicBezTo>
                  <a:cubicBezTo>
                    <a:pt x="34" y="2"/>
                    <a:pt x="36" y="0"/>
                    <a:pt x="38" y="0"/>
                  </a:cubicBezTo>
                  <a:cubicBezTo>
                    <a:pt x="39" y="1"/>
                    <a:pt x="41" y="2"/>
                    <a:pt x="41" y="3"/>
                  </a:cubicBezTo>
                  <a:cubicBezTo>
                    <a:pt x="42" y="4"/>
                    <a:pt x="42" y="5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0" y="10"/>
                    <a:pt x="39" y="11"/>
                    <a:pt x="36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3"/>
                    <a:pt x="35" y="13"/>
                    <a:pt x="34" y="13"/>
                  </a:cubicBezTo>
                  <a:cubicBezTo>
                    <a:pt x="32" y="14"/>
                    <a:pt x="30" y="16"/>
                    <a:pt x="28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6" y="16"/>
                    <a:pt x="26" y="16"/>
                    <a:pt x="26" y="17"/>
                  </a:cubicBezTo>
                  <a:cubicBezTo>
                    <a:pt x="24" y="20"/>
                    <a:pt x="22" y="22"/>
                    <a:pt x="2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20" y="23"/>
                    <a:pt x="20" y="23"/>
                  </a:cubicBezTo>
                  <a:cubicBezTo>
                    <a:pt x="19" y="26"/>
                    <a:pt x="18" y="26"/>
                    <a:pt x="17" y="26"/>
                  </a:cubicBezTo>
                  <a:cubicBezTo>
                    <a:pt x="17" y="26"/>
                    <a:pt x="17" y="27"/>
                    <a:pt x="17" y="27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8"/>
                    <a:pt x="15" y="29"/>
                    <a:pt x="15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30"/>
                    <a:pt x="14" y="31"/>
                    <a:pt x="13" y="33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4"/>
                    <a:pt x="12" y="34"/>
                    <a:pt x="12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7"/>
                    <a:pt x="10" y="39"/>
                    <a:pt x="10" y="39"/>
                  </a:cubicBezTo>
                  <a:cubicBezTo>
                    <a:pt x="10" y="40"/>
                    <a:pt x="9" y="40"/>
                    <a:pt x="9" y="40"/>
                  </a:cubicBezTo>
                  <a:close/>
                  <a:moveTo>
                    <a:pt x="4" y="37"/>
                  </a:moveTo>
                  <a:cubicBezTo>
                    <a:pt x="5" y="37"/>
                    <a:pt x="6" y="38"/>
                    <a:pt x="8" y="3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9" y="38"/>
                    <a:pt x="8" y="36"/>
                    <a:pt x="8" y="36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4" y="32"/>
                    <a:pt x="4" y="32"/>
                    <a:pt x="2" y="34"/>
                  </a:cubicBezTo>
                  <a:cubicBezTo>
                    <a:pt x="2" y="34"/>
                    <a:pt x="2" y="34"/>
                    <a:pt x="1" y="35"/>
                  </a:cubicBezTo>
                  <a:cubicBezTo>
                    <a:pt x="1" y="35"/>
                    <a:pt x="2" y="35"/>
                    <a:pt x="2" y="35"/>
                  </a:cubicBezTo>
                  <a:cubicBezTo>
                    <a:pt x="2" y="35"/>
                    <a:pt x="3" y="35"/>
                    <a:pt x="3" y="35"/>
                  </a:cubicBezTo>
                  <a:cubicBezTo>
                    <a:pt x="3" y="35"/>
                    <a:pt x="4" y="35"/>
                    <a:pt x="4" y="35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4" y="37"/>
                    <a:pt x="4" y="37"/>
                  </a:cubicBezTo>
                  <a:close/>
                  <a:moveTo>
                    <a:pt x="10" y="34"/>
                  </a:moveTo>
                  <a:cubicBezTo>
                    <a:pt x="10" y="34"/>
                    <a:pt x="10" y="34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0" y="33"/>
                    <a:pt x="10" y="33"/>
                  </a:cubicBezTo>
                  <a:cubicBezTo>
                    <a:pt x="10" y="32"/>
                    <a:pt x="9" y="31"/>
                    <a:pt x="10" y="30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2" y="31"/>
                    <a:pt x="12" y="31"/>
                  </a:cubicBezTo>
                  <a:cubicBezTo>
                    <a:pt x="13" y="30"/>
                    <a:pt x="13" y="30"/>
                    <a:pt x="12" y="28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7" y="26"/>
                    <a:pt x="6" y="27"/>
                  </a:cubicBezTo>
                  <a:cubicBezTo>
                    <a:pt x="6" y="27"/>
                    <a:pt x="6" y="27"/>
                    <a:pt x="7" y="27"/>
                  </a:cubicBezTo>
                  <a:cubicBezTo>
                    <a:pt x="7" y="27"/>
                    <a:pt x="7" y="27"/>
                    <a:pt x="7" y="28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lnTo>
                    <a:pt x="10" y="34"/>
                  </a:lnTo>
                  <a:close/>
                  <a:moveTo>
                    <a:pt x="10" y="21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7" y="25"/>
                    <a:pt x="18" y="25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7" y="22"/>
                  </a:cubicBezTo>
                  <a:cubicBezTo>
                    <a:pt x="17" y="22"/>
                    <a:pt x="18" y="22"/>
                    <a:pt x="18" y="21"/>
                  </a:cubicBezTo>
                  <a:cubicBezTo>
                    <a:pt x="18" y="21"/>
                    <a:pt x="19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1" y="21"/>
                    <a:pt x="24" y="17"/>
                    <a:pt x="25" y="16"/>
                  </a:cubicBezTo>
                  <a:cubicBezTo>
                    <a:pt x="25" y="15"/>
                    <a:pt x="26" y="15"/>
                    <a:pt x="26" y="14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5"/>
                    <a:pt x="27" y="15"/>
                    <a:pt x="28" y="15"/>
                  </a:cubicBezTo>
                  <a:cubicBezTo>
                    <a:pt x="29" y="15"/>
                    <a:pt x="32" y="13"/>
                    <a:pt x="34" y="12"/>
                  </a:cubicBezTo>
                  <a:cubicBezTo>
                    <a:pt x="34" y="12"/>
                    <a:pt x="35" y="12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8" y="10"/>
                    <a:pt x="39" y="10"/>
                    <a:pt x="40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5"/>
                    <a:pt x="40" y="4"/>
                    <a:pt x="40" y="4"/>
                  </a:cubicBezTo>
                  <a:cubicBezTo>
                    <a:pt x="40" y="3"/>
                    <a:pt x="39" y="2"/>
                    <a:pt x="38" y="2"/>
                  </a:cubicBezTo>
                  <a:cubicBezTo>
                    <a:pt x="36" y="2"/>
                    <a:pt x="35" y="3"/>
                    <a:pt x="34" y="5"/>
                  </a:cubicBezTo>
                  <a:cubicBezTo>
                    <a:pt x="33" y="5"/>
                    <a:pt x="33" y="5"/>
                    <a:pt x="32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0" y="8"/>
                    <a:pt x="29" y="9"/>
                    <a:pt x="26" y="10"/>
                  </a:cubicBezTo>
                  <a:cubicBezTo>
                    <a:pt x="24" y="11"/>
                    <a:pt x="23" y="10"/>
                    <a:pt x="21" y="9"/>
                  </a:cubicBezTo>
                  <a:cubicBezTo>
                    <a:pt x="21" y="11"/>
                    <a:pt x="21" y="12"/>
                    <a:pt x="18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6" y="13"/>
                    <a:pt x="15" y="15"/>
                    <a:pt x="13" y="17"/>
                  </a:cubicBezTo>
                  <a:cubicBezTo>
                    <a:pt x="11" y="20"/>
                    <a:pt x="9" y="22"/>
                    <a:pt x="7" y="22"/>
                  </a:cubicBezTo>
                  <a:cubicBezTo>
                    <a:pt x="7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1" y="26"/>
                    <a:pt x="11" y="26"/>
                    <a:pt x="11" y="26"/>
                  </a:cubicBezTo>
                  <a:lnTo>
                    <a:pt x="10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07" name="Freeform 503"/>
            <p:cNvSpPr/>
            <p:nvPr/>
          </p:nvSpPr>
          <p:spPr bwMode="auto">
            <a:xfrm>
              <a:off x="4090" y="1669"/>
              <a:ext cx="40" cy="60"/>
            </a:xfrm>
            <a:custGeom>
              <a:avLst/>
              <a:gdLst>
                <a:gd name="T0" fmla="*/ 7 w 17"/>
                <a:gd name="T1" fmla="*/ 1 h 25"/>
                <a:gd name="T2" fmla="*/ 14 w 17"/>
                <a:gd name="T3" fmla="*/ 2 h 25"/>
                <a:gd name="T4" fmla="*/ 12 w 17"/>
                <a:gd name="T5" fmla="*/ 4 h 25"/>
                <a:gd name="T6" fmla="*/ 13 w 17"/>
                <a:gd name="T7" fmla="*/ 4 h 25"/>
                <a:gd name="T8" fmla="*/ 11 w 17"/>
                <a:gd name="T9" fmla="*/ 6 h 25"/>
                <a:gd name="T10" fmla="*/ 12 w 17"/>
                <a:gd name="T11" fmla="*/ 6 h 25"/>
                <a:gd name="T12" fmla="*/ 12 w 17"/>
                <a:gd name="T13" fmla="*/ 15 h 25"/>
                <a:gd name="T14" fmla="*/ 17 w 17"/>
                <a:gd name="T15" fmla="*/ 23 h 25"/>
                <a:gd name="T16" fmla="*/ 15 w 17"/>
                <a:gd name="T17" fmla="*/ 24 h 25"/>
                <a:gd name="T18" fmla="*/ 16 w 17"/>
                <a:gd name="T19" fmla="*/ 24 h 25"/>
                <a:gd name="T20" fmla="*/ 16 w 17"/>
                <a:gd name="T21" fmla="*/ 25 h 25"/>
                <a:gd name="T22" fmla="*/ 13 w 17"/>
                <a:gd name="T23" fmla="*/ 23 h 25"/>
                <a:gd name="T24" fmla="*/ 14 w 17"/>
                <a:gd name="T25" fmla="*/ 24 h 25"/>
                <a:gd name="T26" fmla="*/ 10 w 17"/>
                <a:gd name="T27" fmla="*/ 24 h 25"/>
                <a:gd name="T28" fmla="*/ 9 w 17"/>
                <a:gd name="T29" fmla="*/ 23 h 25"/>
                <a:gd name="T30" fmla="*/ 10 w 17"/>
                <a:gd name="T31" fmla="*/ 23 h 25"/>
                <a:gd name="T32" fmla="*/ 7 w 17"/>
                <a:gd name="T33" fmla="*/ 22 h 25"/>
                <a:gd name="T34" fmla="*/ 8 w 17"/>
                <a:gd name="T35" fmla="*/ 20 h 25"/>
                <a:gd name="T36" fmla="*/ 7 w 17"/>
                <a:gd name="T37" fmla="*/ 17 h 25"/>
                <a:gd name="T38" fmla="*/ 6 w 17"/>
                <a:gd name="T39" fmla="*/ 18 h 25"/>
                <a:gd name="T40" fmla="*/ 1 w 17"/>
                <a:gd name="T41" fmla="*/ 14 h 25"/>
                <a:gd name="T42" fmla="*/ 3 w 17"/>
                <a:gd name="T43" fmla="*/ 12 h 25"/>
                <a:gd name="T44" fmla="*/ 5 w 17"/>
                <a:gd name="T45" fmla="*/ 7 h 25"/>
                <a:gd name="T46" fmla="*/ 4 w 17"/>
                <a:gd name="T47" fmla="*/ 8 h 25"/>
                <a:gd name="T48" fmla="*/ 6 w 17"/>
                <a:gd name="T49" fmla="*/ 4 h 25"/>
                <a:gd name="T50" fmla="*/ 5 w 17"/>
                <a:gd name="T51" fmla="*/ 4 h 25"/>
                <a:gd name="T52" fmla="*/ 7 w 17"/>
                <a:gd name="T53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" h="25">
                  <a:moveTo>
                    <a:pt x="7" y="1"/>
                  </a:moveTo>
                  <a:cubicBezTo>
                    <a:pt x="10" y="0"/>
                    <a:pt x="11" y="0"/>
                    <a:pt x="14" y="2"/>
                  </a:cubicBezTo>
                  <a:cubicBezTo>
                    <a:pt x="13" y="3"/>
                    <a:pt x="12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5"/>
                    <a:pt x="12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1" y="9"/>
                    <a:pt x="11" y="12"/>
                    <a:pt x="12" y="15"/>
                  </a:cubicBezTo>
                  <a:cubicBezTo>
                    <a:pt x="13" y="19"/>
                    <a:pt x="14" y="20"/>
                    <a:pt x="17" y="23"/>
                  </a:cubicBezTo>
                  <a:cubicBezTo>
                    <a:pt x="16" y="23"/>
                    <a:pt x="16" y="24"/>
                    <a:pt x="15" y="24"/>
                  </a:cubicBezTo>
                  <a:cubicBezTo>
                    <a:pt x="15" y="24"/>
                    <a:pt x="16" y="24"/>
                    <a:pt x="16" y="24"/>
                  </a:cubicBezTo>
                  <a:cubicBezTo>
                    <a:pt x="16" y="24"/>
                    <a:pt x="16" y="24"/>
                    <a:pt x="16" y="25"/>
                  </a:cubicBezTo>
                  <a:cubicBezTo>
                    <a:pt x="15" y="23"/>
                    <a:pt x="14" y="22"/>
                    <a:pt x="13" y="23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2" y="24"/>
                    <a:pt x="11" y="22"/>
                    <a:pt x="10" y="24"/>
                  </a:cubicBezTo>
                  <a:cubicBezTo>
                    <a:pt x="10" y="24"/>
                    <a:pt x="9" y="23"/>
                    <a:pt x="9" y="23"/>
                  </a:cubicBezTo>
                  <a:cubicBezTo>
                    <a:pt x="9" y="23"/>
                    <a:pt x="10" y="23"/>
                    <a:pt x="10" y="23"/>
                  </a:cubicBezTo>
                  <a:cubicBezTo>
                    <a:pt x="9" y="23"/>
                    <a:pt x="7" y="23"/>
                    <a:pt x="7" y="22"/>
                  </a:cubicBezTo>
                  <a:cubicBezTo>
                    <a:pt x="5" y="21"/>
                    <a:pt x="7" y="20"/>
                    <a:pt x="8" y="20"/>
                  </a:cubicBezTo>
                  <a:cubicBezTo>
                    <a:pt x="6" y="19"/>
                    <a:pt x="6" y="18"/>
                    <a:pt x="7" y="17"/>
                  </a:cubicBezTo>
                  <a:cubicBezTo>
                    <a:pt x="7" y="17"/>
                    <a:pt x="6" y="18"/>
                    <a:pt x="6" y="18"/>
                  </a:cubicBezTo>
                  <a:cubicBezTo>
                    <a:pt x="7" y="14"/>
                    <a:pt x="0" y="18"/>
                    <a:pt x="1" y="14"/>
                  </a:cubicBezTo>
                  <a:cubicBezTo>
                    <a:pt x="1" y="11"/>
                    <a:pt x="3" y="13"/>
                    <a:pt x="3" y="12"/>
                  </a:cubicBezTo>
                  <a:cubicBezTo>
                    <a:pt x="4" y="10"/>
                    <a:pt x="4" y="9"/>
                    <a:pt x="5" y="7"/>
                  </a:cubicBezTo>
                  <a:cubicBezTo>
                    <a:pt x="5" y="7"/>
                    <a:pt x="4" y="8"/>
                    <a:pt x="4" y="8"/>
                  </a:cubicBezTo>
                  <a:cubicBezTo>
                    <a:pt x="3" y="6"/>
                    <a:pt x="4" y="5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2"/>
                    <a:pt x="7" y="1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08" name="Freeform 504"/>
            <p:cNvSpPr>
              <a:spLocks noEditPoints="1"/>
            </p:cNvSpPr>
            <p:nvPr/>
          </p:nvSpPr>
          <p:spPr bwMode="auto">
            <a:xfrm>
              <a:off x="4090" y="1669"/>
              <a:ext cx="43" cy="62"/>
            </a:xfrm>
            <a:custGeom>
              <a:avLst/>
              <a:gdLst>
                <a:gd name="T0" fmla="*/ 15 w 18"/>
                <a:gd name="T1" fmla="*/ 25 h 26"/>
                <a:gd name="T2" fmla="*/ 13 w 18"/>
                <a:gd name="T3" fmla="*/ 24 h 26"/>
                <a:gd name="T4" fmla="*/ 11 w 18"/>
                <a:gd name="T5" fmla="*/ 25 h 26"/>
                <a:gd name="T6" fmla="*/ 10 w 18"/>
                <a:gd name="T7" fmla="*/ 25 h 26"/>
                <a:gd name="T8" fmla="*/ 8 w 18"/>
                <a:gd name="T9" fmla="*/ 23 h 26"/>
                <a:gd name="T10" fmla="*/ 6 w 18"/>
                <a:gd name="T11" fmla="*/ 21 h 26"/>
                <a:gd name="T12" fmla="*/ 6 w 18"/>
                <a:gd name="T13" fmla="*/ 19 h 26"/>
                <a:gd name="T14" fmla="*/ 5 w 18"/>
                <a:gd name="T15" fmla="*/ 18 h 26"/>
                <a:gd name="T16" fmla="*/ 3 w 18"/>
                <a:gd name="T17" fmla="*/ 17 h 26"/>
                <a:gd name="T18" fmla="*/ 0 w 18"/>
                <a:gd name="T19" fmla="*/ 14 h 26"/>
                <a:gd name="T20" fmla="*/ 2 w 18"/>
                <a:gd name="T21" fmla="*/ 12 h 26"/>
                <a:gd name="T22" fmla="*/ 3 w 18"/>
                <a:gd name="T23" fmla="*/ 9 h 26"/>
                <a:gd name="T24" fmla="*/ 4 w 18"/>
                <a:gd name="T25" fmla="*/ 8 h 26"/>
                <a:gd name="T26" fmla="*/ 4 w 18"/>
                <a:gd name="T27" fmla="*/ 4 h 26"/>
                <a:gd name="T28" fmla="*/ 6 w 18"/>
                <a:gd name="T29" fmla="*/ 0 h 26"/>
                <a:gd name="T30" fmla="*/ 14 w 18"/>
                <a:gd name="T31" fmla="*/ 2 h 26"/>
                <a:gd name="T32" fmla="*/ 14 w 18"/>
                <a:gd name="T33" fmla="*/ 3 h 26"/>
                <a:gd name="T34" fmla="*/ 13 w 18"/>
                <a:gd name="T35" fmla="*/ 6 h 26"/>
                <a:gd name="T36" fmla="*/ 13 w 18"/>
                <a:gd name="T37" fmla="*/ 7 h 26"/>
                <a:gd name="T38" fmla="*/ 17 w 18"/>
                <a:gd name="T39" fmla="*/ 23 h 26"/>
                <a:gd name="T40" fmla="*/ 17 w 18"/>
                <a:gd name="T41" fmla="*/ 24 h 26"/>
                <a:gd name="T42" fmla="*/ 16 w 18"/>
                <a:gd name="T43" fmla="*/ 25 h 26"/>
                <a:gd name="T44" fmla="*/ 16 w 18"/>
                <a:gd name="T45" fmla="*/ 25 h 26"/>
                <a:gd name="T46" fmla="*/ 16 w 18"/>
                <a:gd name="T47" fmla="*/ 25 h 26"/>
                <a:gd name="T48" fmla="*/ 15 w 18"/>
                <a:gd name="T49" fmla="*/ 26 h 26"/>
                <a:gd name="T50" fmla="*/ 10 w 18"/>
                <a:gd name="T51" fmla="*/ 23 h 26"/>
                <a:gd name="T52" fmla="*/ 13 w 18"/>
                <a:gd name="T53" fmla="*/ 23 h 26"/>
                <a:gd name="T54" fmla="*/ 15 w 18"/>
                <a:gd name="T55" fmla="*/ 23 h 26"/>
                <a:gd name="T56" fmla="*/ 16 w 18"/>
                <a:gd name="T57" fmla="*/ 23 h 26"/>
                <a:gd name="T58" fmla="*/ 11 w 18"/>
                <a:gd name="T59" fmla="*/ 13 h 26"/>
                <a:gd name="T60" fmla="*/ 7 w 18"/>
                <a:gd name="T61" fmla="*/ 18 h 26"/>
                <a:gd name="T62" fmla="*/ 8 w 18"/>
                <a:gd name="T63" fmla="*/ 19 h 26"/>
                <a:gd name="T64" fmla="*/ 8 w 18"/>
                <a:gd name="T65" fmla="*/ 21 h 26"/>
                <a:gd name="T66" fmla="*/ 7 w 18"/>
                <a:gd name="T67" fmla="*/ 22 h 26"/>
                <a:gd name="T68" fmla="*/ 9 w 18"/>
                <a:gd name="T69" fmla="*/ 22 h 26"/>
                <a:gd name="T70" fmla="*/ 12 w 18"/>
                <a:gd name="T71" fmla="*/ 22 h 26"/>
                <a:gd name="T72" fmla="*/ 2 w 18"/>
                <a:gd name="T73" fmla="*/ 13 h 26"/>
                <a:gd name="T74" fmla="*/ 1 w 18"/>
                <a:gd name="T75" fmla="*/ 15 h 26"/>
                <a:gd name="T76" fmla="*/ 6 w 18"/>
                <a:gd name="T77" fmla="*/ 16 h 26"/>
                <a:gd name="T78" fmla="*/ 7 w 18"/>
                <a:gd name="T79" fmla="*/ 16 h 26"/>
                <a:gd name="T80" fmla="*/ 11 w 18"/>
                <a:gd name="T81" fmla="*/ 7 h 26"/>
                <a:gd name="T82" fmla="*/ 8 w 18"/>
                <a:gd name="T83" fmla="*/ 7 h 26"/>
                <a:gd name="T84" fmla="*/ 9 w 18"/>
                <a:gd name="T85" fmla="*/ 6 h 26"/>
                <a:gd name="T86" fmla="*/ 13 w 18"/>
                <a:gd name="T87" fmla="*/ 2 h 26"/>
                <a:gd name="T88" fmla="*/ 7 w 18"/>
                <a:gd name="T89" fmla="*/ 2 h 26"/>
                <a:gd name="T90" fmla="*/ 7 w 18"/>
                <a:gd name="T91" fmla="*/ 4 h 26"/>
                <a:gd name="T92" fmla="*/ 4 w 18"/>
                <a:gd name="T93" fmla="*/ 6 h 26"/>
                <a:gd name="T94" fmla="*/ 4 w 18"/>
                <a:gd name="T95" fmla="*/ 7 h 26"/>
                <a:gd name="T96" fmla="*/ 5 w 18"/>
                <a:gd name="T97" fmla="*/ 9 h 26"/>
                <a:gd name="T98" fmla="*/ 2 w 18"/>
                <a:gd name="T99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" h="26">
                  <a:moveTo>
                    <a:pt x="15" y="26"/>
                  </a:moveTo>
                  <a:cubicBezTo>
                    <a:pt x="15" y="25"/>
                    <a:pt x="15" y="25"/>
                    <a:pt x="15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5"/>
                    <a:pt x="13" y="24"/>
                    <a:pt x="13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1" y="24"/>
                    <a:pt x="11" y="24"/>
                    <a:pt x="11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9" y="25"/>
                    <a:pt x="9" y="24"/>
                    <a:pt x="9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23"/>
                    <a:pt x="6" y="23"/>
                    <a:pt x="6" y="23"/>
                  </a:cubicBezTo>
                  <a:cubicBezTo>
                    <a:pt x="6" y="22"/>
                    <a:pt x="5" y="22"/>
                    <a:pt x="6" y="21"/>
                  </a:cubicBezTo>
                  <a:cubicBezTo>
                    <a:pt x="6" y="21"/>
                    <a:pt x="6" y="20"/>
                    <a:pt x="6" y="20"/>
                  </a:cubicBezTo>
                  <a:cubicBezTo>
                    <a:pt x="6" y="20"/>
                    <a:pt x="6" y="19"/>
                    <a:pt x="6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7"/>
                    <a:pt x="5" y="17"/>
                  </a:cubicBezTo>
                  <a:cubicBezTo>
                    <a:pt x="5" y="17"/>
                    <a:pt x="4" y="17"/>
                    <a:pt x="3" y="17"/>
                  </a:cubicBezTo>
                  <a:cubicBezTo>
                    <a:pt x="2" y="17"/>
                    <a:pt x="1" y="17"/>
                    <a:pt x="0" y="16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3"/>
                    <a:pt x="0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1"/>
                    <a:pt x="3" y="10"/>
                    <a:pt x="3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7"/>
                    <a:pt x="3" y="6"/>
                    <a:pt x="3" y="6"/>
                  </a:cubicBezTo>
                  <a:cubicBezTo>
                    <a:pt x="3" y="5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1"/>
                    <a:pt x="6" y="0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1" y="0"/>
                    <a:pt x="12" y="0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9"/>
                    <a:pt x="11" y="12"/>
                    <a:pt x="12" y="14"/>
                  </a:cubicBezTo>
                  <a:cubicBezTo>
                    <a:pt x="13" y="18"/>
                    <a:pt x="14" y="19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25"/>
                    <a:pt x="16" y="25"/>
                    <a:pt x="16" y="25"/>
                  </a:cubicBezTo>
                  <a:lnTo>
                    <a:pt x="15" y="26"/>
                  </a:lnTo>
                  <a:close/>
                  <a:moveTo>
                    <a:pt x="10" y="23"/>
                  </a:moveTo>
                  <a:cubicBezTo>
                    <a:pt x="10" y="23"/>
                    <a:pt x="10" y="23"/>
                    <a:pt x="10" y="23"/>
                  </a:cubicBezTo>
                  <a:cubicBezTo>
                    <a:pt x="11" y="23"/>
                    <a:pt x="12" y="22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2"/>
                    <a:pt x="14" y="22"/>
                    <a:pt x="14" y="22"/>
                  </a:cubicBezTo>
                  <a:cubicBezTo>
                    <a:pt x="14" y="22"/>
                    <a:pt x="15" y="22"/>
                    <a:pt x="15" y="23"/>
                  </a:cubicBezTo>
                  <a:cubicBezTo>
                    <a:pt x="15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3" y="20"/>
                    <a:pt x="12" y="19"/>
                    <a:pt x="11" y="15"/>
                  </a:cubicBezTo>
                  <a:cubicBezTo>
                    <a:pt x="11" y="14"/>
                    <a:pt x="11" y="14"/>
                    <a:pt x="11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8" y="19"/>
                    <a:pt x="8" y="19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1"/>
                    <a:pt x="7" y="21"/>
                    <a:pt x="7" y="21"/>
                  </a:cubicBezTo>
                  <a:cubicBezTo>
                    <a:pt x="7" y="21"/>
                    <a:pt x="7" y="22"/>
                    <a:pt x="7" y="22"/>
                  </a:cubicBezTo>
                  <a:cubicBezTo>
                    <a:pt x="7" y="22"/>
                    <a:pt x="7" y="22"/>
                    <a:pt x="8" y="22"/>
                  </a:cubicBezTo>
                  <a:cubicBezTo>
                    <a:pt x="8" y="22"/>
                    <a:pt x="9" y="22"/>
                    <a:pt x="9" y="22"/>
                  </a:cubicBezTo>
                  <a:cubicBezTo>
                    <a:pt x="9" y="22"/>
                    <a:pt x="10" y="22"/>
                    <a:pt x="10" y="22"/>
                  </a:cubicBezTo>
                  <a:cubicBezTo>
                    <a:pt x="12" y="22"/>
                    <a:pt x="12" y="22"/>
                    <a:pt x="12" y="22"/>
                  </a:cubicBezTo>
                  <a:lnTo>
                    <a:pt x="10" y="23"/>
                  </a:lnTo>
                  <a:close/>
                  <a:moveTo>
                    <a:pt x="2" y="13"/>
                  </a:moveTo>
                  <a:cubicBezTo>
                    <a:pt x="2" y="13"/>
                    <a:pt x="1" y="13"/>
                    <a:pt x="1" y="14"/>
                  </a:cubicBezTo>
                  <a:cubicBezTo>
                    <a:pt x="1" y="14"/>
                    <a:pt x="1" y="15"/>
                    <a:pt x="1" y="15"/>
                  </a:cubicBezTo>
                  <a:cubicBezTo>
                    <a:pt x="2" y="15"/>
                    <a:pt x="3" y="15"/>
                    <a:pt x="3" y="16"/>
                  </a:cubicBezTo>
                  <a:cubicBezTo>
                    <a:pt x="4" y="16"/>
                    <a:pt x="6" y="16"/>
                    <a:pt x="6" y="16"/>
                  </a:cubicBezTo>
                  <a:cubicBezTo>
                    <a:pt x="6" y="16"/>
                    <a:pt x="6" y="17"/>
                    <a:pt x="6" y="17"/>
                  </a:cubicBezTo>
                  <a:cubicBezTo>
                    <a:pt x="7" y="17"/>
                    <a:pt x="7" y="17"/>
                    <a:pt x="7" y="16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0" y="11"/>
                    <a:pt x="10" y="9"/>
                    <a:pt x="11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1" y="2"/>
                    <a:pt x="10" y="1"/>
                    <a:pt x="10" y="1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6" y="2"/>
                    <a:pt x="6" y="3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4" y="6"/>
                    <a:pt x="4" y="6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10"/>
                    <a:pt x="4" y="11"/>
                    <a:pt x="4" y="12"/>
                  </a:cubicBezTo>
                  <a:cubicBezTo>
                    <a:pt x="3" y="13"/>
                    <a:pt x="3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09" name="Freeform 505"/>
            <p:cNvSpPr/>
            <p:nvPr/>
          </p:nvSpPr>
          <p:spPr bwMode="auto">
            <a:xfrm>
              <a:off x="4069" y="1745"/>
              <a:ext cx="16" cy="19"/>
            </a:xfrm>
            <a:custGeom>
              <a:avLst/>
              <a:gdLst>
                <a:gd name="T0" fmla="*/ 2 w 7"/>
                <a:gd name="T1" fmla="*/ 1 h 8"/>
                <a:gd name="T2" fmla="*/ 7 w 7"/>
                <a:gd name="T3" fmla="*/ 4 h 8"/>
                <a:gd name="T4" fmla="*/ 1 w 7"/>
                <a:gd name="T5" fmla="*/ 5 h 8"/>
                <a:gd name="T6" fmla="*/ 1 w 7"/>
                <a:gd name="T7" fmla="*/ 6 h 8"/>
                <a:gd name="T8" fmla="*/ 2 w 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2" y="1"/>
                  </a:moveTo>
                  <a:cubicBezTo>
                    <a:pt x="4" y="0"/>
                    <a:pt x="5" y="2"/>
                    <a:pt x="7" y="4"/>
                  </a:cubicBezTo>
                  <a:cubicBezTo>
                    <a:pt x="5" y="5"/>
                    <a:pt x="3" y="8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1" y="3"/>
                    <a:pt x="2" y="1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10" name="Freeform 506"/>
            <p:cNvSpPr>
              <a:spLocks noEditPoints="1"/>
            </p:cNvSpPr>
            <p:nvPr/>
          </p:nvSpPr>
          <p:spPr bwMode="auto">
            <a:xfrm>
              <a:off x="4069" y="1745"/>
              <a:ext cx="19" cy="24"/>
            </a:xfrm>
            <a:custGeom>
              <a:avLst/>
              <a:gdLst>
                <a:gd name="T0" fmla="*/ 2 w 8"/>
                <a:gd name="T1" fmla="*/ 10 h 10"/>
                <a:gd name="T2" fmla="*/ 1 w 8"/>
                <a:gd name="T3" fmla="*/ 7 h 10"/>
                <a:gd name="T4" fmla="*/ 2 w 8"/>
                <a:gd name="T5" fmla="*/ 1 h 10"/>
                <a:gd name="T6" fmla="*/ 2 w 8"/>
                <a:gd name="T7" fmla="*/ 0 h 10"/>
                <a:gd name="T8" fmla="*/ 3 w 8"/>
                <a:gd name="T9" fmla="*/ 0 h 10"/>
                <a:gd name="T10" fmla="*/ 6 w 8"/>
                <a:gd name="T11" fmla="*/ 2 h 10"/>
                <a:gd name="T12" fmla="*/ 7 w 8"/>
                <a:gd name="T13" fmla="*/ 3 h 10"/>
                <a:gd name="T14" fmla="*/ 8 w 8"/>
                <a:gd name="T15" fmla="*/ 4 h 10"/>
                <a:gd name="T16" fmla="*/ 7 w 8"/>
                <a:gd name="T17" fmla="*/ 4 h 10"/>
                <a:gd name="T18" fmla="*/ 6 w 8"/>
                <a:gd name="T19" fmla="*/ 5 h 10"/>
                <a:gd name="T20" fmla="*/ 3 w 8"/>
                <a:gd name="T21" fmla="*/ 7 h 10"/>
                <a:gd name="T22" fmla="*/ 2 w 8"/>
                <a:gd name="T23" fmla="*/ 7 h 10"/>
                <a:gd name="T24" fmla="*/ 2 w 8"/>
                <a:gd name="T25" fmla="*/ 10 h 10"/>
                <a:gd name="T26" fmla="*/ 1 w 8"/>
                <a:gd name="T27" fmla="*/ 5 h 10"/>
                <a:gd name="T28" fmla="*/ 2 w 8"/>
                <a:gd name="T29" fmla="*/ 5 h 10"/>
                <a:gd name="T30" fmla="*/ 3 w 8"/>
                <a:gd name="T31" fmla="*/ 6 h 10"/>
                <a:gd name="T32" fmla="*/ 5 w 8"/>
                <a:gd name="T33" fmla="*/ 4 h 10"/>
                <a:gd name="T34" fmla="*/ 6 w 8"/>
                <a:gd name="T35" fmla="*/ 4 h 10"/>
                <a:gd name="T36" fmla="*/ 5 w 8"/>
                <a:gd name="T37" fmla="*/ 3 h 10"/>
                <a:gd name="T38" fmla="*/ 3 w 8"/>
                <a:gd name="T39" fmla="*/ 1 h 10"/>
                <a:gd name="T40" fmla="*/ 1 w 8"/>
                <a:gd name="T4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0">
                  <a:moveTo>
                    <a:pt x="2" y="10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5" y="6"/>
                    <a:pt x="4" y="7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lnTo>
                    <a:pt x="2" y="10"/>
                  </a:lnTo>
                  <a:close/>
                  <a:moveTo>
                    <a:pt x="1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6"/>
                    <a:pt x="3" y="6"/>
                  </a:cubicBezTo>
                  <a:cubicBezTo>
                    <a:pt x="3" y="6"/>
                    <a:pt x="4" y="5"/>
                    <a:pt x="5" y="4"/>
                  </a:cubicBezTo>
                  <a:cubicBezTo>
                    <a:pt x="5" y="4"/>
                    <a:pt x="5" y="4"/>
                    <a:pt x="6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3" y="1"/>
                  </a:cubicBezTo>
                  <a:cubicBezTo>
                    <a:pt x="2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11" name="Freeform 507"/>
            <p:cNvSpPr/>
            <p:nvPr/>
          </p:nvSpPr>
          <p:spPr bwMode="auto">
            <a:xfrm>
              <a:off x="4595" y="1764"/>
              <a:ext cx="23" cy="15"/>
            </a:xfrm>
            <a:custGeom>
              <a:avLst/>
              <a:gdLst>
                <a:gd name="T0" fmla="*/ 4 w 10"/>
                <a:gd name="T1" fmla="*/ 0 h 6"/>
                <a:gd name="T2" fmla="*/ 9 w 10"/>
                <a:gd name="T3" fmla="*/ 2 h 6"/>
                <a:gd name="T4" fmla="*/ 6 w 10"/>
                <a:gd name="T5" fmla="*/ 5 h 6"/>
                <a:gd name="T6" fmla="*/ 0 w 10"/>
                <a:gd name="T7" fmla="*/ 4 h 6"/>
                <a:gd name="T8" fmla="*/ 4 w 10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4" y="0"/>
                  </a:moveTo>
                  <a:cubicBezTo>
                    <a:pt x="6" y="0"/>
                    <a:pt x="7" y="1"/>
                    <a:pt x="9" y="2"/>
                  </a:cubicBezTo>
                  <a:cubicBezTo>
                    <a:pt x="10" y="3"/>
                    <a:pt x="6" y="5"/>
                    <a:pt x="6" y="5"/>
                  </a:cubicBezTo>
                  <a:cubicBezTo>
                    <a:pt x="4" y="5"/>
                    <a:pt x="1" y="6"/>
                    <a:pt x="0" y="4"/>
                  </a:cubicBezTo>
                  <a:cubicBezTo>
                    <a:pt x="0" y="4"/>
                    <a:pt x="3" y="1"/>
                    <a:pt x="4" y="0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12" name="Freeform 508"/>
            <p:cNvSpPr>
              <a:spLocks noEditPoints="1"/>
            </p:cNvSpPr>
            <p:nvPr/>
          </p:nvSpPr>
          <p:spPr bwMode="auto">
            <a:xfrm>
              <a:off x="4595" y="1764"/>
              <a:ext cx="23" cy="15"/>
            </a:xfrm>
            <a:custGeom>
              <a:avLst/>
              <a:gdLst>
                <a:gd name="T0" fmla="*/ 2 w 10"/>
                <a:gd name="T1" fmla="*/ 6 h 6"/>
                <a:gd name="T2" fmla="*/ 0 w 10"/>
                <a:gd name="T3" fmla="*/ 5 h 6"/>
                <a:gd name="T4" fmla="*/ 0 w 10"/>
                <a:gd name="T5" fmla="*/ 3 h 6"/>
                <a:gd name="T6" fmla="*/ 4 w 10"/>
                <a:gd name="T7" fmla="*/ 0 h 6"/>
                <a:gd name="T8" fmla="*/ 5 w 10"/>
                <a:gd name="T9" fmla="*/ 0 h 6"/>
                <a:gd name="T10" fmla="*/ 8 w 10"/>
                <a:gd name="T11" fmla="*/ 1 h 6"/>
                <a:gd name="T12" fmla="*/ 9 w 10"/>
                <a:gd name="T13" fmla="*/ 2 h 6"/>
                <a:gd name="T14" fmla="*/ 10 w 10"/>
                <a:gd name="T15" fmla="*/ 3 h 6"/>
                <a:gd name="T16" fmla="*/ 6 w 10"/>
                <a:gd name="T17" fmla="*/ 5 h 6"/>
                <a:gd name="T18" fmla="*/ 5 w 10"/>
                <a:gd name="T19" fmla="*/ 5 h 6"/>
                <a:gd name="T20" fmla="*/ 3 w 10"/>
                <a:gd name="T21" fmla="*/ 6 h 6"/>
                <a:gd name="T22" fmla="*/ 2 w 10"/>
                <a:gd name="T23" fmla="*/ 6 h 6"/>
                <a:gd name="T24" fmla="*/ 5 w 10"/>
                <a:gd name="T25" fmla="*/ 1 h 6"/>
                <a:gd name="T26" fmla="*/ 4 w 10"/>
                <a:gd name="T27" fmla="*/ 1 h 6"/>
                <a:gd name="T28" fmla="*/ 1 w 10"/>
                <a:gd name="T29" fmla="*/ 4 h 6"/>
                <a:gd name="T30" fmla="*/ 2 w 10"/>
                <a:gd name="T31" fmla="*/ 5 h 6"/>
                <a:gd name="T32" fmla="*/ 3 w 10"/>
                <a:gd name="T33" fmla="*/ 4 h 6"/>
                <a:gd name="T34" fmla="*/ 6 w 10"/>
                <a:gd name="T35" fmla="*/ 4 h 6"/>
                <a:gd name="T36" fmla="*/ 9 w 10"/>
                <a:gd name="T37" fmla="*/ 3 h 6"/>
                <a:gd name="T38" fmla="*/ 8 w 10"/>
                <a:gd name="T39" fmla="*/ 2 h 6"/>
                <a:gd name="T40" fmla="*/ 5 w 10"/>
                <a:gd name="T4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" h="6">
                  <a:moveTo>
                    <a:pt x="2" y="6"/>
                  </a:moveTo>
                  <a:cubicBezTo>
                    <a:pt x="2" y="6"/>
                    <a:pt x="0" y="6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1" y="2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7" y="0"/>
                    <a:pt x="7" y="0"/>
                    <a:pt x="8" y="1"/>
                  </a:cubicBezTo>
                  <a:cubicBezTo>
                    <a:pt x="9" y="1"/>
                    <a:pt x="9" y="2"/>
                    <a:pt x="9" y="2"/>
                  </a:cubicBezTo>
                  <a:cubicBezTo>
                    <a:pt x="10" y="2"/>
                    <a:pt x="10" y="3"/>
                    <a:pt x="10" y="3"/>
                  </a:cubicBezTo>
                  <a:cubicBezTo>
                    <a:pt x="9" y="4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4" y="5"/>
                    <a:pt x="3" y="6"/>
                  </a:cubicBezTo>
                  <a:cubicBezTo>
                    <a:pt x="3" y="6"/>
                    <a:pt x="2" y="6"/>
                    <a:pt x="2" y="6"/>
                  </a:cubicBezTo>
                  <a:close/>
                  <a:moveTo>
                    <a:pt x="5" y="1"/>
                  </a:moveTo>
                  <a:cubicBezTo>
                    <a:pt x="5" y="1"/>
                    <a:pt x="4" y="1"/>
                    <a:pt x="4" y="1"/>
                  </a:cubicBezTo>
                  <a:cubicBezTo>
                    <a:pt x="3" y="1"/>
                    <a:pt x="1" y="4"/>
                    <a:pt x="1" y="4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2" y="5"/>
                    <a:pt x="3" y="4"/>
                    <a:pt x="3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6" y="4"/>
                    <a:pt x="9" y="3"/>
                    <a:pt x="9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7" y="1"/>
                    <a:pt x="6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13" name="Freeform 509"/>
            <p:cNvSpPr/>
            <p:nvPr/>
          </p:nvSpPr>
          <p:spPr bwMode="auto">
            <a:xfrm>
              <a:off x="4822" y="1738"/>
              <a:ext cx="14" cy="10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3 h 4"/>
                <a:gd name="T4" fmla="*/ 1 w 6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cubicBezTo>
                    <a:pt x="2" y="0"/>
                    <a:pt x="6" y="1"/>
                    <a:pt x="4" y="3"/>
                  </a:cubicBezTo>
                  <a:cubicBezTo>
                    <a:pt x="3" y="4"/>
                    <a:pt x="0" y="1"/>
                    <a:pt x="1" y="0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14" name="Freeform 510"/>
            <p:cNvSpPr>
              <a:spLocks noEditPoints="1"/>
            </p:cNvSpPr>
            <p:nvPr/>
          </p:nvSpPr>
          <p:spPr bwMode="auto">
            <a:xfrm>
              <a:off x="4822" y="1736"/>
              <a:ext cx="12" cy="12"/>
            </a:xfrm>
            <a:custGeom>
              <a:avLst/>
              <a:gdLst>
                <a:gd name="T0" fmla="*/ 4 w 5"/>
                <a:gd name="T1" fmla="*/ 5 h 5"/>
                <a:gd name="T2" fmla="*/ 0 w 5"/>
                <a:gd name="T3" fmla="*/ 2 h 5"/>
                <a:gd name="T4" fmla="*/ 1 w 5"/>
                <a:gd name="T5" fmla="*/ 0 h 5"/>
                <a:gd name="T6" fmla="*/ 1 w 5"/>
                <a:gd name="T7" fmla="*/ 0 h 5"/>
                <a:gd name="T8" fmla="*/ 1 w 5"/>
                <a:gd name="T9" fmla="*/ 0 h 5"/>
                <a:gd name="T10" fmla="*/ 2 w 5"/>
                <a:gd name="T11" fmla="*/ 0 h 5"/>
                <a:gd name="T12" fmla="*/ 5 w 5"/>
                <a:gd name="T13" fmla="*/ 3 h 5"/>
                <a:gd name="T14" fmla="*/ 5 w 5"/>
                <a:gd name="T15" fmla="*/ 5 h 5"/>
                <a:gd name="T16" fmla="*/ 4 w 5"/>
                <a:gd name="T17" fmla="*/ 5 h 5"/>
                <a:gd name="T18" fmla="*/ 1 w 5"/>
                <a:gd name="T19" fmla="*/ 1 h 5"/>
                <a:gd name="T20" fmla="*/ 1 w 5"/>
                <a:gd name="T21" fmla="*/ 2 h 5"/>
                <a:gd name="T22" fmla="*/ 4 w 5"/>
                <a:gd name="T23" fmla="*/ 4 h 5"/>
                <a:gd name="T24" fmla="*/ 4 w 5"/>
                <a:gd name="T25" fmla="*/ 3 h 5"/>
                <a:gd name="T26" fmla="*/ 4 w 5"/>
                <a:gd name="T27" fmla="*/ 3 h 5"/>
                <a:gd name="T28" fmla="*/ 1 w 5"/>
                <a:gd name="T2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cubicBezTo>
                    <a:pt x="2" y="5"/>
                    <a:pt x="1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5" y="2"/>
                    <a:pt x="5" y="3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1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3" y="4"/>
                    <a:pt x="4" y="4"/>
                  </a:cubicBezTo>
                  <a:cubicBezTo>
                    <a:pt x="4" y="4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15" name="Freeform 511"/>
            <p:cNvSpPr/>
            <p:nvPr/>
          </p:nvSpPr>
          <p:spPr bwMode="auto">
            <a:xfrm>
              <a:off x="4642" y="1686"/>
              <a:ext cx="10" cy="7"/>
            </a:xfrm>
            <a:custGeom>
              <a:avLst/>
              <a:gdLst>
                <a:gd name="T0" fmla="*/ 2 w 4"/>
                <a:gd name="T1" fmla="*/ 1 h 3"/>
                <a:gd name="T2" fmla="*/ 4 w 4"/>
                <a:gd name="T3" fmla="*/ 1 h 3"/>
                <a:gd name="T4" fmla="*/ 0 w 4"/>
                <a:gd name="T5" fmla="*/ 3 h 3"/>
                <a:gd name="T6" fmla="*/ 2 w 4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2" y="1"/>
                  </a:moveTo>
                  <a:cubicBezTo>
                    <a:pt x="2" y="1"/>
                    <a:pt x="3" y="1"/>
                    <a:pt x="4" y="1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"/>
                    <a:pt x="0" y="0"/>
                    <a:pt x="2" y="1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16" name="Freeform 512"/>
            <p:cNvSpPr>
              <a:spLocks noEditPoints="1"/>
            </p:cNvSpPr>
            <p:nvPr/>
          </p:nvSpPr>
          <p:spPr bwMode="auto">
            <a:xfrm>
              <a:off x="4640" y="1686"/>
              <a:ext cx="12" cy="9"/>
            </a:xfrm>
            <a:custGeom>
              <a:avLst/>
              <a:gdLst>
                <a:gd name="T0" fmla="*/ 3 w 5"/>
                <a:gd name="T1" fmla="*/ 4 h 4"/>
                <a:gd name="T2" fmla="*/ 2 w 5"/>
                <a:gd name="T3" fmla="*/ 3 h 4"/>
                <a:gd name="T4" fmla="*/ 1 w 5"/>
                <a:gd name="T5" fmla="*/ 3 h 4"/>
                <a:gd name="T6" fmla="*/ 0 w 5"/>
                <a:gd name="T7" fmla="*/ 3 h 4"/>
                <a:gd name="T8" fmla="*/ 0 w 5"/>
                <a:gd name="T9" fmla="*/ 3 h 4"/>
                <a:gd name="T10" fmla="*/ 2 w 5"/>
                <a:gd name="T11" fmla="*/ 0 h 4"/>
                <a:gd name="T12" fmla="*/ 3 w 5"/>
                <a:gd name="T13" fmla="*/ 0 h 4"/>
                <a:gd name="T14" fmla="*/ 5 w 5"/>
                <a:gd name="T15" fmla="*/ 0 h 4"/>
                <a:gd name="T16" fmla="*/ 5 w 5"/>
                <a:gd name="T17" fmla="*/ 0 h 4"/>
                <a:gd name="T18" fmla="*/ 5 w 5"/>
                <a:gd name="T19" fmla="*/ 1 h 4"/>
                <a:gd name="T20" fmla="*/ 3 w 5"/>
                <a:gd name="T21" fmla="*/ 4 h 4"/>
                <a:gd name="T22" fmla="*/ 1 w 5"/>
                <a:gd name="T23" fmla="*/ 2 h 4"/>
                <a:gd name="T24" fmla="*/ 2 w 5"/>
                <a:gd name="T25" fmla="*/ 2 h 4"/>
                <a:gd name="T26" fmla="*/ 4 w 5"/>
                <a:gd name="T27" fmla="*/ 1 h 4"/>
                <a:gd name="T28" fmla="*/ 3 w 5"/>
                <a:gd name="T29" fmla="*/ 2 h 4"/>
                <a:gd name="T30" fmla="*/ 3 w 5"/>
                <a:gd name="T31" fmla="*/ 2 h 4"/>
                <a:gd name="T32" fmla="*/ 3 w 5"/>
                <a:gd name="T33" fmla="*/ 2 h 4"/>
                <a:gd name="T34" fmla="*/ 2 w 5"/>
                <a:gd name="T35" fmla="*/ 1 h 4"/>
                <a:gd name="T36" fmla="*/ 1 w 5"/>
                <a:gd name="T3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2" y="4"/>
                    <a:pt x="2" y="4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3"/>
                    <a:pt x="4" y="4"/>
                    <a:pt x="3" y="4"/>
                  </a:cubicBezTo>
                  <a:close/>
                  <a:moveTo>
                    <a:pt x="1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4" y="2"/>
                    <a:pt x="4" y="1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17" name="Freeform 513"/>
            <p:cNvSpPr/>
            <p:nvPr/>
          </p:nvSpPr>
          <p:spPr bwMode="auto">
            <a:xfrm>
              <a:off x="4635" y="1705"/>
              <a:ext cx="7" cy="7"/>
            </a:xfrm>
            <a:custGeom>
              <a:avLst/>
              <a:gdLst>
                <a:gd name="T0" fmla="*/ 0 w 3"/>
                <a:gd name="T1" fmla="*/ 1 h 3"/>
                <a:gd name="T2" fmla="*/ 2 w 3"/>
                <a:gd name="T3" fmla="*/ 0 h 3"/>
                <a:gd name="T4" fmla="*/ 0 w 3"/>
                <a:gd name="T5" fmla="*/ 3 h 3"/>
                <a:gd name="T6" fmla="*/ 0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1" y="1"/>
                    <a:pt x="1" y="1"/>
                    <a:pt x="2" y="0"/>
                  </a:cubicBezTo>
                  <a:cubicBezTo>
                    <a:pt x="3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18" name="Freeform 514"/>
            <p:cNvSpPr>
              <a:spLocks noEditPoints="1"/>
            </p:cNvSpPr>
            <p:nvPr/>
          </p:nvSpPr>
          <p:spPr bwMode="auto">
            <a:xfrm>
              <a:off x="4633" y="1703"/>
              <a:ext cx="9" cy="9"/>
            </a:xfrm>
            <a:custGeom>
              <a:avLst/>
              <a:gdLst>
                <a:gd name="T0" fmla="*/ 1 w 4"/>
                <a:gd name="T1" fmla="*/ 4 h 4"/>
                <a:gd name="T2" fmla="*/ 1 w 4"/>
                <a:gd name="T3" fmla="*/ 4 h 4"/>
                <a:gd name="T4" fmla="*/ 0 w 4"/>
                <a:gd name="T5" fmla="*/ 4 h 4"/>
                <a:gd name="T6" fmla="*/ 0 w 4"/>
                <a:gd name="T7" fmla="*/ 4 h 4"/>
                <a:gd name="T8" fmla="*/ 0 w 4"/>
                <a:gd name="T9" fmla="*/ 3 h 4"/>
                <a:gd name="T10" fmla="*/ 1 w 4"/>
                <a:gd name="T11" fmla="*/ 2 h 4"/>
                <a:gd name="T12" fmla="*/ 2 w 4"/>
                <a:gd name="T13" fmla="*/ 1 h 4"/>
                <a:gd name="T14" fmla="*/ 2 w 4"/>
                <a:gd name="T15" fmla="*/ 1 h 4"/>
                <a:gd name="T16" fmla="*/ 3 w 4"/>
                <a:gd name="T17" fmla="*/ 0 h 4"/>
                <a:gd name="T18" fmla="*/ 3 w 4"/>
                <a:gd name="T19" fmla="*/ 1 h 4"/>
                <a:gd name="T20" fmla="*/ 4 w 4"/>
                <a:gd name="T21" fmla="*/ 3 h 4"/>
                <a:gd name="T22" fmla="*/ 1 w 4"/>
                <a:gd name="T23" fmla="*/ 4 h 4"/>
                <a:gd name="T24" fmla="*/ 3 w 4"/>
                <a:gd name="T25" fmla="*/ 2 h 4"/>
                <a:gd name="T26" fmla="*/ 2 w 4"/>
                <a:gd name="T27" fmla="*/ 3 h 4"/>
                <a:gd name="T28" fmla="*/ 2 w 4"/>
                <a:gd name="T29" fmla="*/ 3 h 4"/>
                <a:gd name="T30" fmla="*/ 3 w 4"/>
                <a:gd name="T31" fmla="*/ 2 h 4"/>
                <a:gd name="T32" fmla="*/ 3 w 4"/>
                <a:gd name="T3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2" y="4"/>
                    <a:pt x="1" y="4"/>
                  </a:cubicBezTo>
                  <a:close/>
                  <a:moveTo>
                    <a:pt x="3" y="2"/>
                  </a:move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19" name="Freeform 515"/>
            <p:cNvSpPr/>
            <p:nvPr/>
          </p:nvSpPr>
          <p:spPr bwMode="auto">
            <a:xfrm>
              <a:off x="4628" y="1705"/>
              <a:ext cx="7" cy="5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1 h 2"/>
                <a:gd name="T4" fmla="*/ 0 w 3"/>
                <a:gd name="T5" fmla="*/ 1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2"/>
                    <a:pt x="1" y="2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20" name="Freeform 516"/>
            <p:cNvSpPr/>
            <p:nvPr/>
          </p:nvSpPr>
          <p:spPr bwMode="auto">
            <a:xfrm>
              <a:off x="4626" y="1705"/>
              <a:ext cx="11" cy="5"/>
            </a:xfrm>
            <a:custGeom>
              <a:avLst/>
              <a:gdLst>
                <a:gd name="T0" fmla="*/ 2 w 5"/>
                <a:gd name="T1" fmla="*/ 2 h 2"/>
                <a:gd name="T2" fmla="*/ 0 w 5"/>
                <a:gd name="T3" fmla="*/ 1 h 2"/>
                <a:gd name="T4" fmla="*/ 0 w 5"/>
                <a:gd name="T5" fmla="*/ 1 h 2"/>
                <a:gd name="T6" fmla="*/ 0 w 5"/>
                <a:gd name="T7" fmla="*/ 0 h 2"/>
                <a:gd name="T8" fmla="*/ 1 w 5"/>
                <a:gd name="T9" fmla="*/ 0 h 2"/>
                <a:gd name="T10" fmla="*/ 1 w 5"/>
                <a:gd name="T11" fmla="*/ 0 h 2"/>
                <a:gd name="T12" fmla="*/ 2 w 5"/>
                <a:gd name="T13" fmla="*/ 0 h 2"/>
                <a:gd name="T14" fmla="*/ 4 w 5"/>
                <a:gd name="T15" fmla="*/ 0 h 2"/>
                <a:gd name="T16" fmla="*/ 5 w 5"/>
                <a:gd name="T17" fmla="*/ 1 h 2"/>
                <a:gd name="T18" fmla="*/ 4 w 5"/>
                <a:gd name="T19" fmla="*/ 1 h 2"/>
                <a:gd name="T20" fmla="*/ 2 w 5"/>
                <a:gd name="T2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2">
                  <a:moveTo>
                    <a:pt x="2" y="2"/>
                  </a:moveTo>
                  <a:cubicBezTo>
                    <a:pt x="2" y="2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21" name="Freeform 517"/>
            <p:cNvSpPr/>
            <p:nvPr/>
          </p:nvSpPr>
          <p:spPr bwMode="auto">
            <a:xfrm>
              <a:off x="4647" y="1657"/>
              <a:ext cx="24" cy="15"/>
            </a:xfrm>
            <a:custGeom>
              <a:avLst/>
              <a:gdLst>
                <a:gd name="T0" fmla="*/ 4 w 10"/>
                <a:gd name="T1" fmla="*/ 0 h 6"/>
                <a:gd name="T2" fmla="*/ 10 w 10"/>
                <a:gd name="T3" fmla="*/ 6 h 6"/>
                <a:gd name="T4" fmla="*/ 0 w 10"/>
                <a:gd name="T5" fmla="*/ 4 h 6"/>
                <a:gd name="T6" fmla="*/ 4 w 10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6">
                  <a:moveTo>
                    <a:pt x="4" y="0"/>
                  </a:moveTo>
                  <a:cubicBezTo>
                    <a:pt x="8" y="1"/>
                    <a:pt x="9" y="3"/>
                    <a:pt x="10" y="6"/>
                  </a:cubicBezTo>
                  <a:cubicBezTo>
                    <a:pt x="7" y="6"/>
                    <a:pt x="1" y="6"/>
                    <a:pt x="0" y="4"/>
                  </a:cubicBezTo>
                  <a:cubicBezTo>
                    <a:pt x="3" y="4"/>
                    <a:pt x="1" y="0"/>
                    <a:pt x="4" y="0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22" name="Freeform 518"/>
            <p:cNvSpPr>
              <a:spLocks noEditPoints="1"/>
            </p:cNvSpPr>
            <p:nvPr/>
          </p:nvSpPr>
          <p:spPr bwMode="auto">
            <a:xfrm>
              <a:off x="4642" y="1655"/>
              <a:ext cx="31" cy="19"/>
            </a:xfrm>
            <a:custGeom>
              <a:avLst/>
              <a:gdLst>
                <a:gd name="T0" fmla="*/ 13 w 13"/>
                <a:gd name="T1" fmla="*/ 8 h 8"/>
                <a:gd name="T2" fmla="*/ 12 w 13"/>
                <a:gd name="T3" fmla="*/ 8 h 8"/>
                <a:gd name="T4" fmla="*/ 9 w 13"/>
                <a:gd name="T5" fmla="*/ 8 h 8"/>
                <a:gd name="T6" fmla="*/ 1 w 13"/>
                <a:gd name="T7" fmla="*/ 6 h 8"/>
                <a:gd name="T8" fmla="*/ 0 w 13"/>
                <a:gd name="T9" fmla="*/ 5 h 8"/>
                <a:gd name="T10" fmla="*/ 2 w 13"/>
                <a:gd name="T11" fmla="*/ 5 h 8"/>
                <a:gd name="T12" fmla="*/ 2 w 13"/>
                <a:gd name="T13" fmla="*/ 5 h 8"/>
                <a:gd name="T14" fmla="*/ 3 w 13"/>
                <a:gd name="T15" fmla="*/ 3 h 8"/>
                <a:gd name="T16" fmla="*/ 6 w 13"/>
                <a:gd name="T17" fmla="*/ 1 h 8"/>
                <a:gd name="T18" fmla="*/ 12 w 13"/>
                <a:gd name="T19" fmla="*/ 7 h 8"/>
                <a:gd name="T20" fmla="*/ 13 w 13"/>
                <a:gd name="T21" fmla="*/ 8 h 8"/>
                <a:gd name="T22" fmla="*/ 3 w 13"/>
                <a:gd name="T23" fmla="*/ 6 h 8"/>
                <a:gd name="T24" fmla="*/ 9 w 13"/>
                <a:gd name="T25" fmla="*/ 7 h 8"/>
                <a:gd name="T26" fmla="*/ 11 w 13"/>
                <a:gd name="T27" fmla="*/ 7 h 8"/>
                <a:gd name="T28" fmla="*/ 6 w 13"/>
                <a:gd name="T29" fmla="*/ 2 h 8"/>
                <a:gd name="T30" fmla="*/ 6 w 13"/>
                <a:gd name="T31" fmla="*/ 2 h 8"/>
                <a:gd name="T32" fmla="*/ 5 w 13"/>
                <a:gd name="T33" fmla="*/ 3 h 8"/>
                <a:gd name="T34" fmla="*/ 3 w 13"/>
                <a:gd name="T3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8">
                  <a:moveTo>
                    <a:pt x="13" y="8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0" y="8"/>
                    <a:pt x="9" y="8"/>
                  </a:cubicBezTo>
                  <a:cubicBezTo>
                    <a:pt x="6" y="8"/>
                    <a:pt x="2" y="8"/>
                    <a:pt x="1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4"/>
                    <a:pt x="3" y="3"/>
                  </a:cubicBezTo>
                  <a:cubicBezTo>
                    <a:pt x="4" y="2"/>
                    <a:pt x="4" y="0"/>
                    <a:pt x="6" y="1"/>
                  </a:cubicBezTo>
                  <a:cubicBezTo>
                    <a:pt x="10" y="1"/>
                    <a:pt x="12" y="3"/>
                    <a:pt x="12" y="7"/>
                  </a:cubicBezTo>
                  <a:lnTo>
                    <a:pt x="13" y="8"/>
                  </a:lnTo>
                  <a:close/>
                  <a:moveTo>
                    <a:pt x="3" y="6"/>
                  </a:moveTo>
                  <a:cubicBezTo>
                    <a:pt x="5" y="6"/>
                    <a:pt x="7" y="7"/>
                    <a:pt x="9" y="7"/>
                  </a:cubicBezTo>
                  <a:cubicBezTo>
                    <a:pt x="10" y="7"/>
                    <a:pt x="11" y="7"/>
                    <a:pt x="11" y="7"/>
                  </a:cubicBezTo>
                  <a:cubicBezTo>
                    <a:pt x="11" y="4"/>
                    <a:pt x="9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3"/>
                  </a:cubicBezTo>
                  <a:cubicBezTo>
                    <a:pt x="4" y="4"/>
                    <a:pt x="4" y="5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23" name="Freeform 519"/>
            <p:cNvSpPr/>
            <p:nvPr/>
          </p:nvSpPr>
          <p:spPr bwMode="auto">
            <a:xfrm>
              <a:off x="4647" y="1648"/>
              <a:ext cx="7" cy="9"/>
            </a:xfrm>
            <a:custGeom>
              <a:avLst/>
              <a:gdLst>
                <a:gd name="T0" fmla="*/ 3 w 3"/>
                <a:gd name="T1" fmla="*/ 2 h 4"/>
                <a:gd name="T2" fmla="*/ 2 w 3"/>
                <a:gd name="T3" fmla="*/ 0 h 4"/>
                <a:gd name="T4" fmla="*/ 2 w 3"/>
                <a:gd name="T5" fmla="*/ 4 h 4"/>
                <a:gd name="T6" fmla="*/ 3 w 3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3" y="1"/>
                    <a:pt x="2" y="1"/>
                    <a:pt x="2" y="0"/>
                  </a:cubicBezTo>
                  <a:cubicBezTo>
                    <a:pt x="1" y="1"/>
                    <a:pt x="0" y="3"/>
                    <a:pt x="2" y="4"/>
                  </a:cubicBezTo>
                  <a:cubicBezTo>
                    <a:pt x="2" y="3"/>
                    <a:pt x="3" y="3"/>
                    <a:pt x="3" y="2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24" name="Freeform 520"/>
            <p:cNvSpPr>
              <a:spLocks noEditPoints="1"/>
            </p:cNvSpPr>
            <p:nvPr/>
          </p:nvSpPr>
          <p:spPr bwMode="auto">
            <a:xfrm>
              <a:off x="4647" y="1645"/>
              <a:ext cx="9" cy="15"/>
            </a:xfrm>
            <a:custGeom>
              <a:avLst/>
              <a:gdLst>
                <a:gd name="T0" fmla="*/ 2 w 4"/>
                <a:gd name="T1" fmla="*/ 6 h 6"/>
                <a:gd name="T2" fmla="*/ 1 w 4"/>
                <a:gd name="T3" fmla="*/ 6 h 6"/>
                <a:gd name="T4" fmla="*/ 0 w 4"/>
                <a:gd name="T5" fmla="*/ 3 h 6"/>
                <a:gd name="T6" fmla="*/ 1 w 4"/>
                <a:gd name="T7" fmla="*/ 1 h 6"/>
                <a:gd name="T8" fmla="*/ 2 w 4"/>
                <a:gd name="T9" fmla="*/ 0 h 6"/>
                <a:gd name="T10" fmla="*/ 2 w 4"/>
                <a:gd name="T11" fmla="*/ 1 h 6"/>
                <a:gd name="T12" fmla="*/ 3 w 4"/>
                <a:gd name="T13" fmla="*/ 1 h 6"/>
                <a:gd name="T14" fmla="*/ 4 w 4"/>
                <a:gd name="T15" fmla="*/ 2 h 6"/>
                <a:gd name="T16" fmla="*/ 4 w 4"/>
                <a:gd name="T17" fmla="*/ 3 h 6"/>
                <a:gd name="T18" fmla="*/ 2 w 4"/>
                <a:gd name="T19" fmla="*/ 6 h 6"/>
                <a:gd name="T20" fmla="*/ 2 w 4"/>
                <a:gd name="T21" fmla="*/ 2 h 6"/>
                <a:gd name="T22" fmla="*/ 1 w 4"/>
                <a:gd name="T23" fmla="*/ 3 h 6"/>
                <a:gd name="T24" fmla="*/ 2 w 4"/>
                <a:gd name="T25" fmla="*/ 4 h 6"/>
                <a:gd name="T26" fmla="*/ 2 w 4"/>
                <a:gd name="T27" fmla="*/ 3 h 6"/>
                <a:gd name="T28" fmla="*/ 2 w 4"/>
                <a:gd name="T2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6">
                  <a:moveTo>
                    <a:pt x="2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2" y="6"/>
                  </a:lnTo>
                  <a:close/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25" name="Freeform 521"/>
            <p:cNvSpPr/>
            <p:nvPr/>
          </p:nvSpPr>
          <p:spPr bwMode="auto">
            <a:xfrm>
              <a:off x="4687" y="1617"/>
              <a:ext cx="31" cy="24"/>
            </a:xfrm>
            <a:custGeom>
              <a:avLst/>
              <a:gdLst>
                <a:gd name="T0" fmla="*/ 0 w 13"/>
                <a:gd name="T1" fmla="*/ 0 h 10"/>
                <a:gd name="T2" fmla="*/ 6 w 13"/>
                <a:gd name="T3" fmla="*/ 2 h 10"/>
                <a:gd name="T4" fmla="*/ 5 w 13"/>
                <a:gd name="T5" fmla="*/ 4 h 10"/>
                <a:gd name="T6" fmla="*/ 13 w 13"/>
                <a:gd name="T7" fmla="*/ 5 h 10"/>
                <a:gd name="T8" fmla="*/ 7 w 13"/>
                <a:gd name="T9" fmla="*/ 8 h 10"/>
                <a:gd name="T10" fmla="*/ 0 w 13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0">
                  <a:moveTo>
                    <a:pt x="0" y="0"/>
                  </a:moveTo>
                  <a:cubicBezTo>
                    <a:pt x="2" y="1"/>
                    <a:pt x="4" y="2"/>
                    <a:pt x="6" y="2"/>
                  </a:cubicBezTo>
                  <a:cubicBezTo>
                    <a:pt x="6" y="3"/>
                    <a:pt x="6" y="3"/>
                    <a:pt x="5" y="4"/>
                  </a:cubicBezTo>
                  <a:cubicBezTo>
                    <a:pt x="8" y="4"/>
                    <a:pt x="10" y="5"/>
                    <a:pt x="13" y="5"/>
                  </a:cubicBezTo>
                  <a:cubicBezTo>
                    <a:pt x="12" y="8"/>
                    <a:pt x="10" y="10"/>
                    <a:pt x="7" y="8"/>
                  </a:cubicBezTo>
                  <a:cubicBezTo>
                    <a:pt x="2" y="6"/>
                    <a:pt x="2" y="5"/>
                    <a:pt x="0" y="0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26" name="Freeform 522"/>
            <p:cNvSpPr>
              <a:spLocks noEditPoints="1"/>
            </p:cNvSpPr>
            <p:nvPr/>
          </p:nvSpPr>
          <p:spPr bwMode="auto">
            <a:xfrm>
              <a:off x="4685" y="1615"/>
              <a:ext cx="35" cy="23"/>
            </a:xfrm>
            <a:custGeom>
              <a:avLst/>
              <a:gdLst>
                <a:gd name="T0" fmla="*/ 10 w 15"/>
                <a:gd name="T1" fmla="*/ 10 h 10"/>
                <a:gd name="T2" fmla="*/ 7 w 15"/>
                <a:gd name="T3" fmla="*/ 10 h 10"/>
                <a:gd name="T4" fmla="*/ 1 w 15"/>
                <a:gd name="T5" fmla="*/ 2 h 10"/>
                <a:gd name="T6" fmla="*/ 0 w 15"/>
                <a:gd name="T7" fmla="*/ 0 h 10"/>
                <a:gd name="T8" fmla="*/ 1 w 15"/>
                <a:gd name="T9" fmla="*/ 1 h 10"/>
                <a:gd name="T10" fmla="*/ 7 w 15"/>
                <a:gd name="T11" fmla="*/ 3 h 10"/>
                <a:gd name="T12" fmla="*/ 9 w 15"/>
                <a:gd name="T13" fmla="*/ 3 h 10"/>
                <a:gd name="T14" fmla="*/ 8 w 15"/>
                <a:gd name="T15" fmla="*/ 4 h 10"/>
                <a:gd name="T16" fmla="*/ 7 w 15"/>
                <a:gd name="T17" fmla="*/ 4 h 10"/>
                <a:gd name="T18" fmla="*/ 15 w 15"/>
                <a:gd name="T19" fmla="*/ 6 h 10"/>
                <a:gd name="T20" fmla="*/ 15 w 15"/>
                <a:gd name="T21" fmla="*/ 6 h 10"/>
                <a:gd name="T22" fmla="*/ 10 w 15"/>
                <a:gd name="T23" fmla="*/ 10 h 10"/>
                <a:gd name="T24" fmla="*/ 2 w 15"/>
                <a:gd name="T25" fmla="*/ 2 h 10"/>
                <a:gd name="T26" fmla="*/ 8 w 15"/>
                <a:gd name="T27" fmla="*/ 8 h 10"/>
                <a:gd name="T28" fmla="*/ 10 w 15"/>
                <a:gd name="T29" fmla="*/ 9 h 10"/>
                <a:gd name="T30" fmla="*/ 13 w 15"/>
                <a:gd name="T31" fmla="*/ 7 h 10"/>
                <a:gd name="T32" fmla="*/ 5 w 15"/>
                <a:gd name="T33" fmla="*/ 5 h 10"/>
                <a:gd name="T34" fmla="*/ 6 w 15"/>
                <a:gd name="T35" fmla="*/ 4 h 10"/>
                <a:gd name="T36" fmla="*/ 6 w 15"/>
                <a:gd name="T37" fmla="*/ 4 h 10"/>
                <a:gd name="T38" fmla="*/ 2 w 15"/>
                <a:gd name="T3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0">
                  <a:moveTo>
                    <a:pt x="10" y="10"/>
                  </a:moveTo>
                  <a:cubicBezTo>
                    <a:pt x="9" y="10"/>
                    <a:pt x="8" y="10"/>
                    <a:pt x="7" y="10"/>
                  </a:cubicBezTo>
                  <a:cubicBezTo>
                    <a:pt x="3" y="7"/>
                    <a:pt x="2" y="6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5" y="2"/>
                    <a:pt x="7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7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3" y="9"/>
                    <a:pt x="12" y="10"/>
                    <a:pt x="10" y="10"/>
                  </a:cubicBezTo>
                  <a:close/>
                  <a:moveTo>
                    <a:pt x="2" y="2"/>
                  </a:moveTo>
                  <a:cubicBezTo>
                    <a:pt x="4" y="6"/>
                    <a:pt x="4" y="6"/>
                    <a:pt x="8" y="8"/>
                  </a:cubicBezTo>
                  <a:cubicBezTo>
                    <a:pt x="9" y="9"/>
                    <a:pt x="9" y="9"/>
                    <a:pt x="10" y="9"/>
                  </a:cubicBezTo>
                  <a:cubicBezTo>
                    <a:pt x="11" y="9"/>
                    <a:pt x="12" y="8"/>
                    <a:pt x="13" y="7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3"/>
                    <a:pt x="4" y="3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27" name="Freeform 523"/>
            <p:cNvSpPr/>
            <p:nvPr/>
          </p:nvSpPr>
          <p:spPr bwMode="auto">
            <a:xfrm>
              <a:off x="4656" y="1603"/>
              <a:ext cx="26" cy="28"/>
            </a:xfrm>
            <a:custGeom>
              <a:avLst/>
              <a:gdLst>
                <a:gd name="T0" fmla="*/ 0 w 11"/>
                <a:gd name="T1" fmla="*/ 0 h 12"/>
                <a:gd name="T2" fmla="*/ 11 w 11"/>
                <a:gd name="T3" fmla="*/ 7 h 12"/>
                <a:gd name="T4" fmla="*/ 9 w 11"/>
                <a:gd name="T5" fmla="*/ 10 h 12"/>
                <a:gd name="T6" fmla="*/ 4 w 11"/>
                <a:gd name="T7" fmla="*/ 10 h 12"/>
                <a:gd name="T8" fmla="*/ 4 w 11"/>
                <a:gd name="T9" fmla="*/ 4 h 12"/>
                <a:gd name="T10" fmla="*/ 0 w 1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2">
                  <a:moveTo>
                    <a:pt x="0" y="0"/>
                  </a:moveTo>
                  <a:cubicBezTo>
                    <a:pt x="4" y="2"/>
                    <a:pt x="7" y="5"/>
                    <a:pt x="11" y="7"/>
                  </a:cubicBezTo>
                  <a:cubicBezTo>
                    <a:pt x="8" y="7"/>
                    <a:pt x="10" y="9"/>
                    <a:pt x="9" y="10"/>
                  </a:cubicBezTo>
                  <a:cubicBezTo>
                    <a:pt x="8" y="12"/>
                    <a:pt x="5" y="12"/>
                    <a:pt x="4" y="10"/>
                  </a:cubicBezTo>
                  <a:cubicBezTo>
                    <a:pt x="2" y="8"/>
                    <a:pt x="3" y="7"/>
                    <a:pt x="4" y="4"/>
                  </a:cubicBezTo>
                  <a:cubicBezTo>
                    <a:pt x="4" y="3"/>
                    <a:pt x="1" y="1"/>
                    <a:pt x="0" y="0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28" name="Freeform 524"/>
            <p:cNvSpPr>
              <a:spLocks noEditPoints="1"/>
            </p:cNvSpPr>
            <p:nvPr/>
          </p:nvSpPr>
          <p:spPr bwMode="auto">
            <a:xfrm>
              <a:off x="4647" y="1596"/>
              <a:ext cx="40" cy="35"/>
            </a:xfrm>
            <a:custGeom>
              <a:avLst/>
              <a:gdLst>
                <a:gd name="T0" fmla="*/ 10 w 17"/>
                <a:gd name="T1" fmla="*/ 15 h 15"/>
                <a:gd name="T2" fmla="*/ 7 w 17"/>
                <a:gd name="T3" fmla="*/ 14 h 15"/>
                <a:gd name="T4" fmla="*/ 7 w 17"/>
                <a:gd name="T5" fmla="*/ 8 h 15"/>
                <a:gd name="T6" fmla="*/ 7 w 17"/>
                <a:gd name="T7" fmla="*/ 7 h 15"/>
                <a:gd name="T8" fmla="*/ 4 w 17"/>
                <a:gd name="T9" fmla="*/ 4 h 15"/>
                <a:gd name="T10" fmla="*/ 4 w 17"/>
                <a:gd name="T11" fmla="*/ 3 h 15"/>
                <a:gd name="T12" fmla="*/ 0 w 17"/>
                <a:gd name="T13" fmla="*/ 0 h 15"/>
                <a:gd name="T14" fmla="*/ 17 w 17"/>
                <a:gd name="T15" fmla="*/ 11 h 15"/>
                <a:gd name="T16" fmla="*/ 15 w 17"/>
                <a:gd name="T17" fmla="*/ 11 h 15"/>
                <a:gd name="T18" fmla="*/ 14 w 17"/>
                <a:gd name="T19" fmla="*/ 12 h 15"/>
                <a:gd name="T20" fmla="*/ 13 w 17"/>
                <a:gd name="T21" fmla="*/ 14 h 15"/>
                <a:gd name="T22" fmla="*/ 10 w 17"/>
                <a:gd name="T23" fmla="*/ 15 h 15"/>
                <a:gd name="T24" fmla="*/ 8 w 17"/>
                <a:gd name="T25" fmla="*/ 6 h 15"/>
                <a:gd name="T26" fmla="*/ 8 w 17"/>
                <a:gd name="T27" fmla="*/ 7 h 15"/>
                <a:gd name="T28" fmla="*/ 8 w 17"/>
                <a:gd name="T29" fmla="*/ 8 h 15"/>
                <a:gd name="T30" fmla="*/ 9 w 17"/>
                <a:gd name="T31" fmla="*/ 13 h 15"/>
                <a:gd name="T32" fmla="*/ 10 w 17"/>
                <a:gd name="T33" fmla="*/ 14 h 15"/>
                <a:gd name="T34" fmla="*/ 12 w 17"/>
                <a:gd name="T35" fmla="*/ 13 h 15"/>
                <a:gd name="T36" fmla="*/ 12 w 17"/>
                <a:gd name="T37" fmla="*/ 12 h 15"/>
                <a:gd name="T38" fmla="*/ 13 w 17"/>
                <a:gd name="T39" fmla="*/ 10 h 15"/>
                <a:gd name="T40" fmla="*/ 8 w 17"/>
                <a:gd name="T41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5">
                  <a:moveTo>
                    <a:pt x="10" y="15"/>
                  </a:moveTo>
                  <a:cubicBezTo>
                    <a:pt x="9" y="15"/>
                    <a:pt x="8" y="15"/>
                    <a:pt x="7" y="14"/>
                  </a:cubicBezTo>
                  <a:cubicBezTo>
                    <a:pt x="6" y="11"/>
                    <a:pt x="6" y="10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5" y="5"/>
                    <a:pt x="4" y="4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2"/>
                  </a:cubicBezTo>
                  <a:cubicBezTo>
                    <a:pt x="14" y="12"/>
                    <a:pt x="14" y="13"/>
                    <a:pt x="13" y="14"/>
                  </a:cubicBezTo>
                  <a:cubicBezTo>
                    <a:pt x="13" y="15"/>
                    <a:pt x="11" y="15"/>
                    <a:pt x="10" y="15"/>
                  </a:cubicBezTo>
                  <a:close/>
                  <a:moveTo>
                    <a:pt x="8" y="6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7" y="10"/>
                    <a:pt x="7" y="11"/>
                    <a:pt x="9" y="13"/>
                  </a:cubicBezTo>
                  <a:cubicBezTo>
                    <a:pt x="9" y="14"/>
                    <a:pt x="9" y="14"/>
                    <a:pt x="10" y="14"/>
                  </a:cubicBezTo>
                  <a:cubicBezTo>
                    <a:pt x="11" y="14"/>
                    <a:pt x="12" y="13"/>
                    <a:pt x="12" y="13"/>
                  </a:cubicBezTo>
                  <a:cubicBezTo>
                    <a:pt x="12" y="13"/>
                    <a:pt x="12" y="12"/>
                    <a:pt x="12" y="12"/>
                  </a:cubicBezTo>
                  <a:cubicBezTo>
                    <a:pt x="12" y="11"/>
                    <a:pt x="12" y="10"/>
                    <a:pt x="13" y="10"/>
                  </a:cubicBezTo>
                  <a:lnTo>
                    <a:pt x="8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29" name="Freeform 525"/>
            <p:cNvSpPr/>
            <p:nvPr/>
          </p:nvSpPr>
          <p:spPr bwMode="auto">
            <a:xfrm>
              <a:off x="4628" y="1600"/>
              <a:ext cx="40" cy="38"/>
            </a:xfrm>
            <a:custGeom>
              <a:avLst/>
              <a:gdLst>
                <a:gd name="T0" fmla="*/ 8 w 17"/>
                <a:gd name="T1" fmla="*/ 4 h 16"/>
                <a:gd name="T2" fmla="*/ 9 w 17"/>
                <a:gd name="T3" fmla="*/ 7 h 16"/>
                <a:gd name="T4" fmla="*/ 11 w 17"/>
                <a:gd name="T5" fmla="*/ 2 h 16"/>
                <a:gd name="T6" fmla="*/ 14 w 17"/>
                <a:gd name="T7" fmla="*/ 8 h 16"/>
                <a:gd name="T8" fmla="*/ 17 w 17"/>
                <a:gd name="T9" fmla="*/ 14 h 16"/>
                <a:gd name="T10" fmla="*/ 13 w 17"/>
                <a:gd name="T11" fmla="*/ 12 h 16"/>
                <a:gd name="T12" fmla="*/ 8 w 17"/>
                <a:gd name="T13" fmla="*/ 15 h 16"/>
                <a:gd name="T14" fmla="*/ 8 w 17"/>
                <a:gd name="T15" fmla="*/ 13 h 16"/>
                <a:gd name="T16" fmla="*/ 7 w 17"/>
                <a:gd name="T17" fmla="*/ 14 h 16"/>
                <a:gd name="T18" fmla="*/ 7 w 17"/>
                <a:gd name="T19" fmla="*/ 14 h 16"/>
                <a:gd name="T20" fmla="*/ 6 w 17"/>
                <a:gd name="T21" fmla="*/ 16 h 16"/>
                <a:gd name="T22" fmla="*/ 0 w 17"/>
                <a:gd name="T23" fmla="*/ 10 h 16"/>
                <a:gd name="T24" fmla="*/ 1 w 17"/>
                <a:gd name="T25" fmla="*/ 9 h 16"/>
                <a:gd name="T26" fmla="*/ 0 w 17"/>
                <a:gd name="T27" fmla="*/ 7 h 16"/>
                <a:gd name="T28" fmla="*/ 2 w 17"/>
                <a:gd name="T29" fmla="*/ 4 h 16"/>
                <a:gd name="T30" fmla="*/ 6 w 17"/>
                <a:gd name="T31" fmla="*/ 0 h 16"/>
                <a:gd name="T32" fmla="*/ 8 w 17"/>
                <a:gd name="T3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8" y="4"/>
                  </a:moveTo>
                  <a:cubicBezTo>
                    <a:pt x="10" y="4"/>
                    <a:pt x="10" y="5"/>
                    <a:pt x="9" y="7"/>
                  </a:cubicBezTo>
                  <a:cubicBezTo>
                    <a:pt x="12" y="8"/>
                    <a:pt x="11" y="4"/>
                    <a:pt x="11" y="2"/>
                  </a:cubicBezTo>
                  <a:cubicBezTo>
                    <a:pt x="14" y="2"/>
                    <a:pt x="15" y="5"/>
                    <a:pt x="14" y="8"/>
                  </a:cubicBezTo>
                  <a:cubicBezTo>
                    <a:pt x="14" y="11"/>
                    <a:pt x="15" y="12"/>
                    <a:pt x="17" y="14"/>
                  </a:cubicBezTo>
                  <a:cubicBezTo>
                    <a:pt x="14" y="15"/>
                    <a:pt x="15" y="15"/>
                    <a:pt x="13" y="12"/>
                  </a:cubicBezTo>
                  <a:cubicBezTo>
                    <a:pt x="12" y="13"/>
                    <a:pt x="9" y="16"/>
                    <a:pt x="8" y="15"/>
                  </a:cubicBezTo>
                  <a:cubicBezTo>
                    <a:pt x="9" y="14"/>
                    <a:pt x="8" y="13"/>
                    <a:pt x="8" y="13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7" y="16"/>
                    <a:pt x="6" y="16"/>
                  </a:cubicBezTo>
                  <a:cubicBezTo>
                    <a:pt x="3" y="15"/>
                    <a:pt x="2" y="13"/>
                    <a:pt x="0" y="10"/>
                  </a:cubicBezTo>
                  <a:cubicBezTo>
                    <a:pt x="0" y="10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6"/>
                    <a:pt x="2" y="6"/>
                    <a:pt x="2" y="4"/>
                  </a:cubicBezTo>
                  <a:cubicBezTo>
                    <a:pt x="1" y="2"/>
                    <a:pt x="4" y="1"/>
                    <a:pt x="6" y="0"/>
                  </a:cubicBezTo>
                  <a:cubicBezTo>
                    <a:pt x="6" y="2"/>
                    <a:pt x="7" y="3"/>
                    <a:pt x="8" y="4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30" name="Freeform 526"/>
            <p:cNvSpPr>
              <a:spLocks noEditPoints="1"/>
            </p:cNvSpPr>
            <p:nvPr/>
          </p:nvSpPr>
          <p:spPr bwMode="auto">
            <a:xfrm>
              <a:off x="4623" y="1598"/>
              <a:ext cx="48" cy="43"/>
            </a:xfrm>
            <a:custGeom>
              <a:avLst/>
              <a:gdLst>
                <a:gd name="T0" fmla="*/ 8 w 20"/>
                <a:gd name="T1" fmla="*/ 18 h 18"/>
                <a:gd name="T2" fmla="*/ 0 w 20"/>
                <a:gd name="T3" fmla="*/ 10 h 18"/>
                <a:gd name="T4" fmla="*/ 2 w 20"/>
                <a:gd name="T5" fmla="*/ 10 h 18"/>
                <a:gd name="T6" fmla="*/ 2 w 20"/>
                <a:gd name="T7" fmla="*/ 6 h 18"/>
                <a:gd name="T8" fmla="*/ 6 w 20"/>
                <a:gd name="T9" fmla="*/ 1 h 18"/>
                <a:gd name="T10" fmla="*/ 8 w 20"/>
                <a:gd name="T11" fmla="*/ 0 h 18"/>
                <a:gd name="T12" fmla="*/ 11 w 20"/>
                <a:gd name="T13" fmla="*/ 5 h 18"/>
                <a:gd name="T14" fmla="*/ 12 w 20"/>
                <a:gd name="T15" fmla="*/ 7 h 18"/>
                <a:gd name="T16" fmla="*/ 12 w 20"/>
                <a:gd name="T17" fmla="*/ 3 h 18"/>
                <a:gd name="T18" fmla="*/ 16 w 20"/>
                <a:gd name="T19" fmla="*/ 4 h 18"/>
                <a:gd name="T20" fmla="*/ 19 w 20"/>
                <a:gd name="T21" fmla="*/ 14 h 18"/>
                <a:gd name="T22" fmla="*/ 19 w 20"/>
                <a:gd name="T23" fmla="*/ 16 h 18"/>
                <a:gd name="T24" fmla="*/ 14 w 20"/>
                <a:gd name="T25" fmla="*/ 15 h 18"/>
                <a:gd name="T26" fmla="*/ 9 w 20"/>
                <a:gd name="T27" fmla="*/ 17 h 18"/>
                <a:gd name="T28" fmla="*/ 3 w 20"/>
                <a:gd name="T29" fmla="*/ 11 h 18"/>
                <a:gd name="T30" fmla="*/ 8 w 20"/>
                <a:gd name="T31" fmla="*/ 16 h 18"/>
                <a:gd name="T32" fmla="*/ 8 w 20"/>
                <a:gd name="T33" fmla="*/ 16 h 18"/>
                <a:gd name="T34" fmla="*/ 9 w 20"/>
                <a:gd name="T35" fmla="*/ 13 h 18"/>
                <a:gd name="T36" fmla="*/ 10 w 20"/>
                <a:gd name="T37" fmla="*/ 13 h 18"/>
                <a:gd name="T38" fmla="*/ 14 w 20"/>
                <a:gd name="T39" fmla="*/ 14 h 18"/>
                <a:gd name="T40" fmla="*/ 15 w 20"/>
                <a:gd name="T41" fmla="*/ 12 h 18"/>
                <a:gd name="T42" fmla="*/ 17 w 20"/>
                <a:gd name="T43" fmla="*/ 15 h 18"/>
                <a:gd name="T44" fmla="*/ 16 w 20"/>
                <a:gd name="T45" fmla="*/ 9 h 18"/>
                <a:gd name="T46" fmla="*/ 13 w 20"/>
                <a:gd name="T47" fmla="*/ 4 h 18"/>
                <a:gd name="T48" fmla="*/ 12 w 20"/>
                <a:gd name="T49" fmla="*/ 9 h 18"/>
                <a:gd name="T50" fmla="*/ 11 w 20"/>
                <a:gd name="T51" fmla="*/ 8 h 18"/>
                <a:gd name="T52" fmla="*/ 11 w 20"/>
                <a:gd name="T53" fmla="*/ 8 h 18"/>
                <a:gd name="T54" fmla="*/ 10 w 20"/>
                <a:gd name="T55" fmla="*/ 6 h 18"/>
                <a:gd name="T56" fmla="*/ 10 w 20"/>
                <a:gd name="T57" fmla="*/ 6 h 18"/>
                <a:gd name="T58" fmla="*/ 7 w 20"/>
                <a:gd name="T59" fmla="*/ 2 h 18"/>
                <a:gd name="T60" fmla="*/ 4 w 20"/>
                <a:gd name="T61" fmla="*/ 5 h 18"/>
                <a:gd name="T62" fmla="*/ 3 w 20"/>
                <a:gd name="T63" fmla="*/ 8 h 18"/>
                <a:gd name="T64" fmla="*/ 4 w 20"/>
                <a:gd name="T65" fmla="*/ 10 h 18"/>
                <a:gd name="T66" fmla="*/ 3 w 20"/>
                <a:gd name="T67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" h="18">
                  <a:moveTo>
                    <a:pt x="9" y="18"/>
                  </a:moveTo>
                  <a:cubicBezTo>
                    <a:pt x="8" y="18"/>
                    <a:pt x="8" y="18"/>
                    <a:pt x="8" y="18"/>
                  </a:cubicBezTo>
                  <a:cubicBezTo>
                    <a:pt x="4" y="17"/>
                    <a:pt x="4" y="15"/>
                    <a:pt x="2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1" y="9"/>
                    <a:pt x="1" y="8"/>
                  </a:cubicBezTo>
                  <a:cubicBezTo>
                    <a:pt x="1" y="7"/>
                    <a:pt x="2" y="7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3"/>
                    <a:pt x="4" y="2"/>
                    <a:pt x="6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3"/>
                    <a:pt x="10" y="4"/>
                    <a:pt x="11" y="5"/>
                  </a:cubicBezTo>
                  <a:cubicBezTo>
                    <a:pt x="11" y="5"/>
                    <a:pt x="12" y="5"/>
                    <a:pt x="12" y="5"/>
                  </a:cubicBezTo>
                  <a:cubicBezTo>
                    <a:pt x="12" y="6"/>
                    <a:pt x="12" y="6"/>
                    <a:pt x="12" y="7"/>
                  </a:cubicBezTo>
                  <a:cubicBezTo>
                    <a:pt x="12" y="7"/>
                    <a:pt x="12" y="5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4" y="2"/>
                    <a:pt x="15" y="3"/>
                    <a:pt x="16" y="4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6" y="11"/>
                    <a:pt x="17" y="12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6" y="17"/>
                    <a:pt x="16" y="16"/>
                    <a:pt x="15" y="14"/>
                  </a:cubicBezTo>
                  <a:cubicBezTo>
                    <a:pt x="15" y="14"/>
                    <a:pt x="15" y="15"/>
                    <a:pt x="14" y="15"/>
                  </a:cubicBezTo>
                  <a:cubicBezTo>
                    <a:pt x="13" y="16"/>
                    <a:pt x="11" y="17"/>
                    <a:pt x="9" y="16"/>
                  </a:cubicBezTo>
                  <a:cubicBezTo>
                    <a:pt x="9" y="17"/>
                    <a:pt x="9" y="17"/>
                    <a:pt x="9" y="17"/>
                  </a:cubicBezTo>
                  <a:lnTo>
                    <a:pt x="9" y="18"/>
                  </a:lnTo>
                  <a:close/>
                  <a:moveTo>
                    <a:pt x="3" y="11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4" y="14"/>
                    <a:pt x="5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4"/>
                    <a:pt x="8" y="14"/>
                    <a:pt x="9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4"/>
                    <a:pt x="11" y="15"/>
                    <a:pt x="11" y="15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4" y="13"/>
                    <a:pt x="15" y="13"/>
                    <a:pt x="15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7" y="15"/>
                    <a:pt x="17" y="15"/>
                  </a:cubicBezTo>
                  <a:cubicBezTo>
                    <a:pt x="17" y="15"/>
                    <a:pt x="18" y="15"/>
                    <a:pt x="18" y="15"/>
                  </a:cubicBezTo>
                  <a:cubicBezTo>
                    <a:pt x="16" y="13"/>
                    <a:pt x="15" y="12"/>
                    <a:pt x="16" y="9"/>
                  </a:cubicBezTo>
                  <a:cubicBezTo>
                    <a:pt x="16" y="7"/>
                    <a:pt x="16" y="6"/>
                    <a:pt x="15" y="5"/>
                  </a:cubicBezTo>
                  <a:cubicBezTo>
                    <a:pt x="15" y="4"/>
                    <a:pt x="14" y="4"/>
                    <a:pt x="13" y="4"/>
                  </a:cubicBezTo>
                  <a:cubicBezTo>
                    <a:pt x="14" y="6"/>
                    <a:pt x="14" y="7"/>
                    <a:pt x="13" y="8"/>
                  </a:cubicBezTo>
                  <a:cubicBezTo>
                    <a:pt x="13" y="8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1" y="9"/>
                    <a:pt x="11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7"/>
                    <a:pt x="11" y="6"/>
                    <a:pt x="11" y="6"/>
                  </a:cubicBezTo>
                  <a:cubicBezTo>
                    <a:pt x="11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5"/>
                    <a:pt x="8" y="4"/>
                    <a:pt x="8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6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5" y="6"/>
                    <a:pt x="4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9"/>
                    <a:pt x="3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31" name="Freeform 527"/>
            <p:cNvSpPr/>
            <p:nvPr/>
          </p:nvSpPr>
          <p:spPr bwMode="auto">
            <a:xfrm>
              <a:off x="4618" y="1610"/>
              <a:ext cx="5" cy="14"/>
            </a:xfrm>
            <a:custGeom>
              <a:avLst/>
              <a:gdLst>
                <a:gd name="T0" fmla="*/ 1 w 2"/>
                <a:gd name="T1" fmla="*/ 3 h 6"/>
                <a:gd name="T2" fmla="*/ 1 w 2"/>
                <a:gd name="T3" fmla="*/ 6 h 6"/>
                <a:gd name="T4" fmla="*/ 1 w 2"/>
                <a:gd name="T5" fmla="*/ 0 h 6"/>
                <a:gd name="T6" fmla="*/ 1 w 2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6">
                  <a:moveTo>
                    <a:pt x="1" y="3"/>
                  </a:moveTo>
                  <a:cubicBezTo>
                    <a:pt x="1" y="4"/>
                    <a:pt x="1" y="5"/>
                    <a:pt x="1" y="6"/>
                  </a:cubicBezTo>
                  <a:cubicBezTo>
                    <a:pt x="0" y="4"/>
                    <a:pt x="0" y="2"/>
                    <a:pt x="1" y="0"/>
                  </a:cubicBezTo>
                  <a:cubicBezTo>
                    <a:pt x="1" y="1"/>
                    <a:pt x="2" y="2"/>
                    <a:pt x="1" y="3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32" name="Freeform 528"/>
            <p:cNvSpPr/>
            <p:nvPr/>
          </p:nvSpPr>
          <p:spPr bwMode="auto">
            <a:xfrm>
              <a:off x="4616" y="1605"/>
              <a:ext cx="7" cy="21"/>
            </a:xfrm>
            <a:custGeom>
              <a:avLst/>
              <a:gdLst>
                <a:gd name="T0" fmla="*/ 3 w 3"/>
                <a:gd name="T1" fmla="*/ 9 h 9"/>
                <a:gd name="T2" fmla="*/ 2 w 3"/>
                <a:gd name="T3" fmla="*/ 8 h 9"/>
                <a:gd name="T4" fmla="*/ 1 w 3"/>
                <a:gd name="T5" fmla="*/ 3 h 9"/>
                <a:gd name="T6" fmla="*/ 1 w 3"/>
                <a:gd name="T7" fmla="*/ 2 h 9"/>
                <a:gd name="T8" fmla="*/ 1 w 3"/>
                <a:gd name="T9" fmla="*/ 0 h 9"/>
                <a:gd name="T10" fmla="*/ 2 w 3"/>
                <a:gd name="T11" fmla="*/ 2 h 9"/>
                <a:gd name="T12" fmla="*/ 3 w 3"/>
                <a:gd name="T13" fmla="*/ 3 h 9"/>
                <a:gd name="T14" fmla="*/ 3 w 3"/>
                <a:gd name="T15" fmla="*/ 5 h 9"/>
                <a:gd name="T16" fmla="*/ 3 w 3"/>
                <a:gd name="T17" fmla="*/ 7 h 9"/>
                <a:gd name="T18" fmla="*/ 3 w 3"/>
                <a:gd name="T19" fmla="*/ 8 h 9"/>
                <a:gd name="T20" fmla="*/ 3 w 3"/>
                <a:gd name="T2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1" y="5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3"/>
                    <a:pt x="3" y="4"/>
                    <a:pt x="3" y="5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3" y="7"/>
                    <a:pt x="3" y="7"/>
                    <a:pt x="3" y="8"/>
                  </a:cubicBezTo>
                  <a:lnTo>
                    <a:pt x="3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33" name="Freeform 529"/>
            <p:cNvSpPr/>
            <p:nvPr/>
          </p:nvSpPr>
          <p:spPr bwMode="auto">
            <a:xfrm>
              <a:off x="4618" y="1650"/>
              <a:ext cx="8" cy="7"/>
            </a:xfrm>
            <a:custGeom>
              <a:avLst/>
              <a:gdLst>
                <a:gd name="T0" fmla="*/ 2 w 3"/>
                <a:gd name="T1" fmla="*/ 2 h 3"/>
                <a:gd name="T2" fmla="*/ 2 w 3"/>
                <a:gd name="T3" fmla="*/ 3 h 3"/>
                <a:gd name="T4" fmla="*/ 0 w 3"/>
                <a:gd name="T5" fmla="*/ 0 h 3"/>
                <a:gd name="T6" fmla="*/ 2 w 3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2"/>
                    <a:pt x="3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34" name="Freeform 530"/>
            <p:cNvSpPr/>
            <p:nvPr/>
          </p:nvSpPr>
          <p:spPr bwMode="auto">
            <a:xfrm>
              <a:off x="4614" y="1641"/>
              <a:ext cx="14" cy="19"/>
            </a:xfrm>
            <a:custGeom>
              <a:avLst/>
              <a:gdLst>
                <a:gd name="T0" fmla="*/ 4 w 6"/>
                <a:gd name="T1" fmla="*/ 8 h 8"/>
                <a:gd name="T2" fmla="*/ 4 w 6"/>
                <a:gd name="T3" fmla="*/ 8 h 8"/>
                <a:gd name="T4" fmla="*/ 4 w 6"/>
                <a:gd name="T5" fmla="*/ 7 h 8"/>
                <a:gd name="T6" fmla="*/ 4 w 6"/>
                <a:gd name="T7" fmla="*/ 7 h 8"/>
                <a:gd name="T8" fmla="*/ 0 w 6"/>
                <a:gd name="T9" fmla="*/ 0 h 8"/>
                <a:gd name="T10" fmla="*/ 3 w 6"/>
                <a:gd name="T11" fmla="*/ 4 h 8"/>
                <a:gd name="T12" fmla="*/ 5 w 6"/>
                <a:gd name="T13" fmla="*/ 5 h 8"/>
                <a:gd name="T14" fmla="*/ 5 w 6"/>
                <a:gd name="T15" fmla="*/ 5 h 8"/>
                <a:gd name="T16" fmla="*/ 5 w 6"/>
                <a:gd name="T17" fmla="*/ 6 h 8"/>
                <a:gd name="T18" fmla="*/ 5 w 6"/>
                <a:gd name="T19" fmla="*/ 8 h 8"/>
                <a:gd name="T20" fmla="*/ 4 w 6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8">
                  <a:moveTo>
                    <a:pt x="4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6" y="7"/>
                    <a:pt x="5" y="8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35" name="Freeform 531"/>
            <p:cNvSpPr/>
            <p:nvPr/>
          </p:nvSpPr>
          <p:spPr bwMode="auto">
            <a:xfrm>
              <a:off x="4794" y="1897"/>
              <a:ext cx="12" cy="10"/>
            </a:xfrm>
            <a:custGeom>
              <a:avLst/>
              <a:gdLst>
                <a:gd name="T0" fmla="*/ 3 w 5"/>
                <a:gd name="T1" fmla="*/ 0 h 4"/>
                <a:gd name="T2" fmla="*/ 0 w 5"/>
                <a:gd name="T3" fmla="*/ 4 h 4"/>
                <a:gd name="T4" fmla="*/ 3 w 5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1" y="1"/>
                    <a:pt x="1" y="2"/>
                    <a:pt x="0" y="4"/>
                  </a:cubicBezTo>
                  <a:cubicBezTo>
                    <a:pt x="2" y="3"/>
                    <a:pt x="5" y="2"/>
                    <a:pt x="3" y="0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36" name="Freeform 532"/>
            <p:cNvSpPr>
              <a:spLocks noEditPoints="1"/>
            </p:cNvSpPr>
            <p:nvPr/>
          </p:nvSpPr>
          <p:spPr bwMode="auto">
            <a:xfrm>
              <a:off x="4791" y="1897"/>
              <a:ext cx="12" cy="15"/>
            </a:xfrm>
            <a:custGeom>
              <a:avLst/>
              <a:gdLst>
                <a:gd name="T0" fmla="*/ 0 w 5"/>
                <a:gd name="T1" fmla="*/ 6 h 6"/>
                <a:gd name="T2" fmla="*/ 1 w 5"/>
                <a:gd name="T3" fmla="*/ 4 h 6"/>
                <a:gd name="T4" fmla="*/ 1 w 5"/>
                <a:gd name="T5" fmla="*/ 3 h 6"/>
                <a:gd name="T6" fmla="*/ 4 w 5"/>
                <a:gd name="T7" fmla="*/ 0 h 6"/>
                <a:gd name="T8" fmla="*/ 4 w 5"/>
                <a:gd name="T9" fmla="*/ 0 h 6"/>
                <a:gd name="T10" fmla="*/ 5 w 5"/>
                <a:gd name="T11" fmla="*/ 0 h 6"/>
                <a:gd name="T12" fmla="*/ 5 w 5"/>
                <a:gd name="T13" fmla="*/ 2 h 6"/>
                <a:gd name="T14" fmla="*/ 3 w 5"/>
                <a:gd name="T15" fmla="*/ 4 h 6"/>
                <a:gd name="T16" fmla="*/ 2 w 5"/>
                <a:gd name="T17" fmla="*/ 5 h 6"/>
                <a:gd name="T18" fmla="*/ 0 w 5"/>
                <a:gd name="T19" fmla="*/ 6 h 6"/>
                <a:gd name="T20" fmla="*/ 4 w 5"/>
                <a:gd name="T21" fmla="*/ 1 h 6"/>
                <a:gd name="T22" fmla="*/ 3 w 5"/>
                <a:gd name="T23" fmla="*/ 3 h 6"/>
                <a:gd name="T24" fmla="*/ 4 w 5"/>
                <a:gd name="T25" fmla="*/ 2 h 6"/>
                <a:gd name="T26" fmla="*/ 4 w 5"/>
                <a:gd name="T2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2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2"/>
                  </a:cubicBezTo>
                  <a:cubicBezTo>
                    <a:pt x="5" y="3"/>
                    <a:pt x="4" y="3"/>
                    <a:pt x="3" y="4"/>
                  </a:cubicBezTo>
                  <a:cubicBezTo>
                    <a:pt x="2" y="4"/>
                    <a:pt x="2" y="5"/>
                    <a:pt x="2" y="5"/>
                  </a:cubicBezTo>
                  <a:lnTo>
                    <a:pt x="0" y="6"/>
                  </a:lnTo>
                  <a:close/>
                  <a:moveTo>
                    <a:pt x="4" y="1"/>
                  </a:move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37" name="Freeform 533"/>
            <p:cNvSpPr/>
            <p:nvPr/>
          </p:nvSpPr>
          <p:spPr bwMode="auto">
            <a:xfrm>
              <a:off x="4630" y="1945"/>
              <a:ext cx="7" cy="7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1 h 3"/>
                <a:gd name="T4" fmla="*/ 1 w 3"/>
                <a:gd name="T5" fmla="*/ 0 h 3"/>
                <a:gd name="T6" fmla="*/ 0 w 3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2" y="3"/>
                    <a:pt x="2" y="2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38" name="Freeform 534"/>
            <p:cNvSpPr/>
            <p:nvPr/>
          </p:nvSpPr>
          <p:spPr bwMode="auto">
            <a:xfrm>
              <a:off x="4630" y="1943"/>
              <a:ext cx="7" cy="9"/>
            </a:xfrm>
            <a:custGeom>
              <a:avLst/>
              <a:gdLst>
                <a:gd name="T0" fmla="*/ 1 w 3"/>
                <a:gd name="T1" fmla="*/ 4 h 4"/>
                <a:gd name="T2" fmla="*/ 1 w 3"/>
                <a:gd name="T3" fmla="*/ 4 h 4"/>
                <a:gd name="T4" fmla="*/ 0 w 3"/>
                <a:gd name="T5" fmla="*/ 4 h 4"/>
                <a:gd name="T6" fmla="*/ 0 w 3"/>
                <a:gd name="T7" fmla="*/ 4 h 4"/>
                <a:gd name="T8" fmla="*/ 0 w 3"/>
                <a:gd name="T9" fmla="*/ 3 h 4"/>
                <a:gd name="T10" fmla="*/ 1 w 3"/>
                <a:gd name="T11" fmla="*/ 1 h 4"/>
                <a:gd name="T12" fmla="*/ 1 w 3"/>
                <a:gd name="T13" fmla="*/ 0 h 4"/>
                <a:gd name="T14" fmla="*/ 1 w 3"/>
                <a:gd name="T15" fmla="*/ 0 h 4"/>
                <a:gd name="T16" fmla="*/ 3 w 3"/>
                <a:gd name="T17" fmla="*/ 1 h 4"/>
                <a:gd name="T18" fmla="*/ 3 w 3"/>
                <a:gd name="T19" fmla="*/ 1 h 4"/>
                <a:gd name="T20" fmla="*/ 3 w 3"/>
                <a:gd name="T21" fmla="*/ 2 h 4"/>
                <a:gd name="T22" fmla="*/ 1 w 3"/>
                <a:gd name="T2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2" y="4"/>
                    <a:pt x="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39" name="Freeform 535"/>
            <p:cNvSpPr/>
            <p:nvPr/>
          </p:nvSpPr>
          <p:spPr bwMode="auto">
            <a:xfrm>
              <a:off x="4656" y="1954"/>
              <a:ext cx="22" cy="81"/>
            </a:xfrm>
            <a:custGeom>
              <a:avLst/>
              <a:gdLst>
                <a:gd name="T0" fmla="*/ 4 w 9"/>
                <a:gd name="T1" fmla="*/ 0 h 34"/>
                <a:gd name="T2" fmla="*/ 5 w 9"/>
                <a:gd name="T3" fmla="*/ 12 h 34"/>
                <a:gd name="T4" fmla="*/ 9 w 9"/>
                <a:gd name="T5" fmla="*/ 24 h 34"/>
                <a:gd name="T6" fmla="*/ 4 w 9"/>
                <a:gd name="T7" fmla="*/ 27 h 34"/>
                <a:gd name="T8" fmla="*/ 6 w 9"/>
                <a:gd name="T9" fmla="*/ 34 h 34"/>
                <a:gd name="T10" fmla="*/ 4 w 9"/>
                <a:gd name="T11" fmla="*/ 32 h 34"/>
                <a:gd name="T12" fmla="*/ 2 w 9"/>
                <a:gd name="T13" fmla="*/ 34 h 34"/>
                <a:gd name="T14" fmla="*/ 2 w 9"/>
                <a:gd name="T15" fmla="*/ 27 h 34"/>
                <a:gd name="T16" fmla="*/ 2 w 9"/>
                <a:gd name="T17" fmla="*/ 24 h 34"/>
                <a:gd name="T18" fmla="*/ 3 w 9"/>
                <a:gd name="T19" fmla="*/ 19 h 34"/>
                <a:gd name="T20" fmla="*/ 1 w 9"/>
                <a:gd name="T21" fmla="*/ 12 h 34"/>
                <a:gd name="T22" fmla="*/ 2 w 9"/>
                <a:gd name="T23" fmla="*/ 4 h 34"/>
                <a:gd name="T24" fmla="*/ 3 w 9"/>
                <a:gd name="T25" fmla="*/ 0 h 34"/>
                <a:gd name="T26" fmla="*/ 4 w 9"/>
                <a:gd name="T2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34">
                  <a:moveTo>
                    <a:pt x="4" y="0"/>
                  </a:moveTo>
                  <a:cubicBezTo>
                    <a:pt x="6" y="3"/>
                    <a:pt x="5" y="8"/>
                    <a:pt x="5" y="12"/>
                  </a:cubicBezTo>
                  <a:cubicBezTo>
                    <a:pt x="6" y="16"/>
                    <a:pt x="7" y="20"/>
                    <a:pt x="9" y="24"/>
                  </a:cubicBezTo>
                  <a:cubicBezTo>
                    <a:pt x="5" y="20"/>
                    <a:pt x="5" y="22"/>
                    <a:pt x="4" y="27"/>
                  </a:cubicBezTo>
                  <a:cubicBezTo>
                    <a:pt x="3" y="30"/>
                    <a:pt x="7" y="31"/>
                    <a:pt x="6" y="34"/>
                  </a:cubicBezTo>
                  <a:cubicBezTo>
                    <a:pt x="6" y="33"/>
                    <a:pt x="6" y="32"/>
                    <a:pt x="4" y="32"/>
                  </a:cubicBezTo>
                  <a:cubicBezTo>
                    <a:pt x="3" y="32"/>
                    <a:pt x="3" y="34"/>
                    <a:pt x="2" y="34"/>
                  </a:cubicBezTo>
                  <a:cubicBezTo>
                    <a:pt x="1" y="33"/>
                    <a:pt x="2" y="29"/>
                    <a:pt x="2" y="27"/>
                  </a:cubicBezTo>
                  <a:cubicBezTo>
                    <a:pt x="3" y="26"/>
                    <a:pt x="2" y="25"/>
                    <a:pt x="2" y="24"/>
                  </a:cubicBezTo>
                  <a:cubicBezTo>
                    <a:pt x="2" y="22"/>
                    <a:pt x="2" y="20"/>
                    <a:pt x="3" y="19"/>
                  </a:cubicBezTo>
                  <a:cubicBezTo>
                    <a:pt x="3" y="17"/>
                    <a:pt x="2" y="14"/>
                    <a:pt x="1" y="12"/>
                  </a:cubicBezTo>
                  <a:cubicBezTo>
                    <a:pt x="0" y="10"/>
                    <a:pt x="1" y="6"/>
                    <a:pt x="2" y="4"/>
                  </a:cubicBezTo>
                  <a:cubicBezTo>
                    <a:pt x="5" y="5"/>
                    <a:pt x="3" y="2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40" name="Freeform 536"/>
            <p:cNvSpPr>
              <a:spLocks noEditPoints="1"/>
            </p:cNvSpPr>
            <p:nvPr/>
          </p:nvSpPr>
          <p:spPr bwMode="auto">
            <a:xfrm>
              <a:off x="4656" y="1952"/>
              <a:ext cx="26" cy="98"/>
            </a:xfrm>
            <a:custGeom>
              <a:avLst/>
              <a:gdLst>
                <a:gd name="T0" fmla="*/ 4 w 11"/>
                <a:gd name="T1" fmla="*/ 41 h 41"/>
                <a:gd name="T2" fmla="*/ 5 w 11"/>
                <a:gd name="T3" fmla="*/ 35 h 41"/>
                <a:gd name="T4" fmla="*/ 4 w 11"/>
                <a:gd name="T5" fmla="*/ 34 h 41"/>
                <a:gd name="T6" fmla="*/ 3 w 11"/>
                <a:gd name="T7" fmla="*/ 35 h 41"/>
                <a:gd name="T8" fmla="*/ 3 w 11"/>
                <a:gd name="T9" fmla="*/ 36 h 41"/>
                <a:gd name="T10" fmla="*/ 3 w 11"/>
                <a:gd name="T11" fmla="*/ 36 h 41"/>
                <a:gd name="T12" fmla="*/ 2 w 11"/>
                <a:gd name="T13" fmla="*/ 36 h 41"/>
                <a:gd name="T14" fmla="*/ 2 w 11"/>
                <a:gd name="T15" fmla="*/ 29 h 41"/>
                <a:gd name="T16" fmla="*/ 2 w 11"/>
                <a:gd name="T17" fmla="*/ 28 h 41"/>
                <a:gd name="T18" fmla="*/ 1 w 11"/>
                <a:gd name="T19" fmla="*/ 27 h 41"/>
                <a:gd name="T20" fmla="*/ 1 w 11"/>
                <a:gd name="T21" fmla="*/ 25 h 41"/>
                <a:gd name="T22" fmla="*/ 2 w 11"/>
                <a:gd name="T23" fmla="*/ 21 h 41"/>
                <a:gd name="T24" fmla="*/ 2 w 11"/>
                <a:gd name="T25" fmla="*/ 20 h 41"/>
                <a:gd name="T26" fmla="*/ 1 w 11"/>
                <a:gd name="T27" fmla="*/ 13 h 41"/>
                <a:gd name="T28" fmla="*/ 1 w 11"/>
                <a:gd name="T29" fmla="*/ 6 h 41"/>
                <a:gd name="T30" fmla="*/ 1 w 11"/>
                <a:gd name="T31" fmla="*/ 5 h 41"/>
                <a:gd name="T32" fmla="*/ 1 w 11"/>
                <a:gd name="T33" fmla="*/ 4 h 41"/>
                <a:gd name="T34" fmla="*/ 2 w 11"/>
                <a:gd name="T35" fmla="*/ 4 h 41"/>
                <a:gd name="T36" fmla="*/ 3 w 11"/>
                <a:gd name="T37" fmla="*/ 4 h 41"/>
                <a:gd name="T38" fmla="*/ 2 w 11"/>
                <a:gd name="T39" fmla="*/ 1 h 41"/>
                <a:gd name="T40" fmla="*/ 2 w 11"/>
                <a:gd name="T41" fmla="*/ 1 h 41"/>
                <a:gd name="T42" fmla="*/ 3 w 11"/>
                <a:gd name="T43" fmla="*/ 1 h 41"/>
                <a:gd name="T44" fmla="*/ 3 w 11"/>
                <a:gd name="T45" fmla="*/ 0 h 41"/>
                <a:gd name="T46" fmla="*/ 4 w 11"/>
                <a:gd name="T47" fmla="*/ 0 h 41"/>
                <a:gd name="T48" fmla="*/ 4 w 11"/>
                <a:gd name="T49" fmla="*/ 0 h 41"/>
                <a:gd name="T50" fmla="*/ 6 w 11"/>
                <a:gd name="T51" fmla="*/ 9 h 41"/>
                <a:gd name="T52" fmla="*/ 6 w 11"/>
                <a:gd name="T53" fmla="*/ 13 h 41"/>
                <a:gd name="T54" fmla="*/ 10 w 11"/>
                <a:gd name="T55" fmla="*/ 24 h 41"/>
                <a:gd name="T56" fmla="*/ 11 w 11"/>
                <a:gd name="T57" fmla="*/ 28 h 41"/>
                <a:gd name="T58" fmla="*/ 9 w 11"/>
                <a:gd name="T59" fmla="*/ 25 h 41"/>
                <a:gd name="T60" fmla="*/ 6 w 11"/>
                <a:gd name="T61" fmla="*/ 23 h 41"/>
                <a:gd name="T62" fmla="*/ 5 w 11"/>
                <a:gd name="T63" fmla="*/ 28 h 41"/>
                <a:gd name="T64" fmla="*/ 6 w 11"/>
                <a:gd name="T65" fmla="*/ 31 h 41"/>
                <a:gd name="T66" fmla="*/ 7 w 11"/>
                <a:gd name="T67" fmla="*/ 35 h 41"/>
                <a:gd name="T68" fmla="*/ 4 w 11"/>
                <a:gd name="T69" fmla="*/ 41 h 41"/>
                <a:gd name="T70" fmla="*/ 2 w 11"/>
                <a:gd name="T71" fmla="*/ 6 h 41"/>
                <a:gd name="T72" fmla="*/ 2 w 11"/>
                <a:gd name="T73" fmla="*/ 6 h 41"/>
                <a:gd name="T74" fmla="*/ 2 w 11"/>
                <a:gd name="T75" fmla="*/ 12 h 41"/>
                <a:gd name="T76" fmla="*/ 3 w 11"/>
                <a:gd name="T77" fmla="*/ 20 h 41"/>
                <a:gd name="T78" fmla="*/ 3 w 11"/>
                <a:gd name="T79" fmla="*/ 22 h 41"/>
                <a:gd name="T80" fmla="*/ 2 w 11"/>
                <a:gd name="T81" fmla="*/ 25 h 41"/>
                <a:gd name="T82" fmla="*/ 3 w 11"/>
                <a:gd name="T83" fmla="*/ 26 h 41"/>
                <a:gd name="T84" fmla="*/ 3 w 11"/>
                <a:gd name="T85" fmla="*/ 28 h 41"/>
                <a:gd name="T86" fmla="*/ 3 w 11"/>
                <a:gd name="T87" fmla="*/ 30 h 41"/>
                <a:gd name="T88" fmla="*/ 2 w 11"/>
                <a:gd name="T89" fmla="*/ 34 h 41"/>
                <a:gd name="T90" fmla="*/ 4 w 11"/>
                <a:gd name="T91" fmla="*/ 32 h 41"/>
                <a:gd name="T92" fmla="*/ 5 w 11"/>
                <a:gd name="T93" fmla="*/ 32 h 41"/>
                <a:gd name="T94" fmla="*/ 4 w 11"/>
                <a:gd name="T95" fmla="*/ 32 h 41"/>
                <a:gd name="T96" fmla="*/ 3 w 11"/>
                <a:gd name="T97" fmla="*/ 27 h 41"/>
                <a:gd name="T98" fmla="*/ 6 w 11"/>
                <a:gd name="T99" fmla="*/ 22 h 41"/>
                <a:gd name="T100" fmla="*/ 7 w 11"/>
                <a:gd name="T101" fmla="*/ 22 h 41"/>
                <a:gd name="T102" fmla="*/ 5 w 11"/>
                <a:gd name="T103" fmla="*/ 13 h 41"/>
                <a:gd name="T104" fmla="*/ 5 w 11"/>
                <a:gd name="T105" fmla="*/ 9 h 41"/>
                <a:gd name="T106" fmla="*/ 4 w 11"/>
                <a:gd name="T107" fmla="*/ 3 h 41"/>
                <a:gd name="T108" fmla="*/ 4 w 11"/>
                <a:gd name="T109" fmla="*/ 5 h 41"/>
                <a:gd name="T110" fmla="*/ 3 w 11"/>
                <a:gd name="T111" fmla="*/ 6 h 41"/>
                <a:gd name="T112" fmla="*/ 3 w 11"/>
                <a:gd name="T113" fmla="*/ 6 h 41"/>
                <a:gd name="T114" fmla="*/ 2 w 11"/>
                <a:gd name="T115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" h="41">
                  <a:moveTo>
                    <a:pt x="4" y="41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4"/>
                    <a:pt x="5" y="34"/>
                    <a:pt x="4" y="34"/>
                  </a:cubicBezTo>
                  <a:cubicBezTo>
                    <a:pt x="4" y="34"/>
                    <a:pt x="3" y="35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0" y="35"/>
                    <a:pt x="1" y="32"/>
                    <a:pt x="2" y="29"/>
                  </a:cubicBezTo>
                  <a:cubicBezTo>
                    <a:pt x="2" y="29"/>
                    <a:pt x="2" y="29"/>
                    <a:pt x="2" y="28"/>
                  </a:cubicBezTo>
                  <a:cubicBezTo>
                    <a:pt x="2" y="28"/>
                    <a:pt x="2" y="27"/>
                    <a:pt x="1" y="27"/>
                  </a:cubicBezTo>
                  <a:cubicBezTo>
                    <a:pt x="1" y="26"/>
                    <a:pt x="1" y="26"/>
                    <a:pt x="1" y="25"/>
                  </a:cubicBezTo>
                  <a:cubicBezTo>
                    <a:pt x="1" y="24"/>
                    <a:pt x="1" y="23"/>
                    <a:pt x="2" y="21"/>
                  </a:cubicBezTo>
                  <a:cubicBezTo>
                    <a:pt x="2" y="21"/>
                    <a:pt x="2" y="20"/>
                    <a:pt x="2" y="20"/>
                  </a:cubicBezTo>
                  <a:cubicBezTo>
                    <a:pt x="2" y="18"/>
                    <a:pt x="2" y="15"/>
                    <a:pt x="1" y="13"/>
                  </a:cubicBezTo>
                  <a:cubicBezTo>
                    <a:pt x="0" y="11"/>
                    <a:pt x="0" y="9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3" y="4"/>
                    <a:pt x="3" y="3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3"/>
                    <a:pt x="6" y="6"/>
                    <a:pt x="6" y="9"/>
                  </a:cubicBezTo>
                  <a:cubicBezTo>
                    <a:pt x="6" y="11"/>
                    <a:pt x="6" y="12"/>
                    <a:pt x="6" y="13"/>
                  </a:cubicBezTo>
                  <a:cubicBezTo>
                    <a:pt x="6" y="17"/>
                    <a:pt x="8" y="21"/>
                    <a:pt x="10" y="24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7" y="24"/>
                    <a:pt x="7" y="23"/>
                    <a:pt x="6" y="23"/>
                  </a:cubicBezTo>
                  <a:cubicBezTo>
                    <a:pt x="5" y="23"/>
                    <a:pt x="5" y="26"/>
                    <a:pt x="5" y="28"/>
                  </a:cubicBezTo>
                  <a:cubicBezTo>
                    <a:pt x="4" y="29"/>
                    <a:pt x="5" y="30"/>
                    <a:pt x="6" y="31"/>
                  </a:cubicBezTo>
                  <a:cubicBezTo>
                    <a:pt x="6" y="32"/>
                    <a:pt x="7" y="34"/>
                    <a:pt x="7" y="35"/>
                  </a:cubicBezTo>
                  <a:lnTo>
                    <a:pt x="4" y="41"/>
                  </a:lnTo>
                  <a:close/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8"/>
                    <a:pt x="1" y="11"/>
                    <a:pt x="2" y="12"/>
                  </a:cubicBezTo>
                  <a:cubicBezTo>
                    <a:pt x="3" y="14"/>
                    <a:pt x="4" y="18"/>
                    <a:pt x="3" y="20"/>
                  </a:cubicBezTo>
                  <a:cubicBezTo>
                    <a:pt x="3" y="21"/>
                    <a:pt x="3" y="21"/>
                    <a:pt x="3" y="22"/>
                  </a:cubicBezTo>
                  <a:cubicBezTo>
                    <a:pt x="3" y="23"/>
                    <a:pt x="2" y="24"/>
                    <a:pt x="2" y="25"/>
                  </a:cubicBezTo>
                  <a:cubicBezTo>
                    <a:pt x="2" y="25"/>
                    <a:pt x="3" y="26"/>
                    <a:pt x="3" y="26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3" y="29"/>
                    <a:pt x="3" y="29"/>
                    <a:pt x="3" y="30"/>
                  </a:cubicBezTo>
                  <a:cubicBezTo>
                    <a:pt x="3" y="31"/>
                    <a:pt x="2" y="33"/>
                    <a:pt x="2" y="34"/>
                  </a:cubicBezTo>
                  <a:cubicBezTo>
                    <a:pt x="3" y="33"/>
                    <a:pt x="3" y="32"/>
                    <a:pt x="4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2"/>
                    <a:pt x="5" y="32"/>
                    <a:pt x="4" y="32"/>
                  </a:cubicBezTo>
                  <a:cubicBezTo>
                    <a:pt x="4" y="31"/>
                    <a:pt x="3" y="29"/>
                    <a:pt x="3" y="27"/>
                  </a:cubicBezTo>
                  <a:cubicBezTo>
                    <a:pt x="4" y="25"/>
                    <a:pt x="4" y="22"/>
                    <a:pt x="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6" y="19"/>
                    <a:pt x="5" y="16"/>
                    <a:pt x="5" y="13"/>
                  </a:cubicBezTo>
                  <a:cubicBezTo>
                    <a:pt x="4" y="12"/>
                    <a:pt x="5" y="11"/>
                    <a:pt x="5" y="9"/>
                  </a:cubicBezTo>
                  <a:cubicBezTo>
                    <a:pt x="5" y="7"/>
                    <a:pt x="5" y="5"/>
                    <a:pt x="4" y="3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4" y="5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41" name="Freeform 537"/>
            <p:cNvSpPr/>
            <p:nvPr/>
          </p:nvSpPr>
          <p:spPr bwMode="auto">
            <a:xfrm>
              <a:off x="4628" y="2601"/>
              <a:ext cx="9" cy="5"/>
            </a:xfrm>
            <a:custGeom>
              <a:avLst/>
              <a:gdLst>
                <a:gd name="T0" fmla="*/ 0 w 4"/>
                <a:gd name="T1" fmla="*/ 1 h 2"/>
                <a:gd name="T2" fmla="*/ 4 w 4"/>
                <a:gd name="T3" fmla="*/ 1 h 2"/>
                <a:gd name="T4" fmla="*/ 0 w 4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cubicBezTo>
                    <a:pt x="1" y="0"/>
                    <a:pt x="3" y="0"/>
                    <a:pt x="4" y="1"/>
                  </a:cubicBezTo>
                  <a:cubicBezTo>
                    <a:pt x="2" y="1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42" name="Freeform 538"/>
            <p:cNvSpPr/>
            <p:nvPr/>
          </p:nvSpPr>
          <p:spPr bwMode="auto">
            <a:xfrm>
              <a:off x="4626" y="2599"/>
              <a:ext cx="16" cy="7"/>
            </a:xfrm>
            <a:custGeom>
              <a:avLst/>
              <a:gdLst>
                <a:gd name="T0" fmla="*/ 2 w 7"/>
                <a:gd name="T1" fmla="*/ 3 h 3"/>
                <a:gd name="T2" fmla="*/ 0 w 7"/>
                <a:gd name="T3" fmla="*/ 2 h 3"/>
                <a:gd name="T4" fmla="*/ 0 w 7"/>
                <a:gd name="T5" fmla="*/ 2 h 3"/>
                <a:gd name="T6" fmla="*/ 0 w 7"/>
                <a:gd name="T7" fmla="*/ 1 h 3"/>
                <a:gd name="T8" fmla="*/ 5 w 7"/>
                <a:gd name="T9" fmla="*/ 2 h 3"/>
                <a:gd name="T10" fmla="*/ 7 w 7"/>
                <a:gd name="T11" fmla="*/ 3 h 3"/>
                <a:gd name="T12" fmla="*/ 5 w 7"/>
                <a:gd name="T13" fmla="*/ 3 h 3"/>
                <a:gd name="T14" fmla="*/ 4 w 7"/>
                <a:gd name="T15" fmla="*/ 3 h 3"/>
                <a:gd name="T16" fmla="*/ 2 w 7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">
                  <a:moveTo>
                    <a:pt x="2" y="3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4" y="1"/>
                    <a:pt x="5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3" y="3"/>
                    <a:pt x="3" y="3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43" name="Freeform 539"/>
            <p:cNvSpPr/>
            <p:nvPr/>
          </p:nvSpPr>
          <p:spPr bwMode="auto">
            <a:xfrm>
              <a:off x="4481" y="2430"/>
              <a:ext cx="254" cy="199"/>
            </a:xfrm>
            <a:custGeom>
              <a:avLst/>
              <a:gdLst>
                <a:gd name="T0" fmla="*/ 2 w 107"/>
                <a:gd name="T1" fmla="*/ 33 h 84"/>
                <a:gd name="T2" fmla="*/ 9 w 107"/>
                <a:gd name="T3" fmla="*/ 27 h 84"/>
                <a:gd name="T4" fmla="*/ 16 w 107"/>
                <a:gd name="T5" fmla="*/ 25 h 84"/>
                <a:gd name="T6" fmla="*/ 24 w 107"/>
                <a:gd name="T7" fmla="*/ 20 h 84"/>
                <a:gd name="T8" fmla="*/ 25 w 107"/>
                <a:gd name="T9" fmla="*/ 16 h 84"/>
                <a:gd name="T10" fmla="*/ 28 w 107"/>
                <a:gd name="T11" fmla="*/ 17 h 84"/>
                <a:gd name="T12" fmla="*/ 31 w 107"/>
                <a:gd name="T13" fmla="*/ 13 h 84"/>
                <a:gd name="T14" fmla="*/ 32 w 107"/>
                <a:gd name="T15" fmla="*/ 12 h 84"/>
                <a:gd name="T16" fmla="*/ 33 w 107"/>
                <a:gd name="T17" fmla="*/ 11 h 84"/>
                <a:gd name="T18" fmla="*/ 37 w 107"/>
                <a:gd name="T19" fmla="*/ 9 h 84"/>
                <a:gd name="T20" fmla="*/ 43 w 107"/>
                <a:gd name="T21" fmla="*/ 12 h 84"/>
                <a:gd name="T22" fmla="*/ 45 w 107"/>
                <a:gd name="T23" fmla="*/ 7 h 84"/>
                <a:gd name="T24" fmla="*/ 50 w 107"/>
                <a:gd name="T25" fmla="*/ 4 h 84"/>
                <a:gd name="T26" fmla="*/ 52 w 107"/>
                <a:gd name="T27" fmla="*/ 2 h 84"/>
                <a:gd name="T28" fmla="*/ 60 w 107"/>
                <a:gd name="T29" fmla="*/ 4 h 84"/>
                <a:gd name="T30" fmla="*/ 61 w 107"/>
                <a:gd name="T31" fmla="*/ 3 h 84"/>
                <a:gd name="T32" fmla="*/ 61 w 107"/>
                <a:gd name="T33" fmla="*/ 7 h 84"/>
                <a:gd name="T34" fmla="*/ 60 w 107"/>
                <a:gd name="T35" fmla="*/ 7 h 84"/>
                <a:gd name="T36" fmla="*/ 60 w 107"/>
                <a:gd name="T37" fmla="*/ 8 h 84"/>
                <a:gd name="T38" fmla="*/ 61 w 107"/>
                <a:gd name="T39" fmla="*/ 14 h 84"/>
                <a:gd name="T40" fmla="*/ 66 w 107"/>
                <a:gd name="T41" fmla="*/ 16 h 84"/>
                <a:gd name="T42" fmla="*/ 72 w 107"/>
                <a:gd name="T43" fmla="*/ 19 h 84"/>
                <a:gd name="T44" fmla="*/ 79 w 107"/>
                <a:gd name="T45" fmla="*/ 4 h 84"/>
                <a:gd name="T46" fmla="*/ 83 w 107"/>
                <a:gd name="T47" fmla="*/ 10 h 84"/>
                <a:gd name="T48" fmla="*/ 85 w 107"/>
                <a:gd name="T49" fmla="*/ 14 h 84"/>
                <a:gd name="T50" fmla="*/ 88 w 107"/>
                <a:gd name="T51" fmla="*/ 22 h 84"/>
                <a:gd name="T52" fmla="*/ 91 w 107"/>
                <a:gd name="T53" fmla="*/ 25 h 84"/>
                <a:gd name="T54" fmla="*/ 94 w 107"/>
                <a:gd name="T55" fmla="*/ 27 h 84"/>
                <a:gd name="T56" fmla="*/ 98 w 107"/>
                <a:gd name="T57" fmla="*/ 31 h 84"/>
                <a:gd name="T58" fmla="*/ 99 w 107"/>
                <a:gd name="T59" fmla="*/ 32 h 84"/>
                <a:gd name="T60" fmla="*/ 105 w 107"/>
                <a:gd name="T61" fmla="*/ 40 h 84"/>
                <a:gd name="T62" fmla="*/ 107 w 107"/>
                <a:gd name="T63" fmla="*/ 51 h 84"/>
                <a:gd name="T64" fmla="*/ 101 w 107"/>
                <a:gd name="T65" fmla="*/ 66 h 84"/>
                <a:gd name="T66" fmla="*/ 99 w 107"/>
                <a:gd name="T67" fmla="*/ 71 h 84"/>
                <a:gd name="T68" fmla="*/ 91 w 107"/>
                <a:gd name="T69" fmla="*/ 81 h 84"/>
                <a:gd name="T70" fmla="*/ 88 w 107"/>
                <a:gd name="T71" fmla="*/ 83 h 84"/>
                <a:gd name="T72" fmla="*/ 84 w 107"/>
                <a:gd name="T73" fmla="*/ 81 h 84"/>
                <a:gd name="T74" fmla="*/ 83 w 107"/>
                <a:gd name="T75" fmla="*/ 80 h 84"/>
                <a:gd name="T76" fmla="*/ 79 w 107"/>
                <a:gd name="T77" fmla="*/ 82 h 84"/>
                <a:gd name="T78" fmla="*/ 70 w 107"/>
                <a:gd name="T79" fmla="*/ 77 h 84"/>
                <a:gd name="T80" fmla="*/ 66 w 107"/>
                <a:gd name="T81" fmla="*/ 72 h 84"/>
                <a:gd name="T82" fmla="*/ 63 w 107"/>
                <a:gd name="T83" fmla="*/ 71 h 84"/>
                <a:gd name="T84" fmla="*/ 64 w 107"/>
                <a:gd name="T85" fmla="*/ 67 h 84"/>
                <a:gd name="T86" fmla="*/ 60 w 107"/>
                <a:gd name="T87" fmla="*/ 70 h 84"/>
                <a:gd name="T88" fmla="*/ 59 w 107"/>
                <a:gd name="T89" fmla="*/ 69 h 84"/>
                <a:gd name="T90" fmla="*/ 55 w 107"/>
                <a:gd name="T91" fmla="*/ 63 h 84"/>
                <a:gd name="T92" fmla="*/ 53 w 107"/>
                <a:gd name="T93" fmla="*/ 62 h 84"/>
                <a:gd name="T94" fmla="*/ 45 w 107"/>
                <a:gd name="T95" fmla="*/ 59 h 84"/>
                <a:gd name="T96" fmla="*/ 29 w 107"/>
                <a:gd name="T97" fmla="*/ 64 h 84"/>
                <a:gd name="T98" fmla="*/ 20 w 107"/>
                <a:gd name="T99" fmla="*/ 67 h 84"/>
                <a:gd name="T100" fmla="*/ 8 w 107"/>
                <a:gd name="T101" fmla="*/ 70 h 84"/>
                <a:gd name="T102" fmla="*/ 6 w 107"/>
                <a:gd name="T103" fmla="*/ 63 h 84"/>
                <a:gd name="T104" fmla="*/ 0 w 107"/>
                <a:gd name="T105" fmla="*/ 43 h 84"/>
                <a:gd name="T106" fmla="*/ 2 w 107"/>
                <a:gd name="T107" fmla="*/ 44 h 84"/>
                <a:gd name="T108" fmla="*/ 1 w 107"/>
                <a:gd name="T109" fmla="*/ 3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7" h="84">
                  <a:moveTo>
                    <a:pt x="2" y="31"/>
                  </a:moveTo>
                  <a:cubicBezTo>
                    <a:pt x="2" y="30"/>
                    <a:pt x="2" y="32"/>
                    <a:pt x="2" y="33"/>
                  </a:cubicBezTo>
                  <a:cubicBezTo>
                    <a:pt x="2" y="31"/>
                    <a:pt x="4" y="31"/>
                    <a:pt x="5" y="30"/>
                  </a:cubicBezTo>
                  <a:cubicBezTo>
                    <a:pt x="6" y="30"/>
                    <a:pt x="7" y="28"/>
                    <a:pt x="9" y="27"/>
                  </a:cubicBezTo>
                  <a:cubicBezTo>
                    <a:pt x="9" y="27"/>
                    <a:pt x="11" y="28"/>
                    <a:pt x="12" y="27"/>
                  </a:cubicBezTo>
                  <a:cubicBezTo>
                    <a:pt x="13" y="27"/>
                    <a:pt x="15" y="25"/>
                    <a:pt x="16" y="25"/>
                  </a:cubicBezTo>
                  <a:cubicBezTo>
                    <a:pt x="19" y="26"/>
                    <a:pt x="21" y="24"/>
                    <a:pt x="22" y="21"/>
                  </a:cubicBezTo>
                  <a:cubicBezTo>
                    <a:pt x="23" y="21"/>
                    <a:pt x="24" y="21"/>
                    <a:pt x="24" y="20"/>
                  </a:cubicBezTo>
                  <a:cubicBezTo>
                    <a:pt x="24" y="20"/>
                    <a:pt x="23" y="19"/>
                    <a:pt x="23" y="18"/>
                  </a:cubicBezTo>
                  <a:cubicBezTo>
                    <a:pt x="24" y="17"/>
                    <a:pt x="25" y="17"/>
                    <a:pt x="25" y="16"/>
                  </a:cubicBezTo>
                  <a:cubicBezTo>
                    <a:pt x="26" y="17"/>
                    <a:pt x="26" y="18"/>
                    <a:pt x="27" y="19"/>
                  </a:cubicBezTo>
                  <a:cubicBezTo>
                    <a:pt x="27" y="18"/>
                    <a:pt x="28" y="18"/>
                    <a:pt x="28" y="17"/>
                  </a:cubicBezTo>
                  <a:cubicBezTo>
                    <a:pt x="26" y="15"/>
                    <a:pt x="28" y="15"/>
                    <a:pt x="29" y="16"/>
                  </a:cubicBezTo>
                  <a:cubicBezTo>
                    <a:pt x="29" y="15"/>
                    <a:pt x="30" y="13"/>
                    <a:pt x="31" y="13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2"/>
                    <a:pt x="32" y="12"/>
                  </a:cubicBezTo>
                  <a:cubicBezTo>
                    <a:pt x="32" y="12"/>
                    <a:pt x="31" y="11"/>
                    <a:pt x="31" y="11"/>
                  </a:cubicBezTo>
                  <a:cubicBezTo>
                    <a:pt x="32" y="11"/>
                    <a:pt x="32" y="10"/>
                    <a:pt x="33" y="11"/>
                  </a:cubicBezTo>
                  <a:cubicBezTo>
                    <a:pt x="33" y="10"/>
                    <a:pt x="34" y="10"/>
                    <a:pt x="33" y="9"/>
                  </a:cubicBezTo>
                  <a:cubicBezTo>
                    <a:pt x="34" y="10"/>
                    <a:pt x="36" y="9"/>
                    <a:pt x="37" y="9"/>
                  </a:cubicBezTo>
                  <a:cubicBezTo>
                    <a:pt x="40" y="10"/>
                    <a:pt x="39" y="11"/>
                    <a:pt x="39" y="13"/>
                  </a:cubicBezTo>
                  <a:cubicBezTo>
                    <a:pt x="39" y="11"/>
                    <a:pt x="42" y="10"/>
                    <a:pt x="43" y="12"/>
                  </a:cubicBezTo>
                  <a:cubicBezTo>
                    <a:pt x="44" y="10"/>
                    <a:pt x="42" y="10"/>
                    <a:pt x="44" y="8"/>
                  </a:cubicBezTo>
                  <a:cubicBezTo>
                    <a:pt x="44" y="8"/>
                    <a:pt x="45" y="6"/>
                    <a:pt x="45" y="7"/>
                  </a:cubicBezTo>
                  <a:cubicBezTo>
                    <a:pt x="45" y="6"/>
                    <a:pt x="45" y="4"/>
                    <a:pt x="47" y="6"/>
                  </a:cubicBezTo>
                  <a:cubicBezTo>
                    <a:pt x="46" y="3"/>
                    <a:pt x="49" y="5"/>
                    <a:pt x="50" y="4"/>
                  </a:cubicBezTo>
                  <a:cubicBezTo>
                    <a:pt x="52" y="3"/>
                    <a:pt x="51" y="2"/>
                    <a:pt x="49" y="2"/>
                  </a:cubicBezTo>
                  <a:cubicBezTo>
                    <a:pt x="50" y="1"/>
                    <a:pt x="51" y="2"/>
                    <a:pt x="52" y="2"/>
                  </a:cubicBezTo>
                  <a:cubicBezTo>
                    <a:pt x="53" y="4"/>
                    <a:pt x="58" y="5"/>
                    <a:pt x="60" y="3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60" y="4"/>
                    <a:pt x="60" y="4"/>
                    <a:pt x="60" y="5"/>
                  </a:cubicBezTo>
                  <a:cubicBezTo>
                    <a:pt x="60" y="5"/>
                    <a:pt x="61" y="4"/>
                    <a:pt x="61" y="3"/>
                  </a:cubicBezTo>
                  <a:cubicBezTo>
                    <a:pt x="62" y="4"/>
                    <a:pt x="62" y="4"/>
                    <a:pt x="62" y="5"/>
                  </a:cubicBezTo>
                  <a:cubicBezTo>
                    <a:pt x="61" y="6"/>
                    <a:pt x="62" y="7"/>
                    <a:pt x="61" y="7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7"/>
                    <a:pt x="60" y="8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0" y="10"/>
                    <a:pt x="58" y="11"/>
                    <a:pt x="60" y="12"/>
                  </a:cubicBezTo>
                  <a:cubicBezTo>
                    <a:pt x="61" y="13"/>
                    <a:pt x="61" y="13"/>
                    <a:pt x="61" y="14"/>
                  </a:cubicBezTo>
                  <a:cubicBezTo>
                    <a:pt x="61" y="15"/>
                    <a:pt x="63" y="14"/>
                    <a:pt x="63" y="14"/>
                  </a:cubicBezTo>
                  <a:cubicBezTo>
                    <a:pt x="64" y="15"/>
                    <a:pt x="65" y="15"/>
                    <a:pt x="66" y="16"/>
                  </a:cubicBezTo>
                  <a:cubicBezTo>
                    <a:pt x="66" y="17"/>
                    <a:pt x="67" y="16"/>
                    <a:pt x="68" y="17"/>
                  </a:cubicBezTo>
                  <a:cubicBezTo>
                    <a:pt x="70" y="18"/>
                    <a:pt x="70" y="20"/>
                    <a:pt x="72" y="19"/>
                  </a:cubicBezTo>
                  <a:cubicBezTo>
                    <a:pt x="78" y="17"/>
                    <a:pt x="72" y="3"/>
                    <a:pt x="78" y="0"/>
                  </a:cubicBezTo>
                  <a:cubicBezTo>
                    <a:pt x="78" y="1"/>
                    <a:pt x="78" y="3"/>
                    <a:pt x="79" y="4"/>
                  </a:cubicBezTo>
                  <a:cubicBezTo>
                    <a:pt x="79" y="5"/>
                    <a:pt x="80" y="9"/>
                    <a:pt x="81" y="10"/>
                  </a:cubicBezTo>
                  <a:cubicBezTo>
                    <a:pt x="81" y="10"/>
                    <a:pt x="82" y="10"/>
                    <a:pt x="83" y="10"/>
                  </a:cubicBezTo>
                  <a:cubicBezTo>
                    <a:pt x="83" y="10"/>
                    <a:pt x="84" y="11"/>
                    <a:pt x="85" y="12"/>
                  </a:cubicBezTo>
                  <a:cubicBezTo>
                    <a:pt x="85" y="12"/>
                    <a:pt x="85" y="14"/>
                    <a:pt x="85" y="14"/>
                  </a:cubicBezTo>
                  <a:cubicBezTo>
                    <a:pt x="86" y="16"/>
                    <a:pt x="86" y="16"/>
                    <a:pt x="87" y="17"/>
                  </a:cubicBezTo>
                  <a:cubicBezTo>
                    <a:pt x="87" y="19"/>
                    <a:pt x="87" y="20"/>
                    <a:pt x="88" y="22"/>
                  </a:cubicBezTo>
                  <a:cubicBezTo>
                    <a:pt x="88" y="23"/>
                    <a:pt x="88" y="22"/>
                    <a:pt x="89" y="23"/>
                  </a:cubicBezTo>
                  <a:cubicBezTo>
                    <a:pt x="90" y="24"/>
                    <a:pt x="90" y="23"/>
                    <a:pt x="91" y="25"/>
                  </a:cubicBezTo>
                  <a:cubicBezTo>
                    <a:pt x="91" y="25"/>
                    <a:pt x="92" y="25"/>
                    <a:pt x="93" y="25"/>
                  </a:cubicBezTo>
                  <a:cubicBezTo>
                    <a:pt x="95" y="26"/>
                    <a:pt x="93" y="26"/>
                    <a:pt x="94" y="27"/>
                  </a:cubicBezTo>
                  <a:cubicBezTo>
                    <a:pt x="96" y="29"/>
                    <a:pt x="96" y="30"/>
                    <a:pt x="97" y="33"/>
                  </a:cubicBezTo>
                  <a:cubicBezTo>
                    <a:pt x="97" y="32"/>
                    <a:pt x="97" y="32"/>
                    <a:pt x="98" y="31"/>
                  </a:cubicBezTo>
                  <a:cubicBezTo>
                    <a:pt x="98" y="32"/>
                    <a:pt x="99" y="32"/>
                    <a:pt x="99" y="33"/>
                  </a:cubicBezTo>
                  <a:cubicBezTo>
                    <a:pt x="99" y="33"/>
                    <a:pt x="99" y="32"/>
                    <a:pt x="99" y="32"/>
                  </a:cubicBezTo>
                  <a:cubicBezTo>
                    <a:pt x="100" y="34"/>
                    <a:pt x="100" y="35"/>
                    <a:pt x="101" y="37"/>
                  </a:cubicBezTo>
                  <a:cubicBezTo>
                    <a:pt x="103" y="38"/>
                    <a:pt x="104" y="39"/>
                    <a:pt x="105" y="40"/>
                  </a:cubicBezTo>
                  <a:cubicBezTo>
                    <a:pt x="106" y="42"/>
                    <a:pt x="106" y="44"/>
                    <a:pt x="106" y="46"/>
                  </a:cubicBezTo>
                  <a:cubicBezTo>
                    <a:pt x="106" y="48"/>
                    <a:pt x="107" y="49"/>
                    <a:pt x="107" y="51"/>
                  </a:cubicBezTo>
                  <a:cubicBezTo>
                    <a:pt x="106" y="55"/>
                    <a:pt x="106" y="59"/>
                    <a:pt x="104" y="62"/>
                  </a:cubicBezTo>
                  <a:cubicBezTo>
                    <a:pt x="103" y="63"/>
                    <a:pt x="101" y="64"/>
                    <a:pt x="101" y="66"/>
                  </a:cubicBezTo>
                  <a:cubicBezTo>
                    <a:pt x="100" y="67"/>
                    <a:pt x="100" y="70"/>
                    <a:pt x="99" y="71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8" y="74"/>
                    <a:pt x="99" y="78"/>
                    <a:pt x="96" y="79"/>
                  </a:cubicBezTo>
                  <a:cubicBezTo>
                    <a:pt x="94" y="80"/>
                    <a:pt x="93" y="80"/>
                    <a:pt x="91" y="81"/>
                  </a:cubicBezTo>
                  <a:cubicBezTo>
                    <a:pt x="90" y="82"/>
                    <a:pt x="88" y="83"/>
                    <a:pt x="88" y="83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88" y="83"/>
                    <a:pt x="88" y="84"/>
                    <a:pt x="88" y="84"/>
                  </a:cubicBezTo>
                  <a:cubicBezTo>
                    <a:pt x="87" y="83"/>
                    <a:pt x="85" y="80"/>
                    <a:pt x="84" y="81"/>
                  </a:cubicBezTo>
                  <a:cubicBezTo>
                    <a:pt x="84" y="80"/>
                    <a:pt x="84" y="81"/>
                    <a:pt x="84" y="80"/>
                  </a:cubicBezTo>
                  <a:cubicBezTo>
                    <a:pt x="83" y="80"/>
                    <a:pt x="83" y="80"/>
                    <a:pt x="83" y="80"/>
                  </a:cubicBezTo>
                  <a:cubicBezTo>
                    <a:pt x="83" y="81"/>
                    <a:pt x="83" y="81"/>
                    <a:pt x="83" y="81"/>
                  </a:cubicBezTo>
                  <a:cubicBezTo>
                    <a:pt x="82" y="82"/>
                    <a:pt x="81" y="83"/>
                    <a:pt x="79" y="82"/>
                  </a:cubicBezTo>
                  <a:cubicBezTo>
                    <a:pt x="77" y="81"/>
                    <a:pt x="75" y="82"/>
                    <a:pt x="74" y="81"/>
                  </a:cubicBezTo>
                  <a:cubicBezTo>
                    <a:pt x="72" y="80"/>
                    <a:pt x="71" y="79"/>
                    <a:pt x="70" y="77"/>
                  </a:cubicBezTo>
                  <a:cubicBezTo>
                    <a:pt x="70" y="76"/>
                    <a:pt x="69" y="72"/>
                    <a:pt x="69" y="72"/>
                  </a:cubicBezTo>
                  <a:cubicBezTo>
                    <a:pt x="68" y="72"/>
                    <a:pt x="67" y="72"/>
                    <a:pt x="66" y="72"/>
                  </a:cubicBezTo>
                  <a:cubicBezTo>
                    <a:pt x="67" y="71"/>
                    <a:pt x="67" y="69"/>
                    <a:pt x="66" y="68"/>
                  </a:cubicBezTo>
                  <a:cubicBezTo>
                    <a:pt x="65" y="70"/>
                    <a:pt x="65" y="71"/>
                    <a:pt x="63" y="71"/>
                  </a:cubicBezTo>
                  <a:cubicBezTo>
                    <a:pt x="63" y="70"/>
                    <a:pt x="64" y="70"/>
                    <a:pt x="64" y="70"/>
                  </a:cubicBezTo>
                  <a:cubicBezTo>
                    <a:pt x="64" y="69"/>
                    <a:pt x="64" y="68"/>
                    <a:pt x="64" y="67"/>
                  </a:cubicBezTo>
                  <a:cubicBezTo>
                    <a:pt x="65" y="66"/>
                    <a:pt x="66" y="64"/>
                    <a:pt x="65" y="62"/>
                  </a:cubicBezTo>
                  <a:cubicBezTo>
                    <a:pt x="65" y="66"/>
                    <a:pt x="60" y="67"/>
                    <a:pt x="60" y="70"/>
                  </a:cubicBezTo>
                  <a:cubicBezTo>
                    <a:pt x="59" y="70"/>
                    <a:pt x="58" y="70"/>
                    <a:pt x="58" y="69"/>
                  </a:cubicBezTo>
                  <a:cubicBezTo>
                    <a:pt x="58" y="69"/>
                    <a:pt x="59" y="69"/>
                    <a:pt x="59" y="69"/>
                  </a:cubicBezTo>
                  <a:cubicBezTo>
                    <a:pt x="59" y="67"/>
                    <a:pt x="58" y="66"/>
                    <a:pt x="57" y="65"/>
                  </a:cubicBezTo>
                  <a:cubicBezTo>
                    <a:pt x="56" y="64"/>
                    <a:pt x="55" y="64"/>
                    <a:pt x="55" y="63"/>
                  </a:cubicBezTo>
                  <a:cubicBezTo>
                    <a:pt x="56" y="62"/>
                    <a:pt x="54" y="62"/>
                    <a:pt x="53" y="61"/>
                  </a:cubicBezTo>
                  <a:cubicBezTo>
                    <a:pt x="53" y="61"/>
                    <a:pt x="53" y="61"/>
                    <a:pt x="53" y="62"/>
                  </a:cubicBezTo>
                  <a:cubicBezTo>
                    <a:pt x="52" y="60"/>
                    <a:pt x="51" y="61"/>
                    <a:pt x="50" y="60"/>
                  </a:cubicBezTo>
                  <a:cubicBezTo>
                    <a:pt x="48" y="59"/>
                    <a:pt x="47" y="59"/>
                    <a:pt x="45" y="59"/>
                  </a:cubicBezTo>
                  <a:cubicBezTo>
                    <a:pt x="41" y="59"/>
                    <a:pt x="38" y="61"/>
                    <a:pt x="34" y="62"/>
                  </a:cubicBezTo>
                  <a:cubicBezTo>
                    <a:pt x="33" y="62"/>
                    <a:pt x="31" y="63"/>
                    <a:pt x="29" y="64"/>
                  </a:cubicBezTo>
                  <a:cubicBezTo>
                    <a:pt x="28" y="64"/>
                    <a:pt x="28" y="66"/>
                    <a:pt x="27" y="66"/>
                  </a:cubicBezTo>
                  <a:cubicBezTo>
                    <a:pt x="25" y="66"/>
                    <a:pt x="22" y="67"/>
                    <a:pt x="20" y="67"/>
                  </a:cubicBezTo>
                  <a:cubicBezTo>
                    <a:pt x="18" y="67"/>
                    <a:pt x="17" y="68"/>
                    <a:pt x="16" y="68"/>
                  </a:cubicBezTo>
                  <a:cubicBezTo>
                    <a:pt x="12" y="69"/>
                    <a:pt x="12" y="72"/>
                    <a:pt x="8" y="70"/>
                  </a:cubicBezTo>
                  <a:cubicBezTo>
                    <a:pt x="6" y="69"/>
                    <a:pt x="5" y="67"/>
                    <a:pt x="5" y="66"/>
                  </a:cubicBezTo>
                  <a:cubicBezTo>
                    <a:pt x="5" y="66"/>
                    <a:pt x="6" y="65"/>
                    <a:pt x="6" y="63"/>
                  </a:cubicBezTo>
                  <a:cubicBezTo>
                    <a:pt x="6" y="59"/>
                    <a:pt x="5" y="57"/>
                    <a:pt x="4" y="53"/>
                  </a:cubicBezTo>
                  <a:cubicBezTo>
                    <a:pt x="4" y="50"/>
                    <a:pt x="1" y="45"/>
                    <a:pt x="0" y="43"/>
                  </a:cubicBezTo>
                  <a:cubicBezTo>
                    <a:pt x="1" y="44"/>
                    <a:pt x="2" y="45"/>
                    <a:pt x="1" y="43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2"/>
                    <a:pt x="0" y="40"/>
                    <a:pt x="0" y="37"/>
                  </a:cubicBezTo>
                  <a:cubicBezTo>
                    <a:pt x="0" y="36"/>
                    <a:pt x="1" y="35"/>
                    <a:pt x="1" y="34"/>
                  </a:cubicBezTo>
                  <a:cubicBezTo>
                    <a:pt x="1" y="33"/>
                    <a:pt x="1" y="32"/>
                    <a:pt x="2" y="3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44" name="Freeform 540"/>
            <p:cNvSpPr>
              <a:spLocks noEditPoints="1"/>
            </p:cNvSpPr>
            <p:nvPr/>
          </p:nvSpPr>
          <p:spPr bwMode="auto">
            <a:xfrm>
              <a:off x="4479" y="2427"/>
              <a:ext cx="258" cy="205"/>
            </a:xfrm>
            <a:custGeom>
              <a:avLst/>
              <a:gdLst>
                <a:gd name="T0" fmla="*/ 85 w 109"/>
                <a:gd name="T1" fmla="*/ 83 h 86"/>
                <a:gd name="T2" fmla="*/ 75 w 109"/>
                <a:gd name="T3" fmla="*/ 82 h 86"/>
                <a:gd name="T4" fmla="*/ 64 w 109"/>
                <a:gd name="T5" fmla="*/ 73 h 86"/>
                <a:gd name="T6" fmla="*/ 64 w 109"/>
                <a:gd name="T7" fmla="*/ 68 h 86"/>
                <a:gd name="T8" fmla="*/ 59 w 109"/>
                <a:gd name="T9" fmla="*/ 69 h 86"/>
                <a:gd name="T10" fmla="*/ 56 w 109"/>
                <a:gd name="T11" fmla="*/ 64 h 86"/>
                <a:gd name="T12" fmla="*/ 32 w 109"/>
                <a:gd name="T13" fmla="*/ 65 h 86"/>
                <a:gd name="T14" fmla="*/ 17 w 109"/>
                <a:gd name="T15" fmla="*/ 70 h 86"/>
                <a:gd name="T16" fmla="*/ 6 w 109"/>
                <a:gd name="T17" fmla="*/ 59 h 86"/>
                <a:gd name="T18" fmla="*/ 0 w 109"/>
                <a:gd name="T19" fmla="*/ 38 h 86"/>
                <a:gd name="T20" fmla="*/ 6 w 109"/>
                <a:gd name="T21" fmla="*/ 31 h 86"/>
                <a:gd name="T22" fmla="*/ 17 w 109"/>
                <a:gd name="T23" fmla="*/ 26 h 86"/>
                <a:gd name="T24" fmla="*/ 25 w 109"/>
                <a:gd name="T25" fmla="*/ 18 h 86"/>
                <a:gd name="T26" fmla="*/ 31 w 109"/>
                <a:gd name="T27" fmla="*/ 13 h 86"/>
                <a:gd name="T28" fmla="*/ 34 w 109"/>
                <a:gd name="T29" fmla="*/ 10 h 86"/>
                <a:gd name="T30" fmla="*/ 44 w 109"/>
                <a:gd name="T31" fmla="*/ 12 h 86"/>
                <a:gd name="T32" fmla="*/ 45 w 109"/>
                <a:gd name="T33" fmla="*/ 7 h 86"/>
                <a:gd name="T34" fmla="*/ 51 w 109"/>
                <a:gd name="T35" fmla="*/ 5 h 86"/>
                <a:gd name="T36" fmla="*/ 53 w 109"/>
                <a:gd name="T37" fmla="*/ 2 h 86"/>
                <a:gd name="T38" fmla="*/ 64 w 109"/>
                <a:gd name="T39" fmla="*/ 5 h 86"/>
                <a:gd name="T40" fmla="*/ 62 w 109"/>
                <a:gd name="T41" fmla="*/ 9 h 86"/>
                <a:gd name="T42" fmla="*/ 66 w 109"/>
                <a:gd name="T43" fmla="*/ 16 h 86"/>
                <a:gd name="T44" fmla="*/ 79 w 109"/>
                <a:gd name="T45" fmla="*/ 0 h 86"/>
                <a:gd name="T46" fmla="*/ 83 w 109"/>
                <a:gd name="T47" fmla="*/ 10 h 86"/>
                <a:gd name="T48" fmla="*/ 88 w 109"/>
                <a:gd name="T49" fmla="*/ 17 h 86"/>
                <a:gd name="T50" fmla="*/ 91 w 109"/>
                <a:gd name="T51" fmla="*/ 24 h 86"/>
                <a:gd name="T52" fmla="*/ 96 w 109"/>
                <a:gd name="T53" fmla="*/ 28 h 86"/>
                <a:gd name="T54" fmla="*/ 101 w 109"/>
                <a:gd name="T55" fmla="*/ 31 h 86"/>
                <a:gd name="T56" fmla="*/ 108 w 109"/>
                <a:gd name="T57" fmla="*/ 52 h 86"/>
                <a:gd name="T58" fmla="*/ 101 w 109"/>
                <a:gd name="T59" fmla="*/ 74 h 86"/>
                <a:gd name="T60" fmla="*/ 90 w 109"/>
                <a:gd name="T61" fmla="*/ 84 h 86"/>
                <a:gd name="T62" fmla="*/ 92 w 109"/>
                <a:gd name="T63" fmla="*/ 81 h 86"/>
                <a:gd name="T64" fmla="*/ 100 w 109"/>
                <a:gd name="T65" fmla="*/ 69 h 86"/>
                <a:gd name="T66" fmla="*/ 106 w 109"/>
                <a:gd name="T67" fmla="*/ 47 h 86"/>
                <a:gd name="T68" fmla="*/ 98 w 109"/>
                <a:gd name="T69" fmla="*/ 34 h 86"/>
                <a:gd name="T70" fmla="*/ 94 w 109"/>
                <a:gd name="T71" fmla="*/ 27 h 86"/>
                <a:gd name="T72" fmla="*/ 88 w 109"/>
                <a:gd name="T73" fmla="*/ 23 h 86"/>
                <a:gd name="T74" fmla="*/ 85 w 109"/>
                <a:gd name="T75" fmla="*/ 12 h 86"/>
                <a:gd name="T76" fmla="*/ 79 w 109"/>
                <a:gd name="T77" fmla="*/ 2 h 86"/>
                <a:gd name="T78" fmla="*/ 66 w 109"/>
                <a:gd name="T79" fmla="*/ 17 h 86"/>
                <a:gd name="T80" fmla="*/ 61 w 109"/>
                <a:gd name="T81" fmla="*/ 14 h 86"/>
                <a:gd name="T82" fmla="*/ 60 w 109"/>
                <a:gd name="T83" fmla="*/ 6 h 86"/>
                <a:gd name="T84" fmla="*/ 48 w 109"/>
                <a:gd name="T85" fmla="*/ 6 h 86"/>
                <a:gd name="T86" fmla="*/ 46 w 109"/>
                <a:gd name="T87" fmla="*/ 8 h 86"/>
                <a:gd name="T88" fmla="*/ 44 w 109"/>
                <a:gd name="T89" fmla="*/ 14 h 86"/>
                <a:gd name="T90" fmla="*/ 35 w 109"/>
                <a:gd name="T91" fmla="*/ 12 h 86"/>
                <a:gd name="T92" fmla="*/ 32 w 109"/>
                <a:gd name="T93" fmla="*/ 15 h 86"/>
                <a:gd name="T94" fmla="*/ 29 w 109"/>
                <a:gd name="T95" fmla="*/ 18 h 86"/>
                <a:gd name="T96" fmla="*/ 25 w 109"/>
                <a:gd name="T97" fmla="*/ 20 h 86"/>
                <a:gd name="T98" fmla="*/ 14 w 109"/>
                <a:gd name="T99" fmla="*/ 28 h 86"/>
                <a:gd name="T100" fmla="*/ 4 w 109"/>
                <a:gd name="T101" fmla="*/ 34 h 86"/>
                <a:gd name="T102" fmla="*/ 3 w 109"/>
                <a:gd name="T103" fmla="*/ 46 h 86"/>
                <a:gd name="T104" fmla="*/ 6 w 109"/>
                <a:gd name="T105" fmla="*/ 67 h 86"/>
                <a:gd name="T106" fmla="*/ 26 w 109"/>
                <a:gd name="T107" fmla="*/ 67 h 86"/>
                <a:gd name="T108" fmla="*/ 46 w 109"/>
                <a:gd name="T109" fmla="*/ 60 h 86"/>
                <a:gd name="T110" fmla="*/ 57 w 109"/>
                <a:gd name="T111" fmla="*/ 64 h 86"/>
                <a:gd name="T112" fmla="*/ 60 w 109"/>
                <a:gd name="T113" fmla="*/ 70 h 86"/>
                <a:gd name="T114" fmla="*/ 68 w 109"/>
                <a:gd name="T115" fmla="*/ 72 h 86"/>
                <a:gd name="T116" fmla="*/ 80 w 109"/>
                <a:gd name="T117" fmla="*/ 83 h 86"/>
                <a:gd name="T118" fmla="*/ 86 w 109"/>
                <a:gd name="T119" fmla="*/ 79 h 86"/>
                <a:gd name="T120" fmla="*/ 66 w 109"/>
                <a:gd name="T121" fmla="*/ 70 h 86"/>
                <a:gd name="T122" fmla="*/ 61 w 109"/>
                <a:gd name="T123" fmla="*/ 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9" h="86">
                  <a:moveTo>
                    <a:pt x="89" y="86"/>
                  </a:moveTo>
                  <a:cubicBezTo>
                    <a:pt x="89" y="86"/>
                    <a:pt x="89" y="86"/>
                    <a:pt x="89" y="86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7" y="85"/>
                    <a:pt x="87" y="85"/>
                    <a:pt x="87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85"/>
                    <a:pt x="88" y="84"/>
                    <a:pt x="87" y="84"/>
                  </a:cubicBezTo>
                  <a:cubicBezTo>
                    <a:pt x="87" y="83"/>
                    <a:pt x="86" y="82"/>
                    <a:pt x="85" y="83"/>
                  </a:cubicBezTo>
                  <a:cubicBezTo>
                    <a:pt x="83" y="84"/>
                    <a:pt x="83" y="84"/>
                    <a:pt x="83" y="84"/>
                  </a:cubicBezTo>
                  <a:cubicBezTo>
                    <a:pt x="84" y="83"/>
                    <a:pt x="84" y="83"/>
                    <a:pt x="84" y="83"/>
                  </a:cubicBezTo>
                  <a:cubicBezTo>
                    <a:pt x="84" y="83"/>
                    <a:pt x="84" y="83"/>
                    <a:pt x="84" y="83"/>
                  </a:cubicBezTo>
                  <a:cubicBezTo>
                    <a:pt x="83" y="84"/>
                    <a:pt x="82" y="84"/>
                    <a:pt x="81" y="84"/>
                  </a:cubicBezTo>
                  <a:cubicBezTo>
                    <a:pt x="80" y="84"/>
                    <a:pt x="80" y="84"/>
                    <a:pt x="79" y="84"/>
                  </a:cubicBezTo>
                  <a:cubicBezTo>
                    <a:pt x="79" y="83"/>
                    <a:pt x="78" y="83"/>
                    <a:pt x="77" y="83"/>
                  </a:cubicBezTo>
                  <a:cubicBezTo>
                    <a:pt x="76" y="83"/>
                    <a:pt x="75" y="83"/>
                    <a:pt x="75" y="82"/>
                  </a:cubicBezTo>
                  <a:cubicBezTo>
                    <a:pt x="73" y="82"/>
                    <a:pt x="71" y="80"/>
                    <a:pt x="71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70" y="76"/>
                    <a:pt x="70" y="74"/>
                    <a:pt x="69" y="73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7" y="73"/>
                    <a:pt x="67" y="73"/>
                    <a:pt x="67" y="73"/>
                  </a:cubicBezTo>
                  <a:cubicBezTo>
                    <a:pt x="67" y="72"/>
                    <a:pt x="67" y="71"/>
                    <a:pt x="67" y="70"/>
                  </a:cubicBezTo>
                  <a:cubicBezTo>
                    <a:pt x="67" y="72"/>
                    <a:pt x="66" y="73"/>
                    <a:pt x="64" y="73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3" y="71"/>
                    <a:pt x="64" y="71"/>
                    <a:pt x="64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64" y="69"/>
                    <a:pt x="64" y="68"/>
                    <a:pt x="65" y="68"/>
                  </a:cubicBezTo>
                  <a:cubicBezTo>
                    <a:pt x="65" y="67"/>
                    <a:pt x="65" y="67"/>
                    <a:pt x="66" y="66"/>
                  </a:cubicBezTo>
                  <a:cubicBezTo>
                    <a:pt x="65" y="67"/>
                    <a:pt x="64" y="68"/>
                    <a:pt x="64" y="68"/>
                  </a:cubicBezTo>
                  <a:cubicBezTo>
                    <a:pt x="62" y="69"/>
                    <a:pt x="62" y="70"/>
                    <a:pt x="62" y="71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61" y="72"/>
                    <a:pt x="60" y="72"/>
                    <a:pt x="60" y="72"/>
                  </a:cubicBezTo>
                  <a:cubicBezTo>
                    <a:pt x="59" y="71"/>
                    <a:pt x="59" y="71"/>
                    <a:pt x="58" y="70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58" y="68"/>
                    <a:pt x="58" y="67"/>
                    <a:pt x="57" y="66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57" y="66"/>
                    <a:pt x="56" y="66"/>
                    <a:pt x="56" y="65"/>
                  </a:cubicBezTo>
                  <a:cubicBezTo>
                    <a:pt x="56" y="65"/>
                    <a:pt x="56" y="64"/>
                    <a:pt x="56" y="64"/>
                  </a:cubicBezTo>
                  <a:cubicBezTo>
                    <a:pt x="56" y="64"/>
                    <a:pt x="56" y="64"/>
                    <a:pt x="55" y="63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3" y="63"/>
                    <a:pt x="53" y="63"/>
                    <a:pt x="52" y="63"/>
                  </a:cubicBezTo>
                  <a:cubicBezTo>
                    <a:pt x="52" y="63"/>
                    <a:pt x="51" y="62"/>
                    <a:pt x="50" y="62"/>
                  </a:cubicBezTo>
                  <a:cubicBezTo>
                    <a:pt x="49" y="61"/>
                    <a:pt x="48" y="61"/>
                    <a:pt x="46" y="61"/>
                  </a:cubicBezTo>
                  <a:cubicBezTo>
                    <a:pt x="44" y="61"/>
                    <a:pt x="42" y="62"/>
                    <a:pt x="40" y="62"/>
                  </a:cubicBezTo>
                  <a:cubicBezTo>
                    <a:pt x="39" y="63"/>
                    <a:pt x="37" y="63"/>
                    <a:pt x="35" y="63"/>
                  </a:cubicBezTo>
                  <a:cubicBezTo>
                    <a:pt x="34" y="63"/>
                    <a:pt x="33" y="64"/>
                    <a:pt x="32" y="65"/>
                  </a:cubicBezTo>
                  <a:cubicBezTo>
                    <a:pt x="32" y="65"/>
                    <a:pt x="31" y="65"/>
                    <a:pt x="31" y="65"/>
                  </a:cubicBezTo>
                  <a:cubicBezTo>
                    <a:pt x="30" y="65"/>
                    <a:pt x="30" y="66"/>
                    <a:pt x="30" y="66"/>
                  </a:cubicBezTo>
                  <a:cubicBezTo>
                    <a:pt x="29" y="67"/>
                    <a:pt x="29" y="68"/>
                    <a:pt x="28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4" y="68"/>
                    <a:pt x="23" y="68"/>
                    <a:pt x="21" y="68"/>
                  </a:cubicBezTo>
                  <a:cubicBezTo>
                    <a:pt x="20" y="68"/>
                    <a:pt x="19" y="69"/>
                    <a:pt x="19" y="69"/>
                  </a:cubicBezTo>
                  <a:cubicBezTo>
                    <a:pt x="18" y="70"/>
                    <a:pt x="18" y="70"/>
                    <a:pt x="17" y="70"/>
                  </a:cubicBezTo>
                  <a:cubicBezTo>
                    <a:pt x="15" y="70"/>
                    <a:pt x="15" y="71"/>
                    <a:pt x="14" y="71"/>
                  </a:cubicBezTo>
                  <a:cubicBezTo>
                    <a:pt x="13" y="72"/>
                    <a:pt x="12" y="72"/>
                    <a:pt x="11" y="72"/>
                  </a:cubicBezTo>
                  <a:cubicBezTo>
                    <a:pt x="10" y="72"/>
                    <a:pt x="9" y="72"/>
                    <a:pt x="8" y="71"/>
                  </a:cubicBezTo>
                  <a:cubicBezTo>
                    <a:pt x="7" y="71"/>
                    <a:pt x="5" y="69"/>
                    <a:pt x="5" y="67"/>
                  </a:cubicBezTo>
                  <a:cubicBezTo>
                    <a:pt x="5" y="67"/>
                    <a:pt x="5" y="66"/>
                    <a:pt x="6" y="66"/>
                  </a:cubicBezTo>
                  <a:cubicBezTo>
                    <a:pt x="6" y="66"/>
                    <a:pt x="7" y="65"/>
                    <a:pt x="7" y="64"/>
                  </a:cubicBezTo>
                  <a:cubicBezTo>
                    <a:pt x="7" y="62"/>
                    <a:pt x="6" y="61"/>
                    <a:pt x="6" y="59"/>
                  </a:cubicBezTo>
                  <a:cubicBezTo>
                    <a:pt x="5" y="57"/>
                    <a:pt x="5" y="56"/>
                    <a:pt x="5" y="54"/>
                  </a:cubicBezTo>
                  <a:cubicBezTo>
                    <a:pt x="4" y="51"/>
                    <a:pt x="2" y="47"/>
                    <a:pt x="0" y="45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3"/>
                    <a:pt x="2" y="42"/>
                    <a:pt x="2" y="41"/>
                  </a:cubicBezTo>
                  <a:cubicBezTo>
                    <a:pt x="1" y="40"/>
                    <a:pt x="0" y="39"/>
                    <a:pt x="0" y="38"/>
                  </a:cubicBezTo>
                  <a:cubicBezTo>
                    <a:pt x="0" y="38"/>
                    <a:pt x="1" y="37"/>
                    <a:pt x="1" y="37"/>
                  </a:cubicBezTo>
                  <a:cubicBezTo>
                    <a:pt x="1" y="36"/>
                    <a:pt x="1" y="36"/>
                    <a:pt x="1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4"/>
                    <a:pt x="1" y="32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3" y="31"/>
                    <a:pt x="4" y="31"/>
                  </a:cubicBezTo>
                  <a:cubicBezTo>
                    <a:pt x="4" y="31"/>
                    <a:pt x="5" y="31"/>
                    <a:pt x="6" y="31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0"/>
                    <a:pt x="8" y="29"/>
                  </a:cubicBezTo>
                  <a:cubicBezTo>
                    <a:pt x="8" y="29"/>
                    <a:pt x="9" y="28"/>
                    <a:pt x="9" y="28"/>
                  </a:cubicBezTo>
                  <a:cubicBezTo>
                    <a:pt x="10" y="27"/>
                    <a:pt x="11" y="27"/>
                    <a:pt x="11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7"/>
                    <a:pt x="13" y="27"/>
                    <a:pt x="14" y="27"/>
                  </a:cubicBezTo>
                  <a:cubicBezTo>
                    <a:pt x="15" y="26"/>
                    <a:pt x="16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20" y="26"/>
                    <a:pt x="22" y="24"/>
                    <a:pt x="23" y="22"/>
                  </a:cubicBezTo>
                  <a:cubicBezTo>
                    <a:pt x="23" y="22"/>
                    <a:pt x="23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0"/>
                    <a:pt x="23" y="20"/>
                    <a:pt x="24" y="19"/>
                  </a:cubicBezTo>
                  <a:cubicBezTo>
                    <a:pt x="24" y="19"/>
                    <a:pt x="24" y="18"/>
                    <a:pt x="25" y="18"/>
                  </a:cubicBezTo>
                  <a:cubicBezTo>
                    <a:pt x="25" y="17"/>
                    <a:pt x="25" y="17"/>
                    <a:pt x="26" y="16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7"/>
                    <a:pt x="27" y="16"/>
                  </a:cubicBezTo>
                  <a:cubicBezTo>
                    <a:pt x="28" y="16"/>
                    <a:pt x="29" y="15"/>
                    <a:pt x="30" y="16"/>
                  </a:cubicBezTo>
                  <a:cubicBezTo>
                    <a:pt x="30" y="15"/>
                    <a:pt x="30" y="14"/>
                    <a:pt x="30" y="14"/>
                  </a:cubicBezTo>
                  <a:cubicBezTo>
                    <a:pt x="31" y="14"/>
                    <a:pt x="31" y="13"/>
                    <a:pt x="31" y="13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11"/>
                    <a:pt x="33" y="11"/>
                    <a:pt x="34" y="11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5" y="10"/>
                    <a:pt x="35" y="10"/>
                  </a:cubicBezTo>
                  <a:cubicBezTo>
                    <a:pt x="36" y="10"/>
                    <a:pt x="36" y="9"/>
                    <a:pt x="36" y="9"/>
                  </a:cubicBezTo>
                  <a:cubicBezTo>
                    <a:pt x="37" y="9"/>
                    <a:pt x="38" y="9"/>
                    <a:pt x="39" y="10"/>
                  </a:cubicBezTo>
                  <a:cubicBezTo>
                    <a:pt x="40" y="10"/>
                    <a:pt x="41" y="11"/>
                    <a:pt x="41" y="12"/>
                  </a:cubicBezTo>
                  <a:cubicBezTo>
                    <a:pt x="42" y="11"/>
                    <a:pt x="43" y="11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3" y="11"/>
                    <a:pt x="43" y="10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5" y="8"/>
                    <a:pt x="45" y="8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6" y="6"/>
                    <a:pt x="46" y="5"/>
                    <a:pt x="47" y="6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8" y="5"/>
                    <a:pt x="48" y="5"/>
                    <a:pt x="49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50" y="5"/>
                    <a:pt x="50" y="5"/>
                    <a:pt x="51" y="5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3"/>
                    <a:pt x="50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1" y="2"/>
                    <a:pt x="5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4" y="4"/>
                    <a:pt x="56" y="4"/>
                    <a:pt x="58" y="4"/>
                  </a:cubicBezTo>
                  <a:cubicBezTo>
                    <a:pt x="59" y="4"/>
                    <a:pt x="60" y="4"/>
                    <a:pt x="61" y="4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4"/>
                    <a:pt x="64" y="5"/>
                    <a:pt x="64" y="5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6"/>
                    <a:pt x="64" y="7"/>
                    <a:pt x="63" y="7"/>
                  </a:cubicBezTo>
                  <a:cubicBezTo>
                    <a:pt x="63" y="7"/>
                    <a:pt x="63" y="8"/>
                    <a:pt x="62" y="8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2" y="10"/>
                    <a:pt x="62" y="10"/>
                    <a:pt x="61" y="11"/>
                  </a:cubicBezTo>
                  <a:cubicBezTo>
                    <a:pt x="61" y="12"/>
                    <a:pt x="61" y="12"/>
                    <a:pt x="61" y="13"/>
                  </a:cubicBezTo>
                  <a:cubicBezTo>
                    <a:pt x="63" y="13"/>
                    <a:pt x="63" y="13"/>
                    <a:pt x="63" y="15"/>
                  </a:cubicBezTo>
                  <a:cubicBezTo>
                    <a:pt x="63" y="15"/>
                    <a:pt x="63" y="15"/>
                    <a:pt x="63" y="15"/>
                  </a:cubicBezTo>
                  <a:cubicBezTo>
                    <a:pt x="63" y="15"/>
                    <a:pt x="63" y="15"/>
                    <a:pt x="63" y="15"/>
                  </a:cubicBezTo>
                  <a:cubicBezTo>
                    <a:pt x="64" y="15"/>
                    <a:pt x="64" y="14"/>
                    <a:pt x="65" y="15"/>
                  </a:cubicBezTo>
                  <a:cubicBezTo>
                    <a:pt x="65" y="15"/>
                    <a:pt x="66" y="15"/>
                    <a:pt x="66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7" y="17"/>
                    <a:pt x="68" y="17"/>
                    <a:pt x="68" y="17"/>
                  </a:cubicBezTo>
                  <a:cubicBezTo>
                    <a:pt x="68" y="17"/>
                    <a:pt x="69" y="17"/>
                    <a:pt x="69" y="17"/>
                  </a:cubicBezTo>
                  <a:cubicBezTo>
                    <a:pt x="70" y="18"/>
                    <a:pt x="70" y="18"/>
                    <a:pt x="71" y="18"/>
                  </a:cubicBezTo>
                  <a:cubicBezTo>
                    <a:pt x="72" y="19"/>
                    <a:pt x="72" y="20"/>
                    <a:pt x="73" y="19"/>
                  </a:cubicBezTo>
                  <a:cubicBezTo>
                    <a:pt x="76" y="18"/>
                    <a:pt x="76" y="15"/>
                    <a:pt x="75" y="11"/>
                  </a:cubicBezTo>
                  <a:cubicBezTo>
                    <a:pt x="75" y="7"/>
                    <a:pt x="75" y="2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0" y="1"/>
                    <a:pt x="80" y="1"/>
                    <a:pt x="80" y="1"/>
                  </a:cubicBezTo>
                  <a:cubicBezTo>
                    <a:pt x="80" y="2"/>
                    <a:pt x="80" y="2"/>
                    <a:pt x="80" y="3"/>
                  </a:cubicBezTo>
                  <a:cubicBezTo>
                    <a:pt x="80" y="4"/>
                    <a:pt x="80" y="4"/>
                    <a:pt x="81" y="5"/>
                  </a:cubicBezTo>
                  <a:cubicBezTo>
                    <a:pt x="81" y="5"/>
                    <a:pt x="81" y="6"/>
                    <a:pt x="81" y="7"/>
                  </a:cubicBezTo>
                  <a:cubicBezTo>
                    <a:pt x="81" y="8"/>
                    <a:pt x="82" y="10"/>
                    <a:pt x="82" y="10"/>
                  </a:cubicBezTo>
                  <a:cubicBezTo>
                    <a:pt x="82" y="10"/>
                    <a:pt x="83" y="10"/>
                    <a:pt x="83" y="1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84" y="10"/>
                    <a:pt x="85" y="11"/>
                    <a:pt x="86" y="12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7" y="13"/>
                    <a:pt x="87" y="14"/>
                    <a:pt x="87" y="15"/>
                  </a:cubicBezTo>
                  <a:cubicBezTo>
                    <a:pt x="87" y="15"/>
                    <a:pt x="87" y="15"/>
                    <a:pt x="87" y="15"/>
                  </a:cubicBezTo>
                  <a:cubicBezTo>
                    <a:pt x="87" y="16"/>
                    <a:pt x="87" y="16"/>
                    <a:pt x="88" y="17"/>
                  </a:cubicBezTo>
                  <a:cubicBezTo>
                    <a:pt x="88" y="17"/>
                    <a:pt x="88" y="17"/>
                    <a:pt x="88" y="18"/>
                  </a:cubicBezTo>
                  <a:cubicBezTo>
                    <a:pt x="88" y="18"/>
                    <a:pt x="88" y="19"/>
                    <a:pt x="89" y="20"/>
                  </a:cubicBezTo>
                  <a:cubicBezTo>
                    <a:pt x="89" y="21"/>
                    <a:pt x="89" y="21"/>
                    <a:pt x="89" y="22"/>
                  </a:cubicBezTo>
                  <a:cubicBezTo>
                    <a:pt x="89" y="23"/>
                    <a:pt x="90" y="23"/>
                    <a:pt x="90" y="23"/>
                  </a:cubicBezTo>
                  <a:cubicBezTo>
                    <a:pt x="90" y="23"/>
                    <a:pt x="90" y="23"/>
                    <a:pt x="90" y="24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92" y="24"/>
                    <a:pt x="93" y="25"/>
                    <a:pt x="93" y="25"/>
                  </a:cubicBezTo>
                  <a:cubicBezTo>
                    <a:pt x="93" y="25"/>
                    <a:pt x="93" y="25"/>
                    <a:pt x="93" y="26"/>
                  </a:cubicBezTo>
                  <a:cubicBezTo>
                    <a:pt x="93" y="26"/>
                    <a:pt x="94" y="26"/>
                    <a:pt x="94" y="26"/>
                  </a:cubicBezTo>
                  <a:cubicBezTo>
                    <a:pt x="95" y="26"/>
                    <a:pt x="96" y="27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7" y="30"/>
                    <a:pt x="98" y="31"/>
                    <a:pt x="98" y="32"/>
                  </a:cubicBezTo>
                  <a:cubicBezTo>
                    <a:pt x="98" y="32"/>
                    <a:pt x="98" y="32"/>
                    <a:pt x="98" y="32"/>
                  </a:cubicBezTo>
                  <a:cubicBezTo>
                    <a:pt x="98" y="31"/>
                    <a:pt x="98" y="31"/>
                    <a:pt x="98" y="31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9" y="32"/>
                    <a:pt x="100" y="32"/>
                  </a:cubicBezTo>
                  <a:cubicBezTo>
                    <a:pt x="100" y="32"/>
                    <a:pt x="100" y="33"/>
                    <a:pt x="100" y="33"/>
                  </a:cubicBezTo>
                  <a:cubicBezTo>
                    <a:pt x="101" y="31"/>
                    <a:pt x="101" y="31"/>
                    <a:pt x="101" y="31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5"/>
                    <a:pt x="101" y="36"/>
                    <a:pt x="103" y="37"/>
                  </a:cubicBezTo>
                  <a:cubicBezTo>
                    <a:pt x="104" y="38"/>
                    <a:pt x="105" y="39"/>
                    <a:pt x="106" y="41"/>
                  </a:cubicBezTo>
                  <a:cubicBezTo>
                    <a:pt x="107" y="43"/>
                    <a:pt x="107" y="44"/>
                    <a:pt x="107" y="46"/>
                  </a:cubicBezTo>
                  <a:cubicBezTo>
                    <a:pt x="107" y="47"/>
                    <a:pt x="107" y="47"/>
                    <a:pt x="107" y="47"/>
                  </a:cubicBezTo>
                  <a:cubicBezTo>
                    <a:pt x="107" y="48"/>
                    <a:pt x="108" y="48"/>
                    <a:pt x="108" y="49"/>
                  </a:cubicBezTo>
                  <a:cubicBezTo>
                    <a:pt x="108" y="50"/>
                    <a:pt x="109" y="51"/>
                    <a:pt x="108" y="52"/>
                  </a:cubicBezTo>
                  <a:cubicBezTo>
                    <a:pt x="108" y="53"/>
                    <a:pt x="108" y="54"/>
                    <a:pt x="108" y="55"/>
                  </a:cubicBezTo>
                  <a:cubicBezTo>
                    <a:pt x="108" y="58"/>
                    <a:pt x="107" y="61"/>
                    <a:pt x="106" y="63"/>
                  </a:cubicBezTo>
                  <a:cubicBezTo>
                    <a:pt x="105" y="64"/>
                    <a:pt x="105" y="65"/>
                    <a:pt x="104" y="65"/>
                  </a:cubicBezTo>
                  <a:cubicBezTo>
                    <a:pt x="103" y="66"/>
                    <a:pt x="103" y="66"/>
                    <a:pt x="102" y="67"/>
                  </a:cubicBezTo>
                  <a:cubicBezTo>
                    <a:pt x="102" y="68"/>
                    <a:pt x="102" y="69"/>
                    <a:pt x="102" y="70"/>
                  </a:cubicBezTo>
                  <a:cubicBezTo>
                    <a:pt x="102" y="71"/>
                    <a:pt x="101" y="72"/>
                    <a:pt x="101" y="72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100" y="73"/>
                    <a:pt x="100" y="73"/>
                    <a:pt x="100" y="73"/>
                  </a:cubicBezTo>
                  <a:cubicBezTo>
                    <a:pt x="100" y="74"/>
                    <a:pt x="100" y="75"/>
                    <a:pt x="100" y="76"/>
                  </a:cubicBezTo>
                  <a:cubicBezTo>
                    <a:pt x="100" y="78"/>
                    <a:pt x="99" y="80"/>
                    <a:pt x="97" y="81"/>
                  </a:cubicBezTo>
                  <a:cubicBezTo>
                    <a:pt x="96" y="81"/>
                    <a:pt x="96" y="82"/>
                    <a:pt x="95" y="82"/>
                  </a:cubicBezTo>
                  <a:cubicBezTo>
                    <a:pt x="94" y="82"/>
                    <a:pt x="93" y="82"/>
                    <a:pt x="93" y="82"/>
                  </a:cubicBezTo>
                  <a:cubicBezTo>
                    <a:pt x="92" y="83"/>
                    <a:pt x="91" y="83"/>
                    <a:pt x="91" y="84"/>
                  </a:cubicBezTo>
                  <a:cubicBezTo>
                    <a:pt x="91" y="84"/>
                    <a:pt x="90" y="84"/>
                    <a:pt x="90" y="84"/>
                  </a:cubicBezTo>
                  <a:cubicBezTo>
                    <a:pt x="90" y="84"/>
                    <a:pt x="90" y="84"/>
                    <a:pt x="90" y="84"/>
                  </a:cubicBezTo>
                  <a:cubicBezTo>
                    <a:pt x="90" y="85"/>
                    <a:pt x="90" y="85"/>
                    <a:pt x="90" y="85"/>
                  </a:cubicBezTo>
                  <a:lnTo>
                    <a:pt x="89" y="86"/>
                  </a:lnTo>
                  <a:close/>
                  <a:moveTo>
                    <a:pt x="86" y="81"/>
                  </a:moveTo>
                  <a:cubicBezTo>
                    <a:pt x="87" y="82"/>
                    <a:pt x="88" y="83"/>
                    <a:pt x="88" y="84"/>
                  </a:cubicBezTo>
                  <a:cubicBezTo>
                    <a:pt x="89" y="83"/>
                    <a:pt x="89" y="83"/>
                    <a:pt x="90" y="82"/>
                  </a:cubicBezTo>
                  <a:cubicBezTo>
                    <a:pt x="91" y="82"/>
                    <a:pt x="91" y="82"/>
                    <a:pt x="92" y="81"/>
                  </a:cubicBezTo>
                  <a:cubicBezTo>
                    <a:pt x="93" y="81"/>
                    <a:pt x="94" y="80"/>
                    <a:pt x="95" y="80"/>
                  </a:cubicBezTo>
                  <a:cubicBezTo>
                    <a:pt x="95" y="80"/>
                    <a:pt x="96" y="80"/>
                    <a:pt x="97" y="80"/>
                  </a:cubicBezTo>
                  <a:cubicBezTo>
                    <a:pt x="98" y="79"/>
                    <a:pt x="98" y="77"/>
                    <a:pt x="98" y="75"/>
                  </a:cubicBezTo>
                  <a:cubicBezTo>
                    <a:pt x="99" y="74"/>
                    <a:pt x="99" y="73"/>
                    <a:pt x="100" y="71"/>
                  </a:cubicBezTo>
                  <a:cubicBezTo>
                    <a:pt x="100" y="70"/>
                    <a:pt x="100" y="70"/>
                    <a:pt x="100" y="70"/>
                  </a:cubicBezTo>
                  <a:cubicBezTo>
                    <a:pt x="100" y="71"/>
                    <a:pt x="100" y="71"/>
                    <a:pt x="100" y="71"/>
                  </a:cubicBezTo>
                  <a:cubicBezTo>
                    <a:pt x="100" y="70"/>
                    <a:pt x="100" y="70"/>
                    <a:pt x="100" y="69"/>
                  </a:cubicBezTo>
                  <a:cubicBezTo>
                    <a:pt x="101" y="68"/>
                    <a:pt x="101" y="67"/>
                    <a:pt x="101" y="67"/>
                  </a:cubicBezTo>
                  <a:cubicBezTo>
                    <a:pt x="102" y="66"/>
                    <a:pt x="102" y="65"/>
                    <a:pt x="103" y="64"/>
                  </a:cubicBezTo>
                  <a:cubicBezTo>
                    <a:pt x="104" y="64"/>
                    <a:pt x="104" y="63"/>
                    <a:pt x="104" y="63"/>
                  </a:cubicBezTo>
                  <a:cubicBezTo>
                    <a:pt x="106" y="60"/>
                    <a:pt x="106" y="57"/>
                    <a:pt x="107" y="55"/>
                  </a:cubicBezTo>
                  <a:cubicBezTo>
                    <a:pt x="107" y="54"/>
                    <a:pt x="107" y="53"/>
                    <a:pt x="107" y="52"/>
                  </a:cubicBezTo>
                  <a:cubicBezTo>
                    <a:pt x="107" y="51"/>
                    <a:pt x="107" y="50"/>
                    <a:pt x="107" y="49"/>
                  </a:cubicBezTo>
                  <a:cubicBezTo>
                    <a:pt x="106" y="49"/>
                    <a:pt x="106" y="48"/>
                    <a:pt x="106" y="47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6" y="44"/>
                    <a:pt x="106" y="43"/>
                    <a:pt x="105" y="42"/>
                  </a:cubicBezTo>
                  <a:cubicBezTo>
                    <a:pt x="104" y="40"/>
                    <a:pt x="103" y="39"/>
                    <a:pt x="102" y="38"/>
                  </a:cubicBezTo>
                  <a:cubicBezTo>
                    <a:pt x="100" y="37"/>
                    <a:pt x="100" y="36"/>
                    <a:pt x="100" y="35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3"/>
                  </a:cubicBezTo>
                  <a:cubicBezTo>
                    <a:pt x="99" y="34"/>
                    <a:pt x="99" y="34"/>
                    <a:pt x="98" y="34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97" y="35"/>
                    <a:pt x="97" y="35"/>
                    <a:pt x="97" y="35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7" y="31"/>
                    <a:pt x="96" y="31"/>
                    <a:pt x="95" y="29"/>
                  </a:cubicBezTo>
                  <a:cubicBezTo>
                    <a:pt x="95" y="29"/>
                    <a:pt x="95" y="29"/>
                    <a:pt x="95" y="29"/>
                  </a:cubicBezTo>
                  <a:cubicBezTo>
                    <a:pt x="94" y="28"/>
                    <a:pt x="94" y="28"/>
                    <a:pt x="94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2" y="27"/>
                    <a:pt x="92" y="27"/>
                    <a:pt x="91" y="26"/>
                  </a:cubicBezTo>
                  <a:cubicBezTo>
                    <a:pt x="91" y="26"/>
                    <a:pt x="91" y="25"/>
                    <a:pt x="91" y="25"/>
                  </a:cubicBezTo>
                  <a:cubicBezTo>
                    <a:pt x="91" y="25"/>
                    <a:pt x="90" y="25"/>
                    <a:pt x="90" y="25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89" y="24"/>
                    <a:pt x="89" y="24"/>
                    <a:pt x="88" y="24"/>
                  </a:cubicBezTo>
                  <a:cubicBezTo>
                    <a:pt x="88" y="23"/>
                    <a:pt x="88" y="23"/>
                    <a:pt x="88" y="23"/>
                  </a:cubicBezTo>
                  <a:cubicBezTo>
                    <a:pt x="88" y="22"/>
                    <a:pt x="87" y="21"/>
                    <a:pt x="87" y="20"/>
                  </a:cubicBezTo>
                  <a:cubicBezTo>
                    <a:pt x="87" y="19"/>
                    <a:pt x="87" y="19"/>
                    <a:pt x="87" y="18"/>
                  </a:cubicBezTo>
                  <a:cubicBezTo>
                    <a:pt x="87" y="18"/>
                    <a:pt x="87" y="18"/>
                    <a:pt x="86" y="17"/>
                  </a:cubicBezTo>
                  <a:cubicBezTo>
                    <a:pt x="86" y="17"/>
                    <a:pt x="86" y="16"/>
                    <a:pt x="86" y="15"/>
                  </a:cubicBezTo>
                  <a:cubicBezTo>
                    <a:pt x="86" y="15"/>
                    <a:pt x="86" y="15"/>
                    <a:pt x="86" y="15"/>
                  </a:cubicBezTo>
                  <a:cubicBezTo>
                    <a:pt x="86" y="14"/>
                    <a:pt x="86" y="13"/>
                    <a:pt x="85" y="13"/>
                  </a:cubicBezTo>
                  <a:cubicBezTo>
                    <a:pt x="85" y="13"/>
                    <a:pt x="85" y="13"/>
                    <a:pt x="85" y="12"/>
                  </a:cubicBezTo>
                  <a:cubicBezTo>
                    <a:pt x="85" y="12"/>
                    <a:pt x="84" y="11"/>
                    <a:pt x="84" y="11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3" y="12"/>
                    <a:pt x="82" y="12"/>
                    <a:pt x="81" y="11"/>
                  </a:cubicBezTo>
                  <a:cubicBezTo>
                    <a:pt x="81" y="11"/>
                    <a:pt x="81" y="10"/>
                    <a:pt x="80" y="7"/>
                  </a:cubicBezTo>
                  <a:cubicBezTo>
                    <a:pt x="80" y="6"/>
                    <a:pt x="79" y="6"/>
                    <a:pt x="79" y="6"/>
                  </a:cubicBezTo>
                  <a:cubicBezTo>
                    <a:pt x="79" y="5"/>
                    <a:pt x="79" y="4"/>
                    <a:pt x="79" y="3"/>
                  </a:cubicBezTo>
                  <a:cubicBezTo>
                    <a:pt x="79" y="3"/>
                    <a:pt x="79" y="2"/>
                    <a:pt x="79" y="2"/>
                  </a:cubicBezTo>
                  <a:cubicBezTo>
                    <a:pt x="77" y="4"/>
                    <a:pt x="77" y="7"/>
                    <a:pt x="77" y="11"/>
                  </a:cubicBezTo>
                  <a:cubicBezTo>
                    <a:pt x="77" y="15"/>
                    <a:pt x="77" y="19"/>
                    <a:pt x="73" y="21"/>
                  </a:cubicBezTo>
                  <a:cubicBezTo>
                    <a:pt x="73" y="21"/>
                    <a:pt x="73" y="21"/>
                    <a:pt x="72" y="21"/>
                  </a:cubicBezTo>
                  <a:cubicBezTo>
                    <a:pt x="71" y="21"/>
                    <a:pt x="70" y="20"/>
                    <a:pt x="70" y="19"/>
                  </a:cubicBezTo>
                  <a:cubicBezTo>
                    <a:pt x="69" y="19"/>
                    <a:pt x="69" y="19"/>
                    <a:pt x="69" y="18"/>
                  </a:cubicBezTo>
                  <a:cubicBezTo>
                    <a:pt x="69" y="18"/>
                    <a:pt x="68" y="18"/>
                    <a:pt x="68" y="18"/>
                  </a:cubicBezTo>
                  <a:cubicBezTo>
                    <a:pt x="67" y="18"/>
                    <a:pt x="67" y="18"/>
                    <a:pt x="66" y="17"/>
                  </a:cubicBezTo>
                  <a:cubicBezTo>
                    <a:pt x="66" y="17"/>
                    <a:pt x="66" y="17"/>
                    <a:pt x="65" y="17"/>
                  </a:cubicBezTo>
                  <a:cubicBezTo>
                    <a:pt x="65" y="16"/>
                    <a:pt x="65" y="16"/>
                    <a:pt x="64" y="1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6"/>
                    <a:pt x="62" y="16"/>
                    <a:pt x="62" y="15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59" y="13"/>
                    <a:pt x="59" y="12"/>
                    <a:pt x="60" y="10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9"/>
                    <a:pt x="60" y="9"/>
                    <a:pt x="60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60" y="6"/>
                    <a:pt x="59" y="6"/>
                    <a:pt x="58" y="6"/>
                  </a:cubicBezTo>
                  <a:cubicBezTo>
                    <a:pt x="56" y="6"/>
                    <a:pt x="54" y="5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5"/>
                    <a:pt x="51" y="6"/>
                  </a:cubicBezTo>
                  <a:cubicBezTo>
                    <a:pt x="51" y="6"/>
                    <a:pt x="50" y="6"/>
                    <a:pt x="49" y="6"/>
                  </a:cubicBezTo>
                  <a:cubicBezTo>
                    <a:pt x="49" y="6"/>
                    <a:pt x="48" y="6"/>
                    <a:pt x="48" y="6"/>
                  </a:cubicBezTo>
                  <a:cubicBezTo>
                    <a:pt x="48" y="6"/>
                    <a:pt x="48" y="6"/>
                    <a:pt x="48" y="7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7" y="7"/>
                    <a:pt x="46" y="8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9"/>
                    <a:pt x="45" y="9"/>
                  </a:cubicBezTo>
                  <a:cubicBezTo>
                    <a:pt x="45" y="10"/>
                    <a:pt x="45" y="11"/>
                    <a:pt x="45" y="11"/>
                  </a:cubicBezTo>
                  <a:cubicBezTo>
                    <a:pt x="45" y="12"/>
                    <a:pt x="45" y="12"/>
                    <a:pt x="45" y="13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3" y="12"/>
                    <a:pt x="41" y="13"/>
                    <a:pt x="40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2"/>
                    <a:pt x="40" y="11"/>
                    <a:pt x="38" y="11"/>
                  </a:cubicBezTo>
                  <a:cubicBezTo>
                    <a:pt x="38" y="11"/>
                    <a:pt x="37" y="11"/>
                    <a:pt x="36" y="11"/>
                  </a:cubicBezTo>
                  <a:cubicBezTo>
                    <a:pt x="36" y="11"/>
                    <a:pt x="36" y="11"/>
                    <a:pt x="35" y="11"/>
                  </a:cubicBezTo>
                  <a:cubicBezTo>
                    <a:pt x="35" y="11"/>
                    <a:pt x="35" y="12"/>
                    <a:pt x="35" y="12"/>
                  </a:cubicBezTo>
                  <a:cubicBezTo>
                    <a:pt x="35" y="12"/>
                    <a:pt x="34" y="12"/>
                    <a:pt x="34" y="12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1" y="15"/>
                  </a:cubicBezTo>
                  <a:cubicBezTo>
                    <a:pt x="31" y="15"/>
                    <a:pt x="31" y="16"/>
                    <a:pt x="31" y="17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29" y="17"/>
                    <a:pt x="29" y="18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9" y="19"/>
                    <a:pt x="29" y="20"/>
                    <a:pt x="29" y="20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5" y="19"/>
                    <a:pt x="25" y="19"/>
                    <a:pt x="25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6" y="21"/>
                    <a:pt x="25" y="21"/>
                  </a:cubicBezTo>
                  <a:cubicBezTo>
                    <a:pt x="25" y="22"/>
                    <a:pt x="25" y="22"/>
                    <a:pt x="24" y="22"/>
                  </a:cubicBezTo>
                  <a:cubicBezTo>
                    <a:pt x="24" y="22"/>
                    <a:pt x="24" y="23"/>
                    <a:pt x="24" y="23"/>
                  </a:cubicBezTo>
                  <a:cubicBezTo>
                    <a:pt x="23" y="25"/>
                    <a:pt x="20" y="27"/>
                    <a:pt x="17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6" y="27"/>
                    <a:pt x="15" y="28"/>
                    <a:pt x="14" y="28"/>
                  </a:cubicBezTo>
                  <a:cubicBezTo>
                    <a:pt x="14" y="28"/>
                    <a:pt x="13" y="29"/>
                    <a:pt x="13" y="29"/>
                  </a:cubicBezTo>
                  <a:cubicBezTo>
                    <a:pt x="12" y="29"/>
                    <a:pt x="12" y="29"/>
                    <a:pt x="11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9" y="29"/>
                    <a:pt x="9" y="30"/>
                    <a:pt x="8" y="30"/>
                  </a:cubicBezTo>
                  <a:cubicBezTo>
                    <a:pt x="8" y="31"/>
                    <a:pt x="7" y="31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5" y="32"/>
                    <a:pt x="4" y="32"/>
                    <a:pt x="4" y="34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2" y="36"/>
                    <a:pt x="2" y="37"/>
                    <a:pt x="2" y="37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3" y="42"/>
                    <a:pt x="4" y="44"/>
                    <a:pt x="3" y="45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4" y="48"/>
                    <a:pt x="6" y="51"/>
                    <a:pt x="6" y="54"/>
                  </a:cubicBezTo>
                  <a:cubicBezTo>
                    <a:pt x="6" y="55"/>
                    <a:pt x="7" y="57"/>
                    <a:pt x="7" y="58"/>
                  </a:cubicBezTo>
                  <a:cubicBezTo>
                    <a:pt x="8" y="60"/>
                    <a:pt x="8" y="62"/>
                    <a:pt x="8" y="64"/>
                  </a:cubicBezTo>
                  <a:cubicBezTo>
                    <a:pt x="8" y="66"/>
                    <a:pt x="7" y="66"/>
                    <a:pt x="7" y="67"/>
                  </a:cubicBezTo>
                  <a:cubicBezTo>
                    <a:pt x="7" y="67"/>
                    <a:pt x="6" y="67"/>
                    <a:pt x="6" y="67"/>
                  </a:cubicBezTo>
                  <a:cubicBezTo>
                    <a:pt x="6" y="68"/>
                    <a:pt x="8" y="70"/>
                    <a:pt x="9" y="70"/>
                  </a:cubicBezTo>
                  <a:cubicBezTo>
                    <a:pt x="10" y="71"/>
                    <a:pt x="11" y="71"/>
                    <a:pt x="11" y="71"/>
                  </a:cubicBezTo>
                  <a:cubicBezTo>
                    <a:pt x="12" y="71"/>
                    <a:pt x="13" y="70"/>
                    <a:pt x="13" y="70"/>
                  </a:cubicBezTo>
                  <a:cubicBezTo>
                    <a:pt x="14" y="70"/>
                    <a:pt x="15" y="69"/>
                    <a:pt x="17" y="69"/>
                  </a:cubicBezTo>
                  <a:cubicBezTo>
                    <a:pt x="17" y="69"/>
                    <a:pt x="18" y="68"/>
                    <a:pt x="18" y="68"/>
                  </a:cubicBezTo>
                  <a:cubicBezTo>
                    <a:pt x="19" y="68"/>
                    <a:pt x="19" y="67"/>
                    <a:pt x="21" y="67"/>
                  </a:cubicBezTo>
                  <a:cubicBezTo>
                    <a:pt x="23" y="67"/>
                    <a:pt x="24" y="67"/>
                    <a:pt x="26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7"/>
                    <a:pt x="28" y="67"/>
                    <a:pt x="29" y="66"/>
                  </a:cubicBezTo>
                  <a:cubicBezTo>
                    <a:pt x="29" y="65"/>
                    <a:pt x="29" y="64"/>
                    <a:pt x="30" y="64"/>
                  </a:cubicBezTo>
                  <a:cubicBezTo>
                    <a:pt x="30" y="64"/>
                    <a:pt x="31" y="64"/>
                    <a:pt x="31" y="63"/>
                  </a:cubicBezTo>
                  <a:cubicBezTo>
                    <a:pt x="33" y="63"/>
                    <a:pt x="34" y="62"/>
                    <a:pt x="35" y="62"/>
                  </a:cubicBezTo>
                  <a:cubicBezTo>
                    <a:pt x="37" y="62"/>
                    <a:pt x="39" y="61"/>
                    <a:pt x="40" y="61"/>
                  </a:cubicBezTo>
                  <a:cubicBezTo>
                    <a:pt x="42" y="60"/>
                    <a:pt x="44" y="60"/>
                    <a:pt x="46" y="60"/>
                  </a:cubicBezTo>
                  <a:cubicBezTo>
                    <a:pt x="48" y="60"/>
                    <a:pt x="49" y="60"/>
                    <a:pt x="51" y="61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3" y="61"/>
                    <a:pt x="53" y="61"/>
                    <a:pt x="53" y="61"/>
                  </a:cubicBezTo>
                  <a:cubicBezTo>
                    <a:pt x="53" y="61"/>
                    <a:pt x="53" y="61"/>
                    <a:pt x="53" y="61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6" y="62"/>
                    <a:pt x="57" y="63"/>
                    <a:pt x="57" y="64"/>
                  </a:cubicBezTo>
                  <a:cubicBezTo>
                    <a:pt x="57" y="64"/>
                    <a:pt x="57" y="64"/>
                    <a:pt x="57" y="64"/>
                  </a:cubicBezTo>
                  <a:cubicBezTo>
                    <a:pt x="57" y="64"/>
                    <a:pt x="57" y="64"/>
                    <a:pt x="57" y="64"/>
                  </a:cubicBezTo>
                  <a:cubicBezTo>
                    <a:pt x="58" y="64"/>
                    <a:pt x="58" y="65"/>
                    <a:pt x="58" y="65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9" y="67"/>
                    <a:pt x="60" y="68"/>
                    <a:pt x="60" y="70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1" y="69"/>
                    <a:pt x="62" y="68"/>
                    <a:pt x="63" y="67"/>
                  </a:cubicBezTo>
                  <a:cubicBezTo>
                    <a:pt x="64" y="66"/>
                    <a:pt x="65" y="65"/>
                    <a:pt x="65" y="63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68" y="65"/>
                    <a:pt x="67" y="66"/>
                    <a:pt x="67" y="67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68" y="70"/>
                    <a:pt x="69" y="71"/>
                    <a:pt x="68" y="72"/>
                  </a:cubicBezTo>
                  <a:cubicBezTo>
                    <a:pt x="71" y="72"/>
                    <a:pt x="71" y="72"/>
                    <a:pt x="71" y="72"/>
                  </a:cubicBezTo>
                  <a:cubicBezTo>
                    <a:pt x="71" y="73"/>
                    <a:pt x="71" y="73"/>
                    <a:pt x="71" y="73"/>
                  </a:cubicBezTo>
                  <a:cubicBezTo>
                    <a:pt x="71" y="73"/>
                    <a:pt x="71" y="76"/>
                    <a:pt x="72" y="77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9"/>
                    <a:pt x="74" y="80"/>
                    <a:pt x="75" y="81"/>
                  </a:cubicBezTo>
                  <a:cubicBezTo>
                    <a:pt x="76" y="82"/>
                    <a:pt x="76" y="82"/>
                    <a:pt x="77" y="82"/>
                  </a:cubicBezTo>
                  <a:cubicBezTo>
                    <a:pt x="78" y="82"/>
                    <a:pt x="79" y="82"/>
                    <a:pt x="80" y="83"/>
                  </a:cubicBezTo>
                  <a:cubicBezTo>
                    <a:pt x="81" y="83"/>
                    <a:pt x="82" y="83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1"/>
                    <a:pt x="83" y="81"/>
                    <a:pt x="83" y="81"/>
                  </a:cubicBezTo>
                  <a:cubicBezTo>
                    <a:pt x="83" y="81"/>
                    <a:pt x="84" y="81"/>
                    <a:pt x="84" y="8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6" y="79"/>
                    <a:pt x="86" y="79"/>
                    <a:pt x="86" y="79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lose/>
                  <a:moveTo>
                    <a:pt x="66" y="68"/>
                  </a:moveTo>
                  <a:cubicBezTo>
                    <a:pt x="66" y="68"/>
                    <a:pt x="66" y="68"/>
                    <a:pt x="66" y="69"/>
                  </a:cubicBezTo>
                  <a:cubicBezTo>
                    <a:pt x="66" y="69"/>
                    <a:pt x="66" y="69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lnTo>
                    <a:pt x="66" y="68"/>
                  </a:lnTo>
                  <a:close/>
                  <a:moveTo>
                    <a:pt x="62" y="5"/>
                  </a:moveTo>
                  <a:cubicBezTo>
                    <a:pt x="62" y="6"/>
                    <a:pt x="62" y="6"/>
                    <a:pt x="62" y="6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62" y="6"/>
                    <a:pt x="62" y="6"/>
                    <a:pt x="63" y="6"/>
                  </a:cubicBezTo>
                  <a:cubicBezTo>
                    <a:pt x="63" y="6"/>
                    <a:pt x="62" y="5"/>
                    <a:pt x="6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45" name="Freeform 541"/>
            <p:cNvSpPr/>
            <p:nvPr/>
          </p:nvSpPr>
          <p:spPr bwMode="auto">
            <a:xfrm>
              <a:off x="4701" y="2639"/>
              <a:ext cx="0" cy="2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46" name="Freeform 542"/>
            <p:cNvSpPr/>
            <p:nvPr/>
          </p:nvSpPr>
          <p:spPr bwMode="auto">
            <a:xfrm>
              <a:off x="4697" y="2637"/>
              <a:ext cx="9" cy="7"/>
            </a:xfrm>
            <a:custGeom>
              <a:avLst/>
              <a:gdLst>
                <a:gd name="T0" fmla="*/ 4 w 4"/>
                <a:gd name="T1" fmla="*/ 3 h 3"/>
                <a:gd name="T2" fmla="*/ 0 w 4"/>
                <a:gd name="T3" fmla="*/ 2 h 3"/>
                <a:gd name="T4" fmla="*/ 1 w 4"/>
                <a:gd name="T5" fmla="*/ 1 h 3"/>
                <a:gd name="T6" fmla="*/ 2 w 4"/>
                <a:gd name="T7" fmla="*/ 1 h 3"/>
                <a:gd name="T8" fmla="*/ 2 w 4"/>
                <a:gd name="T9" fmla="*/ 0 h 3"/>
                <a:gd name="T10" fmla="*/ 4 w 4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47" name="Freeform 543"/>
            <p:cNvSpPr/>
            <p:nvPr/>
          </p:nvSpPr>
          <p:spPr bwMode="auto">
            <a:xfrm>
              <a:off x="4732" y="2522"/>
              <a:ext cx="3" cy="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3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48" name="Freeform 544"/>
            <p:cNvSpPr/>
            <p:nvPr/>
          </p:nvSpPr>
          <p:spPr bwMode="auto">
            <a:xfrm>
              <a:off x="4730" y="2518"/>
              <a:ext cx="5" cy="14"/>
            </a:xfrm>
            <a:custGeom>
              <a:avLst/>
              <a:gdLst>
                <a:gd name="T0" fmla="*/ 0 w 2"/>
                <a:gd name="T1" fmla="*/ 6 h 6"/>
                <a:gd name="T2" fmla="*/ 0 w 2"/>
                <a:gd name="T3" fmla="*/ 0 h 6"/>
                <a:gd name="T4" fmla="*/ 1 w 2"/>
                <a:gd name="T5" fmla="*/ 2 h 6"/>
                <a:gd name="T6" fmla="*/ 1 w 2"/>
                <a:gd name="T7" fmla="*/ 5 h 6"/>
                <a:gd name="T8" fmla="*/ 0 w 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4"/>
                    <a:pt x="1" y="5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49" name="Freeform 545"/>
            <p:cNvSpPr/>
            <p:nvPr/>
          </p:nvSpPr>
          <p:spPr bwMode="auto">
            <a:xfrm>
              <a:off x="4699" y="2634"/>
              <a:ext cx="2" cy="5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50" name="Freeform 546"/>
            <p:cNvSpPr/>
            <p:nvPr/>
          </p:nvSpPr>
          <p:spPr bwMode="auto">
            <a:xfrm>
              <a:off x="4697" y="2632"/>
              <a:ext cx="7" cy="9"/>
            </a:xfrm>
            <a:custGeom>
              <a:avLst/>
              <a:gdLst>
                <a:gd name="T0" fmla="*/ 1 w 3"/>
                <a:gd name="T1" fmla="*/ 4 h 4"/>
                <a:gd name="T2" fmla="*/ 1 w 3"/>
                <a:gd name="T3" fmla="*/ 3 h 4"/>
                <a:gd name="T4" fmla="*/ 1 w 3"/>
                <a:gd name="T5" fmla="*/ 3 h 4"/>
                <a:gd name="T6" fmla="*/ 0 w 3"/>
                <a:gd name="T7" fmla="*/ 1 h 4"/>
                <a:gd name="T8" fmla="*/ 0 w 3"/>
                <a:gd name="T9" fmla="*/ 0 h 4"/>
                <a:gd name="T10" fmla="*/ 1 w 3"/>
                <a:gd name="T11" fmla="*/ 1 h 4"/>
                <a:gd name="T12" fmla="*/ 3 w 3"/>
                <a:gd name="T13" fmla="*/ 2 h 4"/>
                <a:gd name="T14" fmla="*/ 2 w 3"/>
                <a:gd name="T15" fmla="*/ 3 h 4"/>
                <a:gd name="T16" fmla="*/ 1 w 3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3" y="2"/>
                    <a:pt x="3" y="3"/>
                    <a:pt x="2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51" name="Freeform 547"/>
            <p:cNvSpPr/>
            <p:nvPr/>
          </p:nvSpPr>
          <p:spPr bwMode="auto">
            <a:xfrm>
              <a:off x="4678" y="2641"/>
              <a:ext cx="23" cy="26"/>
            </a:xfrm>
            <a:custGeom>
              <a:avLst/>
              <a:gdLst>
                <a:gd name="T0" fmla="*/ 1 w 10"/>
                <a:gd name="T1" fmla="*/ 0 h 11"/>
                <a:gd name="T2" fmla="*/ 2 w 10"/>
                <a:gd name="T3" fmla="*/ 6 h 11"/>
                <a:gd name="T4" fmla="*/ 2 w 10"/>
                <a:gd name="T5" fmla="*/ 5 h 11"/>
                <a:gd name="T6" fmla="*/ 5 w 10"/>
                <a:gd name="T7" fmla="*/ 10 h 11"/>
                <a:gd name="T8" fmla="*/ 4 w 10"/>
                <a:gd name="T9" fmla="*/ 10 h 11"/>
                <a:gd name="T10" fmla="*/ 10 w 10"/>
                <a:gd name="T11" fmla="*/ 5 h 11"/>
                <a:gd name="T12" fmla="*/ 6 w 10"/>
                <a:gd name="T13" fmla="*/ 2 h 11"/>
                <a:gd name="T14" fmla="*/ 1 w 10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1">
                  <a:moveTo>
                    <a:pt x="1" y="0"/>
                  </a:moveTo>
                  <a:cubicBezTo>
                    <a:pt x="0" y="3"/>
                    <a:pt x="3" y="5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cubicBezTo>
                    <a:pt x="2" y="7"/>
                    <a:pt x="3" y="9"/>
                    <a:pt x="5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7" y="11"/>
                    <a:pt x="10" y="7"/>
                    <a:pt x="10" y="5"/>
                  </a:cubicBezTo>
                  <a:cubicBezTo>
                    <a:pt x="10" y="1"/>
                    <a:pt x="10" y="1"/>
                    <a:pt x="6" y="2"/>
                  </a:cubicBezTo>
                  <a:cubicBezTo>
                    <a:pt x="5" y="2"/>
                    <a:pt x="3" y="1"/>
                    <a:pt x="1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52" name="Freeform 548"/>
            <p:cNvSpPr>
              <a:spLocks noEditPoints="1"/>
            </p:cNvSpPr>
            <p:nvPr/>
          </p:nvSpPr>
          <p:spPr bwMode="auto">
            <a:xfrm>
              <a:off x="4678" y="2639"/>
              <a:ext cx="26" cy="28"/>
            </a:xfrm>
            <a:custGeom>
              <a:avLst/>
              <a:gdLst>
                <a:gd name="T0" fmla="*/ 5 w 11"/>
                <a:gd name="T1" fmla="*/ 12 h 12"/>
                <a:gd name="T2" fmla="*/ 4 w 11"/>
                <a:gd name="T3" fmla="*/ 12 h 12"/>
                <a:gd name="T4" fmla="*/ 3 w 11"/>
                <a:gd name="T5" fmla="*/ 12 h 12"/>
                <a:gd name="T6" fmla="*/ 4 w 11"/>
                <a:gd name="T7" fmla="*/ 11 h 12"/>
                <a:gd name="T8" fmla="*/ 1 w 11"/>
                <a:gd name="T9" fmla="*/ 6 h 12"/>
                <a:gd name="T10" fmla="*/ 1 w 11"/>
                <a:gd name="T11" fmla="*/ 5 h 12"/>
                <a:gd name="T12" fmla="*/ 1 w 11"/>
                <a:gd name="T13" fmla="*/ 5 h 12"/>
                <a:gd name="T14" fmla="*/ 0 w 11"/>
                <a:gd name="T15" fmla="*/ 1 h 12"/>
                <a:gd name="T16" fmla="*/ 0 w 11"/>
                <a:gd name="T17" fmla="*/ 0 h 12"/>
                <a:gd name="T18" fmla="*/ 1 w 11"/>
                <a:gd name="T19" fmla="*/ 1 h 12"/>
                <a:gd name="T20" fmla="*/ 2 w 11"/>
                <a:gd name="T21" fmla="*/ 1 h 12"/>
                <a:gd name="T22" fmla="*/ 6 w 11"/>
                <a:gd name="T23" fmla="*/ 2 h 12"/>
                <a:gd name="T24" fmla="*/ 9 w 11"/>
                <a:gd name="T25" fmla="*/ 2 h 12"/>
                <a:gd name="T26" fmla="*/ 10 w 11"/>
                <a:gd name="T27" fmla="*/ 2 h 12"/>
                <a:gd name="T28" fmla="*/ 11 w 11"/>
                <a:gd name="T29" fmla="*/ 6 h 12"/>
                <a:gd name="T30" fmla="*/ 5 w 11"/>
                <a:gd name="T31" fmla="*/ 12 h 12"/>
                <a:gd name="T32" fmla="*/ 3 w 11"/>
                <a:gd name="T33" fmla="*/ 8 h 12"/>
                <a:gd name="T34" fmla="*/ 5 w 11"/>
                <a:gd name="T35" fmla="*/ 10 h 12"/>
                <a:gd name="T36" fmla="*/ 6 w 11"/>
                <a:gd name="T37" fmla="*/ 10 h 12"/>
                <a:gd name="T38" fmla="*/ 5 w 11"/>
                <a:gd name="T39" fmla="*/ 11 h 12"/>
                <a:gd name="T40" fmla="*/ 9 w 11"/>
                <a:gd name="T41" fmla="*/ 6 h 12"/>
                <a:gd name="T42" fmla="*/ 9 w 11"/>
                <a:gd name="T43" fmla="*/ 3 h 12"/>
                <a:gd name="T44" fmla="*/ 7 w 11"/>
                <a:gd name="T45" fmla="*/ 3 h 12"/>
                <a:gd name="T46" fmla="*/ 2 w 11"/>
                <a:gd name="T47" fmla="*/ 2 h 12"/>
                <a:gd name="T48" fmla="*/ 1 w 11"/>
                <a:gd name="T49" fmla="*/ 2 h 12"/>
                <a:gd name="T50" fmla="*/ 2 w 11"/>
                <a:gd name="T51" fmla="*/ 4 h 12"/>
                <a:gd name="T52" fmla="*/ 3 w 11"/>
                <a:gd name="T5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" h="12">
                  <a:moveTo>
                    <a:pt x="5" y="12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10"/>
                    <a:pt x="1" y="8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4" y="2"/>
                    <a:pt x="5" y="2"/>
                    <a:pt x="6" y="2"/>
                  </a:cubicBezTo>
                  <a:cubicBezTo>
                    <a:pt x="7" y="2"/>
                    <a:pt x="8" y="2"/>
                    <a:pt x="9" y="2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1" y="3"/>
                    <a:pt x="11" y="4"/>
                    <a:pt x="11" y="6"/>
                  </a:cubicBezTo>
                  <a:cubicBezTo>
                    <a:pt x="11" y="8"/>
                    <a:pt x="8" y="12"/>
                    <a:pt x="5" y="12"/>
                  </a:cubicBezTo>
                  <a:close/>
                  <a:moveTo>
                    <a:pt x="3" y="8"/>
                  </a:moveTo>
                  <a:cubicBezTo>
                    <a:pt x="3" y="9"/>
                    <a:pt x="4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10"/>
                    <a:pt x="9" y="8"/>
                    <a:pt x="9" y="6"/>
                  </a:cubicBezTo>
                  <a:cubicBezTo>
                    <a:pt x="9" y="5"/>
                    <a:pt x="9" y="3"/>
                    <a:pt x="9" y="3"/>
                  </a:cubicBezTo>
                  <a:cubicBezTo>
                    <a:pt x="9" y="3"/>
                    <a:pt x="8" y="3"/>
                    <a:pt x="7" y="3"/>
                  </a:cubicBezTo>
                  <a:cubicBezTo>
                    <a:pt x="5" y="4"/>
                    <a:pt x="3" y="3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3" y="6"/>
                    <a:pt x="4" y="7"/>
                    <a:pt x="3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53" name="Freeform 549"/>
            <p:cNvSpPr/>
            <p:nvPr/>
          </p:nvSpPr>
          <p:spPr bwMode="auto">
            <a:xfrm>
              <a:off x="4486" y="2328"/>
              <a:ext cx="7" cy="9"/>
            </a:xfrm>
            <a:custGeom>
              <a:avLst/>
              <a:gdLst>
                <a:gd name="T0" fmla="*/ 0 w 3"/>
                <a:gd name="T1" fmla="*/ 3 h 4"/>
                <a:gd name="T2" fmla="*/ 3 w 3"/>
                <a:gd name="T3" fmla="*/ 3 h 4"/>
                <a:gd name="T4" fmla="*/ 2 w 3"/>
                <a:gd name="T5" fmla="*/ 2 h 4"/>
                <a:gd name="T6" fmla="*/ 1 w 3"/>
                <a:gd name="T7" fmla="*/ 4 h 4"/>
                <a:gd name="T8" fmla="*/ 0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1" y="2"/>
                    <a:pt x="3" y="0"/>
                    <a:pt x="3" y="3"/>
                  </a:cubicBezTo>
                  <a:cubicBezTo>
                    <a:pt x="3" y="3"/>
                    <a:pt x="2" y="2"/>
                    <a:pt x="2" y="2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1" y="4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54" name="Freeform 550"/>
            <p:cNvSpPr/>
            <p:nvPr/>
          </p:nvSpPr>
          <p:spPr bwMode="auto">
            <a:xfrm>
              <a:off x="4483" y="2330"/>
              <a:ext cx="12" cy="12"/>
            </a:xfrm>
            <a:custGeom>
              <a:avLst/>
              <a:gdLst>
                <a:gd name="T0" fmla="*/ 5 w 5"/>
                <a:gd name="T1" fmla="*/ 5 h 5"/>
                <a:gd name="T2" fmla="*/ 4 w 5"/>
                <a:gd name="T3" fmla="*/ 2 h 5"/>
                <a:gd name="T4" fmla="*/ 3 w 5"/>
                <a:gd name="T5" fmla="*/ 2 h 5"/>
                <a:gd name="T6" fmla="*/ 3 w 5"/>
                <a:gd name="T7" fmla="*/ 2 h 5"/>
                <a:gd name="T8" fmla="*/ 3 w 5"/>
                <a:gd name="T9" fmla="*/ 3 h 5"/>
                <a:gd name="T10" fmla="*/ 3 w 5"/>
                <a:gd name="T11" fmla="*/ 4 h 5"/>
                <a:gd name="T12" fmla="*/ 2 w 5"/>
                <a:gd name="T13" fmla="*/ 4 h 5"/>
                <a:gd name="T14" fmla="*/ 1 w 5"/>
                <a:gd name="T15" fmla="*/ 3 h 5"/>
                <a:gd name="T16" fmla="*/ 0 w 5"/>
                <a:gd name="T17" fmla="*/ 2 h 5"/>
                <a:gd name="T18" fmla="*/ 0 w 5"/>
                <a:gd name="T19" fmla="*/ 1 h 5"/>
                <a:gd name="T20" fmla="*/ 1 w 5"/>
                <a:gd name="T21" fmla="*/ 1 h 5"/>
                <a:gd name="T22" fmla="*/ 3 w 5"/>
                <a:gd name="T23" fmla="*/ 0 h 5"/>
                <a:gd name="T24" fmla="*/ 3 w 5"/>
                <a:gd name="T25" fmla="*/ 0 h 5"/>
                <a:gd name="T26" fmla="*/ 3 w 5"/>
                <a:gd name="T27" fmla="*/ 0 h 5"/>
                <a:gd name="T28" fmla="*/ 5 w 5"/>
                <a:gd name="T29" fmla="*/ 2 h 5"/>
                <a:gd name="T30" fmla="*/ 5 w 5"/>
                <a:gd name="T3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5" y="0"/>
                    <a:pt x="5" y="2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55" name="Freeform 551"/>
            <p:cNvSpPr/>
            <p:nvPr/>
          </p:nvSpPr>
          <p:spPr bwMode="auto">
            <a:xfrm>
              <a:off x="4656" y="2378"/>
              <a:ext cx="62" cy="52"/>
            </a:xfrm>
            <a:custGeom>
              <a:avLst/>
              <a:gdLst>
                <a:gd name="T0" fmla="*/ 0 w 26"/>
                <a:gd name="T1" fmla="*/ 7 h 22"/>
                <a:gd name="T2" fmla="*/ 0 w 26"/>
                <a:gd name="T3" fmla="*/ 0 h 22"/>
                <a:gd name="T4" fmla="*/ 10 w 26"/>
                <a:gd name="T5" fmla="*/ 5 h 22"/>
                <a:gd name="T6" fmla="*/ 13 w 26"/>
                <a:gd name="T7" fmla="*/ 8 h 22"/>
                <a:gd name="T8" fmla="*/ 18 w 26"/>
                <a:gd name="T9" fmla="*/ 12 h 22"/>
                <a:gd name="T10" fmla="*/ 16 w 26"/>
                <a:gd name="T11" fmla="*/ 12 h 22"/>
                <a:gd name="T12" fmla="*/ 19 w 26"/>
                <a:gd name="T13" fmla="*/ 17 h 22"/>
                <a:gd name="T14" fmla="*/ 21 w 26"/>
                <a:gd name="T15" fmla="*/ 18 h 22"/>
                <a:gd name="T16" fmla="*/ 23 w 26"/>
                <a:gd name="T17" fmla="*/ 19 h 22"/>
                <a:gd name="T18" fmla="*/ 23 w 26"/>
                <a:gd name="T19" fmla="*/ 20 h 22"/>
                <a:gd name="T20" fmla="*/ 26 w 26"/>
                <a:gd name="T21" fmla="*/ 21 h 22"/>
                <a:gd name="T22" fmla="*/ 24 w 26"/>
                <a:gd name="T23" fmla="*/ 21 h 22"/>
                <a:gd name="T24" fmla="*/ 25 w 26"/>
                <a:gd name="T25" fmla="*/ 21 h 22"/>
                <a:gd name="T26" fmla="*/ 15 w 26"/>
                <a:gd name="T27" fmla="*/ 18 h 22"/>
                <a:gd name="T28" fmla="*/ 13 w 26"/>
                <a:gd name="T29" fmla="*/ 15 h 22"/>
                <a:gd name="T30" fmla="*/ 7 w 26"/>
                <a:gd name="T31" fmla="*/ 14 h 22"/>
                <a:gd name="T32" fmla="*/ 5 w 26"/>
                <a:gd name="T33" fmla="*/ 16 h 22"/>
                <a:gd name="T34" fmla="*/ 0 w 26"/>
                <a:gd name="T35" fmla="*/ 17 h 22"/>
                <a:gd name="T36" fmla="*/ 0 w 26"/>
                <a:gd name="T37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" h="22">
                  <a:moveTo>
                    <a:pt x="0" y="7"/>
                  </a:moveTo>
                  <a:cubicBezTo>
                    <a:pt x="0" y="5"/>
                    <a:pt x="0" y="3"/>
                    <a:pt x="0" y="0"/>
                  </a:cubicBezTo>
                  <a:cubicBezTo>
                    <a:pt x="3" y="2"/>
                    <a:pt x="7" y="3"/>
                    <a:pt x="10" y="5"/>
                  </a:cubicBezTo>
                  <a:cubicBezTo>
                    <a:pt x="11" y="6"/>
                    <a:pt x="12" y="8"/>
                    <a:pt x="13" y="8"/>
                  </a:cubicBezTo>
                  <a:cubicBezTo>
                    <a:pt x="15" y="9"/>
                    <a:pt x="18" y="9"/>
                    <a:pt x="18" y="12"/>
                  </a:cubicBezTo>
                  <a:cubicBezTo>
                    <a:pt x="17" y="11"/>
                    <a:pt x="16" y="12"/>
                    <a:pt x="16" y="12"/>
                  </a:cubicBezTo>
                  <a:cubicBezTo>
                    <a:pt x="16" y="14"/>
                    <a:pt x="18" y="15"/>
                    <a:pt x="19" y="17"/>
                  </a:cubicBezTo>
                  <a:cubicBezTo>
                    <a:pt x="20" y="18"/>
                    <a:pt x="20" y="17"/>
                    <a:pt x="21" y="18"/>
                  </a:cubicBezTo>
                  <a:cubicBezTo>
                    <a:pt x="22" y="18"/>
                    <a:pt x="22" y="19"/>
                    <a:pt x="23" y="19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4" y="20"/>
                    <a:pt x="25" y="20"/>
                    <a:pt x="26" y="21"/>
                  </a:cubicBezTo>
                  <a:cubicBezTo>
                    <a:pt x="25" y="21"/>
                    <a:pt x="25" y="21"/>
                    <a:pt x="24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4" y="22"/>
                    <a:pt x="15" y="21"/>
                    <a:pt x="15" y="18"/>
                  </a:cubicBezTo>
                  <a:cubicBezTo>
                    <a:pt x="15" y="18"/>
                    <a:pt x="13" y="16"/>
                    <a:pt x="13" y="15"/>
                  </a:cubicBezTo>
                  <a:cubicBezTo>
                    <a:pt x="10" y="14"/>
                    <a:pt x="9" y="14"/>
                    <a:pt x="7" y="14"/>
                  </a:cubicBezTo>
                  <a:cubicBezTo>
                    <a:pt x="7" y="15"/>
                    <a:pt x="6" y="15"/>
                    <a:pt x="5" y="16"/>
                  </a:cubicBezTo>
                  <a:cubicBezTo>
                    <a:pt x="8" y="18"/>
                    <a:pt x="0" y="19"/>
                    <a:pt x="0" y="17"/>
                  </a:cubicBezTo>
                  <a:cubicBezTo>
                    <a:pt x="0" y="14"/>
                    <a:pt x="0" y="10"/>
                    <a:pt x="0" y="7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56" name="Freeform 552"/>
            <p:cNvSpPr>
              <a:spLocks noEditPoints="1"/>
            </p:cNvSpPr>
            <p:nvPr/>
          </p:nvSpPr>
          <p:spPr bwMode="auto">
            <a:xfrm>
              <a:off x="4654" y="2375"/>
              <a:ext cx="69" cy="55"/>
            </a:xfrm>
            <a:custGeom>
              <a:avLst/>
              <a:gdLst>
                <a:gd name="T0" fmla="*/ 19 w 29"/>
                <a:gd name="T1" fmla="*/ 22 h 23"/>
                <a:gd name="T2" fmla="*/ 13 w 29"/>
                <a:gd name="T3" fmla="*/ 17 h 23"/>
                <a:gd name="T4" fmla="*/ 9 w 29"/>
                <a:gd name="T5" fmla="*/ 15 h 23"/>
                <a:gd name="T6" fmla="*/ 7 w 29"/>
                <a:gd name="T7" fmla="*/ 18 h 23"/>
                <a:gd name="T8" fmla="*/ 0 w 29"/>
                <a:gd name="T9" fmla="*/ 18 h 23"/>
                <a:gd name="T10" fmla="*/ 0 w 29"/>
                <a:gd name="T11" fmla="*/ 0 h 23"/>
                <a:gd name="T12" fmla="*/ 3 w 29"/>
                <a:gd name="T13" fmla="*/ 2 h 23"/>
                <a:gd name="T14" fmla="*/ 13 w 29"/>
                <a:gd name="T15" fmla="*/ 7 h 23"/>
                <a:gd name="T16" fmla="*/ 16 w 29"/>
                <a:gd name="T17" fmla="*/ 9 h 23"/>
                <a:gd name="T18" fmla="*/ 19 w 29"/>
                <a:gd name="T19" fmla="*/ 13 h 23"/>
                <a:gd name="T20" fmla="*/ 18 w 29"/>
                <a:gd name="T21" fmla="*/ 13 h 23"/>
                <a:gd name="T22" fmla="*/ 19 w 29"/>
                <a:gd name="T23" fmla="*/ 16 h 23"/>
                <a:gd name="T24" fmla="*/ 21 w 29"/>
                <a:gd name="T25" fmla="*/ 18 h 23"/>
                <a:gd name="T26" fmla="*/ 23 w 29"/>
                <a:gd name="T27" fmla="*/ 19 h 23"/>
                <a:gd name="T28" fmla="*/ 26 w 29"/>
                <a:gd name="T29" fmla="*/ 20 h 23"/>
                <a:gd name="T30" fmla="*/ 29 w 29"/>
                <a:gd name="T31" fmla="*/ 22 h 23"/>
                <a:gd name="T32" fmla="*/ 28 w 29"/>
                <a:gd name="T33" fmla="*/ 22 h 23"/>
                <a:gd name="T34" fmla="*/ 25 w 29"/>
                <a:gd name="T35" fmla="*/ 23 h 23"/>
                <a:gd name="T36" fmla="*/ 8 w 29"/>
                <a:gd name="T37" fmla="*/ 14 h 23"/>
                <a:gd name="T38" fmla="*/ 14 w 29"/>
                <a:gd name="T39" fmla="*/ 16 h 23"/>
                <a:gd name="T40" fmla="*/ 20 w 29"/>
                <a:gd name="T41" fmla="*/ 21 h 23"/>
                <a:gd name="T42" fmla="*/ 24 w 29"/>
                <a:gd name="T43" fmla="*/ 22 h 23"/>
                <a:gd name="T44" fmla="*/ 23 w 29"/>
                <a:gd name="T45" fmla="*/ 21 h 23"/>
                <a:gd name="T46" fmla="*/ 22 w 29"/>
                <a:gd name="T47" fmla="*/ 19 h 23"/>
                <a:gd name="T48" fmla="*/ 20 w 29"/>
                <a:gd name="T49" fmla="*/ 18 h 23"/>
                <a:gd name="T50" fmla="*/ 16 w 29"/>
                <a:gd name="T51" fmla="*/ 13 h 23"/>
                <a:gd name="T52" fmla="*/ 17 w 29"/>
                <a:gd name="T53" fmla="*/ 12 h 23"/>
                <a:gd name="T54" fmla="*/ 18 w 29"/>
                <a:gd name="T55" fmla="*/ 12 h 23"/>
                <a:gd name="T56" fmla="*/ 14 w 29"/>
                <a:gd name="T57" fmla="*/ 10 h 23"/>
                <a:gd name="T58" fmla="*/ 11 w 29"/>
                <a:gd name="T59" fmla="*/ 6 h 23"/>
                <a:gd name="T60" fmla="*/ 1 w 29"/>
                <a:gd name="T61" fmla="*/ 2 h 23"/>
                <a:gd name="T62" fmla="*/ 2 w 29"/>
                <a:gd name="T63" fmla="*/ 18 h 23"/>
                <a:gd name="T64" fmla="*/ 6 w 29"/>
                <a:gd name="T65" fmla="*/ 18 h 23"/>
                <a:gd name="T66" fmla="*/ 5 w 29"/>
                <a:gd name="T67" fmla="*/ 17 h 23"/>
                <a:gd name="T68" fmla="*/ 6 w 29"/>
                <a:gd name="T69" fmla="*/ 16 h 23"/>
                <a:gd name="T70" fmla="*/ 7 w 29"/>
                <a:gd name="T71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" h="23">
                  <a:moveTo>
                    <a:pt x="25" y="23"/>
                  </a:moveTo>
                  <a:cubicBezTo>
                    <a:pt x="24" y="23"/>
                    <a:pt x="21" y="23"/>
                    <a:pt x="19" y="22"/>
                  </a:cubicBezTo>
                  <a:cubicBezTo>
                    <a:pt x="17" y="21"/>
                    <a:pt x="16" y="20"/>
                    <a:pt x="16" y="19"/>
                  </a:cubicBezTo>
                  <a:cubicBezTo>
                    <a:pt x="15" y="19"/>
                    <a:pt x="14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1" y="16"/>
                    <a:pt x="10" y="16"/>
                    <a:pt x="9" y="15"/>
                  </a:cubicBezTo>
                  <a:cubicBezTo>
                    <a:pt x="8" y="16"/>
                    <a:pt x="8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1" y="19"/>
                    <a:pt x="0" y="18"/>
                  </a:cubicBezTo>
                  <a:cubicBezTo>
                    <a:pt x="0" y="14"/>
                    <a:pt x="0" y="11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6" y="3"/>
                    <a:pt x="9" y="3"/>
                    <a:pt x="11" y="5"/>
                  </a:cubicBezTo>
                  <a:cubicBezTo>
                    <a:pt x="12" y="6"/>
                    <a:pt x="13" y="7"/>
                    <a:pt x="13" y="7"/>
                  </a:cubicBezTo>
                  <a:cubicBezTo>
                    <a:pt x="14" y="8"/>
                    <a:pt x="14" y="9"/>
                    <a:pt x="14" y="9"/>
                  </a:cubicBezTo>
                  <a:cubicBezTo>
                    <a:pt x="15" y="9"/>
                    <a:pt x="15" y="9"/>
                    <a:pt x="16" y="9"/>
                  </a:cubicBezTo>
                  <a:cubicBezTo>
                    <a:pt x="17" y="10"/>
                    <a:pt x="19" y="10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4"/>
                    <a:pt x="19" y="15"/>
                    <a:pt x="19" y="16"/>
                  </a:cubicBezTo>
                  <a:cubicBezTo>
                    <a:pt x="20" y="16"/>
                    <a:pt x="20" y="17"/>
                    <a:pt x="21" y="17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3" y="18"/>
                  </a:cubicBezTo>
                  <a:cubicBezTo>
                    <a:pt x="23" y="18"/>
                    <a:pt x="23" y="19"/>
                    <a:pt x="23" y="19"/>
                  </a:cubicBezTo>
                  <a:cubicBezTo>
                    <a:pt x="24" y="19"/>
                    <a:pt x="24" y="20"/>
                    <a:pt x="24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3"/>
                    <a:pt x="25" y="23"/>
                  </a:cubicBezTo>
                  <a:close/>
                  <a:moveTo>
                    <a:pt x="7" y="14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10" y="14"/>
                    <a:pt x="12" y="15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7" y="18"/>
                    <a:pt x="17" y="19"/>
                  </a:cubicBezTo>
                  <a:cubicBezTo>
                    <a:pt x="17" y="20"/>
                    <a:pt x="18" y="20"/>
                    <a:pt x="20" y="21"/>
                  </a:cubicBezTo>
                  <a:cubicBezTo>
                    <a:pt x="21" y="21"/>
                    <a:pt x="23" y="22"/>
                    <a:pt x="24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2" y="20"/>
                    <a:pt x="22" y="20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1" y="19"/>
                    <a:pt x="21" y="19"/>
                  </a:cubicBezTo>
                  <a:cubicBezTo>
                    <a:pt x="21" y="19"/>
                    <a:pt x="20" y="19"/>
                    <a:pt x="20" y="18"/>
                  </a:cubicBezTo>
                  <a:cubicBezTo>
                    <a:pt x="19" y="17"/>
                    <a:pt x="19" y="17"/>
                    <a:pt x="18" y="17"/>
                  </a:cubicBezTo>
                  <a:cubicBezTo>
                    <a:pt x="17" y="15"/>
                    <a:pt x="16" y="14"/>
                    <a:pt x="16" y="1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1"/>
                    <a:pt x="17" y="11"/>
                    <a:pt x="15" y="10"/>
                  </a:cubicBezTo>
                  <a:cubicBezTo>
                    <a:pt x="15" y="10"/>
                    <a:pt x="14" y="10"/>
                    <a:pt x="14" y="10"/>
                  </a:cubicBezTo>
                  <a:cubicBezTo>
                    <a:pt x="13" y="10"/>
                    <a:pt x="13" y="9"/>
                    <a:pt x="12" y="8"/>
                  </a:cubicBezTo>
                  <a:cubicBezTo>
                    <a:pt x="12" y="7"/>
                    <a:pt x="11" y="7"/>
                    <a:pt x="11" y="6"/>
                  </a:cubicBezTo>
                  <a:cubicBezTo>
                    <a:pt x="8" y="5"/>
                    <a:pt x="6" y="4"/>
                    <a:pt x="3" y="3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11"/>
                    <a:pt x="1" y="14"/>
                    <a:pt x="2" y="18"/>
                  </a:cubicBezTo>
                  <a:cubicBezTo>
                    <a:pt x="2" y="18"/>
                    <a:pt x="3" y="19"/>
                    <a:pt x="4" y="19"/>
                  </a:cubicBezTo>
                  <a:cubicBezTo>
                    <a:pt x="5" y="19"/>
                    <a:pt x="6" y="18"/>
                    <a:pt x="6" y="18"/>
                  </a:cubicBezTo>
                  <a:cubicBezTo>
                    <a:pt x="6" y="18"/>
                    <a:pt x="6" y="18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7" y="15"/>
                    <a:pt x="7" y="15"/>
                  </a:cubicBezTo>
                  <a:lnTo>
                    <a:pt x="7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57" name="Freeform 553"/>
            <p:cNvSpPr/>
            <p:nvPr/>
          </p:nvSpPr>
          <p:spPr bwMode="auto">
            <a:xfrm>
              <a:off x="4716" y="2420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0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58" name="Freeform 554"/>
            <p:cNvSpPr/>
            <p:nvPr/>
          </p:nvSpPr>
          <p:spPr bwMode="auto">
            <a:xfrm>
              <a:off x="4708" y="2418"/>
              <a:ext cx="12" cy="7"/>
            </a:xfrm>
            <a:custGeom>
              <a:avLst/>
              <a:gdLst>
                <a:gd name="T0" fmla="*/ 4 w 5"/>
                <a:gd name="T1" fmla="*/ 3 h 3"/>
                <a:gd name="T2" fmla="*/ 2 w 5"/>
                <a:gd name="T3" fmla="*/ 2 h 3"/>
                <a:gd name="T4" fmla="*/ 2 w 5"/>
                <a:gd name="T5" fmla="*/ 2 h 3"/>
                <a:gd name="T6" fmla="*/ 0 w 5"/>
                <a:gd name="T7" fmla="*/ 0 h 3"/>
                <a:gd name="T8" fmla="*/ 3 w 5"/>
                <a:gd name="T9" fmla="*/ 1 h 3"/>
                <a:gd name="T10" fmla="*/ 3 w 5"/>
                <a:gd name="T11" fmla="*/ 1 h 3"/>
                <a:gd name="T12" fmla="*/ 5 w 5"/>
                <a:gd name="T13" fmla="*/ 2 h 3"/>
                <a:gd name="T14" fmla="*/ 5 w 5"/>
                <a:gd name="T15" fmla="*/ 3 h 3"/>
                <a:gd name="T16" fmla="*/ 4 w 5"/>
                <a:gd name="T17" fmla="*/ 3 h 3"/>
                <a:gd name="T18" fmla="*/ 4 w 5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4" y="3"/>
                  </a:moveTo>
                  <a:cubicBezTo>
                    <a:pt x="3" y="3"/>
                    <a:pt x="3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5" y="1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59" name="Freeform 555"/>
            <p:cNvSpPr/>
            <p:nvPr/>
          </p:nvSpPr>
          <p:spPr bwMode="auto">
            <a:xfrm>
              <a:off x="4701" y="2387"/>
              <a:ext cx="26" cy="14"/>
            </a:xfrm>
            <a:custGeom>
              <a:avLst/>
              <a:gdLst>
                <a:gd name="T0" fmla="*/ 0 w 11"/>
                <a:gd name="T1" fmla="*/ 4 h 6"/>
                <a:gd name="T2" fmla="*/ 5 w 11"/>
                <a:gd name="T3" fmla="*/ 3 h 6"/>
                <a:gd name="T4" fmla="*/ 9 w 11"/>
                <a:gd name="T5" fmla="*/ 2 h 6"/>
                <a:gd name="T6" fmla="*/ 10 w 11"/>
                <a:gd name="T7" fmla="*/ 1 h 6"/>
                <a:gd name="T8" fmla="*/ 10 w 11"/>
                <a:gd name="T9" fmla="*/ 4 h 6"/>
                <a:gd name="T10" fmla="*/ 5 w 11"/>
                <a:gd name="T11" fmla="*/ 6 h 6"/>
                <a:gd name="T12" fmla="*/ 0 w 11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6">
                  <a:moveTo>
                    <a:pt x="0" y="4"/>
                  </a:moveTo>
                  <a:cubicBezTo>
                    <a:pt x="2" y="4"/>
                    <a:pt x="4" y="5"/>
                    <a:pt x="5" y="3"/>
                  </a:cubicBezTo>
                  <a:cubicBezTo>
                    <a:pt x="4" y="5"/>
                    <a:pt x="9" y="4"/>
                    <a:pt x="9" y="2"/>
                  </a:cubicBezTo>
                  <a:cubicBezTo>
                    <a:pt x="9" y="1"/>
                    <a:pt x="9" y="0"/>
                    <a:pt x="10" y="1"/>
                  </a:cubicBezTo>
                  <a:cubicBezTo>
                    <a:pt x="11" y="2"/>
                    <a:pt x="10" y="3"/>
                    <a:pt x="10" y="4"/>
                  </a:cubicBezTo>
                  <a:cubicBezTo>
                    <a:pt x="10" y="5"/>
                    <a:pt x="6" y="6"/>
                    <a:pt x="5" y="6"/>
                  </a:cubicBezTo>
                  <a:cubicBezTo>
                    <a:pt x="3" y="6"/>
                    <a:pt x="1" y="6"/>
                    <a:pt x="0" y="4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60" name="Freeform 556"/>
            <p:cNvSpPr>
              <a:spLocks noEditPoints="1"/>
            </p:cNvSpPr>
            <p:nvPr/>
          </p:nvSpPr>
          <p:spPr bwMode="auto">
            <a:xfrm>
              <a:off x="4699" y="2387"/>
              <a:ext cx="31" cy="17"/>
            </a:xfrm>
            <a:custGeom>
              <a:avLst/>
              <a:gdLst>
                <a:gd name="T0" fmla="*/ 6 w 13"/>
                <a:gd name="T1" fmla="*/ 7 h 7"/>
                <a:gd name="T2" fmla="*/ 0 w 13"/>
                <a:gd name="T3" fmla="*/ 5 h 7"/>
                <a:gd name="T4" fmla="*/ 0 w 13"/>
                <a:gd name="T5" fmla="*/ 4 h 7"/>
                <a:gd name="T6" fmla="*/ 1 w 13"/>
                <a:gd name="T7" fmla="*/ 4 h 7"/>
                <a:gd name="T8" fmla="*/ 2 w 13"/>
                <a:gd name="T9" fmla="*/ 4 h 7"/>
                <a:gd name="T10" fmla="*/ 3 w 13"/>
                <a:gd name="T11" fmla="*/ 4 h 7"/>
                <a:gd name="T12" fmla="*/ 5 w 13"/>
                <a:gd name="T13" fmla="*/ 3 h 7"/>
                <a:gd name="T14" fmla="*/ 6 w 13"/>
                <a:gd name="T15" fmla="*/ 3 h 7"/>
                <a:gd name="T16" fmla="*/ 6 w 13"/>
                <a:gd name="T17" fmla="*/ 3 h 7"/>
                <a:gd name="T18" fmla="*/ 6 w 13"/>
                <a:gd name="T19" fmla="*/ 3 h 7"/>
                <a:gd name="T20" fmla="*/ 7 w 13"/>
                <a:gd name="T21" fmla="*/ 3 h 7"/>
                <a:gd name="T22" fmla="*/ 9 w 13"/>
                <a:gd name="T23" fmla="*/ 2 h 7"/>
                <a:gd name="T24" fmla="*/ 9 w 13"/>
                <a:gd name="T25" fmla="*/ 2 h 7"/>
                <a:gd name="T26" fmla="*/ 10 w 13"/>
                <a:gd name="T27" fmla="*/ 0 h 7"/>
                <a:gd name="T28" fmla="*/ 12 w 13"/>
                <a:gd name="T29" fmla="*/ 0 h 7"/>
                <a:gd name="T30" fmla="*/ 12 w 13"/>
                <a:gd name="T31" fmla="*/ 4 h 7"/>
                <a:gd name="T32" fmla="*/ 12 w 13"/>
                <a:gd name="T33" fmla="*/ 4 h 7"/>
                <a:gd name="T34" fmla="*/ 6 w 13"/>
                <a:gd name="T35" fmla="*/ 7 h 7"/>
                <a:gd name="T36" fmla="*/ 6 w 13"/>
                <a:gd name="T37" fmla="*/ 7 h 7"/>
                <a:gd name="T38" fmla="*/ 3 w 13"/>
                <a:gd name="T39" fmla="*/ 5 h 7"/>
                <a:gd name="T40" fmla="*/ 6 w 13"/>
                <a:gd name="T41" fmla="*/ 6 h 7"/>
                <a:gd name="T42" fmla="*/ 6 w 13"/>
                <a:gd name="T43" fmla="*/ 6 h 7"/>
                <a:gd name="T44" fmla="*/ 10 w 13"/>
                <a:gd name="T45" fmla="*/ 4 h 7"/>
                <a:gd name="T46" fmla="*/ 11 w 13"/>
                <a:gd name="T47" fmla="*/ 3 h 7"/>
                <a:gd name="T48" fmla="*/ 11 w 13"/>
                <a:gd name="T49" fmla="*/ 1 h 7"/>
                <a:gd name="T50" fmla="*/ 11 w 13"/>
                <a:gd name="T51" fmla="*/ 1 h 7"/>
                <a:gd name="T52" fmla="*/ 10 w 13"/>
                <a:gd name="T53" fmla="*/ 2 h 7"/>
                <a:gd name="T54" fmla="*/ 10 w 13"/>
                <a:gd name="T55" fmla="*/ 3 h 7"/>
                <a:gd name="T56" fmla="*/ 7 w 13"/>
                <a:gd name="T57" fmla="*/ 5 h 7"/>
                <a:gd name="T58" fmla="*/ 6 w 13"/>
                <a:gd name="T59" fmla="*/ 4 h 7"/>
                <a:gd name="T60" fmla="*/ 3 w 13"/>
                <a:gd name="T6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" h="7">
                  <a:moveTo>
                    <a:pt x="6" y="7"/>
                  </a:moveTo>
                  <a:cubicBezTo>
                    <a:pt x="4" y="7"/>
                    <a:pt x="2" y="6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1"/>
                    <a:pt x="10" y="0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3" y="1"/>
                    <a:pt x="12" y="3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6"/>
                    <a:pt x="7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lose/>
                  <a:moveTo>
                    <a:pt x="3" y="5"/>
                  </a:moveTo>
                  <a:cubicBezTo>
                    <a:pt x="4" y="5"/>
                    <a:pt x="5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10" y="4"/>
                    <a:pt x="10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11" y="2"/>
                    <a:pt x="11" y="2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2"/>
                    <a:pt x="10" y="2"/>
                  </a:cubicBezTo>
                  <a:cubicBezTo>
                    <a:pt x="11" y="2"/>
                    <a:pt x="10" y="3"/>
                    <a:pt x="10" y="3"/>
                  </a:cubicBezTo>
                  <a:cubicBezTo>
                    <a:pt x="9" y="4"/>
                    <a:pt x="8" y="5"/>
                    <a:pt x="7" y="5"/>
                  </a:cubicBezTo>
                  <a:cubicBezTo>
                    <a:pt x="6" y="5"/>
                    <a:pt x="6" y="5"/>
                    <a:pt x="6" y="4"/>
                  </a:cubicBezTo>
                  <a:cubicBezTo>
                    <a:pt x="5" y="5"/>
                    <a:pt x="4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61" name="Freeform 557"/>
            <p:cNvSpPr/>
            <p:nvPr/>
          </p:nvSpPr>
          <p:spPr bwMode="auto">
            <a:xfrm>
              <a:off x="4699" y="2397"/>
              <a:ext cx="0" cy="2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62" name="Freeform 558"/>
            <p:cNvSpPr/>
            <p:nvPr/>
          </p:nvSpPr>
          <p:spPr bwMode="auto">
            <a:xfrm>
              <a:off x="4694" y="2394"/>
              <a:ext cx="7" cy="10"/>
            </a:xfrm>
            <a:custGeom>
              <a:avLst/>
              <a:gdLst>
                <a:gd name="T0" fmla="*/ 3 w 3"/>
                <a:gd name="T1" fmla="*/ 4 h 4"/>
                <a:gd name="T2" fmla="*/ 2 w 3"/>
                <a:gd name="T3" fmla="*/ 2 h 4"/>
                <a:gd name="T4" fmla="*/ 1 w 3"/>
                <a:gd name="T5" fmla="*/ 2 h 4"/>
                <a:gd name="T6" fmla="*/ 0 w 3"/>
                <a:gd name="T7" fmla="*/ 0 h 4"/>
                <a:gd name="T8" fmla="*/ 2 w 3"/>
                <a:gd name="T9" fmla="*/ 1 h 4"/>
                <a:gd name="T10" fmla="*/ 2 w 3"/>
                <a:gd name="T11" fmla="*/ 1 h 4"/>
                <a:gd name="T12" fmla="*/ 3 w 3"/>
                <a:gd name="T13" fmla="*/ 1 h 4"/>
                <a:gd name="T14" fmla="*/ 3 w 3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63" name="Freeform 559"/>
            <p:cNvSpPr/>
            <p:nvPr/>
          </p:nvSpPr>
          <p:spPr bwMode="auto">
            <a:xfrm>
              <a:off x="4727" y="2385"/>
              <a:ext cx="5" cy="7"/>
            </a:xfrm>
            <a:custGeom>
              <a:avLst/>
              <a:gdLst>
                <a:gd name="T0" fmla="*/ 1 w 2"/>
                <a:gd name="T1" fmla="*/ 1 h 3"/>
                <a:gd name="T2" fmla="*/ 1 w 2"/>
                <a:gd name="T3" fmla="*/ 3 h 3"/>
                <a:gd name="T4" fmla="*/ 0 w 2"/>
                <a:gd name="T5" fmla="*/ 0 h 3"/>
                <a:gd name="T6" fmla="*/ 1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64" name="Freeform 560"/>
            <p:cNvSpPr/>
            <p:nvPr/>
          </p:nvSpPr>
          <p:spPr bwMode="auto">
            <a:xfrm>
              <a:off x="4723" y="2380"/>
              <a:ext cx="12" cy="14"/>
            </a:xfrm>
            <a:custGeom>
              <a:avLst/>
              <a:gdLst>
                <a:gd name="T0" fmla="*/ 3 w 5"/>
                <a:gd name="T1" fmla="*/ 6 h 6"/>
                <a:gd name="T2" fmla="*/ 3 w 5"/>
                <a:gd name="T3" fmla="*/ 6 h 6"/>
                <a:gd name="T4" fmla="*/ 1 w 5"/>
                <a:gd name="T5" fmla="*/ 3 h 6"/>
                <a:gd name="T6" fmla="*/ 0 w 5"/>
                <a:gd name="T7" fmla="*/ 0 h 6"/>
                <a:gd name="T8" fmla="*/ 2 w 5"/>
                <a:gd name="T9" fmla="*/ 2 h 6"/>
                <a:gd name="T10" fmla="*/ 3 w 5"/>
                <a:gd name="T11" fmla="*/ 2 h 6"/>
                <a:gd name="T12" fmla="*/ 4 w 5"/>
                <a:gd name="T13" fmla="*/ 3 h 6"/>
                <a:gd name="T14" fmla="*/ 4 w 5"/>
                <a:gd name="T15" fmla="*/ 6 h 6"/>
                <a:gd name="T16" fmla="*/ 3 w 5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6"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2" y="4"/>
                    <a:pt x="1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5" y="4"/>
                    <a:pt x="5" y="5"/>
                    <a:pt x="4" y="6"/>
                  </a:cubicBezTo>
                  <a:lnTo>
                    <a:pt x="3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65" name="Freeform 561"/>
            <p:cNvSpPr/>
            <p:nvPr/>
          </p:nvSpPr>
          <p:spPr bwMode="auto">
            <a:xfrm>
              <a:off x="4533" y="2301"/>
              <a:ext cx="31" cy="27"/>
            </a:xfrm>
            <a:custGeom>
              <a:avLst/>
              <a:gdLst>
                <a:gd name="T0" fmla="*/ 10 w 13"/>
                <a:gd name="T1" fmla="*/ 0 h 11"/>
                <a:gd name="T2" fmla="*/ 12 w 13"/>
                <a:gd name="T3" fmla="*/ 9 h 11"/>
                <a:gd name="T4" fmla="*/ 11 w 13"/>
                <a:gd name="T5" fmla="*/ 6 h 11"/>
                <a:gd name="T6" fmla="*/ 10 w 13"/>
                <a:gd name="T7" fmla="*/ 11 h 11"/>
                <a:gd name="T8" fmla="*/ 9 w 13"/>
                <a:gd name="T9" fmla="*/ 10 h 11"/>
                <a:gd name="T10" fmla="*/ 6 w 13"/>
                <a:gd name="T11" fmla="*/ 8 h 11"/>
                <a:gd name="T12" fmla="*/ 5 w 13"/>
                <a:gd name="T13" fmla="*/ 5 h 11"/>
                <a:gd name="T14" fmla="*/ 4 w 13"/>
                <a:gd name="T15" fmla="*/ 6 h 11"/>
                <a:gd name="T16" fmla="*/ 4 w 13"/>
                <a:gd name="T17" fmla="*/ 5 h 11"/>
                <a:gd name="T18" fmla="*/ 3 w 13"/>
                <a:gd name="T19" fmla="*/ 6 h 11"/>
                <a:gd name="T20" fmla="*/ 2 w 13"/>
                <a:gd name="T21" fmla="*/ 6 h 11"/>
                <a:gd name="T22" fmla="*/ 1 w 13"/>
                <a:gd name="T23" fmla="*/ 6 h 11"/>
                <a:gd name="T24" fmla="*/ 5 w 13"/>
                <a:gd name="T25" fmla="*/ 5 h 11"/>
                <a:gd name="T26" fmla="*/ 10 w 13"/>
                <a:gd name="T27" fmla="*/ 2 h 11"/>
                <a:gd name="T28" fmla="*/ 10 w 13"/>
                <a:gd name="T2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11">
                  <a:moveTo>
                    <a:pt x="10" y="0"/>
                  </a:moveTo>
                  <a:cubicBezTo>
                    <a:pt x="13" y="0"/>
                    <a:pt x="13" y="6"/>
                    <a:pt x="12" y="9"/>
                  </a:cubicBezTo>
                  <a:cubicBezTo>
                    <a:pt x="12" y="8"/>
                    <a:pt x="11" y="7"/>
                    <a:pt x="11" y="6"/>
                  </a:cubicBezTo>
                  <a:cubicBezTo>
                    <a:pt x="9" y="8"/>
                    <a:pt x="12" y="9"/>
                    <a:pt x="10" y="11"/>
                  </a:cubicBezTo>
                  <a:cubicBezTo>
                    <a:pt x="10" y="10"/>
                    <a:pt x="10" y="10"/>
                    <a:pt x="9" y="10"/>
                  </a:cubicBezTo>
                  <a:cubicBezTo>
                    <a:pt x="8" y="10"/>
                    <a:pt x="7" y="10"/>
                    <a:pt x="6" y="8"/>
                  </a:cubicBezTo>
                  <a:cubicBezTo>
                    <a:pt x="6" y="7"/>
                    <a:pt x="7" y="6"/>
                    <a:pt x="5" y="5"/>
                  </a:cubicBezTo>
                  <a:cubicBezTo>
                    <a:pt x="5" y="5"/>
                    <a:pt x="5" y="6"/>
                    <a:pt x="4" y="6"/>
                  </a:cubicBezTo>
                  <a:cubicBezTo>
                    <a:pt x="4" y="6"/>
                    <a:pt x="4" y="6"/>
                    <a:pt x="4" y="5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5"/>
                    <a:pt x="3" y="5"/>
                    <a:pt x="2" y="6"/>
                  </a:cubicBezTo>
                  <a:cubicBezTo>
                    <a:pt x="1" y="7"/>
                    <a:pt x="0" y="8"/>
                    <a:pt x="1" y="6"/>
                  </a:cubicBezTo>
                  <a:cubicBezTo>
                    <a:pt x="1" y="5"/>
                    <a:pt x="7" y="1"/>
                    <a:pt x="5" y="5"/>
                  </a:cubicBezTo>
                  <a:cubicBezTo>
                    <a:pt x="7" y="4"/>
                    <a:pt x="8" y="1"/>
                    <a:pt x="10" y="2"/>
                  </a:cubicBezTo>
                  <a:cubicBezTo>
                    <a:pt x="10" y="1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66" name="Freeform 562"/>
            <p:cNvSpPr>
              <a:spLocks noEditPoints="1"/>
            </p:cNvSpPr>
            <p:nvPr/>
          </p:nvSpPr>
          <p:spPr bwMode="auto">
            <a:xfrm>
              <a:off x="4533" y="2299"/>
              <a:ext cx="33" cy="31"/>
            </a:xfrm>
            <a:custGeom>
              <a:avLst/>
              <a:gdLst>
                <a:gd name="T0" fmla="*/ 10 w 14"/>
                <a:gd name="T1" fmla="*/ 13 h 13"/>
                <a:gd name="T2" fmla="*/ 9 w 14"/>
                <a:gd name="T3" fmla="*/ 12 h 13"/>
                <a:gd name="T4" fmla="*/ 9 w 14"/>
                <a:gd name="T5" fmla="*/ 12 h 13"/>
                <a:gd name="T6" fmla="*/ 6 w 14"/>
                <a:gd name="T7" fmla="*/ 10 h 13"/>
                <a:gd name="T8" fmla="*/ 6 w 14"/>
                <a:gd name="T9" fmla="*/ 8 h 13"/>
                <a:gd name="T10" fmla="*/ 5 w 14"/>
                <a:gd name="T11" fmla="*/ 7 h 13"/>
                <a:gd name="T12" fmla="*/ 5 w 14"/>
                <a:gd name="T13" fmla="*/ 7 h 13"/>
                <a:gd name="T14" fmla="*/ 5 w 14"/>
                <a:gd name="T15" fmla="*/ 8 h 13"/>
                <a:gd name="T16" fmla="*/ 4 w 14"/>
                <a:gd name="T17" fmla="*/ 7 h 13"/>
                <a:gd name="T18" fmla="*/ 3 w 14"/>
                <a:gd name="T19" fmla="*/ 9 h 13"/>
                <a:gd name="T20" fmla="*/ 3 w 14"/>
                <a:gd name="T21" fmla="*/ 8 h 13"/>
                <a:gd name="T22" fmla="*/ 3 w 14"/>
                <a:gd name="T23" fmla="*/ 8 h 13"/>
                <a:gd name="T24" fmla="*/ 1 w 14"/>
                <a:gd name="T25" fmla="*/ 9 h 13"/>
                <a:gd name="T26" fmla="*/ 0 w 14"/>
                <a:gd name="T27" fmla="*/ 9 h 13"/>
                <a:gd name="T28" fmla="*/ 0 w 14"/>
                <a:gd name="T29" fmla="*/ 7 h 13"/>
                <a:gd name="T30" fmla="*/ 5 w 14"/>
                <a:gd name="T31" fmla="*/ 3 h 13"/>
                <a:gd name="T32" fmla="*/ 6 w 14"/>
                <a:gd name="T33" fmla="*/ 4 h 13"/>
                <a:gd name="T34" fmla="*/ 6 w 14"/>
                <a:gd name="T35" fmla="*/ 4 h 13"/>
                <a:gd name="T36" fmla="*/ 6 w 14"/>
                <a:gd name="T37" fmla="*/ 4 h 13"/>
                <a:gd name="T38" fmla="*/ 9 w 14"/>
                <a:gd name="T39" fmla="*/ 2 h 13"/>
                <a:gd name="T40" fmla="*/ 9 w 14"/>
                <a:gd name="T41" fmla="*/ 1 h 13"/>
                <a:gd name="T42" fmla="*/ 9 w 14"/>
                <a:gd name="T43" fmla="*/ 0 h 13"/>
                <a:gd name="T44" fmla="*/ 10 w 14"/>
                <a:gd name="T45" fmla="*/ 0 h 13"/>
                <a:gd name="T46" fmla="*/ 12 w 14"/>
                <a:gd name="T47" fmla="*/ 2 h 13"/>
                <a:gd name="T48" fmla="*/ 13 w 14"/>
                <a:gd name="T49" fmla="*/ 10 h 13"/>
                <a:gd name="T50" fmla="*/ 12 w 14"/>
                <a:gd name="T51" fmla="*/ 12 h 13"/>
                <a:gd name="T52" fmla="*/ 11 w 14"/>
                <a:gd name="T53" fmla="*/ 8 h 13"/>
                <a:gd name="T54" fmla="*/ 11 w 14"/>
                <a:gd name="T55" fmla="*/ 9 h 13"/>
                <a:gd name="T56" fmla="*/ 11 w 14"/>
                <a:gd name="T57" fmla="*/ 12 h 13"/>
                <a:gd name="T58" fmla="*/ 10 w 14"/>
                <a:gd name="T59" fmla="*/ 13 h 13"/>
                <a:gd name="T60" fmla="*/ 6 w 14"/>
                <a:gd name="T61" fmla="*/ 6 h 13"/>
                <a:gd name="T62" fmla="*/ 7 w 14"/>
                <a:gd name="T63" fmla="*/ 8 h 13"/>
                <a:gd name="T64" fmla="*/ 7 w 14"/>
                <a:gd name="T65" fmla="*/ 9 h 13"/>
                <a:gd name="T66" fmla="*/ 9 w 14"/>
                <a:gd name="T67" fmla="*/ 10 h 13"/>
                <a:gd name="T68" fmla="*/ 10 w 14"/>
                <a:gd name="T69" fmla="*/ 10 h 13"/>
                <a:gd name="T70" fmla="*/ 11 w 14"/>
                <a:gd name="T71" fmla="*/ 7 h 13"/>
                <a:gd name="T72" fmla="*/ 12 w 14"/>
                <a:gd name="T73" fmla="*/ 6 h 13"/>
                <a:gd name="T74" fmla="*/ 12 w 14"/>
                <a:gd name="T75" fmla="*/ 7 h 13"/>
                <a:gd name="T76" fmla="*/ 11 w 14"/>
                <a:gd name="T77" fmla="*/ 2 h 13"/>
                <a:gd name="T78" fmla="*/ 11 w 14"/>
                <a:gd name="T79" fmla="*/ 2 h 13"/>
                <a:gd name="T80" fmla="*/ 11 w 14"/>
                <a:gd name="T81" fmla="*/ 2 h 13"/>
                <a:gd name="T82" fmla="*/ 11 w 14"/>
                <a:gd name="T83" fmla="*/ 3 h 13"/>
                <a:gd name="T84" fmla="*/ 11 w 14"/>
                <a:gd name="T85" fmla="*/ 4 h 13"/>
                <a:gd name="T86" fmla="*/ 10 w 14"/>
                <a:gd name="T87" fmla="*/ 3 h 13"/>
                <a:gd name="T88" fmla="*/ 7 w 14"/>
                <a:gd name="T89" fmla="*/ 5 h 13"/>
                <a:gd name="T90" fmla="*/ 6 w 14"/>
                <a:gd name="T91" fmla="*/ 6 h 13"/>
                <a:gd name="T92" fmla="*/ 3 w 14"/>
                <a:gd name="T93" fmla="*/ 6 h 13"/>
                <a:gd name="T94" fmla="*/ 3 w 14"/>
                <a:gd name="T95" fmla="*/ 6 h 13"/>
                <a:gd name="T96" fmla="*/ 4 w 14"/>
                <a:gd name="T97" fmla="*/ 5 h 13"/>
                <a:gd name="T98" fmla="*/ 4 w 14"/>
                <a:gd name="T99" fmla="*/ 6 h 13"/>
                <a:gd name="T100" fmla="*/ 4 w 14"/>
                <a:gd name="T101" fmla="*/ 6 h 13"/>
                <a:gd name="T102" fmla="*/ 4 w 14"/>
                <a:gd name="T103" fmla="*/ 6 h 13"/>
                <a:gd name="T104" fmla="*/ 5 w 14"/>
                <a:gd name="T105" fmla="*/ 5 h 13"/>
                <a:gd name="T106" fmla="*/ 5 w 14"/>
                <a:gd name="T107" fmla="*/ 5 h 13"/>
                <a:gd name="T108" fmla="*/ 3 w 14"/>
                <a:gd name="T109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" h="13">
                  <a:moveTo>
                    <a:pt x="10" y="13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2"/>
                    <a:pt x="6" y="11"/>
                    <a:pt x="6" y="10"/>
                  </a:cubicBezTo>
                  <a:cubicBezTo>
                    <a:pt x="6" y="9"/>
                    <a:pt x="6" y="8"/>
                    <a:pt x="6" y="8"/>
                  </a:cubicBezTo>
                  <a:cubicBezTo>
                    <a:pt x="6" y="7"/>
                    <a:pt x="6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1" y="6"/>
                    <a:pt x="4" y="3"/>
                    <a:pt x="5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3"/>
                    <a:pt x="8" y="2"/>
                    <a:pt x="9" y="2"/>
                  </a:cubicBezTo>
                  <a:cubicBezTo>
                    <a:pt x="9" y="2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cubicBezTo>
                    <a:pt x="14" y="4"/>
                    <a:pt x="13" y="8"/>
                    <a:pt x="13" y="10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1" y="11"/>
                    <a:pt x="11" y="12"/>
                  </a:cubicBezTo>
                  <a:lnTo>
                    <a:pt x="10" y="13"/>
                  </a:lnTo>
                  <a:close/>
                  <a:moveTo>
                    <a:pt x="6" y="6"/>
                  </a:moveTo>
                  <a:cubicBezTo>
                    <a:pt x="7" y="6"/>
                    <a:pt x="7" y="7"/>
                    <a:pt x="7" y="8"/>
                  </a:cubicBezTo>
                  <a:cubicBezTo>
                    <a:pt x="7" y="8"/>
                    <a:pt x="7" y="9"/>
                    <a:pt x="7" y="9"/>
                  </a:cubicBezTo>
                  <a:cubicBezTo>
                    <a:pt x="7" y="10"/>
                    <a:pt x="8" y="11"/>
                    <a:pt x="9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9"/>
                    <a:pt x="9" y="8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2" y="4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8" y="4"/>
                    <a:pt x="7" y="5"/>
                  </a:cubicBezTo>
                  <a:cubicBezTo>
                    <a:pt x="7" y="5"/>
                    <a:pt x="7" y="5"/>
                    <a:pt x="6" y="6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67" name="Freeform 563"/>
            <p:cNvSpPr/>
            <p:nvPr/>
          </p:nvSpPr>
          <p:spPr bwMode="auto">
            <a:xfrm>
              <a:off x="4547" y="2299"/>
              <a:ext cx="5" cy="5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0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68" name="Freeform 564"/>
            <p:cNvSpPr/>
            <p:nvPr/>
          </p:nvSpPr>
          <p:spPr bwMode="auto">
            <a:xfrm>
              <a:off x="4545" y="2297"/>
              <a:ext cx="7" cy="7"/>
            </a:xfrm>
            <a:custGeom>
              <a:avLst/>
              <a:gdLst>
                <a:gd name="T0" fmla="*/ 2 w 3"/>
                <a:gd name="T1" fmla="*/ 3 h 3"/>
                <a:gd name="T2" fmla="*/ 0 w 3"/>
                <a:gd name="T3" fmla="*/ 2 h 3"/>
                <a:gd name="T4" fmla="*/ 0 w 3"/>
                <a:gd name="T5" fmla="*/ 1 h 3"/>
                <a:gd name="T6" fmla="*/ 0 w 3"/>
                <a:gd name="T7" fmla="*/ 1 h 3"/>
                <a:gd name="T8" fmla="*/ 3 w 3"/>
                <a:gd name="T9" fmla="*/ 0 h 3"/>
                <a:gd name="T10" fmla="*/ 3 w 3"/>
                <a:gd name="T11" fmla="*/ 0 h 3"/>
                <a:gd name="T12" fmla="*/ 3 w 3"/>
                <a:gd name="T13" fmla="*/ 1 h 3"/>
                <a:gd name="T14" fmla="*/ 2 w 3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3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69" name="Freeform 565"/>
            <p:cNvSpPr/>
            <p:nvPr/>
          </p:nvSpPr>
          <p:spPr bwMode="auto">
            <a:xfrm>
              <a:off x="4543" y="2292"/>
              <a:ext cx="7" cy="12"/>
            </a:xfrm>
            <a:custGeom>
              <a:avLst/>
              <a:gdLst>
                <a:gd name="T0" fmla="*/ 2 w 3"/>
                <a:gd name="T1" fmla="*/ 0 h 5"/>
                <a:gd name="T2" fmla="*/ 0 w 3"/>
                <a:gd name="T3" fmla="*/ 5 h 5"/>
                <a:gd name="T4" fmla="*/ 2 w 3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cubicBezTo>
                    <a:pt x="3" y="2"/>
                    <a:pt x="1" y="3"/>
                    <a:pt x="0" y="5"/>
                  </a:cubicBezTo>
                  <a:cubicBezTo>
                    <a:pt x="0" y="3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70" name="Freeform 566"/>
            <p:cNvSpPr/>
            <p:nvPr/>
          </p:nvSpPr>
          <p:spPr bwMode="auto">
            <a:xfrm>
              <a:off x="4543" y="2287"/>
              <a:ext cx="7" cy="22"/>
            </a:xfrm>
            <a:custGeom>
              <a:avLst/>
              <a:gdLst>
                <a:gd name="T0" fmla="*/ 0 w 3"/>
                <a:gd name="T1" fmla="*/ 9 h 9"/>
                <a:gd name="T2" fmla="*/ 0 w 3"/>
                <a:gd name="T3" fmla="*/ 7 h 9"/>
                <a:gd name="T4" fmla="*/ 1 w 3"/>
                <a:gd name="T5" fmla="*/ 3 h 9"/>
                <a:gd name="T6" fmla="*/ 1 w 3"/>
                <a:gd name="T7" fmla="*/ 2 h 9"/>
                <a:gd name="T8" fmla="*/ 2 w 3"/>
                <a:gd name="T9" fmla="*/ 0 h 9"/>
                <a:gd name="T10" fmla="*/ 3 w 3"/>
                <a:gd name="T11" fmla="*/ 2 h 9"/>
                <a:gd name="T12" fmla="*/ 1 w 3"/>
                <a:gd name="T13" fmla="*/ 6 h 9"/>
                <a:gd name="T14" fmla="*/ 0 w 3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9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5"/>
                    <a:pt x="1" y="6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71" name="Freeform 567"/>
            <p:cNvSpPr/>
            <p:nvPr/>
          </p:nvSpPr>
          <p:spPr bwMode="auto">
            <a:xfrm>
              <a:off x="4557" y="2297"/>
              <a:ext cx="2" cy="4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0 h 2"/>
                <a:gd name="T4" fmla="*/ 1 w 1"/>
                <a:gd name="T5" fmla="*/ 2 h 2"/>
                <a:gd name="T6" fmla="*/ 0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72" name="Freeform 568"/>
            <p:cNvSpPr/>
            <p:nvPr/>
          </p:nvSpPr>
          <p:spPr bwMode="auto">
            <a:xfrm>
              <a:off x="4554" y="2292"/>
              <a:ext cx="5" cy="14"/>
            </a:xfrm>
            <a:custGeom>
              <a:avLst/>
              <a:gdLst>
                <a:gd name="T0" fmla="*/ 2 w 2"/>
                <a:gd name="T1" fmla="*/ 6 h 6"/>
                <a:gd name="T2" fmla="*/ 0 w 2"/>
                <a:gd name="T3" fmla="*/ 3 h 6"/>
                <a:gd name="T4" fmla="*/ 2 w 2"/>
                <a:gd name="T5" fmla="*/ 0 h 6"/>
                <a:gd name="T6" fmla="*/ 2 w 2"/>
                <a:gd name="T7" fmla="*/ 2 h 6"/>
                <a:gd name="T8" fmla="*/ 2 w 2"/>
                <a:gd name="T9" fmla="*/ 4 h 6"/>
                <a:gd name="T10" fmla="*/ 2 w 2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4"/>
                  </a:cubicBezTo>
                  <a:lnTo>
                    <a:pt x="2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73" name="Freeform 569"/>
            <p:cNvSpPr/>
            <p:nvPr/>
          </p:nvSpPr>
          <p:spPr bwMode="auto">
            <a:xfrm>
              <a:off x="4550" y="2290"/>
              <a:ext cx="4" cy="9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4 h 4"/>
                <a:gd name="T4" fmla="*/ 2 w 2"/>
                <a:gd name="T5" fmla="*/ 4 h 4"/>
                <a:gd name="T6" fmla="*/ 0 w 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2" y="1"/>
                    <a:pt x="2" y="2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74" name="Freeform 570"/>
            <p:cNvSpPr/>
            <p:nvPr/>
          </p:nvSpPr>
          <p:spPr bwMode="auto">
            <a:xfrm>
              <a:off x="4547" y="2287"/>
              <a:ext cx="10" cy="14"/>
            </a:xfrm>
            <a:custGeom>
              <a:avLst/>
              <a:gdLst>
                <a:gd name="T0" fmla="*/ 3 w 4"/>
                <a:gd name="T1" fmla="*/ 6 h 6"/>
                <a:gd name="T2" fmla="*/ 2 w 4"/>
                <a:gd name="T3" fmla="*/ 6 h 6"/>
                <a:gd name="T4" fmla="*/ 0 w 4"/>
                <a:gd name="T5" fmla="*/ 1 h 6"/>
                <a:gd name="T6" fmla="*/ 0 w 4"/>
                <a:gd name="T7" fmla="*/ 0 h 6"/>
                <a:gd name="T8" fmla="*/ 1 w 4"/>
                <a:gd name="T9" fmla="*/ 1 h 6"/>
                <a:gd name="T10" fmla="*/ 4 w 4"/>
                <a:gd name="T11" fmla="*/ 4 h 6"/>
                <a:gd name="T12" fmla="*/ 4 w 4"/>
                <a:gd name="T13" fmla="*/ 4 h 6"/>
                <a:gd name="T14" fmla="*/ 4 w 4"/>
                <a:gd name="T15" fmla="*/ 5 h 6"/>
                <a:gd name="T16" fmla="*/ 4 w 4"/>
                <a:gd name="T17" fmla="*/ 5 h 6"/>
                <a:gd name="T18" fmla="*/ 3 w 4"/>
                <a:gd name="T19" fmla="*/ 5 h 6"/>
                <a:gd name="T20" fmla="*/ 3 w 4"/>
                <a:gd name="T2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6">
                  <a:moveTo>
                    <a:pt x="3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1" y="4"/>
                    <a:pt x="0" y="3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4" y="2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3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75" name="Freeform 571"/>
            <p:cNvSpPr/>
            <p:nvPr/>
          </p:nvSpPr>
          <p:spPr bwMode="auto">
            <a:xfrm>
              <a:off x="4535" y="2292"/>
              <a:ext cx="12" cy="14"/>
            </a:xfrm>
            <a:custGeom>
              <a:avLst/>
              <a:gdLst>
                <a:gd name="T0" fmla="*/ 2 w 5"/>
                <a:gd name="T1" fmla="*/ 1 h 6"/>
                <a:gd name="T2" fmla="*/ 3 w 5"/>
                <a:gd name="T3" fmla="*/ 6 h 6"/>
                <a:gd name="T4" fmla="*/ 2 w 5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2" y="1"/>
                  </a:moveTo>
                  <a:cubicBezTo>
                    <a:pt x="5" y="0"/>
                    <a:pt x="3" y="4"/>
                    <a:pt x="3" y="6"/>
                  </a:cubicBezTo>
                  <a:cubicBezTo>
                    <a:pt x="0" y="3"/>
                    <a:pt x="2" y="4"/>
                    <a:pt x="2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76" name="Freeform 572"/>
            <p:cNvSpPr>
              <a:spLocks noEditPoints="1"/>
            </p:cNvSpPr>
            <p:nvPr/>
          </p:nvSpPr>
          <p:spPr bwMode="auto">
            <a:xfrm>
              <a:off x="4535" y="2292"/>
              <a:ext cx="12" cy="17"/>
            </a:xfrm>
            <a:custGeom>
              <a:avLst/>
              <a:gdLst>
                <a:gd name="T0" fmla="*/ 3 w 5"/>
                <a:gd name="T1" fmla="*/ 7 h 7"/>
                <a:gd name="T2" fmla="*/ 2 w 5"/>
                <a:gd name="T3" fmla="*/ 6 h 7"/>
                <a:gd name="T4" fmla="*/ 1 w 5"/>
                <a:gd name="T5" fmla="*/ 3 h 7"/>
                <a:gd name="T6" fmla="*/ 2 w 5"/>
                <a:gd name="T7" fmla="*/ 1 h 7"/>
                <a:gd name="T8" fmla="*/ 2 w 5"/>
                <a:gd name="T9" fmla="*/ 0 h 7"/>
                <a:gd name="T10" fmla="*/ 2 w 5"/>
                <a:gd name="T11" fmla="*/ 0 h 7"/>
                <a:gd name="T12" fmla="*/ 4 w 5"/>
                <a:gd name="T13" fmla="*/ 1 h 7"/>
                <a:gd name="T14" fmla="*/ 3 w 5"/>
                <a:gd name="T15" fmla="*/ 6 h 7"/>
                <a:gd name="T16" fmla="*/ 3 w 5"/>
                <a:gd name="T17" fmla="*/ 7 h 7"/>
                <a:gd name="T18" fmla="*/ 3 w 5"/>
                <a:gd name="T19" fmla="*/ 1 h 7"/>
                <a:gd name="T20" fmla="*/ 2 w 5"/>
                <a:gd name="T21" fmla="*/ 3 h 7"/>
                <a:gd name="T22" fmla="*/ 2 w 5"/>
                <a:gd name="T23" fmla="*/ 5 h 7"/>
                <a:gd name="T24" fmla="*/ 3 w 5"/>
                <a:gd name="T2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7">
                  <a:moveTo>
                    <a:pt x="3" y="7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1" y="5"/>
                    <a:pt x="0" y="4"/>
                    <a:pt x="1" y="3"/>
                  </a:cubicBezTo>
                  <a:cubicBezTo>
                    <a:pt x="1" y="2"/>
                    <a:pt x="2" y="2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5" y="2"/>
                    <a:pt x="4" y="4"/>
                    <a:pt x="3" y="6"/>
                  </a:cubicBezTo>
                  <a:lnTo>
                    <a:pt x="3" y="7"/>
                  </a:lnTo>
                  <a:close/>
                  <a:moveTo>
                    <a:pt x="3" y="1"/>
                  </a:moveTo>
                  <a:cubicBezTo>
                    <a:pt x="3" y="3"/>
                    <a:pt x="2" y="3"/>
                    <a:pt x="2" y="3"/>
                  </a:cubicBezTo>
                  <a:cubicBezTo>
                    <a:pt x="2" y="4"/>
                    <a:pt x="2" y="4"/>
                    <a:pt x="2" y="5"/>
                  </a:cubicBezTo>
                  <a:cubicBezTo>
                    <a:pt x="3" y="2"/>
                    <a:pt x="3" y="2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77" name="Freeform 573"/>
            <p:cNvSpPr/>
            <p:nvPr/>
          </p:nvSpPr>
          <p:spPr bwMode="auto">
            <a:xfrm>
              <a:off x="4535" y="2287"/>
              <a:ext cx="8" cy="10"/>
            </a:xfrm>
            <a:custGeom>
              <a:avLst/>
              <a:gdLst>
                <a:gd name="T0" fmla="*/ 0 w 3"/>
                <a:gd name="T1" fmla="*/ 0 h 4"/>
                <a:gd name="T2" fmla="*/ 3 w 3"/>
                <a:gd name="T3" fmla="*/ 1 h 4"/>
                <a:gd name="T4" fmla="*/ 0 w 3"/>
                <a:gd name="T5" fmla="*/ 4 h 4"/>
                <a:gd name="T6" fmla="*/ 0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cubicBezTo>
                    <a:pt x="0" y="1"/>
                    <a:pt x="2" y="1"/>
                    <a:pt x="3" y="1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78" name="Freeform 574"/>
            <p:cNvSpPr>
              <a:spLocks noEditPoints="1"/>
            </p:cNvSpPr>
            <p:nvPr/>
          </p:nvSpPr>
          <p:spPr bwMode="auto">
            <a:xfrm>
              <a:off x="4533" y="2285"/>
              <a:ext cx="10" cy="14"/>
            </a:xfrm>
            <a:custGeom>
              <a:avLst/>
              <a:gdLst>
                <a:gd name="T0" fmla="*/ 0 w 4"/>
                <a:gd name="T1" fmla="*/ 6 h 6"/>
                <a:gd name="T2" fmla="*/ 0 w 4"/>
                <a:gd name="T3" fmla="*/ 0 h 6"/>
                <a:gd name="T4" fmla="*/ 1 w 4"/>
                <a:gd name="T5" fmla="*/ 1 h 6"/>
                <a:gd name="T6" fmla="*/ 4 w 4"/>
                <a:gd name="T7" fmla="*/ 1 h 6"/>
                <a:gd name="T8" fmla="*/ 4 w 4"/>
                <a:gd name="T9" fmla="*/ 1 h 6"/>
                <a:gd name="T10" fmla="*/ 4 w 4"/>
                <a:gd name="T11" fmla="*/ 2 h 6"/>
                <a:gd name="T12" fmla="*/ 2 w 4"/>
                <a:gd name="T13" fmla="*/ 5 h 6"/>
                <a:gd name="T14" fmla="*/ 1 w 4"/>
                <a:gd name="T15" fmla="*/ 6 h 6"/>
                <a:gd name="T16" fmla="*/ 0 w 4"/>
                <a:gd name="T17" fmla="*/ 6 h 6"/>
                <a:gd name="T18" fmla="*/ 1 w 4"/>
                <a:gd name="T19" fmla="*/ 2 h 6"/>
                <a:gd name="T20" fmla="*/ 1 w 4"/>
                <a:gd name="T21" fmla="*/ 4 h 6"/>
                <a:gd name="T22" fmla="*/ 3 w 4"/>
                <a:gd name="T23" fmla="*/ 3 h 6"/>
                <a:gd name="T24" fmla="*/ 1 w 4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0" y="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4"/>
                    <a:pt x="3" y="4"/>
                    <a:pt x="2" y="5"/>
                  </a:cubicBezTo>
                  <a:cubicBezTo>
                    <a:pt x="2" y="5"/>
                    <a:pt x="1" y="5"/>
                    <a:pt x="1" y="6"/>
                  </a:cubicBezTo>
                  <a:lnTo>
                    <a:pt x="0" y="6"/>
                  </a:lnTo>
                  <a:close/>
                  <a:moveTo>
                    <a:pt x="1" y="2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2" y="3"/>
                    <a:pt x="2" y="2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79" name="Freeform 575"/>
            <p:cNvSpPr/>
            <p:nvPr/>
          </p:nvSpPr>
          <p:spPr bwMode="auto">
            <a:xfrm>
              <a:off x="4550" y="2282"/>
              <a:ext cx="9" cy="10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4 h 4"/>
                <a:gd name="T4" fmla="*/ 0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4" y="0"/>
                    <a:pt x="2" y="2"/>
                    <a:pt x="4" y="4"/>
                  </a:cubicBezTo>
                  <a:cubicBezTo>
                    <a:pt x="2" y="4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80" name="Freeform 576"/>
            <p:cNvSpPr>
              <a:spLocks noEditPoints="1"/>
            </p:cNvSpPr>
            <p:nvPr/>
          </p:nvSpPr>
          <p:spPr bwMode="auto">
            <a:xfrm>
              <a:off x="4547" y="2282"/>
              <a:ext cx="15" cy="12"/>
            </a:xfrm>
            <a:custGeom>
              <a:avLst/>
              <a:gdLst>
                <a:gd name="T0" fmla="*/ 6 w 6"/>
                <a:gd name="T1" fmla="*/ 5 h 5"/>
                <a:gd name="T2" fmla="*/ 5 w 6"/>
                <a:gd name="T3" fmla="*/ 5 h 5"/>
                <a:gd name="T4" fmla="*/ 1 w 6"/>
                <a:gd name="T5" fmla="*/ 2 h 5"/>
                <a:gd name="T6" fmla="*/ 0 w 6"/>
                <a:gd name="T7" fmla="*/ 1 h 5"/>
                <a:gd name="T8" fmla="*/ 0 w 6"/>
                <a:gd name="T9" fmla="*/ 0 h 5"/>
                <a:gd name="T10" fmla="*/ 1 w 6"/>
                <a:gd name="T11" fmla="*/ 0 h 5"/>
                <a:gd name="T12" fmla="*/ 2 w 6"/>
                <a:gd name="T13" fmla="*/ 0 h 5"/>
                <a:gd name="T14" fmla="*/ 5 w 6"/>
                <a:gd name="T15" fmla="*/ 2 h 5"/>
                <a:gd name="T16" fmla="*/ 5 w 6"/>
                <a:gd name="T17" fmla="*/ 4 h 5"/>
                <a:gd name="T18" fmla="*/ 6 w 6"/>
                <a:gd name="T19" fmla="*/ 5 h 5"/>
                <a:gd name="T20" fmla="*/ 2 w 6"/>
                <a:gd name="T21" fmla="*/ 1 h 5"/>
                <a:gd name="T22" fmla="*/ 2 w 6"/>
                <a:gd name="T23" fmla="*/ 1 h 5"/>
                <a:gd name="T24" fmla="*/ 3 w 6"/>
                <a:gd name="T25" fmla="*/ 3 h 5"/>
                <a:gd name="T26" fmla="*/ 3 w 6"/>
                <a:gd name="T27" fmla="*/ 2 h 5"/>
                <a:gd name="T28" fmla="*/ 2 w 6"/>
                <a:gd name="T2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3" y="5"/>
                    <a:pt x="2" y="3"/>
                    <a:pt x="1" y="2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4" y="0"/>
                    <a:pt x="4" y="1"/>
                    <a:pt x="5" y="2"/>
                  </a:cubicBezTo>
                  <a:cubicBezTo>
                    <a:pt x="5" y="3"/>
                    <a:pt x="5" y="3"/>
                    <a:pt x="5" y="4"/>
                  </a:cubicBezTo>
                  <a:lnTo>
                    <a:pt x="6" y="5"/>
                  </a:lnTo>
                  <a:close/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3" y="1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81" name="Freeform 577"/>
            <p:cNvSpPr/>
            <p:nvPr/>
          </p:nvSpPr>
          <p:spPr bwMode="auto">
            <a:xfrm>
              <a:off x="4543" y="2282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2" y="2"/>
                  </a:cubicBezTo>
                  <a:cubicBezTo>
                    <a:pt x="2" y="2"/>
                    <a:pt x="1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82" name="Freeform 578"/>
            <p:cNvSpPr/>
            <p:nvPr/>
          </p:nvSpPr>
          <p:spPr bwMode="auto">
            <a:xfrm>
              <a:off x="4540" y="2280"/>
              <a:ext cx="12" cy="17"/>
            </a:xfrm>
            <a:custGeom>
              <a:avLst/>
              <a:gdLst>
                <a:gd name="T0" fmla="*/ 5 w 5"/>
                <a:gd name="T1" fmla="*/ 7 h 7"/>
                <a:gd name="T2" fmla="*/ 3 w 5"/>
                <a:gd name="T3" fmla="*/ 4 h 7"/>
                <a:gd name="T4" fmla="*/ 1 w 5"/>
                <a:gd name="T5" fmla="*/ 3 h 7"/>
                <a:gd name="T6" fmla="*/ 0 w 5"/>
                <a:gd name="T7" fmla="*/ 4 h 7"/>
                <a:gd name="T8" fmla="*/ 0 w 5"/>
                <a:gd name="T9" fmla="*/ 3 h 7"/>
                <a:gd name="T10" fmla="*/ 0 w 5"/>
                <a:gd name="T11" fmla="*/ 2 h 7"/>
                <a:gd name="T12" fmla="*/ 0 w 5"/>
                <a:gd name="T13" fmla="*/ 1 h 7"/>
                <a:gd name="T14" fmla="*/ 1 w 5"/>
                <a:gd name="T15" fmla="*/ 0 h 7"/>
                <a:gd name="T16" fmla="*/ 1 w 5"/>
                <a:gd name="T17" fmla="*/ 1 h 7"/>
                <a:gd name="T18" fmla="*/ 4 w 5"/>
                <a:gd name="T19" fmla="*/ 3 h 7"/>
                <a:gd name="T20" fmla="*/ 5 w 5"/>
                <a:gd name="T2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3" y="2"/>
                    <a:pt x="4" y="3"/>
                  </a:cubicBezTo>
                  <a:lnTo>
                    <a:pt x="5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83" name="Freeform 579"/>
            <p:cNvSpPr/>
            <p:nvPr/>
          </p:nvSpPr>
          <p:spPr bwMode="auto">
            <a:xfrm>
              <a:off x="4535" y="2282"/>
              <a:ext cx="0" cy="3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84" name="Freeform 580"/>
            <p:cNvSpPr/>
            <p:nvPr/>
          </p:nvSpPr>
          <p:spPr bwMode="auto">
            <a:xfrm>
              <a:off x="4533" y="2282"/>
              <a:ext cx="5" cy="10"/>
            </a:xfrm>
            <a:custGeom>
              <a:avLst/>
              <a:gdLst>
                <a:gd name="T0" fmla="*/ 0 w 2"/>
                <a:gd name="T1" fmla="*/ 4 h 4"/>
                <a:gd name="T2" fmla="*/ 0 w 2"/>
                <a:gd name="T3" fmla="*/ 1 h 4"/>
                <a:gd name="T4" fmla="*/ 0 w 2"/>
                <a:gd name="T5" fmla="*/ 1 h 4"/>
                <a:gd name="T6" fmla="*/ 0 w 2"/>
                <a:gd name="T7" fmla="*/ 0 h 4"/>
                <a:gd name="T8" fmla="*/ 1 w 2"/>
                <a:gd name="T9" fmla="*/ 0 h 4"/>
                <a:gd name="T10" fmla="*/ 1 w 2"/>
                <a:gd name="T11" fmla="*/ 0 h 4"/>
                <a:gd name="T12" fmla="*/ 2 w 2"/>
                <a:gd name="T13" fmla="*/ 0 h 4"/>
                <a:gd name="T14" fmla="*/ 1 w 2"/>
                <a:gd name="T15" fmla="*/ 2 h 4"/>
                <a:gd name="T16" fmla="*/ 0 w 2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1" y="2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85" name="Freeform 581"/>
            <p:cNvSpPr/>
            <p:nvPr/>
          </p:nvSpPr>
          <p:spPr bwMode="auto">
            <a:xfrm>
              <a:off x="4533" y="2275"/>
              <a:ext cx="2" cy="5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2 h 2"/>
                <a:gd name="T4" fmla="*/ 0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1" y="1"/>
                    <a:pt x="1" y="0"/>
                    <a:pt x="1" y="2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86" name="Freeform 582"/>
            <p:cNvSpPr/>
            <p:nvPr/>
          </p:nvSpPr>
          <p:spPr bwMode="auto">
            <a:xfrm>
              <a:off x="4531" y="2275"/>
              <a:ext cx="7" cy="7"/>
            </a:xfrm>
            <a:custGeom>
              <a:avLst/>
              <a:gdLst>
                <a:gd name="T0" fmla="*/ 3 w 3"/>
                <a:gd name="T1" fmla="*/ 3 h 3"/>
                <a:gd name="T2" fmla="*/ 2 w 3"/>
                <a:gd name="T3" fmla="*/ 2 h 3"/>
                <a:gd name="T4" fmla="*/ 1 w 3"/>
                <a:gd name="T5" fmla="*/ 2 h 3"/>
                <a:gd name="T6" fmla="*/ 0 w 3"/>
                <a:gd name="T7" fmla="*/ 1 h 3"/>
                <a:gd name="T8" fmla="*/ 1 w 3"/>
                <a:gd name="T9" fmla="*/ 1 h 3"/>
                <a:gd name="T10" fmla="*/ 2 w 3"/>
                <a:gd name="T11" fmla="*/ 0 h 3"/>
                <a:gd name="T12" fmla="*/ 3 w 3"/>
                <a:gd name="T13" fmla="*/ 1 h 3"/>
                <a:gd name="T14" fmla="*/ 3 w 3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87" name="Freeform 583"/>
            <p:cNvSpPr/>
            <p:nvPr/>
          </p:nvSpPr>
          <p:spPr bwMode="auto">
            <a:xfrm>
              <a:off x="4533" y="2268"/>
              <a:ext cx="2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88" name="Freeform 584"/>
            <p:cNvSpPr/>
            <p:nvPr/>
          </p:nvSpPr>
          <p:spPr bwMode="auto">
            <a:xfrm>
              <a:off x="4533" y="2266"/>
              <a:ext cx="2" cy="9"/>
            </a:xfrm>
            <a:custGeom>
              <a:avLst/>
              <a:gdLst>
                <a:gd name="T0" fmla="*/ 1 w 1"/>
                <a:gd name="T1" fmla="*/ 4 h 4"/>
                <a:gd name="T2" fmla="*/ 0 w 1"/>
                <a:gd name="T3" fmla="*/ 2 h 4"/>
                <a:gd name="T4" fmla="*/ 0 w 1"/>
                <a:gd name="T5" fmla="*/ 1 h 4"/>
                <a:gd name="T6" fmla="*/ 0 w 1"/>
                <a:gd name="T7" fmla="*/ 1 h 4"/>
                <a:gd name="T8" fmla="*/ 0 w 1"/>
                <a:gd name="T9" fmla="*/ 1 h 4"/>
                <a:gd name="T10" fmla="*/ 0 w 1"/>
                <a:gd name="T11" fmla="*/ 0 h 4"/>
                <a:gd name="T12" fmla="*/ 0 w 1"/>
                <a:gd name="T13" fmla="*/ 0 h 4"/>
                <a:gd name="T14" fmla="*/ 1 w 1"/>
                <a:gd name="T15" fmla="*/ 0 h 4"/>
                <a:gd name="T16" fmla="*/ 1 w 1"/>
                <a:gd name="T17" fmla="*/ 2 h 4"/>
                <a:gd name="T18" fmla="*/ 1 w 1"/>
                <a:gd name="T1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89" name="Freeform 585"/>
            <p:cNvSpPr/>
            <p:nvPr/>
          </p:nvSpPr>
          <p:spPr bwMode="auto">
            <a:xfrm>
              <a:off x="4521" y="2244"/>
              <a:ext cx="26" cy="38"/>
            </a:xfrm>
            <a:custGeom>
              <a:avLst/>
              <a:gdLst>
                <a:gd name="T0" fmla="*/ 6 w 11"/>
                <a:gd name="T1" fmla="*/ 0 h 16"/>
                <a:gd name="T2" fmla="*/ 7 w 11"/>
                <a:gd name="T3" fmla="*/ 5 h 16"/>
                <a:gd name="T4" fmla="*/ 4 w 11"/>
                <a:gd name="T5" fmla="*/ 9 h 16"/>
                <a:gd name="T6" fmla="*/ 6 w 11"/>
                <a:gd name="T7" fmla="*/ 13 h 16"/>
                <a:gd name="T8" fmla="*/ 9 w 11"/>
                <a:gd name="T9" fmla="*/ 13 h 16"/>
                <a:gd name="T10" fmla="*/ 9 w 11"/>
                <a:gd name="T11" fmla="*/ 12 h 16"/>
                <a:gd name="T12" fmla="*/ 11 w 11"/>
                <a:gd name="T13" fmla="*/ 13 h 16"/>
                <a:gd name="T14" fmla="*/ 10 w 11"/>
                <a:gd name="T15" fmla="*/ 13 h 16"/>
                <a:gd name="T16" fmla="*/ 11 w 11"/>
                <a:gd name="T17" fmla="*/ 16 h 16"/>
                <a:gd name="T18" fmla="*/ 11 w 11"/>
                <a:gd name="T19" fmla="*/ 15 h 16"/>
                <a:gd name="T20" fmla="*/ 7 w 11"/>
                <a:gd name="T21" fmla="*/ 13 h 16"/>
                <a:gd name="T22" fmla="*/ 8 w 11"/>
                <a:gd name="T23" fmla="*/ 15 h 16"/>
                <a:gd name="T24" fmla="*/ 6 w 11"/>
                <a:gd name="T25" fmla="*/ 13 h 16"/>
                <a:gd name="T26" fmla="*/ 4 w 11"/>
                <a:gd name="T27" fmla="*/ 13 h 16"/>
                <a:gd name="T28" fmla="*/ 3 w 11"/>
                <a:gd name="T29" fmla="*/ 11 h 16"/>
                <a:gd name="T30" fmla="*/ 2 w 11"/>
                <a:gd name="T31" fmla="*/ 10 h 16"/>
                <a:gd name="T32" fmla="*/ 2 w 11"/>
                <a:gd name="T33" fmla="*/ 11 h 16"/>
                <a:gd name="T34" fmla="*/ 0 w 11"/>
                <a:gd name="T35" fmla="*/ 6 h 16"/>
                <a:gd name="T36" fmla="*/ 2 w 11"/>
                <a:gd name="T37" fmla="*/ 0 h 16"/>
                <a:gd name="T38" fmla="*/ 6 w 11"/>
                <a:gd name="T3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6">
                  <a:moveTo>
                    <a:pt x="6" y="0"/>
                  </a:moveTo>
                  <a:cubicBezTo>
                    <a:pt x="6" y="1"/>
                    <a:pt x="7" y="4"/>
                    <a:pt x="7" y="5"/>
                  </a:cubicBezTo>
                  <a:cubicBezTo>
                    <a:pt x="6" y="6"/>
                    <a:pt x="5" y="7"/>
                    <a:pt x="4" y="9"/>
                  </a:cubicBezTo>
                  <a:cubicBezTo>
                    <a:pt x="4" y="9"/>
                    <a:pt x="5" y="13"/>
                    <a:pt x="6" y="13"/>
                  </a:cubicBezTo>
                  <a:cubicBezTo>
                    <a:pt x="7" y="12"/>
                    <a:pt x="8" y="10"/>
                    <a:pt x="9" y="13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4"/>
                    <a:pt x="11" y="15"/>
                    <a:pt x="11" y="16"/>
                  </a:cubicBezTo>
                  <a:cubicBezTo>
                    <a:pt x="11" y="16"/>
                    <a:pt x="11" y="16"/>
                    <a:pt x="11" y="15"/>
                  </a:cubicBezTo>
                  <a:cubicBezTo>
                    <a:pt x="9" y="15"/>
                    <a:pt x="9" y="13"/>
                    <a:pt x="7" y="13"/>
                  </a:cubicBezTo>
                  <a:cubicBezTo>
                    <a:pt x="7" y="13"/>
                    <a:pt x="7" y="14"/>
                    <a:pt x="8" y="15"/>
                  </a:cubicBezTo>
                  <a:cubicBezTo>
                    <a:pt x="7" y="14"/>
                    <a:pt x="6" y="13"/>
                    <a:pt x="6" y="13"/>
                  </a:cubicBezTo>
                  <a:cubicBezTo>
                    <a:pt x="5" y="12"/>
                    <a:pt x="4" y="13"/>
                    <a:pt x="4" y="13"/>
                  </a:cubicBezTo>
                  <a:cubicBezTo>
                    <a:pt x="3" y="13"/>
                    <a:pt x="1" y="13"/>
                    <a:pt x="3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0"/>
                    <a:pt x="0" y="8"/>
                    <a:pt x="0" y="6"/>
                  </a:cubicBezTo>
                  <a:cubicBezTo>
                    <a:pt x="3" y="7"/>
                    <a:pt x="2" y="2"/>
                    <a:pt x="2" y="0"/>
                  </a:cubicBezTo>
                  <a:cubicBezTo>
                    <a:pt x="2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90" name="Freeform 586"/>
            <p:cNvSpPr>
              <a:spLocks noEditPoints="1"/>
            </p:cNvSpPr>
            <p:nvPr/>
          </p:nvSpPr>
          <p:spPr bwMode="auto">
            <a:xfrm>
              <a:off x="4519" y="2242"/>
              <a:ext cx="31" cy="50"/>
            </a:xfrm>
            <a:custGeom>
              <a:avLst/>
              <a:gdLst>
                <a:gd name="T0" fmla="*/ 11 w 13"/>
                <a:gd name="T1" fmla="*/ 17 h 21"/>
                <a:gd name="T2" fmla="*/ 10 w 13"/>
                <a:gd name="T3" fmla="*/ 16 h 21"/>
                <a:gd name="T4" fmla="*/ 10 w 13"/>
                <a:gd name="T5" fmla="*/ 16 h 21"/>
                <a:gd name="T6" fmla="*/ 10 w 13"/>
                <a:gd name="T7" fmla="*/ 18 h 21"/>
                <a:gd name="T8" fmla="*/ 8 w 13"/>
                <a:gd name="T9" fmla="*/ 15 h 21"/>
                <a:gd name="T10" fmla="*/ 6 w 13"/>
                <a:gd name="T11" fmla="*/ 15 h 21"/>
                <a:gd name="T12" fmla="*/ 5 w 13"/>
                <a:gd name="T13" fmla="*/ 15 h 21"/>
                <a:gd name="T14" fmla="*/ 3 w 13"/>
                <a:gd name="T15" fmla="*/ 13 h 21"/>
                <a:gd name="T16" fmla="*/ 2 w 13"/>
                <a:gd name="T17" fmla="*/ 13 h 21"/>
                <a:gd name="T18" fmla="*/ 0 w 13"/>
                <a:gd name="T19" fmla="*/ 6 h 21"/>
                <a:gd name="T20" fmla="*/ 1 w 13"/>
                <a:gd name="T21" fmla="*/ 7 h 21"/>
                <a:gd name="T22" fmla="*/ 2 w 13"/>
                <a:gd name="T23" fmla="*/ 1 h 21"/>
                <a:gd name="T24" fmla="*/ 5 w 13"/>
                <a:gd name="T25" fmla="*/ 0 h 21"/>
                <a:gd name="T26" fmla="*/ 8 w 13"/>
                <a:gd name="T27" fmla="*/ 0 h 21"/>
                <a:gd name="T28" fmla="*/ 8 w 13"/>
                <a:gd name="T29" fmla="*/ 3 h 21"/>
                <a:gd name="T30" fmla="*/ 7 w 13"/>
                <a:gd name="T31" fmla="*/ 8 h 21"/>
                <a:gd name="T32" fmla="*/ 7 w 13"/>
                <a:gd name="T33" fmla="*/ 13 h 21"/>
                <a:gd name="T34" fmla="*/ 7 w 13"/>
                <a:gd name="T35" fmla="*/ 12 h 21"/>
                <a:gd name="T36" fmla="*/ 7 w 13"/>
                <a:gd name="T37" fmla="*/ 13 h 21"/>
                <a:gd name="T38" fmla="*/ 10 w 13"/>
                <a:gd name="T39" fmla="*/ 13 h 21"/>
                <a:gd name="T40" fmla="*/ 12 w 13"/>
                <a:gd name="T41" fmla="*/ 14 h 21"/>
                <a:gd name="T42" fmla="*/ 12 w 13"/>
                <a:gd name="T43" fmla="*/ 15 h 21"/>
                <a:gd name="T44" fmla="*/ 12 w 13"/>
                <a:gd name="T45" fmla="*/ 21 h 21"/>
                <a:gd name="T46" fmla="*/ 4 w 13"/>
                <a:gd name="T47" fmla="*/ 12 h 21"/>
                <a:gd name="T48" fmla="*/ 5 w 13"/>
                <a:gd name="T49" fmla="*/ 14 h 21"/>
                <a:gd name="T50" fmla="*/ 6 w 13"/>
                <a:gd name="T51" fmla="*/ 13 h 21"/>
                <a:gd name="T52" fmla="*/ 3 w 13"/>
                <a:gd name="T53" fmla="*/ 10 h 21"/>
                <a:gd name="T54" fmla="*/ 5 w 13"/>
                <a:gd name="T55" fmla="*/ 10 h 21"/>
                <a:gd name="T56" fmla="*/ 7 w 13"/>
                <a:gd name="T57" fmla="*/ 5 h 21"/>
                <a:gd name="T58" fmla="*/ 7 w 13"/>
                <a:gd name="T59" fmla="*/ 2 h 21"/>
                <a:gd name="T60" fmla="*/ 4 w 13"/>
                <a:gd name="T61" fmla="*/ 2 h 21"/>
                <a:gd name="T62" fmla="*/ 2 w 13"/>
                <a:gd name="T63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" h="21">
                  <a:moveTo>
                    <a:pt x="12" y="21"/>
                  </a:move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9" y="16"/>
                    <a:pt x="9" y="15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5"/>
                  </a:cubicBezTo>
                  <a:cubicBezTo>
                    <a:pt x="7" y="15"/>
                    <a:pt x="7" y="14"/>
                    <a:pt x="6" y="14"/>
                  </a:cubicBezTo>
                  <a:cubicBezTo>
                    <a:pt x="6" y="14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3" y="14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1"/>
                    <a:pt x="1" y="10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4"/>
                    <a:pt x="2" y="3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1"/>
                    <a:pt x="7" y="1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2"/>
                    <a:pt x="8" y="3"/>
                  </a:cubicBezTo>
                  <a:cubicBezTo>
                    <a:pt x="9" y="5"/>
                    <a:pt x="9" y="6"/>
                    <a:pt x="9" y="6"/>
                  </a:cubicBezTo>
                  <a:cubicBezTo>
                    <a:pt x="8" y="7"/>
                    <a:pt x="8" y="7"/>
                    <a:pt x="7" y="8"/>
                  </a:cubicBezTo>
                  <a:cubicBezTo>
                    <a:pt x="7" y="9"/>
                    <a:pt x="6" y="9"/>
                    <a:pt x="6" y="10"/>
                  </a:cubicBezTo>
                  <a:cubicBezTo>
                    <a:pt x="6" y="10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8" y="12"/>
                    <a:pt x="9" y="12"/>
                  </a:cubicBezTo>
                  <a:cubicBezTo>
                    <a:pt x="9" y="12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2" y="13"/>
                    <a:pt x="1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5"/>
                    <a:pt x="13" y="16"/>
                    <a:pt x="13" y="18"/>
                  </a:cubicBezTo>
                  <a:lnTo>
                    <a:pt x="12" y="21"/>
                  </a:lnTo>
                  <a:close/>
                  <a:moveTo>
                    <a:pt x="5" y="12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5" y="1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5" y="13"/>
                    <a:pt x="6" y="13"/>
                  </a:cubicBezTo>
                  <a:cubicBezTo>
                    <a:pt x="5" y="13"/>
                    <a:pt x="5" y="12"/>
                    <a:pt x="5" y="12"/>
                  </a:cubicBezTo>
                  <a:close/>
                  <a:moveTo>
                    <a:pt x="3" y="10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0"/>
                    <a:pt x="5" y="10"/>
                  </a:cubicBezTo>
                  <a:cubicBezTo>
                    <a:pt x="5" y="9"/>
                    <a:pt x="5" y="8"/>
                    <a:pt x="6" y="7"/>
                  </a:cubicBezTo>
                  <a:cubicBezTo>
                    <a:pt x="7" y="7"/>
                    <a:pt x="7" y="6"/>
                    <a:pt x="7" y="5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5"/>
                    <a:pt x="4" y="8"/>
                    <a:pt x="2" y="8"/>
                  </a:cubicBezTo>
                  <a:cubicBezTo>
                    <a:pt x="2" y="9"/>
                    <a:pt x="2" y="10"/>
                    <a:pt x="3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91" name="Freeform 587"/>
            <p:cNvSpPr/>
            <p:nvPr/>
          </p:nvSpPr>
          <p:spPr bwMode="auto">
            <a:xfrm>
              <a:off x="4524" y="2275"/>
              <a:ext cx="11" cy="10"/>
            </a:xfrm>
            <a:custGeom>
              <a:avLst/>
              <a:gdLst>
                <a:gd name="T0" fmla="*/ 0 w 5"/>
                <a:gd name="T1" fmla="*/ 1 h 4"/>
                <a:gd name="T2" fmla="*/ 3 w 5"/>
                <a:gd name="T3" fmla="*/ 4 h 4"/>
                <a:gd name="T4" fmla="*/ 0 w 5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0" y="1"/>
                  </a:moveTo>
                  <a:cubicBezTo>
                    <a:pt x="3" y="0"/>
                    <a:pt x="5" y="3"/>
                    <a:pt x="3" y="4"/>
                  </a:cubicBezTo>
                  <a:cubicBezTo>
                    <a:pt x="2" y="3"/>
                    <a:pt x="2" y="2"/>
                    <a:pt x="0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92" name="Freeform 588"/>
            <p:cNvSpPr>
              <a:spLocks noEditPoints="1"/>
            </p:cNvSpPr>
            <p:nvPr/>
          </p:nvSpPr>
          <p:spPr bwMode="auto">
            <a:xfrm>
              <a:off x="4521" y="2275"/>
              <a:ext cx="12" cy="12"/>
            </a:xfrm>
            <a:custGeom>
              <a:avLst/>
              <a:gdLst>
                <a:gd name="T0" fmla="*/ 3 w 5"/>
                <a:gd name="T1" fmla="*/ 5 h 5"/>
                <a:gd name="T2" fmla="*/ 3 w 5"/>
                <a:gd name="T3" fmla="*/ 5 h 5"/>
                <a:gd name="T4" fmla="*/ 3 w 5"/>
                <a:gd name="T5" fmla="*/ 4 h 5"/>
                <a:gd name="T6" fmla="*/ 1 w 5"/>
                <a:gd name="T7" fmla="*/ 2 h 5"/>
                <a:gd name="T8" fmla="*/ 0 w 5"/>
                <a:gd name="T9" fmla="*/ 1 h 5"/>
                <a:gd name="T10" fmla="*/ 1 w 5"/>
                <a:gd name="T11" fmla="*/ 0 h 5"/>
                <a:gd name="T12" fmla="*/ 5 w 5"/>
                <a:gd name="T13" fmla="*/ 2 h 5"/>
                <a:gd name="T14" fmla="*/ 4 w 5"/>
                <a:gd name="T15" fmla="*/ 5 h 5"/>
                <a:gd name="T16" fmla="*/ 3 w 5"/>
                <a:gd name="T17" fmla="*/ 5 h 5"/>
                <a:gd name="T18" fmla="*/ 3 w 5"/>
                <a:gd name="T19" fmla="*/ 2 h 5"/>
                <a:gd name="T20" fmla="*/ 4 w 5"/>
                <a:gd name="T21" fmla="*/ 3 h 5"/>
                <a:gd name="T22" fmla="*/ 4 w 5"/>
                <a:gd name="T23" fmla="*/ 3 h 5"/>
                <a:gd name="T24" fmla="*/ 3 w 5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5"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0"/>
                    <a:pt x="5" y="1"/>
                    <a:pt x="5" y="2"/>
                  </a:cubicBezTo>
                  <a:cubicBezTo>
                    <a:pt x="5" y="3"/>
                    <a:pt x="5" y="4"/>
                    <a:pt x="4" y="5"/>
                  </a:cubicBezTo>
                  <a:lnTo>
                    <a:pt x="3" y="5"/>
                  </a:lnTo>
                  <a:close/>
                  <a:moveTo>
                    <a:pt x="3" y="2"/>
                  </a:moveTo>
                  <a:cubicBezTo>
                    <a:pt x="3" y="2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93" name="Freeform 589"/>
            <p:cNvSpPr/>
            <p:nvPr/>
          </p:nvSpPr>
          <p:spPr bwMode="auto">
            <a:xfrm>
              <a:off x="4317" y="2190"/>
              <a:ext cx="34" cy="38"/>
            </a:xfrm>
            <a:custGeom>
              <a:avLst/>
              <a:gdLst>
                <a:gd name="T0" fmla="*/ 14 w 14"/>
                <a:gd name="T1" fmla="*/ 13 h 16"/>
                <a:gd name="T2" fmla="*/ 13 w 14"/>
                <a:gd name="T3" fmla="*/ 16 h 16"/>
                <a:gd name="T4" fmla="*/ 11 w 14"/>
                <a:gd name="T5" fmla="*/ 11 h 16"/>
                <a:gd name="T6" fmla="*/ 8 w 14"/>
                <a:gd name="T7" fmla="*/ 11 h 16"/>
                <a:gd name="T8" fmla="*/ 7 w 14"/>
                <a:gd name="T9" fmla="*/ 14 h 16"/>
                <a:gd name="T10" fmla="*/ 7 w 14"/>
                <a:gd name="T11" fmla="*/ 13 h 16"/>
                <a:gd name="T12" fmla="*/ 4 w 14"/>
                <a:gd name="T13" fmla="*/ 14 h 16"/>
                <a:gd name="T14" fmla="*/ 3 w 14"/>
                <a:gd name="T15" fmla="*/ 8 h 16"/>
                <a:gd name="T16" fmla="*/ 3 w 14"/>
                <a:gd name="T17" fmla="*/ 4 h 16"/>
                <a:gd name="T18" fmla="*/ 3 w 14"/>
                <a:gd name="T19" fmla="*/ 0 h 16"/>
                <a:gd name="T20" fmla="*/ 3 w 14"/>
                <a:gd name="T21" fmla="*/ 1 h 16"/>
                <a:gd name="T22" fmla="*/ 4 w 14"/>
                <a:gd name="T23" fmla="*/ 0 h 16"/>
                <a:gd name="T24" fmla="*/ 5 w 14"/>
                <a:gd name="T25" fmla="*/ 1 h 16"/>
                <a:gd name="T26" fmla="*/ 13 w 14"/>
                <a:gd name="T27" fmla="*/ 4 h 16"/>
                <a:gd name="T28" fmla="*/ 11 w 14"/>
                <a:gd name="T29" fmla="*/ 10 h 16"/>
                <a:gd name="T30" fmla="*/ 12 w 14"/>
                <a:gd name="T31" fmla="*/ 8 h 16"/>
                <a:gd name="T32" fmla="*/ 14 w 14"/>
                <a:gd name="T33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6">
                  <a:moveTo>
                    <a:pt x="14" y="13"/>
                  </a:moveTo>
                  <a:cubicBezTo>
                    <a:pt x="14" y="15"/>
                    <a:pt x="13" y="14"/>
                    <a:pt x="13" y="16"/>
                  </a:cubicBezTo>
                  <a:cubicBezTo>
                    <a:pt x="13" y="15"/>
                    <a:pt x="12" y="11"/>
                    <a:pt x="11" y="11"/>
                  </a:cubicBezTo>
                  <a:cubicBezTo>
                    <a:pt x="10" y="11"/>
                    <a:pt x="9" y="10"/>
                    <a:pt x="8" y="11"/>
                  </a:cubicBezTo>
                  <a:cubicBezTo>
                    <a:pt x="8" y="12"/>
                    <a:pt x="8" y="13"/>
                    <a:pt x="7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6" y="14"/>
                    <a:pt x="5" y="14"/>
                    <a:pt x="4" y="14"/>
                  </a:cubicBezTo>
                  <a:cubicBezTo>
                    <a:pt x="3" y="12"/>
                    <a:pt x="3" y="10"/>
                    <a:pt x="3" y="8"/>
                  </a:cubicBezTo>
                  <a:cubicBezTo>
                    <a:pt x="3" y="7"/>
                    <a:pt x="0" y="3"/>
                    <a:pt x="3" y="4"/>
                  </a:cubicBezTo>
                  <a:cubicBezTo>
                    <a:pt x="2" y="2"/>
                    <a:pt x="1" y="2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4" y="1"/>
                    <a:pt x="5" y="2"/>
                    <a:pt x="5" y="1"/>
                  </a:cubicBezTo>
                  <a:cubicBezTo>
                    <a:pt x="6" y="5"/>
                    <a:pt x="10" y="4"/>
                    <a:pt x="13" y="4"/>
                  </a:cubicBezTo>
                  <a:cubicBezTo>
                    <a:pt x="11" y="6"/>
                    <a:pt x="8" y="8"/>
                    <a:pt x="11" y="10"/>
                  </a:cubicBezTo>
                  <a:cubicBezTo>
                    <a:pt x="11" y="9"/>
                    <a:pt x="12" y="9"/>
                    <a:pt x="12" y="8"/>
                  </a:cubicBezTo>
                  <a:cubicBezTo>
                    <a:pt x="13" y="10"/>
                    <a:pt x="13" y="12"/>
                    <a:pt x="14" y="13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94" name="Freeform 590"/>
            <p:cNvSpPr>
              <a:spLocks noEditPoints="1"/>
            </p:cNvSpPr>
            <p:nvPr/>
          </p:nvSpPr>
          <p:spPr bwMode="auto">
            <a:xfrm>
              <a:off x="4320" y="2185"/>
              <a:ext cx="33" cy="55"/>
            </a:xfrm>
            <a:custGeom>
              <a:avLst/>
              <a:gdLst>
                <a:gd name="T0" fmla="*/ 11 w 14"/>
                <a:gd name="T1" fmla="*/ 18 h 23"/>
                <a:gd name="T2" fmla="*/ 10 w 14"/>
                <a:gd name="T3" fmla="*/ 14 h 23"/>
                <a:gd name="T4" fmla="*/ 8 w 14"/>
                <a:gd name="T5" fmla="*/ 13 h 23"/>
                <a:gd name="T6" fmla="*/ 7 w 14"/>
                <a:gd name="T7" fmla="*/ 16 h 23"/>
                <a:gd name="T8" fmla="*/ 6 w 14"/>
                <a:gd name="T9" fmla="*/ 16 h 23"/>
                <a:gd name="T10" fmla="*/ 4 w 14"/>
                <a:gd name="T11" fmla="*/ 17 h 23"/>
                <a:gd name="T12" fmla="*/ 2 w 14"/>
                <a:gd name="T13" fmla="*/ 17 h 23"/>
                <a:gd name="T14" fmla="*/ 2 w 14"/>
                <a:gd name="T15" fmla="*/ 14 h 23"/>
                <a:gd name="T16" fmla="*/ 1 w 14"/>
                <a:gd name="T17" fmla="*/ 8 h 23"/>
                <a:gd name="T18" fmla="*/ 1 w 14"/>
                <a:gd name="T19" fmla="*/ 5 h 23"/>
                <a:gd name="T20" fmla="*/ 2 w 14"/>
                <a:gd name="T21" fmla="*/ 1 h 23"/>
                <a:gd name="T22" fmla="*/ 2 w 14"/>
                <a:gd name="T23" fmla="*/ 2 h 23"/>
                <a:gd name="T24" fmla="*/ 3 w 14"/>
                <a:gd name="T25" fmla="*/ 1 h 23"/>
                <a:gd name="T26" fmla="*/ 4 w 14"/>
                <a:gd name="T27" fmla="*/ 3 h 23"/>
                <a:gd name="T28" fmla="*/ 5 w 14"/>
                <a:gd name="T29" fmla="*/ 0 h 23"/>
                <a:gd name="T30" fmla="*/ 10 w 14"/>
                <a:gd name="T31" fmla="*/ 5 h 23"/>
                <a:gd name="T32" fmla="*/ 13 w 14"/>
                <a:gd name="T33" fmla="*/ 6 h 23"/>
                <a:gd name="T34" fmla="*/ 11 w 14"/>
                <a:gd name="T35" fmla="*/ 7 h 23"/>
                <a:gd name="T36" fmla="*/ 10 w 14"/>
                <a:gd name="T37" fmla="*/ 11 h 23"/>
                <a:gd name="T38" fmla="*/ 11 w 14"/>
                <a:gd name="T39" fmla="*/ 10 h 23"/>
                <a:gd name="T40" fmla="*/ 12 w 14"/>
                <a:gd name="T41" fmla="*/ 10 h 23"/>
                <a:gd name="T42" fmla="*/ 13 w 14"/>
                <a:gd name="T43" fmla="*/ 15 h 23"/>
                <a:gd name="T44" fmla="*/ 13 w 14"/>
                <a:gd name="T45" fmla="*/ 18 h 23"/>
                <a:gd name="T46" fmla="*/ 11 w 14"/>
                <a:gd name="T47" fmla="*/ 13 h 23"/>
                <a:gd name="T48" fmla="*/ 12 w 14"/>
                <a:gd name="T49" fmla="*/ 15 h 23"/>
                <a:gd name="T50" fmla="*/ 11 w 14"/>
                <a:gd name="T51" fmla="*/ 12 h 23"/>
                <a:gd name="T52" fmla="*/ 11 w 14"/>
                <a:gd name="T53" fmla="*/ 13 h 23"/>
                <a:gd name="T54" fmla="*/ 1 w 14"/>
                <a:gd name="T55" fmla="*/ 6 h 23"/>
                <a:gd name="T56" fmla="*/ 2 w 14"/>
                <a:gd name="T57" fmla="*/ 10 h 23"/>
                <a:gd name="T58" fmla="*/ 3 w 14"/>
                <a:gd name="T59" fmla="*/ 15 h 23"/>
                <a:gd name="T60" fmla="*/ 5 w 14"/>
                <a:gd name="T61" fmla="*/ 14 h 23"/>
                <a:gd name="T62" fmla="*/ 6 w 14"/>
                <a:gd name="T63" fmla="*/ 14 h 23"/>
                <a:gd name="T64" fmla="*/ 7 w 14"/>
                <a:gd name="T65" fmla="*/ 12 h 23"/>
                <a:gd name="T66" fmla="*/ 9 w 14"/>
                <a:gd name="T67" fmla="*/ 12 h 23"/>
                <a:gd name="T68" fmla="*/ 8 w 14"/>
                <a:gd name="T69" fmla="*/ 11 h 23"/>
                <a:gd name="T70" fmla="*/ 10 w 14"/>
                <a:gd name="T71" fmla="*/ 7 h 23"/>
                <a:gd name="T72" fmla="*/ 3 w 14"/>
                <a:gd name="T73" fmla="*/ 4 h 23"/>
                <a:gd name="T74" fmla="*/ 2 w 14"/>
                <a:gd name="T75" fmla="*/ 3 h 23"/>
                <a:gd name="T76" fmla="*/ 2 w 14"/>
                <a:gd name="T77" fmla="*/ 4 h 23"/>
                <a:gd name="T78" fmla="*/ 3 w 14"/>
                <a:gd name="T79" fmla="*/ 7 h 23"/>
                <a:gd name="T80" fmla="*/ 2 w 14"/>
                <a:gd name="T81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" h="23">
                  <a:moveTo>
                    <a:pt x="13" y="23"/>
                  </a:move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8"/>
                    <a:pt x="11" y="17"/>
                  </a:cubicBezTo>
                  <a:cubicBezTo>
                    <a:pt x="10" y="15"/>
                    <a:pt x="10" y="14"/>
                    <a:pt x="10" y="14"/>
                  </a:cubicBezTo>
                  <a:cubicBezTo>
                    <a:pt x="9" y="14"/>
                    <a:pt x="9" y="14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5"/>
                    <a:pt x="7" y="15"/>
                    <a:pt x="7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4" y="16"/>
                    <a:pt x="4" y="17"/>
                  </a:cubicBezTo>
                  <a:cubicBezTo>
                    <a:pt x="4" y="17"/>
                    <a:pt x="3" y="17"/>
                    <a:pt x="3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5"/>
                    <a:pt x="2" y="14"/>
                  </a:cubicBezTo>
                  <a:cubicBezTo>
                    <a:pt x="1" y="13"/>
                    <a:pt x="1" y="11"/>
                    <a:pt x="1" y="10"/>
                  </a:cubicBezTo>
                  <a:cubicBezTo>
                    <a:pt x="1" y="10"/>
                    <a:pt x="1" y="9"/>
                    <a:pt x="1" y="8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5"/>
                    <a:pt x="7" y="5"/>
                    <a:pt x="10" y="5"/>
                  </a:cubicBezTo>
                  <a:cubicBezTo>
                    <a:pt x="11" y="5"/>
                    <a:pt x="11" y="5"/>
                    <a:pt x="12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1" y="7"/>
                  </a:cubicBezTo>
                  <a:cubicBezTo>
                    <a:pt x="10" y="8"/>
                    <a:pt x="9" y="10"/>
                    <a:pt x="9" y="10"/>
                  </a:cubicBezTo>
                  <a:cubicBezTo>
                    <a:pt x="9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0"/>
                    <a:pt x="11" y="10"/>
                    <a:pt x="11" y="1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1"/>
                    <a:pt x="13" y="12"/>
                    <a:pt x="13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6"/>
                    <a:pt x="13" y="17"/>
                    <a:pt x="13" y="17"/>
                  </a:cubicBezTo>
                  <a:cubicBezTo>
                    <a:pt x="13" y="18"/>
                    <a:pt x="12" y="18"/>
                    <a:pt x="13" y="18"/>
                  </a:cubicBezTo>
                  <a:lnTo>
                    <a:pt x="13" y="23"/>
                  </a:lnTo>
                  <a:close/>
                  <a:moveTo>
                    <a:pt x="11" y="13"/>
                  </a:moveTo>
                  <a:cubicBezTo>
                    <a:pt x="11" y="13"/>
                    <a:pt x="12" y="15"/>
                    <a:pt x="12" y="16"/>
                  </a:cubicBezTo>
                  <a:cubicBezTo>
                    <a:pt x="12" y="16"/>
                    <a:pt x="12" y="16"/>
                    <a:pt x="12" y="1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3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lnTo>
                    <a:pt x="11" y="13"/>
                  </a:lnTo>
                  <a:close/>
                  <a:moveTo>
                    <a:pt x="2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2" y="7"/>
                    <a:pt x="2" y="8"/>
                  </a:cubicBezTo>
                  <a:cubicBezTo>
                    <a:pt x="2" y="9"/>
                    <a:pt x="2" y="9"/>
                    <a:pt x="2" y="10"/>
                  </a:cubicBezTo>
                  <a:cubicBezTo>
                    <a:pt x="2" y="11"/>
                    <a:pt x="3" y="13"/>
                    <a:pt x="3" y="14"/>
                  </a:cubicBezTo>
                  <a:cubicBezTo>
                    <a:pt x="3" y="14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5"/>
                    <a:pt x="5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7" y="13"/>
                    <a:pt x="7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8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2"/>
                    <a:pt x="8" y="11"/>
                    <a:pt x="8" y="11"/>
                  </a:cubicBezTo>
                  <a:cubicBezTo>
                    <a:pt x="8" y="9"/>
                    <a:pt x="9" y="8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8" y="7"/>
                    <a:pt x="5" y="6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95" name="Freeform 591"/>
            <p:cNvSpPr/>
            <p:nvPr/>
          </p:nvSpPr>
          <p:spPr bwMode="auto">
            <a:xfrm>
              <a:off x="4336" y="2216"/>
              <a:ext cx="3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96" name="Freeform 592"/>
            <p:cNvSpPr/>
            <p:nvPr/>
          </p:nvSpPr>
          <p:spPr bwMode="auto">
            <a:xfrm>
              <a:off x="4336" y="2216"/>
              <a:ext cx="5" cy="5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0 w 2"/>
                <a:gd name="T7" fmla="*/ 0 h 2"/>
                <a:gd name="T8" fmla="*/ 1 w 2"/>
                <a:gd name="T9" fmla="*/ 0 h 2"/>
                <a:gd name="T10" fmla="*/ 1 w 2"/>
                <a:gd name="T11" fmla="*/ 1 h 2"/>
                <a:gd name="T12" fmla="*/ 1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1"/>
                    <a:pt x="1" y="1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97" name="Freeform 593"/>
            <p:cNvSpPr/>
            <p:nvPr/>
          </p:nvSpPr>
          <p:spPr bwMode="auto">
            <a:xfrm>
              <a:off x="4322" y="2178"/>
              <a:ext cx="26" cy="12"/>
            </a:xfrm>
            <a:custGeom>
              <a:avLst/>
              <a:gdLst>
                <a:gd name="T0" fmla="*/ 2 w 11"/>
                <a:gd name="T1" fmla="*/ 3 h 5"/>
                <a:gd name="T2" fmla="*/ 11 w 11"/>
                <a:gd name="T3" fmla="*/ 3 h 5"/>
                <a:gd name="T4" fmla="*/ 7 w 11"/>
                <a:gd name="T5" fmla="*/ 0 h 5"/>
                <a:gd name="T6" fmla="*/ 2 w 11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5">
                  <a:moveTo>
                    <a:pt x="2" y="3"/>
                  </a:moveTo>
                  <a:cubicBezTo>
                    <a:pt x="0" y="5"/>
                    <a:pt x="10" y="5"/>
                    <a:pt x="11" y="3"/>
                  </a:cubicBezTo>
                  <a:cubicBezTo>
                    <a:pt x="11" y="2"/>
                    <a:pt x="8" y="0"/>
                    <a:pt x="7" y="0"/>
                  </a:cubicBezTo>
                  <a:cubicBezTo>
                    <a:pt x="4" y="0"/>
                    <a:pt x="4" y="1"/>
                    <a:pt x="2" y="3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98" name="Freeform 594"/>
            <p:cNvSpPr>
              <a:spLocks noEditPoints="1"/>
            </p:cNvSpPr>
            <p:nvPr/>
          </p:nvSpPr>
          <p:spPr bwMode="auto">
            <a:xfrm>
              <a:off x="4325" y="2175"/>
              <a:ext cx="23" cy="15"/>
            </a:xfrm>
            <a:custGeom>
              <a:avLst/>
              <a:gdLst>
                <a:gd name="T0" fmla="*/ 5 w 10"/>
                <a:gd name="T1" fmla="*/ 6 h 6"/>
                <a:gd name="T2" fmla="*/ 5 w 10"/>
                <a:gd name="T3" fmla="*/ 6 h 6"/>
                <a:gd name="T4" fmla="*/ 0 w 10"/>
                <a:gd name="T5" fmla="*/ 5 h 6"/>
                <a:gd name="T6" fmla="*/ 0 w 10"/>
                <a:gd name="T7" fmla="*/ 3 h 6"/>
                <a:gd name="T8" fmla="*/ 1 w 10"/>
                <a:gd name="T9" fmla="*/ 2 h 6"/>
                <a:gd name="T10" fmla="*/ 6 w 10"/>
                <a:gd name="T11" fmla="*/ 1 h 6"/>
                <a:gd name="T12" fmla="*/ 10 w 10"/>
                <a:gd name="T13" fmla="*/ 4 h 6"/>
                <a:gd name="T14" fmla="*/ 5 w 10"/>
                <a:gd name="T15" fmla="*/ 6 h 6"/>
                <a:gd name="T16" fmla="*/ 4 w 10"/>
                <a:gd name="T17" fmla="*/ 2 h 6"/>
                <a:gd name="T18" fmla="*/ 2 w 10"/>
                <a:gd name="T19" fmla="*/ 3 h 6"/>
                <a:gd name="T20" fmla="*/ 1 w 10"/>
                <a:gd name="T21" fmla="*/ 4 h 6"/>
                <a:gd name="T22" fmla="*/ 5 w 10"/>
                <a:gd name="T23" fmla="*/ 5 h 6"/>
                <a:gd name="T24" fmla="*/ 5 w 10"/>
                <a:gd name="T25" fmla="*/ 5 h 6"/>
                <a:gd name="T26" fmla="*/ 9 w 10"/>
                <a:gd name="T27" fmla="*/ 4 h 6"/>
                <a:gd name="T28" fmla="*/ 5 w 10"/>
                <a:gd name="T29" fmla="*/ 2 h 6"/>
                <a:gd name="T30" fmla="*/ 4 w 10"/>
                <a:gd name="T3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1" y="6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2" y="1"/>
                    <a:pt x="3" y="0"/>
                    <a:pt x="6" y="1"/>
                  </a:cubicBezTo>
                  <a:cubicBezTo>
                    <a:pt x="6" y="1"/>
                    <a:pt x="10" y="2"/>
                    <a:pt x="10" y="4"/>
                  </a:cubicBezTo>
                  <a:cubicBezTo>
                    <a:pt x="10" y="5"/>
                    <a:pt x="7" y="6"/>
                    <a:pt x="5" y="6"/>
                  </a:cubicBezTo>
                  <a:close/>
                  <a:moveTo>
                    <a:pt x="4" y="2"/>
                  </a:moveTo>
                  <a:cubicBezTo>
                    <a:pt x="4" y="2"/>
                    <a:pt x="3" y="2"/>
                    <a:pt x="2" y="3"/>
                  </a:cubicBezTo>
                  <a:cubicBezTo>
                    <a:pt x="2" y="3"/>
                    <a:pt x="2" y="4"/>
                    <a:pt x="1" y="4"/>
                  </a:cubicBezTo>
                  <a:cubicBezTo>
                    <a:pt x="2" y="4"/>
                    <a:pt x="3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5"/>
                    <a:pt x="9" y="4"/>
                    <a:pt x="9" y="4"/>
                  </a:cubicBezTo>
                  <a:cubicBezTo>
                    <a:pt x="9" y="3"/>
                    <a:pt x="7" y="2"/>
                    <a:pt x="5" y="2"/>
                  </a:cubicBezTo>
                  <a:cubicBezTo>
                    <a:pt x="5" y="2"/>
                    <a:pt x="5" y="2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599" name="Freeform 595"/>
            <p:cNvSpPr/>
            <p:nvPr/>
          </p:nvSpPr>
          <p:spPr bwMode="auto">
            <a:xfrm>
              <a:off x="4348" y="2173"/>
              <a:ext cx="55" cy="126"/>
            </a:xfrm>
            <a:custGeom>
              <a:avLst/>
              <a:gdLst>
                <a:gd name="T0" fmla="*/ 23 w 23"/>
                <a:gd name="T1" fmla="*/ 21 h 53"/>
                <a:gd name="T2" fmla="*/ 16 w 23"/>
                <a:gd name="T3" fmla="*/ 27 h 53"/>
                <a:gd name="T4" fmla="*/ 17 w 23"/>
                <a:gd name="T5" fmla="*/ 36 h 53"/>
                <a:gd name="T6" fmla="*/ 17 w 23"/>
                <a:gd name="T7" fmla="*/ 37 h 53"/>
                <a:gd name="T8" fmla="*/ 16 w 23"/>
                <a:gd name="T9" fmla="*/ 40 h 53"/>
                <a:gd name="T10" fmla="*/ 18 w 23"/>
                <a:gd name="T11" fmla="*/ 43 h 53"/>
                <a:gd name="T12" fmla="*/ 19 w 23"/>
                <a:gd name="T13" fmla="*/ 48 h 53"/>
                <a:gd name="T14" fmla="*/ 17 w 23"/>
                <a:gd name="T15" fmla="*/ 53 h 53"/>
                <a:gd name="T16" fmla="*/ 17 w 23"/>
                <a:gd name="T17" fmla="*/ 48 h 53"/>
                <a:gd name="T18" fmla="*/ 16 w 23"/>
                <a:gd name="T19" fmla="*/ 43 h 53"/>
                <a:gd name="T20" fmla="*/ 16 w 23"/>
                <a:gd name="T21" fmla="*/ 43 h 53"/>
                <a:gd name="T22" fmla="*/ 14 w 23"/>
                <a:gd name="T23" fmla="*/ 37 h 53"/>
                <a:gd name="T24" fmla="*/ 12 w 23"/>
                <a:gd name="T25" fmla="*/ 33 h 53"/>
                <a:gd name="T26" fmla="*/ 6 w 23"/>
                <a:gd name="T27" fmla="*/ 36 h 53"/>
                <a:gd name="T28" fmla="*/ 5 w 23"/>
                <a:gd name="T29" fmla="*/ 37 h 53"/>
                <a:gd name="T30" fmla="*/ 4 w 23"/>
                <a:gd name="T31" fmla="*/ 28 h 53"/>
                <a:gd name="T32" fmla="*/ 3 w 23"/>
                <a:gd name="T33" fmla="*/ 27 h 53"/>
                <a:gd name="T34" fmla="*/ 4 w 23"/>
                <a:gd name="T35" fmla="*/ 28 h 53"/>
                <a:gd name="T36" fmla="*/ 0 w 23"/>
                <a:gd name="T37" fmla="*/ 23 h 53"/>
                <a:gd name="T38" fmla="*/ 2 w 23"/>
                <a:gd name="T39" fmla="*/ 18 h 53"/>
                <a:gd name="T40" fmla="*/ 3 w 23"/>
                <a:gd name="T41" fmla="*/ 17 h 53"/>
                <a:gd name="T42" fmla="*/ 5 w 23"/>
                <a:gd name="T43" fmla="*/ 14 h 53"/>
                <a:gd name="T44" fmla="*/ 8 w 23"/>
                <a:gd name="T45" fmla="*/ 9 h 53"/>
                <a:gd name="T46" fmla="*/ 9 w 23"/>
                <a:gd name="T47" fmla="*/ 6 h 53"/>
                <a:gd name="T48" fmla="*/ 12 w 23"/>
                <a:gd name="T49" fmla="*/ 5 h 53"/>
                <a:gd name="T50" fmla="*/ 15 w 23"/>
                <a:gd name="T51" fmla="*/ 2 h 53"/>
                <a:gd name="T52" fmla="*/ 17 w 23"/>
                <a:gd name="T53" fmla="*/ 8 h 53"/>
                <a:gd name="T54" fmla="*/ 15 w 23"/>
                <a:gd name="T55" fmla="*/ 11 h 53"/>
                <a:gd name="T56" fmla="*/ 14 w 23"/>
                <a:gd name="T57" fmla="*/ 15 h 53"/>
                <a:gd name="T58" fmla="*/ 17 w 23"/>
                <a:gd name="T59" fmla="*/ 14 h 53"/>
                <a:gd name="T60" fmla="*/ 19 w 23"/>
                <a:gd name="T61" fmla="*/ 18 h 53"/>
                <a:gd name="T62" fmla="*/ 20 w 23"/>
                <a:gd name="T63" fmla="*/ 20 h 53"/>
                <a:gd name="T64" fmla="*/ 23 w 23"/>
                <a:gd name="T65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" h="53">
                  <a:moveTo>
                    <a:pt x="23" y="21"/>
                  </a:moveTo>
                  <a:cubicBezTo>
                    <a:pt x="21" y="23"/>
                    <a:pt x="19" y="26"/>
                    <a:pt x="16" y="27"/>
                  </a:cubicBezTo>
                  <a:cubicBezTo>
                    <a:pt x="12" y="27"/>
                    <a:pt x="16" y="34"/>
                    <a:pt x="17" y="36"/>
                  </a:cubicBezTo>
                  <a:cubicBezTo>
                    <a:pt x="17" y="36"/>
                    <a:pt x="17" y="36"/>
                    <a:pt x="17" y="37"/>
                  </a:cubicBezTo>
                  <a:cubicBezTo>
                    <a:pt x="17" y="38"/>
                    <a:pt x="16" y="39"/>
                    <a:pt x="16" y="40"/>
                  </a:cubicBezTo>
                  <a:cubicBezTo>
                    <a:pt x="15" y="41"/>
                    <a:pt x="18" y="42"/>
                    <a:pt x="18" y="43"/>
                  </a:cubicBezTo>
                  <a:cubicBezTo>
                    <a:pt x="18" y="45"/>
                    <a:pt x="19" y="46"/>
                    <a:pt x="19" y="48"/>
                  </a:cubicBezTo>
                  <a:cubicBezTo>
                    <a:pt x="20" y="49"/>
                    <a:pt x="17" y="51"/>
                    <a:pt x="17" y="53"/>
                  </a:cubicBezTo>
                  <a:cubicBezTo>
                    <a:pt x="16" y="51"/>
                    <a:pt x="19" y="49"/>
                    <a:pt x="17" y="48"/>
                  </a:cubicBezTo>
                  <a:cubicBezTo>
                    <a:pt x="17" y="47"/>
                    <a:pt x="17" y="44"/>
                    <a:pt x="16" y="43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5" y="41"/>
                    <a:pt x="15" y="39"/>
                    <a:pt x="14" y="37"/>
                  </a:cubicBezTo>
                  <a:cubicBezTo>
                    <a:pt x="14" y="34"/>
                    <a:pt x="12" y="35"/>
                    <a:pt x="12" y="33"/>
                  </a:cubicBezTo>
                  <a:cubicBezTo>
                    <a:pt x="12" y="36"/>
                    <a:pt x="6" y="39"/>
                    <a:pt x="6" y="36"/>
                  </a:cubicBezTo>
                  <a:cubicBezTo>
                    <a:pt x="6" y="37"/>
                    <a:pt x="5" y="37"/>
                    <a:pt x="5" y="37"/>
                  </a:cubicBezTo>
                  <a:cubicBezTo>
                    <a:pt x="6" y="34"/>
                    <a:pt x="6" y="31"/>
                    <a:pt x="4" y="28"/>
                  </a:cubicBezTo>
                  <a:cubicBezTo>
                    <a:pt x="4" y="28"/>
                    <a:pt x="3" y="28"/>
                    <a:pt x="3" y="27"/>
                  </a:cubicBezTo>
                  <a:cubicBezTo>
                    <a:pt x="4" y="27"/>
                    <a:pt x="4" y="28"/>
                    <a:pt x="4" y="28"/>
                  </a:cubicBezTo>
                  <a:cubicBezTo>
                    <a:pt x="4" y="25"/>
                    <a:pt x="0" y="26"/>
                    <a:pt x="0" y="23"/>
                  </a:cubicBezTo>
                  <a:cubicBezTo>
                    <a:pt x="0" y="21"/>
                    <a:pt x="2" y="20"/>
                    <a:pt x="2" y="18"/>
                  </a:cubicBezTo>
                  <a:cubicBezTo>
                    <a:pt x="2" y="17"/>
                    <a:pt x="3" y="18"/>
                    <a:pt x="3" y="17"/>
                  </a:cubicBezTo>
                  <a:cubicBezTo>
                    <a:pt x="3" y="15"/>
                    <a:pt x="3" y="15"/>
                    <a:pt x="5" y="14"/>
                  </a:cubicBezTo>
                  <a:cubicBezTo>
                    <a:pt x="5" y="14"/>
                    <a:pt x="8" y="9"/>
                    <a:pt x="8" y="9"/>
                  </a:cubicBezTo>
                  <a:cubicBezTo>
                    <a:pt x="8" y="7"/>
                    <a:pt x="8" y="7"/>
                    <a:pt x="9" y="6"/>
                  </a:cubicBezTo>
                  <a:cubicBezTo>
                    <a:pt x="10" y="5"/>
                    <a:pt x="12" y="6"/>
                    <a:pt x="12" y="5"/>
                  </a:cubicBezTo>
                  <a:cubicBezTo>
                    <a:pt x="13" y="5"/>
                    <a:pt x="13" y="0"/>
                    <a:pt x="15" y="2"/>
                  </a:cubicBezTo>
                  <a:cubicBezTo>
                    <a:pt x="16" y="4"/>
                    <a:pt x="18" y="6"/>
                    <a:pt x="17" y="8"/>
                  </a:cubicBezTo>
                  <a:cubicBezTo>
                    <a:pt x="17" y="9"/>
                    <a:pt x="15" y="10"/>
                    <a:pt x="15" y="11"/>
                  </a:cubicBezTo>
                  <a:cubicBezTo>
                    <a:pt x="14" y="12"/>
                    <a:pt x="14" y="14"/>
                    <a:pt x="14" y="15"/>
                  </a:cubicBezTo>
                  <a:cubicBezTo>
                    <a:pt x="15" y="15"/>
                    <a:pt x="17" y="13"/>
                    <a:pt x="17" y="14"/>
                  </a:cubicBezTo>
                  <a:cubicBezTo>
                    <a:pt x="18" y="15"/>
                    <a:pt x="19" y="17"/>
                    <a:pt x="19" y="18"/>
                  </a:cubicBezTo>
                  <a:cubicBezTo>
                    <a:pt x="18" y="20"/>
                    <a:pt x="19" y="19"/>
                    <a:pt x="20" y="20"/>
                  </a:cubicBezTo>
                  <a:cubicBezTo>
                    <a:pt x="22" y="22"/>
                    <a:pt x="22" y="20"/>
                    <a:pt x="23" y="2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600" name="Freeform 596"/>
            <p:cNvSpPr>
              <a:spLocks noEditPoints="1"/>
            </p:cNvSpPr>
            <p:nvPr/>
          </p:nvSpPr>
          <p:spPr bwMode="auto">
            <a:xfrm>
              <a:off x="4346" y="2175"/>
              <a:ext cx="59" cy="126"/>
            </a:xfrm>
            <a:custGeom>
              <a:avLst/>
              <a:gdLst>
                <a:gd name="T0" fmla="*/ 17 w 25"/>
                <a:gd name="T1" fmla="*/ 49 h 53"/>
                <a:gd name="T2" fmla="*/ 17 w 25"/>
                <a:gd name="T3" fmla="*/ 47 h 53"/>
                <a:gd name="T4" fmla="*/ 16 w 25"/>
                <a:gd name="T5" fmla="*/ 42 h 53"/>
                <a:gd name="T6" fmla="*/ 13 w 25"/>
                <a:gd name="T7" fmla="*/ 34 h 53"/>
                <a:gd name="T8" fmla="*/ 5 w 25"/>
                <a:gd name="T9" fmla="*/ 37 h 53"/>
                <a:gd name="T10" fmla="*/ 4 w 25"/>
                <a:gd name="T11" fmla="*/ 28 h 53"/>
                <a:gd name="T12" fmla="*/ 3 w 25"/>
                <a:gd name="T13" fmla="*/ 25 h 53"/>
                <a:gd name="T14" fmla="*/ 2 w 25"/>
                <a:gd name="T15" fmla="*/ 18 h 53"/>
                <a:gd name="T16" fmla="*/ 5 w 25"/>
                <a:gd name="T17" fmla="*/ 13 h 53"/>
                <a:gd name="T18" fmla="*/ 10 w 25"/>
                <a:gd name="T19" fmla="*/ 5 h 53"/>
                <a:gd name="T20" fmla="*/ 13 w 25"/>
                <a:gd name="T21" fmla="*/ 3 h 53"/>
                <a:gd name="T22" fmla="*/ 17 w 25"/>
                <a:gd name="T23" fmla="*/ 1 h 53"/>
                <a:gd name="T24" fmla="*/ 17 w 25"/>
                <a:gd name="T25" fmla="*/ 9 h 53"/>
                <a:gd name="T26" fmla="*/ 18 w 25"/>
                <a:gd name="T27" fmla="*/ 12 h 53"/>
                <a:gd name="T28" fmla="*/ 21 w 25"/>
                <a:gd name="T29" fmla="*/ 17 h 53"/>
                <a:gd name="T30" fmla="*/ 22 w 25"/>
                <a:gd name="T31" fmla="*/ 19 h 53"/>
                <a:gd name="T32" fmla="*/ 25 w 25"/>
                <a:gd name="T33" fmla="*/ 20 h 53"/>
                <a:gd name="T34" fmla="*/ 17 w 25"/>
                <a:gd name="T35" fmla="*/ 26 h 53"/>
                <a:gd name="T36" fmla="*/ 18 w 25"/>
                <a:gd name="T37" fmla="*/ 35 h 53"/>
                <a:gd name="T38" fmla="*/ 19 w 25"/>
                <a:gd name="T39" fmla="*/ 36 h 53"/>
                <a:gd name="T40" fmla="*/ 20 w 25"/>
                <a:gd name="T41" fmla="*/ 42 h 53"/>
                <a:gd name="T42" fmla="*/ 19 w 25"/>
                <a:gd name="T43" fmla="*/ 52 h 53"/>
                <a:gd name="T44" fmla="*/ 19 w 25"/>
                <a:gd name="T45" fmla="*/ 48 h 53"/>
                <a:gd name="T46" fmla="*/ 17 w 25"/>
                <a:gd name="T47" fmla="*/ 41 h 53"/>
                <a:gd name="T48" fmla="*/ 18 w 25"/>
                <a:gd name="T49" fmla="*/ 47 h 53"/>
                <a:gd name="T50" fmla="*/ 16 w 25"/>
                <a:gd name="T51" fmla="*/ 36 h 53"/>
                <a:gd name="T52" fmla="*/ 17 w 25"/>
                <a:gd name="T53" fmla="*/ 35 h 53"/>
                <a:gd name="T54" fmla="*/ 17 w 25"/>
                <a:gd name="T55" fmla="*/ 25 h 53"/>
                <a:gd name="T56" fmla="*/ 22 w 25"/>
                <a:gd name="T57" fmla="*/ 21 h 53"/>
                <a:gd name="T58" fmla="*/ 20 w 25"/>
                <a:gd name="T59" fmla="*/ 19 h 53"/>
                <a:gd name="T60" fmla="*/ 18 w 25"/>
                <a:gd name="T61" fmla="*/ 14 h 53"/>
                <a:gd name="T62" fmla="*/ 14 w 25"/>
                <a:gd name="T63" fmla="*/ 14 h 53"/>
                <a:gd name="T64" fmla="*/ 16 w 25"/>
                <a:gd name="T65" fmla="*/ 8 h 53"/>
                <a:gd name="T66" fmla="*/ 15 w 25"/>
                <a:gd name="T67" fmla="*/ 2 h 53"/>
                <a:gd name="T68" fmla="*/ 14 w 25"/>
                <a:gd name="T69" fmla="*/ 4 h 53"/>
                <a:gd name="T70" fmla="*/ 10 w 25"/>
                <a:gd name="T71" fmla="*/ 6 h 53"/>
                <a:gd name="T72" fmla="*/ 6 w 25"/>
                <a:gd name="T73" fmla="*/ 14 h 53"/>
                <a:gd name="T74" fmla="*/ 3 w 25"/>
                <a:gd name="T75" fmla="*/ 17 h 53"/>
                <a:gd name="T76" fmla="*/ 1 w 25"/>
                <a:gd name="T77" fmla="*/ 22 h 53"/>
                <a:gd name="T78" fmla="*/ 6 w 25"/>
                <a:gd name="T79" fmla="*/ 27 h 53"/>
                <a:gd name="T80" fmla="*/ 7 w 25"/>
                <a:gd name="T81" fmla="*/ 35 h 53"/>
                <a:gd name="T82" fmla="*/ 12 w 25"/>
                <a:gd name="T83" fmla="*/ 32 h 53"/>
                <a:gd name="T84" fmla="*/ 13 w 25"/>
                <a:gd name="T85" fmla="*/ 3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" h="53">
                  <a:moveTo>
                    <a:pt x="19" y="53"/>
                  </a:moveTo>
                  <a:cubicBezTo>
                    <a:pt x="18" y="52"/>
                    <a:pt x="18" y="52"/>
                    <a:pt x="18" y="52"/>
                  </a:cubicBezTo>
                  <a:cubicBezTo>
                    <a:pt x="17" y="51"/>
                    <a:pt x="17" y="50"/>
                    <a:pt x="17" y="49"/>
                  </a:cubicBezTo>
                  <a:cubicBezTo>
                    <a:pt x="18" y="48"/>
                    <a:pt x="18" y="48"/>
                    <a:pt x="17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6"/>
                    <a:pt x="17" y="44"/>
                    <a:pt x="17" y="43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5" y="40"/>
                    <a:pt x="15" y="38"/>
                    <a:pt x="15" y="36"/>
                  </a:cubicBezTo>
                  <a:cubicBezTo>
                    <a:pt x="15" y="35"/>
                    <a:pt x="14" y="35"/>
                    <a:pt x="14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6"/>
                    <a:pt x="10" y="37"/>
                    <a:pt x="8" y="37"/>
                  </a:cubicBezTo>
                  <a:cubicBezTo>
                    <a:pt x="7" y="37"/>
                    <a:pt x="7" y="37"/>
                    <a:pt x="7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6" y="33"/>
                    <a:pt x="6" y="30"/>
                    <a:pt x="5" y="28"/>
                  </a:cubicBezTo>
                  <a:cubicBezTo>
                    <a:pt x="5" y="28"/>
                    <a:pt x="4" y="28"/>
                    <a:pt x="4" y="28"/>
                  </a:cubicBezTo>
                  <a:cubicBezTo>
                    <a:pt x="4" y="27"/>
                    <a:pt x="4" y="27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3" y="25"/>
                    <a:pt x="3" y="25"/>
                  </a:cubicBezTo>
                  <a:cubicBezTo>
                    <a:pt x="2" y="25"/>
                    <a:pt x="0" y="24"/>
                    <a:pt x="0" y="22"/>
                  </a:cubicBezTo>
                  <a:cubicBezTo>
                    <a:pt x="0" y="21"/>
                    <a:pt x="1" y="20"/>
                    <a:pt x="1" y="20"/>
                  </a:cubicBezTo>
                  <a:cubicBezTo>
                    <a:pt x="2" y="19"/>
                    <a:pt x="2" y="18"/>
                    <a:pt x="2" y="18"/>
                  </a:cubicBezTo>
                  <a:cubicBezTo>
                    <a:pt x="2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4"/>
                    <a:pt x="3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2"/>
                    <a:pt x="8" y="8"/>
                    <a:pt x="8" y="8"/>
                  </a:cubicBezTo>
                  <a:cubicBezTo>
                    <a:pt x="8" y="6"/>
                    <a:pt x="8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2"/>
                    <a:pt x="14" y="0"/>
                    <a:pt x="15" y="0"/>
                  </a:cubicBezTo>
                  <a:cubicBezTo>
                    <a:pt x="16" y="0"/>
                    <a:pt x="16" y="1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4"/>
                    <a:pt x="19" y="5"/>
                    <a:pt x="19" y="8"/>
                  </a:cubicBezTo>
                  <a:cubicBezTo>
                    <a:pt x="18" y="8"/>
                    <a:pt x="18" y="9"/>
                    <a:pt x="17" y="9"/>
                  </a:cubicBezTo>
                  <a:cubicBezTo>
                    <a:pt x="17" y="10"/>
                    <a:pt x="17" y="10"/>
                    <a:pt x="16" y="11"/>
                  </a:cubicBezTo>
                  <a:cubicBezTo>
                    <a:pt x="16" y="11"/>
                    <a:pt x="16" y="12"/>
                    <a:pt x="16" y="13"/>
                  </a:cubicBezTo>
                  <a:cubicBezTo>
                    <a:pt x="16" y="12"/>
                    <a:pt x="17" y="12"/>
                    <a:pt x="18" y="12"/>
                  </a:cubicBezTo>
                  <a:cubicBezTo>
                    <a:pt x="19" y="12"/>
                    <a:pt x="19" y="13"/>
                    <a:pt x="19" y="13"/>
                  </a:cubicBezTo>
                  <a:cubicBezTo>
                    <a:pt x="19" y="14"/>
                    <a:pt x="20" y="15"/>
                    <a:pt x="20" y="16"/>
                  </a:cubicBezTo>
                  <a:cubicBezTo>
                    <a:pt x="21" y="16"/>
                    <a:pt x="21" y="16"/>
                    <a:pt x="21" y="17"/>
                  </a:cubicBezTo>
                  <a:cubicBezTo>
                    <a:pt x="21" y="17"/>
                    <a:pt x="20" y="18"/>
                    <a:pt x="20" y="18"/>
                  </a:cubicBezTo>
                  <a:cubicBezTo>
                    <a:pt x="21" y="18"/>
                    <a:pt x="21" y="18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3" y="19"/>
                    <a:pt x="23" y="19"/>
                  </a:cubicBezTo>
                  <a:cubicBezTo>
                    <a:pt x="23" y="19"/>
                    <a:pt x="24" y="19"/>
                    <a:pt x="25" y="19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1"/>
                    <a:pt x="24" y="21"/>
                    <a:pt x="24" y="21"/>
                  </a:cubicBezTo>
                  <a:cubicBezTo>
                    <a:pt x="22" y="24"/>
                    <a:pt x="20" y="26"/>
                    <a:pt x="17" y="2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8"/>
                    <a:pt x="17" y="30"/>
                    <a:pt x="17" y="32"/>
                  </a:cubicBezTo>
                  <a:cubicBezTo>
                    <a:pt x="18" y="33"/>
                    <a:pt x="18" y="34"/>
                    <a:pt x="18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9" y="35"/>
                    <a:pt x="19" y="36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9"/>
                    <a:pt x="17" y="39"/>
                    <a:pt x="18" y="40"/>
                  </a:cubicBezTo>
                  <a:cubicBezTo>
                    <a:pt x="19" y="40"/>
                    <a:pt x="20" y="41"/>
                    <a:pt x="20" y="42"/>
                  </a:cubicBezTo>
                  <a:cubicBezTo>
                    <a:pt x="20" y="44"/>
                    <a:pt x="20" y="45"/>
                    <a:pt x="21" y="47"/>
                  </a:cubicBezTo>
                  <a:cubicBezTo>
                    <a:pt x="21" y="47"/>
                    <a:pt x="21" y="48"/>
                    <a:pt x="20" y="49"/>
                  </a:cubicBezTo>
                  <a:cubicBezTo>
                    <a:pt x="19" y="50"/>
                    <a:pt x="19" y="51"/>
                    <a:pt x="19" y="52"/>
                  </a:cubicBezTo>
                  <a:lnTo>
                    <a:pt x="19" y="53"/>
                  </a:lnTo>
                  <a:close/>
                  <a:moveTo>
                    <a:pt x="18" y="47"/>
                  </a:moveTo>
                  <a:cubicBezTo>
                    <a:pt x="19" y="47"/>
                    <a:pt x="19" y="48"/>
                    <a:pt x="19" y="48"/>
                  </a:cubicBezTo>
                  <a:cubicBezTo>
                    <a:pt x="19" y="48"/>
                    <a:pt x="20" y="47"/>
                    <a:pt x="20" y="47"/>
                  </a:cubicBezTo>
                  <a:cubicBezTo>
                    <a:pt x="19" y="45"/>
                    <a:pt x="18" y="44"/>
                    <a:pt x="18" y="42"/>
                  </a:cubicBezTo>
                  <a:cubicBezTo>
                    <a:pt x="18" y="42"/>
                    <a:pt x="18" y="41"/>
                    <a:pt x="17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3"/>
                    <a:pt x="19" y="45"/>
                    <a:pt x="18" y="47"/>
                  </a:cubicBezTo>
                  <a:close/>
                  <a:moveTo>
                    <a:pt x="13" y="32"/>
                  </a:moveTo>
                  <a:cubicBezTo>
                    <a:pt x="14" y="33"/>
                    <a:pt x="14" y="33"/>
                    <a:pt x="14" y="33"/>
                  </a:cubicBezTo>
                  <a:cubicBezTo>
                    <a:pt x="15" y="34"/>
                    <a:pt x="16" y="34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34"/>
                    <a:pt x="16" y="33"/>
                    <a:pt x="16" y="32"/>
                  </a:cubicBezTo>
                  <a:cubicBezTo>
                    <a:pt x="15" y="30"/>
                    <a:pt x="14" y="28"/>
                    <a:pt x="15" y="26"/>
                  </a:cubicBezTo>
                  <a:cubicBezTo>
                    <a:pt x="15" y="26"/>
                    <a:pt x="16" y="25"/>
                    <a:pt x="17" y="25"/>
                  </a:cubicBezTo>
                  <a:cubicBezTo>
                    <a:pt x="20" y="25"/>
                    <a:pt x="21" y="23"/>
                    <a:pt x="23" y="21"/>
                  </a:cubicBezTo>
                  <a:cubicBezTo>
                    <a:pt x="23" y="21"/>
                    <a:pt x="23" y="21"/>
                    <a:pt x="23" y="20"/>
                  </a:cubicBezTo>
                  <a:cubicBezTo>
                    <a:pt x="23" y="21"/>
                    <a:pt x="23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1" y="20"/>
                    <a:pt x="21" y="20"/>
                  </a:cubicBezTo>
                  <a:cubicBezTo>
                    <a:pt x="21" y="19"/>
                    <a:pt x="20" y="19"/>
                    <a:pt x="20" y="19"/>
                  </a:cubicBezTo>
                  <a:cubicBezTo>
                    <a:pt x="19" y="19"/>
                    <a:pt x="19" y="18"/>
                    <a:pt x="19" y="17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8" y="15"/>
                    <a:pt x="18" y="14"/>
                    <a:pt x="18" y="14"/>
                  </a:cubicBezTo>
                  <a:cubicBezTo>
                    <a:pt x="17" y="14"/>
                    <a:pt x="16" y="14"/>
                    <a:pt x="15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5" y="13"/>
                  </a:cubicBezTo>
                  <a:cubicBezTo>
                    <a:pt x="15" y="12"/>
                    <a:pt x="15" y="11"/>
                    <a:pt x="15" y="10"/>
                  </a:cubicBezTo>
                  <a:cubicBezTo>
                    <a:pt x="15" y="9"/>
                    <a:pt x="16" y="9"/>
                    <a:pt x="16" y="8"/>
                  </a:cubicBezTo>
                  <a:cubicBezTo>
                    <a:pt x="17" y="8"/>
                    <a:pt x="17" y="8"/>
                    <a:pt x="17" y="7"/>
                  </a:cubicBezTo>
                  <a:cubicBezTo>
                    <a:pt x="18" y="5"/>
                    <a:pt x="17" y="4"/>
                    <a:pt x="16" y="3"/>
                  </a:cubicBezTo>
                  <a:cubicBezTo>
                    <a:pt x="16" y="3"/>
                    <a:pt x="16" y="2"/>
                    <a:pt x="15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4" y="3"/>
                    <a:pt x="14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12" y="5"/>
                    <a:pt x="11" y="5"/>
                    <a:pt x="11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6"/>
                    <a:pt x="9" y="6"/>
                    <a:pt x="9" y="8"/>
                  </a:cubicBezTo>
                  <a:cubicBezTo>
                    <a:pt x="9" y="8"/>
                    <a:pt x="7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4" y="15"/>
                    <a:pt x="4" y="15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7"/>
                    <a:pt x="4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9"/>
                    <a:pt x="3" y="20"/>
                    <a:pt x="2" y="20"/>
                  </a:cubicBezTo>
                  <a:cubicBezTo>
                    <a:pt x="2" y="21"/>
                    <a:pt x="1" y="22"/>
                    <a:pt x="1" y="22"/>
                  </a:cubicBezTo>
                  <a:cubicBezTo>
                    <a:pt x="2" y="23"/>
                    <a:pt x="2" y="23"/>
                    <a:pt x="3" y="24"/>
                  </a:cubicBezTo>
                  <a:cubicBezTo>
                    <a:pt x="4" y="25"/>
                    <a:pt x="5" y="25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30"/>
                    <a:pt x="8" y="32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6"/>
                    <a:pt x="8" y="36"/>
                  </a:cubicBezTo>
                  <a:cubicBezTo>
                    <a:pt x="9" y="36"/>
                    <a:pt x="12" y="34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601" name="Freeform 597"/>
            <p:cNvSpPr/>
            <p:nvPr/>
          </p:nvSpPr>
          <p:spPr bwMode="auto">
            <a:xfrm>
              <a:off x="4386" y="2287"/>
              <a:ext cx="3" cy="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602" name="Freeform 598"/>
            <p:cNvSpPr/>
            <p:nvPr/>
          </p:nvSpPr>
          <p:spPr bwMode="auto">
            <a:xfrm>
              <a:off x="4381" y="2285"/>
              <a:ext cx="8" cy="7"/>
            </a:xfrm>
            <a:custGeom>
              <a:avLst/>
              <a:gdLst>
                <a:gd name="T0" fmla="*/ 3 w 3"/>
                <a:gd name="T1" fmla="*/ 3 h 3"/>
                <a:gd name="T2" fmla="*/ 0 w 3"/>
                <a:gd name="T3" fmla="*/ 2 h 3"/>
                <a:gd name="T4" fmla="*/ 1 w 3"/>
                <a:gd name="T5" fmla="*/ 1 h 3"/>
                <a:gd name="T6" fmla="*/ 2 w 3"/>
                <a:gd name="T7" fmla="*/ 1 h 3"/>
                <a:gd name="T8" fmla="*/ 3 w 3"/>
                <a:gd name="T9" fmla="*/ 0 h 3"/>
                <a:gd name="T10" fmla="*/ 3 w 3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603" name="Freeform 599"/>
            <p:cNvSpPr/>
            <p:nvPr/>
          </p:nvSpPr>
          <p:spPr bwMode="auto">
            <a:xfrm>
              <a:off x="4410" y="2268"/>
              <a:ext cx="35" cy="29"/>
            </a:xfrm>
            <a:custGeom>
              <a:avLst/>
              <a:gdLst>
                <a:gd name="T0" fmla="*/ 14 w 15"/>
                <a:gd name="T1" fmla="*/ 0 h 12"/>
                <a:gd name="T2" fmla="*/ 11 w 15"/>
                <a:gd name="T3" fmla="*/ 8 h 12"/>
                <a:gd name="T4" fmla="*/ 10 w 15"/>
                <a:gd name="T5" fmla="*/ 10 h 12"/>
                <a:gd name="T6" fmla="*/ 7 w 15"/>
                <a:gd name="T7" fmla="*/ 11 h 12"/>
                <a:gd name="T8" fmla="*/ 4 w 15"/>
                <a:gd name="T9" fmla="*/ 10 h 12"/>
                <a:gd name="T10" fmla="*/ 3 w 15"/>
                <a:gd name="T11" fmla="*/ 11 h 12"/>
                <a:gd name="T12" fmla="*/ 2 w 15"/>
                <a:gd name="T13" fmla="*/ 8 h 12"/>
                <a:gd name="T14" fmla="*/ 1 w 15"/>
                <a:gd name="T15" fmla="*/ 6 h 12"/>
                <a:gd name="T16" fmla="*/ 3 w 15"/>
                <a:gd name="T17" fmla="*/ 1 h 12"/>
                <a:gd name="T18" fmla="*/ 10 w 15"/>
                <a:gd name="T19" fmla="*/ 2 h 12"/>
                <a:gd name="T20" fmla="*/ 14 w 15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12">
                  <a:moveTo>
                    <a:pt x="14" y="0"/>
                  </a:moveTo>
                  <a:cubicBezTo>
                    <a:pt x="14" y="4"/>
                    <a:pt x="15" y="8"/>
                    <a:pt x="11" y="8"/>
                  </a:cubicBezTo>
                  <a:cubicBezTo>
                    <a:pt x="9" y="9"/>
                    <a:pt x="11" y="9"/>
                    <a:pt x="10" y="10"/>
                  </a:cubicBezTo>
                  <a:cubicBezTo>
                    <a:pt x="9" y="11"/>
                    <a:pt x="8" y="10"/>
                    <a:pt x="7" y="11"/>
                  </a:cubicBezTo>
                  <a:cubicBezTo>
                    <a:pt x="7" y="12"/>
                    <a:pt x="4" y="12"/>
                    <a:pt x="4" y="10"/>
                  </a:cubicBezTo>
                  <a:cubicBezTo>
                    <a:pt x="4" y="10"/>
                    <a:pt x="3" y="11"/>
                    <a:pt x="3" y="11"/>
                  </a:cubicBezTo>
                  <a:cubicBezTo>
                    <a:pt x="2" y="10"/>
                    <a:pt x="2" y="9"/>
                    <a:pt x="2" y="8"/>
                  </a:cubicBezTo>
                  <a:cubicBezTo>
                    <a:pt x="2" y="7"/>
                    <a:pt x="1" y="7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1"/>
                    <a:pt x="8" y="1"/>
                    <a:pt x="10" y="2"/>
                  </a:cubicBezTo>
                  <a:cubicBezTo>
                    <a:pt x="10" y="2"/>
                    <a:pt x="14" y="1"/>
                    <a:pt x="14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604" name="Freeform 600"/>
            <p:cNvSpPr>
              <a:spLocks noEditPoints="1"/>
            </p:cNvSpPr>
            <p:nvPr/>
          </p:nvSpPr>
          <p:spPr bwMode="auto">
            <a:xfrm>
              <a:off x="4410" y="2263"/>
              <a:ext cx="35" cy="36"/>
            </a:xfrm>
            <a:custGeom>
              <a:avLst/>
              <a:gdLst>
                <a:gd name="T0" fmla="*/ 6 w 15"/>
                <a:gd name="T1" fmla="*/ 15 h 15"/>
                <a:gd name="T2" fmla="*/ 4 w 15"/>
                <a:gd name="T3" fmla="*/ 14 h 15"/>
                <a:gd name="T4" fmla="*/ 3 w 15"/>
                <a:gd name="T5" fmla="*/ 13 h 15"/>
                <a:gd name="T6" fmla="*/ 2 w 15"/>
                <a:gd name="T7" fmla="*/ 14 h 15"/>
                <a:gd name="T8" fmla="*/ 2 w 15"/>
                <a:gd name="T9" fmla="*/ 13 h 15"/>
                <a:gd name="T10" fmla="*/ 1 w 15"/>
                <a:gd name="T11" fmla="*/ 10 h 15"/>
                <a:gd name="T12" fmla="*/ 1 w 15"/>
                <a:gd name="T13" fmla="*/ 9 h 15"/>
                <a:gd name="T14" fmla="*/ 0 w 15"/>
                <a:gd name="T15" fmla="*/ 8 h 15"/>
                <a:gd name="T16" fmla="*/ 3 w 15"/>
                <a:gd name="T17" fmla="*/ 3 h 15"/>
                <a:gd name="T18" fmla="*/ 10 w 15"/>
                <a:gd name="T19" fmla="*/ 3 h 15"/>
                <a:gd name="T20" fmla="*/ 14 w 15"/>
                <a:gd name="T21" fmla="*/ 2 h 15"/>
                <a:gd name="T22" fmla="*/ 15 w 15"/>
                <a:gd name="T23" fmla="*/ 0 h 15"/>
                <a:gd name="T24" fmla="*/ 15 w 15"/>
                <a:gd name="T25" fmla="*/ 2 h 15"/>
                <a:gd name="T26" fmla="*/ 15 w 15"/>
                <a:gd name="T27" fmla="*/ 4 h 15"/>
                <a:gd name="T28" fmla="*/ 11 w 15"/>
                <a:gd name="T29" fmla="*/ 11 h 15"/>
                <a:gd name="T30" fmla="*/ 10 w 15"/>
                <a:gd name="T31" fmla="*/ 13 h 15"/>
                <a:gd name="T32" fmla="*/ 9 w 15"/>
                <a:gd name="T33" fmla="*/ 13 h 15"/>
                <a:gd name="T34" fmla="*/ 8 w 15"/>
                <a:gd name="T35" fmla="*/ 13 h 15"/>
                <a:gd name="T36" fmla="*/ 6 w 15"/>
                <a:gd name="T37" fmla="*/ 15 h 15"/>
                <a:gd name="T38" fmla="*/ 5 w 15"/>
                <a:gd name="T39" fmla="*/ 11 h 15"/>
                <a:gd name="T40" fmla="*/ 5 w 15"/>
                <a:gd name="T41" fmla="*/ 12 h 15"/>
                <a:gd name="T42" fmla="*/ 5 w 15"/>
                <a:gd name="T43" fmla="*/ 13 h 15"/>
                <a:gd name="T44" fmla="*/ 7 w 15"/>
                <a:gd name="T45" fmla="*/ 13 h 15"/>
                <a:gd name="T46" fmla="*/ 9 w 15"/>
                <a:gd name="T47" fmla="*/ 12 h 15"/>
                <a:gd name="T48" fmla="*/ 10 w 15"/>
                <a:gd name="T49" fmla="*/ 12 h 15"/>
                <a:gd name="T50" fmla="*/ 10 w 15"/>
                <a:gd name="T51" fmla="*/ 12 h 15"/>
                <a:gd name="T52" fmla="*/ 9 w 15"/>
                <a:gd name="T53" fmla="*/ 10 h 15"/>
                <a:gd name="T54" fmla="*/ 11 w 15"/>
                <a:gd name="T55" fmla="*/ 10 h 15"/>
                <a:gd name="T56" fmla="*/ 13 w 15"/>
                <a:gd name="T57" fmla="*/ 4 h 15"/>
                <a:gd name="T58" fmla="*/ 13 w 15"/>
                <a:gd name="T59" fmla="*/ 3 h 15"/>
                <a:gd name="T60" fmla="*/ 10 w 15"/>
                <a:gd name="T61" fmla="*/ 5 h 15"/>
                <a:gd name="T62" fmla="*/ 10 w 15"/>
                <a:gd name="T63" fmla="*/ 5 h 15"/>
                <a:gd name="T64" fmla="*/ 9 w 15"/>
                <a:gd name="T65" fmla="*/ 5 h 15"/>
                <a:gd name="T66" fmla="*/ 5 w 15"/>
                <a:gd name="T67" fmla="*/ 4 h 15"/>
                <a:gd name="T68" fmla="*/ 3 w 15"/>
                <a:gd name="T69" fmla="*/ 4 h 15"/>
                <a:gd name="T70" fmla="*/ 2 w 15"/>
                <a:gd name="T71" fmla="*/ 8 h 15"/>
                <a:gd name="T72" fmla="*/ 2 w 15"/>
                <a:gd name="T73" fmla="*/ 9 h 15"/>
                <a:gd name="T74" fmla="*/ 3 w 15"/>
                <a:gd name="T75" fmla="*/ 10 h 15"/>
                <a:gd name="T76" fmla="*/ 3 w 15"/>
                <a:gd name="T77" fmla="*/ 12 h 15"/>
                <a:gd name="T78" fmla="*/ 5 w 15"/>
                <a:gd name="T79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" h="15">
                  <a:moveTo>
                    <a:pt x="6" y="15"/>
                  </a:moveTo>
                  <a:cubicBezTo>
                    <a:pt x="5" y="15"/>
                    <a:pt x="4" y="14"/>
                    <a:pt x="4" y="14"/>
                  </a:cubicBezTo>
                  <a:cubicBezTo>
                    <a:pt x="4" y="14"/>
                    <a:pt x="3" y="13"/>
                    <a:pt x="3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1" y="11"/>
                    <a:pt x="1" y="10"/>
                  </a:cubicBezTo>
                  <a:cubicBezTo>
                    <a:pt x="1" y="10"/>
                    <a:pt x="1" y="10"/>
                    <a:pt x="1" y="9"/>
                  </a:cubicBezTo>
                  <a:cubicBezTo>
                    <a:pt x="1" y="9"/>
                    <a:pt x="0" y="9"/>
                    <a:pt x="0" y="8"/>
                  </a:cubicBezTo>
                  <a:cubicBezTo>
                    <a:pt x="0" y="6"/>
                    <a:pt x="0" y="3"/>
                    <a:pt x="3" y="3"/>
                  </a:cubicBezTo>
                  <a:cubicBezTo>
                    <a:pt x="5" y="2"/>
                    <a:pt x="8" y="3"/>
                    <a:pt x="10" y="3"/>
                  </a:cubicBezTo>
                  <a:cubicBezTo>
                    <a:pt x="10" y="3"/>
                    <a:pt x="13" y="2"/>
                    <a:pt x="14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3"/>
                    <a:pt x="15" y="3"/>
                    <a:pt x="15" y="4"/>
                  </a:cubicBezTo>
                  <a:cubicBezTo>
                    <a:pt x="15" y="7"/>
                    <a:pt x="15" y="11"/>
                    <a:pt x="11" y="11"/>
                  </a:cubicBezTo>
                  <a:cubicBezTo>
                    <a:pt x="11" y="12"/>
                    <a:pt x="11" y="12"/>
                    <a:pt x="10" y="13"/>
                  </a:cubicBezTo>
                  <a:cubicBezTo>
                    <a:pt x="10" y="13"/>
                    <a:pt x="9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4"/>
                    <a:pt x="7" y="15"/>
                    <a:pt x="6" y="15"/>
                  </a:cubicBezTo>
                  <a:close/>
                  <a:moveTo>
                    <a:pt x="5" y="11"/>
                  </a:moveTo>
                  <a:cubicBezTo>
                    <a:pt x="5" y="12"/>
                    <a:pt x="5" y="12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7" y="13"/>
                    <a:pt x="7" y="13"/>
                  </a:cubicBezTo>
                  <a:cubicBezTo>
                    <a:pt x="7" y="12"/>
                    <a:pt x="8" y="12"/>
                    <a:pt x="9" y="12"/>
                  </a:cubicBezTo>
                  <a:cubicBezTo>
                    <a:pt x="9" y="12"/>
                    <a:pt x="9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1"/>
                    <a:pt x="9" y="11"/>
                    <a:pt x="9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4" y="10"/>
                    <a:pt x="14" y="7"/>
                    <a:pt x="13" y="4"/>
                  </a:cubicBezTo>
                  <a:cubicBezTo>
                    <a:pt x="13" y="4"/>
                    <a:pt x="13" y="4"/>
                    <a:pt x="13" y="3"/>
                  </a:cubicBezTo>
                  <a:cubicBezTo>
                    <a:pt x="12" y="4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4"/>
                    <a:pt x="6" y="4"/>
                    <a:pt x="5" y="4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1" y="4"/>
                    <a:pt x="1" y="6"/>
                    <a:pt x="2" y="8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3" y="9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lnTo>
                    <a:pt x="5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605" name="Freeform 601"/>
            <p:cNvSpPr/>
            <p:nvPr/>
          </p:nvSpPr>
          <p:spPr bwMode="auto">
            <a:xfrm>
              <a:off x="4230" y="1964"/>
              <a:ext cx="386" cy="271"/>
            </a:xfrm>
            <a:custGeom>
              <a:avLst/>
              <a:gdLst>
                <a:gd name="T0" fmla="*/ 9 w 163"/>
                <a:gd name="T1" fmla="*/ 49 h 114"/>
                <a:gd name="T2" fmla="*/ 17 w 163"/>
                <a:gd name="T3" fmla="*/ 35 h 114"/>
                <a:gd name="T4" fmla="*/ 25 w 163"/>
                <a:gd name="T5" fmla="*/ 27 h 114"/>
                <a:gd name="T6" fmla="*/ 32 w 163"/>
                <a:gd name="T7" fmla="*/ 23 h 114"/>
                <a:gd name="T8" fmla="*/ 41 w 163"/>
                <a:gd name="T9" fmla="*/ 23 h 114"/>
                <a:gd name="T10" fmla="*/ 52 w 163"/>
                <a:gd name="T11" fmla="*/ 34 h 114"/>
                <a:gd name="T12" fmla="*/ 71 w 163"/>
                <a:gd name="T13" fmla="*/ 42 h 114"/>
                <a:gd name="T14" fmla="*/ 91 w 163"/>
                <a:gd name="T15" fmla="*/ 44 h 114"/>
                <a:gd name="T16" fmla="*/ 103 w 163"/>
                <a:gd name="T17" fmla="*/ 34 h 114"/>
                <a:gd name="T18" fmla="*/ 112 w 163"/>
                <a:gd name="T19" fmla="*/ 32 h 114"/>
                <a:gd name="T20" fmla="*/ 119 w 163"/>
                <a:gd name="T21" fmla="*/ 23 h 114"/>
                <a:gd name="T22" fmla="*/ 113 w 163"/>
                <a:gd name="T23" fmla="*/ 16 h 114"/>
                <a:gd name="T24" fmla="*/ 124 w 163"/>
                <a:gd name="T25" fmla="*/ 7 h 114"/>
                <a:gd name="T26" fmla="*/ 132 w 163"/>
                <a:gd name="T27" fmla="*/ 0 h 114"/>
                <a:gd name="T28" fmla="*/ 143 w 163"/>
                <a:gd name="T29" fmla="*/ 12 h 114"/>
                <a:gd name="T30" fmla="*/ 156 w 163"/>
                <a:gd name="T31" fmla="*/ 24 h 114"/>
                <a:gd name="T32" fmla="*/ 161 w 163"/>
                <a:gd name="T33" fmla="*/ 27 h 114"/>
                <a:gd name="T34" fmla="*/ 153 w 163"/>
                <a:gd name="T35" fmla="*/ 37 h 114"/>
                <a:gd name="T36" fmla="*/ 145 w 163"/>
                <a:gd name="T37" fmla="*/ 45 h 114"/>
                <a:gd name="T38" fmla="*/ 135 w 163"/>
                <a:gd name="T39" fmla="*/ 53 h 114"/>
                <a:gd name="T40" fmla="*/ 127 w 163"/>
                <a:gd name="T41" fmla="*/ 54 h 114"/>
                <a:gd name="T42" fmla="*/ 122 w 163"/>
                <a:gd name="T43" fmla="*/ 54 h 114"/>
                <a:gd name="T44" fmla="*/ 122 w 163"/>
                <a:gd name="T45" fmla="*/ 62 h 114"/>
                <a:gd name="T46" fmla="*/ 130 w 163"/>
                <a:gd name="T47" fmla="*/ 63 h 114"/>
                <a:gd name="T48" fmla="*/ 129 w 163"/>
                <a:gd name="T49" fmla="*/ 79 h 114"/>
                <a:gd name="T50" fmla="*/ 124 w 163"/>
                <a:gd name="T51" fmla="*/ 84 h 114"/>
                <a:gd name="T52" fmla="*/ 128 w 163"/>
                <a:gd name="T53" fmla="*/ 86 h 114"/>
                <a:gd name="T54" fmla="*/ 123 w 163"/>
                <a:gd name="T55" fmla="*/ 95 h 114"/>
                <a:gd name="T56" fmla="*/ 117 w 163"/>
                <a:gd name="T57" fmla="*/ 103 h 114"/>
                <a:gd name="T58" fmla="*/ 108 w 163"/>
                <a:gd name="T59" fmla="*/ 106 h 114"/>
                <a:gd name="T60" fmla="*/ 108 w 163"/>
                <a:gd name="T61" fmla="*/ 106 h 114"/>
                <a:gd name="T62" fmla="*/ 105 w 163"/>
                <a:gd name="T63" fmla="*/ 106 h 114"/>
                <a:gd name="T64" fmla="*/ 92 w 163"/>
                <a:gd name="T65" fmla="*/ 110 h 114"/>
                <a:gd name="T66" fmla="*/ 81 w 163"/>
                <a:gd name="T67" fmla="*/ 106 h 114"/>
                <a:gd name="T68" fmla="*/ 76 w 163"/>
                <a:gd name="T69" fmla="*/ 107 h 114"/>
                <a:gd name="T70" fmla="*/ 71 w 163"/>
                <a:gd name="T71" fmla="*/ 109 h 114"/>
                <a:gd name="T72" fmla="*/ 64 w 163"/>
                <a:gd name="T73" fmla="*/ 103 h 114"/>
                <a:gd name="T74" fmla="*/ 61 w 163"/>
                <a:gd name="T75" fmla="*/ 88 h 114"/>
                <a:gd name="T76" fmla="*/ 49 w 163"/>
                <a:gd name="T77" fmla="*/ 91 h 114"/>
                <a:gd name="T78" fmla="*/ 33 w 163"/>
                <a:gd name="T79" fmla="*/ 91 h 114"/>
                <a:gd name="T80" fmla="*/ 21 w 163"/>
                <a:gd name="T81" fmla="*/ 84 h 114"/>
                <a:gd name="T82" fmla="*/ 15 w 163"/>
                <a:gd name="T83" fmla="*/ 82 h 114"/>
                <a:gd name="T84" fmla="*/ 15 w 163"/>
                <a:gd name="T85" fmla="*/ 72 h 114"/>
                <a:gd name="T86" fmla="*/ 8 w 163"/>
                <a:gd name="T87" fmla="*/ 66 h 114"/>
                <a:gd name="T88" fmla="*/ 3 w 163"/>
                <a:gd name="T89" fmla="*/ 62 h 114"/>
                <a:gd name="T90" fmla="*/ 1 w 163"/>
                <a:gd name="T91" fmla="*/ 5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3" h="114">
                  <a:moveTo>
                    <a:pt x="1" y="54"/>
                  </a:moveTo>
                  <a:cubicBezTo>
                    <a:pt x="1" y="51"/>
                    <a:pt x="5" y="51"/>
                    <a:pt x="7" y="51"/>
                  </a:cubicBezTo>
                  <a:cubicBezTo>
                    <a:pt x="8" y="51"/>
                    <a:pt x="8" y="50"/>
                    <a:pt x="9" y="49"/>
                  </a:cubicBezTo>
                  <a:cubicBezTo>
                    <a:pt x="10" y="49"/>
                    <a:pt x="12" y="49"/>
                    <a:pt x="13" y="48"/>
                  </a:cubicBezTo>
                  <a:cubicBezTo>
                    <a:pt x="15" y="46"/>
                    <a:pt x="18" y="46"/>
                    <a:pt x="18" y="43"/>
                  </a:cubicBezTo>
                  <a:cubicBezTo>
                    <a:pt x="19" y="40"/>
                    <a:pt x="19" y="37"/>
                    <a:pt x="17" y="35"/>
                  </a:cubicBezTo>
                  <a:cubicBezTo>
                    <a:pt x="18" y="34"/>
                    <a:pt x="20" y="34"/>
                    <a:pt x="21" y="34"/>
                  </a:cubicBezTo>
                  <a:cubicBezTo>
                    <a:pt x="24" y="33"/>
                    <a:pt x="23" y="33"/>
                    <a:pt x="23" y="31"/>
                  </a:cubicBezTo>
                  <a:cubicBezTo>
                    <a:pt x="23" y="30"/>
                    <a:pt x="24" y="28"/>
                    <a:pt x="25" y="27"/>
                  </a:cubicBezTo>
                  <a:cubicBezTo>
                    <a:pt x="25" y="25"/>
                    <a:pt x="26" y="26"/>
                    <a:pt x="28" y="26"/>
                  </a:cubicBezTo>
                  <a:cubicBezTo>
                    <a:pt x="30" y="26"/>
                    <a:pt x="30" y="27"/>
                    <a:pt x="32" y="26"/>
                  </a:cubicBezTo>
                  <a:cubicBezTo>
                    <a:pt x="33" y="26"/>
                    <a:pt x="32" y="24"/>
                    <a:pt x="32" y="23"/>
                  </a:cubicBezTo>
                  <a:cubicBezTo>
                    <a:pt x="33" y="20"/>
                    <a:pt x="34" y="22"/>
                    <a:pt x="35" y="21"/>
                  </a:cubicBezTo>
                  <a:cubicBezTo>
                    <a:pt x="36" y="19"/>
                    <a:pt x="36" y="20"/>
                    <a:pt x="38" y="19"/>
                  </a:cubicBezTo>
                  <a:cubicBezTo>
                    <a:pt x="38" y="20"/>
                    <a:pt x="40" y="23"/>
                    <a:pt x="41" y="23"/>
                  </a:cubicBezTo>
                  <a:cubicBezTo>
                    <a:pt x="45" y="24"/>
                    <a:pt x="45" y="25"/>
                    <a:pt x="46" y="28"/>
                  </a:cubicBezTo>
                  <a:cubicBezTo>
                    <a:pt x="46" y="29"/>
                    <a:pt x="46" y="33"/>
                    <a:pt x="46" y="33"/>
                  </a:cubicBezTo>
                  <a:cubicBezTo>
                    <a:pt x="48" y="34"/>
                    <a:pt x="50" y="34"/>
                    <a:pt x="52" y="34"/>
                  </a:cubicBezTo>
                  <a:cubicBezTo>
                    <a:pt x="54" y="35"/>
                    <a:pt x="57" y="36"/>
                    <a:pt x="58" y="38"/>
                  </a:cubicBezTo>
                  <a:cubicBezTo>
                    <a:pt x="59" y="39"/>
                    <a:pt x="61" y="43"/>
                    <a:pt x="63" y="43"/>
                  </a:cubicBezTo>
                  <a:cubicBezTo>
                    <a:pt x="66" y="42"/>
                    <a:pt x="68" y="42"/>
                    <a:pt x="71" y="42"/>
                  </a:cubicBezTo>
                  <a:cubicBezTo>
                    <a:pt x="74" y="42"/>
                    <a:pt x="75" y="44"/>
                    <a:pt x="77" y="45"/>
                  </a:cubicBezTo>
                  <a:cubicBezTo>
                    <a:pt x="78" y="45"/>
                    <a:pt x="82" y="47"/>
                    <a:pt x="83" y="46"/>
                  </a:cubicBezTo>
                  <a:cubicBezTo>
                    <a:pt x="86" y="46"/>
                    <a:pt x="88" y="44"/>
                    <a:pt x="91" y="44"/>
                  </a:cubicBezTo>
                  <a:cubicBezTo>
                    <a:pt x="93" y="43"/>
                    <a:pt x="95" y="44"/>
                    <a:pt x="97" y="43"/>
                  </a:cubicBezTo>
                  <a:cubicBezTo>
                    <a:pt x="98" y="43"/>
                    <a:pt x="102" y="39"/>
                    <a:pt x="102" y="38"/>
                  </a:cubicBezTo>
                  <a:cubicBezTo>
                    <a:pt x="101" y="37"/>
                    <a:pt x="101" y="34"/>
                    <a:pt x="103" y="34"/>
                  </a:cubicBezTo>
                  <a:cubicBezTo>
                    <a:pt x="104" y="34"/>
                    <a:pt x="105" y="35"/>
                    <a:pt x="106" y="35"/>
                  </a:cubicBezTo>
                  <a:cubicBezTo>
                    <a:pt x="107" y="35"/>
                    <a:pt x="109" y="33"/>
                    <a:pt x="109" y="32"/>
                  </a:cubicBezTo>
                  <a:cubicBezTo>
                    <a:pt x="110" y="32"/>
                    <a:pt x="111" y="32"/>
                    <a:pt x="112" y="32"/>
                  </a:cubicBezTo>
                  <a:cubicBezTo>
                    <a:pt x="113" y="31"/>
                    <a:pt x="114" y="29"/>
                    <a:pt x="115" y="28"/>
                  </a:cubicBezTo>
                  <a:cubicBezTo>
                    <a:pt x="116" y="27"/>
                    <a:pt x="120" y="28"/>
                    <a:pt x="122" y="28"/>
                  </a:cubicBezTo>
                  <a:cubicBezTo>
                    <a:pt x="121" y="26"/>
                    <a:pt x="121" y="25"/>
                    <a:pt x="119" y="23"/>
                  </a:cubicBezTo>
                  <a:cubicBezTo>
                    <a:pt x="118" y="21"/>
                    <a:pt x="117" y="24"/>
                    <a:pt x="115" y="24"/>
                  </a:cubicBezTo>
                  <a:cubicBezTo>
                    <a:pt x="113" y="24"/>
                    <a:pt x="111" y="24"/>
                    <a:pt x="112" y="21"/>
                  </a:cubicBezTo>
                  <a:cubicBezTo>
                    <a:pt x="112" y="19"/>
                    <a:pt x="112" y="18"/>
                    <a:pt x="113" y="16"/>
                  </a:cubicBezTo>
                  <a:cubicBezTo>
                    <a:pt x="114" y="14"/>
                    <a:pt x="116" y="16"/>
                    <a:pt x="118" y="16"/>
                  </a:cubicBezTo>
                  <a:cubicBezTo>
                    <a:pt x="120" y="16"/>
                    <a:pt x="121" y="14"/>
                    <a:pt x="122" y="13"/>
                  </a:cubicBezTo>
                  <a:cubicBezTo>
                    <a:pt x="122" y="11"/>
                    <a:pt x="122" y="9"/>
                    <a:pt x="124" y="7"/>
                  </a:cubicBezTo>
                  <a:cubicBezTo>
                    <a:pt x="125" y="6"/>
                    <a:pt x="126" y="3"/>
                    <a:pt x="123" y="4"/>
                  </a:cubicBezTo>
                  <a:cubicBezTo>
                    <a:pt x="124" y="2"/>
                    <a:pt x="126" y="1"/>
                    <a:pt x="128" y="1"/>
                  </a:cubicBezTo>
                  <a:cubicBezTo>
                    <a:pt x="129" y="0"/>
                    <a:pt x="131" y="0"/>
                    <a:pt x="132" y="0"/>
                  </a:cubicBezTo>
                  <a:cubicBezTo>
                    <a:pt x="134" y="0"/>
                    <a:pt x="134" y="1"/>
                    <a:pt x="135" y="1"/>
                  </a:cubicBezTo>
                  <a:cubicBezTo>
                    <a:pt x="137" y="2"/>
                    <a:pt x="140" y="2"/>
                    <a:pt x="140" y="5"/>
                  </a:cubicBezTo>
                  <a:cubicBezTo>
                    <a:pt x="141" y="8"/>
                    <a:pt x="142" y="10"/>
                    <a:pt x="143" y="12"/>
                  </a:cubicBezTo>
                  <a:cubicBezTo>
                    <a:pt x="143" y="16"/>
                    <a:pt x="143" y="16"/>
                    <a:pt x="147" y="17"/>
                  </a:cubicBezTo>
                  <a:cubicBezTo>
                    <a:pt x="150" y="17"/>
                    <a:pt x="151" y="19"/>
                    <a:pt x="152" y="21"/>
                  </a:cubicBezTo>
                  <a:cubicBezTo>
                    <a:pt x="153" y="22"/>
                    <a:pt x="152" y="25"/>
                    <a:pt x="156" y="24"/>
                  </a:cubicBezTo>
                  <a:cubicBezTo>
                    <a:pt x="158" y="23"/>
                    <a:pt x="160" y="22"/>
                    <a:pt x="163" y="21"/>
                  </a:cubicBezTo>
                  <a:cubicBezTo>
                    <a:pt x="162" y="22"/>
                    <a:pt x="163" y="23"/>
                    <a:pt x="163" y="24"/>
                  </a:cubicBezTo>
                  <a:cubicBezTo>
                    <a:pt x="162" y="25"/>
                    <a:pt x="161" y="26"/>
                    <a:pt x="161" y="27"/>
                  </a:cubicBezTo>
                  <a:cubicBezTo>
                    <a:pt x="160" y="29"/>
                    <a:pt x="159" y="34"/>
                    <a:pt x="158" y="34"/>
                  </a:cubicBezTo>
                  <a:cubicBezTo>
                    <a:pt x="157" y="35"/>
                    <a:pt x="155" y="33"/>
                    <a:pt x="155" y="34"/>
                  </a:cubicBezTo>
                  <a:cubicBezTo>
                    <a:pt x="153" y="35"/>
                    <a:pt x="153" y="35"/>
                    <a:pt x="153" y="37"/>
                  </a:cubicBezTo>
                  <a:cubicBezTo>
                    <a:pt x="154" y="40"/>
                    <a:pt x="152" y="41"/>
                    <a:pt x="152" y="43"/>
                  </a:cubicBezTo>
                  <a:cubicBezTo>
                    <a:pt x="151" y="43"/>
                    <a:pt x="151" y="42"/>
                    <a:pt x="150" y="42"/>
                  </a:cubicBezTo>
                  <a:cubicBezTo>
                    <a:pt x="149" y="44"/>
                    <a:pt x="148" y="46"/>
                    <a:pt x="145" y="45"/>
                  </a:cubicBezTo>
                  <a:cubicBezTo>
                    <a:pt x="147" y="49"/>
                    <a:pt x="142" y="46"/>
                    <a:pt x="142" y="47"/>
                  </a:cubicBezTo>
                  <a:cubicBezTo>
                    <a:pt x="140" y="49"/>
                    <a:pt x="138" y="49"/>
                    <a:pt x="137" y="51"/>
                  </a:cubicBezTo>
                  <a:cubicBezTo>
                    <a:pt x="136" y="51"/>
                    <a:pt x="136" y="52"/>
                    <a:pt x="135" y="53"/>
                  </a:cubicBezTo>
                  <a:cubicBezTo>
                    <a:pt x="134" y="53"/>
                    <a:pt x="133" y="53"/>
                    <a:pt x="132" y="53"/>
                  </a:cubicBezTo>
                  <a:cubicBezTo>
                    <a:pt x="130" y="54"/>
                    <a:pt x="128" y="56"/>
                    <a:pt x="127" y="56"/>
                  </a:cubicBezTo>
                  <a:cubicBezTo>
                    <a:pt x="128" y="56"/>
                    <a:pt x="129" y="55"/>
                    <a:pt x="127" y="54"/>
                  </a:cubicBezTo>
                  <a:cubicBezTo>
                    <a:pt x="128" y="53"/>
                    <a:pt x="130" y="51"/>
                    <a:pt x="129" y="50"/>
                  </a:cubicBezTo>
                  <a:cubicBezTo>
                    <a:pt x="128" y="48"/>
                    <a:pt x="127" y="48"/>
                    <a:pt x="126" y="50"/>
                  </a:cubicBezTo>
                  <a:cubicBezTo>
                    <a:pt x="125" y="52"/>
                    <a:pt x="123" y="52"/>
                    <a:pt x="122" y="54"/>
                  </a:cubicBezTo>
                  <a:cubicBezTo>
                    <a:pt x="121" y="55"/>
                    <a:pt x="118" y="55"/>
                    <a:pt x="118" y="56"/>
                  </a:cubicBezTo>
                  <a:cubicBezTo>
                    <a:pt x="117" y="57"/>
                    <a:pt x="117" y="58"/>
                    <a:pt x="119" y="59"/>
                  </a:cubicBezTo>
                  <a:cubicBezTo>
                    <a:pt x="120" y="60"/>
                    <a:pt x="120" y="61"/>
                    <a:pt x="122" y="62"/>
                  </a:cubicBezTo>
                  <a:cubicBezTo>
                    <a:pt x="123" y="63"/>
                    <a:pt x="125" y="59"/>
                    <a:pt x="126" y="60"/>
                  </a:cubicBezTo>
                  <a:cubicBezTo>
                    <a:pt x="128" y="61"/>
                    <a:pt x="129" y="61"/>
                    <a:pt x="130" y="61"/>
                  </a:cubicBezTo>
                  <a:cubicBezTo>
                    <a:pt x="130" y="62"/>
                    <a:pt x="130" y="63"/>
                    <a:pt x="130" y="63"/>
                  </a:cubicBezTo>
                  <a:cubicBezTo>
                    <a:pt x="128" y="61"/>
                    <a:pt x="125" y="66"/>
                    <a:pt x="124" y="65"/>
                  </a:cubicBezTo>
                  <a:cubicBezTo>
                    <a:pt x="124" y="66"/>
                    <a:pt x="122" y="68"/>
                    <a:pt x="121" y="69"/>
                  </a:cubicBezTo>
                  <a:cubicBezTo>
                    <a:pt x="125" y="72"/>
                    <a:pt x="126" y="76"/>
                    <a:pt x="129" y="79"/>
                  </a:cubicBezTo>
                  <a:cubicBezTo>
                    <a:pt x="127" y="79"/>
                    <a:pt x="125" y="78"/>
                    <a:pt x="124" y="79"/>
                  </a:cubicBezTo>
                  <a:cubicBezTo>
                    <a:pt x="126" y="79"/>
                    <a:pt x="127" y="80"/>
                    <a:pt x="129" y="82"/>
                  </a:cubicBezTo>
                  <a:cubicBezTo>
                    <a:pt x="127" y="82"/>
                    <a:pt x="126" y="83"/>
                    <a:pt x="124" y="84"/>
                  </a:cubicBezTo>
                  <a:cubicBezTo>
                    <a:pt x="126" y="84"/>
                    <a:pt x="127" y="83"/>
                    <a:pt x="129" y="85"/>
                  </a:cubicBezTo>
                  <a:cubicBezTo>
                    <a:pt x="128" y="85"/>
                    <a:pt x="128" y="86"/>
                    <a:pt x="127" y="86"/>
                  </a:cubicBezTo>
                  <a:cubicBezTo>
                    <a:pt x="128" y="86"/>
                    <a:pt x="128" y="86"/>
                    <a:pt x="128" y="86"/>
                  </a:cubicBezTo>
                  <a:cubicBezTo>
                    <a:pt x="128" y="87"/>
                    <a:pt x="129" y="87"/>
                    <a:pt x="127" y="87"/>
                  </a:cubicBezTo>
                  <a:cubicBezTo>
                    <a:pt x="128" y="88"/>
                    <a:pt x="127" y="89"/>
                    <a:pt x="127" y="90"/>
                  </a:cubicBezTo>
                  <a:cubicBezTo>
                    <a:pt x="125" y="90"/>
                    <a:pt x="124" y="94"/>
                    <a:pt x="123" y="95"/>
                  </a:cubicBezTo>
                  <a:cubicBezTo>
                    <a:pt x="123" y="95"/>
                    <a:pt x="123" y="94"/>
                    <a:pt x="123" y="94"/>
                  </a:cubicBezTo>
                  <a:cubicBezTo>
                    <a:pt x="122" y="95"/>
                    <a:pt x="122" y="97"/>
                    <a:pt x="122" y="98"/>
                  </a:cubicBezTo>
                  <a:cubicBezTo>
                    <a:pt x="121" y="98"/>
                    <a:pt x="117" y="102"/>
                    <a:pt x="117" y="103"/>
                  </a:cubicBezTo>
                  <a:cubicBezTo>
                    <a:pt x="115" y="105"/>
                    <a:pt x="112" y="105"/>
                    <a:pt x="110" y="106"/>
                  </a:cubicBezTo>
                  <a:cubicBezTo>
                    <a:pt x="110" y="106"/>
                    <a:pt x="110" y="106"/>
                    <a:pt x="109" y="106"/>
                  </a:cubicBezTo>
                  <a:cubicBezTo>
                    <a:pt x="109" y="106"/>
                    <a:pt x="109" y="106"/>
                    <a:pt x="108" y="106"/>
                  </a:cubicBezTo>
                  <a:cubicBezTo>
                    <a:pt x="108" y="107"/>
                    <a:pt x="109" y="107"/>
                    <a:pt x="109" y="107"/>
                  </a:cubicBezTo>
                  <a:cubicBezTo>
                    <a:pt x="109" y="107"/>
                    <a:pt x="109" y="107"/>
                    <a:pt x="109" y="106"/>
                  </a:cubicBezTo>
                  <a:cubicBezTo>
                    <a:pt x="109" y="106"/>
                    <a:pt x="108" y="106"/>
                    <a:pt x="108" y="106"/>
                  </a:cubicBezTo>
                  <a:cubicBezTo>
                    <a:pt x="108" y="108"/>
                    <a:pt x="107" y="107"/>
                    <a:pt x="106" y="106"/>
                  </a:cubicBezTo>
                  <a:cubicBezTo>
                    <a:pt x="106" y="106"/>
                    <a:pt x="106" y="107"/>
                    <a:pt x="106" y="107"/>
                  </a:cubicBezTo>
                  <a:cubicBezTo>
                    <a:pt x="106" y="107"/>
                    <a:pt x="105" y="107"/>
                    <a:pt x="105" y="106"/>
                  </a:cubicBezTo>
                  <a:cubicBezTo>
                    <a:pt x="105" y="110"/>
                    <a:pt x="95" y="108"/>
                    <a:pt x="98" y="113"/>
                  </a:cubicBezTo>
                  <a:cubicBezTo>
                    <a:pt x="96" y="114"/>
                    <a:pt x="96" y="111"/>
                    <a:pt x="96" y="109"/>
                  </a:cubicBezTo>
                  <a:cubicBezTo>
                    <a:pt x="94" y="110"/>
                    <a:pt x="93" y="108"/>
                    <a:pt x="92" y="110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0" y="111"/>
                    <a:pt x="88" y="108"/>
                    <a:pt x="88" y="106"/>
                  </a:cubicBezTo>
                  <a:cubicBezTo>
                    <a:pt x="87" y="104"/>
                    <a:pt x="83" y="105"/>
                    <a:pt x="81" y="106"/>
                  </a:cubicBezTo>
                  <a:cubicBezTo>
                    <a:pt x="80" y="106"/>
                    <a:pt x="80" y="106"/>
                    <a:pt x="79" y="106"/>
                  </a:cubicBezTo>
                  <a:cubicBezTo>
                    <a:pt x="78" y="107"/>
                    <a:pt x="78" y="106"/>
                    <a:pt x="77" y="106"/>
                  </a:cubicBezTo>
                  <a:cubicBezTo>
                    <a:pt x="76" y="106"/>
                    <a:pt x="77" y="107"/>
                    <a:pt x="76" y="107"/>
                  </a:cubicBezTo>
                  <a:cubicBezTo>
                    <a:pt x="76" y="107"/>
                    <a:pt x="75" y="106"/>
                    <a:pt x="75" y="107"/>
                  </a:cubicBezTo>
                  <a:cubicBezTo>
                    <a:pt x="75" y="109"/>
                    <a:pt x="75" y="110"/>
                    <a:pt x="74" y="110"/>
                  </a:cubicBezTo>
                  <a:cubicBezTo>
                    <a:pt x="74" y="107"/>
                    <a:pt x="72" y="110"/>
                    <a:pt x="71" y="109"/>
                  </a:cubicBezTo>
                  <a:cubicBezTo>
                    <a:pt x="70" y="109"/>
                    <a:pt x="69" y="107"/>
                    <a:pt x="69" y="106"/>
                  </a:cubicBezTo>
                  <a:cubicBezTo>
                    <a:pt x="69" y="105"/>
                    <a:pt x="68" y="105"/>
                    <a:pt x="68" y="103"/>
                  </a:cubicBezTo>
                  <a:cubicBezTo>
                    <a:pt x="67" y="101"/>
                    <a:pt x="65" y="102"/>
                    <a:pt x="64" y="103"/>
                  </a:cubicBezTo>
                  <a:cubicBezTo>
                    <a:pt x="64" y="102"/>
                    <a:pt x="69" y="92"/>
                    <a:pt x="66" y="92"/>
                  </a:cubicBezTo>
                  <a:cubicBezTo>
                    <a:pt x="67" y="92"/>
                    <a:pt x="63" y="89"/>
                    <a:pt x="63" y="90"/>
                  </a:cubicBezTo>
                  <a:cubicBezTo>
                    <a:pt x="62" y="89"/>
                    <a:pt x="61" y="90"/>
                    <a:pt x="61" y="88"/>
                  </a:cubicBezTo>
                  <a:cubicBezTo>
                    <a:pt x="61" y="88"/>
                    <a:pt x="60" y="87"/>
                    <a:pt x="60" y="86"/>
                  </a:cubicBezTo>
                  <a:cubicBezTo>
                    <a:pt x="58" y="87"/>
                    <a:pt x="56" y="86"/>
                    <a:pt x="55" y="88"/>
                  </a:cubicBezTo>
                  <a:cubicBezTo>
                    <a:pt x="53" y="89"/>
                    <a:pt x="51" y="90"/>
                    <a:pt x="49" y="91"/>
                  </a:cubicBezTo>
                  <a:cubicBezTo>
                    <a:pt x="48" y="92"/>
                    <a:pt x="45" y="89"/>
                    <a:pt x="43" y="90"/>
                  </a:cubicBezTo>
                  <a:cubicBezTo>
                    <a:pt x="42" y="91"/>
                    <a:pt x="40" y="94"/>
                    <a:pt x="40" y="90"/>
                  </a:cubicBezTo>
                  <a:cubicBezTo>
                    <a:pt x="39" y="91"/>
                    <a:pt x="34" y="92"/>
                    <a:pt x="33" y="91"/>
                  </a:cubicBezTo>
                  <a:cubicBezTo>
                    <a:pt x="32" y="89"/>
                    <a:pt x="28" y="89"/>
                    <a:pt x="28" y="87"/>
                  </a:cubicBezTo>
                  <a:cubicBezTo>
                    <a:pt x="26" y="88"/>
                    <a:pt x="27" y="87"/>
                    <a:pt x="25" y="86"/>
                  </a:cubicBezTo>
                  <a:cubicBezTo>
                    <a:pt x="24" y="84"/>
                    <a:pt x="23" y="84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0" y="84"/>
                    <a:pt x="19" y="83"/>
                    <a:pt x="18" y="83"/>
                  </a:cubicBezTo>
                  <a:cubicBezTo>
                    <a:pt x="18" y="83"/>
                    <a:pt x="15" y="82"/>
                    <a:pt x="15" y="82"/>
                  </a:cubicBezTo>
                  <a:cubicBezTo>
                    <a:pt x="14" y="81"/>
                    <a:pt x="13" y="77"/>
                    <a:pt x="14" y="76"/>
                  </a:cubicBezTo>
                  <a:cubicBezTo>
                    <a:pt x="14" y="77"/>
                    <a:pt x="14" y="77"/>
                    <a:pt x="15" y="77"/>
                  </a:cubicBezTo>
                  <a:cubicBezTo>
                    <a:pt x="18" y="76"/>
                    <a:pt x="13" y="72"/>
                    <a:pt x="15" y="72"/>
                  </a:cubicBezTo>
                  <a:cubicBezTo>
                    <a:pt x="17" y="72"/>
                    <a:pt x="18" y="69"/>
                    <a:pt x="18" y="67"/>
                  </a:cubicBezTo>
                  <a:cubicBezTo>
                    <a:pt x="18" y="67"/>
                    <a:pt x="18" y="67"/>
                    <a:pt x="17" y="68"/>
                  </a:cubicBezTo>
                  <a:cubicBezTo>
                    <a:pt x="16" y="63"/>
                    <a:pt x="11" y="69"/>
                    <a:pt x="8" y="66"/>
                  </a:cubicBezTo>
                  <a:cubicBezTo>
                    <a:pt x="8" y="66"/>
                    <a:pt x="7" y="66"/>
                    <a:pt x="7" y="66"/>
                  </a:cubicBezTo>
                  <a:cubicBezTo>
                    <a:pt x="6" y="65"/>
                    <a:pt x="7" y="64"/>
                    <a:pt x="6" y="63"/>
                  </a:cubicBezTo>
                  <a:cubicBezTo>
                    <a:pt x="6" y="63"/>
                    <a:pt x="4" y="62"/>
                    <a:pt x="3" y="62"/>
                  </a:cubicBezTo>
                  <a:cubicBezTo>
                    <a:pt x="3" y="62"/>
                    <a:pt x="3" y="62"/>
                    <a:pt x="4" y="61"/>
                  </a:cubicBezTo>
                  <a:cubicBezTo>
                    <a:pt x="4" y="60"/>
                    <a:pt x="4" y="57"/>
                    <a:pt x="3" y="57"/>
                  </a:cubicBezTo>
                  <a:cubicBezTo>
                    <a:pt x="0" y="57"/>
                    <a:pt x="0" y="56"/>
                    <a:pt x="1" y="5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606" name="Freeform 602"/>
            <p:cNvSpPr>
              <a:spLocks noEditPoints="1"/>
            </p:cNvSpPr>
            <p:nvPr/>
          </p:nvSpPr>
          <p:spPr bwMode="auto">
            <a:xfrm>
              <a:off x="4227" y="1962"/>
              <a:ext cx="391" cy="271"/>
            </a:xfrm>
            <a:custGeom>
              <a:avLst/>
              <a:gdLst>
                <a:gd name="T0" fmla="*/ 88 w 165"/>
                <a:gd name="T1" fmla="*/ 107 h 114"/>
                <a:gd name="T2" fmla="*/ 76 w 165"/>
                <a:gd name="T3" fmla="*/ 108 h 114"/>
                <a:gd name="T4" fmla="*/ 68 w 165"/>
                <a:gd name="T5" fmla="*/ 104 h 114"/>
                <a:gd name="T6" fmla="*/ 67 w 165"/>
                <a:gd name="T7" fmla="*/ 93 h 114"/>
                <a:gd name="T8" fmla="*/ 47 w 165"/>
                <a:gd name="T9" fmla="*/ 92 h 114"/>
                <a:gd name="T10" fmla="*/ 29 w 165"/>
                <a:gd name="T11" fmla="*/ 89 h 114"/>
                <a:gd name="T12" fmla="*/ 15 w 165"/>
                <a:gd name="T13" fmla="*/ 83 h 114"/>
                <a:gd name="T14" fmla="*/ 18 w 165"/>
                <a:gd name="T15" fmla="*/ 69 h 114"/>
                <a:gd name="T16" fmla="*/ 3 w 165"/>
                <a:gd name="T17" fmla="*/ 64 h 114"/>
                <a:gd name="T18" fmla="*/ 2 w 165"/>
                <a:gd name="T19" fmla="*/ 52 h 114"/>
                <a:gd name="T20" fmla="*/ 17 w 165"/>
                <a:gd name="T21" fmla="*/ 35 h 114"/>
                <a:gd name="T22" fmla="*/ 31 w 165"/>
                <a:gd name="T23" fmla="*/ 27 h 114"/>
                <a:gd name="T24" fmla="*/ 40 w 165"/>
                <a:gd name="T25" fmla="*/ 20 h 114"/>
                <a:gd name="T26" fmla="*/ 60 w 165"/>
                <a:gd name="T27" fmla="*/ 39 h 114"/>
                <a:gd name="T28" fmla="*/ 92 w 165"/>
                <a:gd name="T29" fmla="*/ 44 h 114"/>
                <a:gd name="T30" fmla="*/ 112 w 165"/>
                <a:gd name="T31" fmla="*/ 32 h 114"/>
                <a:gd name="T32" fmla="*/ 119 w 165"/>
                <a:gd name="T33" fmla="*/ 25 h 114"/>
                <a:gd name="T34" fmla="*/ 125 w 165"/>
                <a:gd name="T35" fmla="*/ 8 h 114"/>
                <a:gd name="T36" fmla="*/ 138 w 165"/>
                <a:gd name="T37" fmla="*/ 2 h 114"/>
                <a:gd name="T38" fmla="*/ 158 w 165"/>
                <a:gd name="T39" fmla="*/ 24 h 114"/>
                <a:gd name="T40" fmla="*/ 157 w 165"/>
                <a:gd name="T41" fmla="*/ 35 h 114"/>
                <a:gd name="T42" fmla="*/ 147 w 165"/>
                <a:gd name="T43" fmla="*/ 47 h 114"/>
                <a:gd name="T44" fmla="*/ 133 w 165"/>
                <a:gd name="T45" fmla="*/ 55 h 114"/>
                <a:gd name="T46" fmla="*/ 130 w 165"/>
                <a:gd name="T47" fmla="*/ 52 h 114"/>
                <a:gd name="T48" fmla="*/ 123 w 165"/>
                <a:gd name="T49" fmla="*/ 62 h 114"/>
                <a:gd name="T50" fmla="*/ 130 w 165"/>
                <a:gd name="T51" fmla="*/ 64 h 114"/>
                <a:gd name="T52" fmla="*/ 129 w 165"/>
                <a:gd name="T53" fmla="*/ 82 h 114"/>
                <a:gd name="T54" fmla="*/ 129 w 165"/>
                <a:gd name="T55" fmla="*/ 88 h 114"/>
                <a:gd name="T56" fmla="*/ 123 w 165"/>
                <a:gd name="T57" fmla="*/ 100 h 114"/>
                <a:gd name="T58" fmla="*/ 108 w 165"/>
                <a:gd name="T59" fmla="*/ 108 h 114"/>
                <a:gd name="T60" fmla="*/ 98 w 165"/>
                <a:gd name="T61" fmla="*/ 109 h 114"/>
                <a:gd name="T62" fmla="*/ 108 w 165"/>
                <a:gd name="T63" fmla="*/ 106 h 114"/>
                <a:gd name="T64" fmla="*/ 122 w 165"/>
                <a:gd name="T65" fmla="*/ 99 h 114"/>
                <a:gd name="T66" fmla="*/ 128 w 165"/>
                <a:gd name="T67" fmla="*/ 86 h 114"/>
                <a:gd name="T68" fmla="*/ 126 w 165"/>
                <a:gd name="T69" fmla="*/ 76 h 114"/>
                <a:gd name="T70" fmla="*/ 130 w 165"/>
                <a:gd name="T71" fmla="*/ 63 h 114"/>
                <a:gd name="T72" fmla="*/ 122 w 165"/>
                <a:gd name="T73" fmla="*/ 54 h 114"/>
                <a:gd name="T74" fmla="*/ 135 w 165"/>
                <a:gd name="T75" fmla="*/ 53 h 114"/>
                <a:gd name="T76" fmla="*/ 146 w 165"/>
                <a:gd name="T77" fmla="*/ 46 h 114"/>
                <a:gd name="T78" fmla="*/ 158 w 165"/>
                <a:gd name="T79" fmla="*/ 35 h 114"/>
                <a:gd name="T80" fmla="*/ 153 w 165"/>
                <a:gd name="T81" fmla="*/ 23 h 114"/>
                <a:gd name="T82" fmla="*/ 134 w 165"/>
                <a:gd name="T83" fmla="*/ 2 h 114"/>
                <a:gd name="T84" fmla="*/ 115 w 165"/>
                <a:gd name="T85" fmla="*/ 17 h 114"/>
                <a:gd name="T86" fmla="*/ 125 w 165"/>
                <a:gd name="T87" fmla="*/ 29 h 114"/>
                <a:gd name="T88" fmla="*/ 110 w 165"/>
                <a:gd name="T89" fmla="*/ 35 h 114"/>
                <a:gd name="T90" fmla="*/ 95 w 165"/>
                <a:gd name="T91" fmla="*/ 45 h 114"/>
                <a:gd name="T92" fmla="*/ 64 w 165"/>
                <a:gd name="T93" fmla="*/ 44 h 114"/>
                <a:gd name="T94" fmla="*/ 42 w 165"/>
                <a:gd name="T95" fmla="*/ 25 h 114"/>
                <a:gd name="T96" fmla="*/ 28 w 165"/>
                <a:gd name="T97" fmla="*/ 28 h 114"/>
                <a:gd name="T98" fmla="*/ 14 w 165"/>
                <a:gd name="T99" fmla="*/ 49 h 114"/>
                <a:gd name="T100" fmla="*/ 2 w 165"/>
                <a:gd name="T101" fmla="*/ 57 h 114"/>
                <a:gd name="T102" fmla="*/ 10 w 165"/>
                <a:gd name="T103" fmla="*/ 67 h 114"/>
                <a:gd name="T104" fmla="*/ 16 w 165"/>
                <a:gd name="T105" fmla="*/ 79 h 114"/>
                <a:gd name="T106" fmla="*/ 28 w 165"/>
                <a:gd name="T107" fmla="*/ 87 h 114"/>
                <a:gd name="T108" fmla="*/ 42 w 165"/>
                <a:gd name="T109" fmla="*/ 92 h 114"/>
                <a:gd name="T110" fmla="*/ 61 w 165"/>
                <a:gd name="T111" fmla="*/ 86 h 114"/>
                <a:gd name="T112" fmla="*/ 69 w 165"/>
                <a:gd name="T113" fmla="*/ 104 h 114"/>
                <a:gd name="T114" fmla="*/ 76 w 165"/>
                <a:gd name="T115" fmla="*/ 107 h 114"/>
                <a:gd name="T116" fmla="*/ 86 w 165"/>
                <a:gd name="T117" fmla="*/ 10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5" h="114">
                  <a:moveTo>
                    <a:pt x="98" y="114"/>
                  </a:moveTo>
                  <a:cubicBezTo>
                    <a:pt x="98" y="114"/>
                    <a:pt x="98" y="114"/>
                    <a:pt x="97" y="114"/>
                  </a:cubicBezTo>
                  <a:cubicBezTo>
                    <a:pt x="97" y="113"/>
                    <a:pt x="96" y="112"/>
                    <a:pt x="96" y="111"/>
                  </a:cubicBezTo>
                  <a:cubicBezTo>
                    <a:pt x="96" y="111"/>
                    <a:pt x="95" y="111"/>
                    <a:pt x="95" y="111"/>
                  </a:cubicBezTo>
                  <a:cubicBezTo>
                    <a:pt x="94" y="111"/>
                    <a:pt x="94" y="111"/>
                    <a:pt x="94" y="111"/>
                  </a:cubicBezTo>
                  <a:cubicBezTo>
                    <a:pt x="94" y="111"/>
                    <a:pt x="94" y="111"/>
                    <a:pt x="94" y="111"/>
                  </a:cubicBezTo>
                  <a:cubicBezTo>
                    <a:pt x="93" y="112"/>
                    <a:pt x="93" y="112"/>
                    <a:pt x="93" y="112"/>
                  </a:cubicBezTo>
                  <a:cubicBezTo>
                    <a:pt x="93" y="111"/>
                    <a:pt x="93" y="111"/>
                    <a:pt x="93" y="111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89" y="111"/>
                    <a:pt x="88" y="108"/>
                    <a:pt x="88" y="107"/>
                  </a:cubicBezTo>
                  <a:cubicBezTo>
                    <a:pt x="88" y="107"/>
                    <a:pt x="88" y="106"/>
                    <a:pt x="86" y="106"/>
                  </a:cubicBezTo>
                  <a:cubicBezTo>
                    <a:pt x="85" y="106"/>
                    <a:pt x="83" y="107"/>
                    <a:pt x="83" y="108"/>
                  </a:cubicBezTo>
                  <a:cubicBezTo>
                    <a:pt x="82" y="108"/>
                    <a:pt x="82" y="108"/>
                    <a:pt x="81" y="108"/>
                  </a:cubicBezTo>
                  <a:cubicBezTo>
                    <a:pt x="81" y="108"/>
                    <a:pt x="81" y="108"/>
                    <a:pt x="80" y="108"/>
                  </a:cubicBezTo>
                  <a:cubicBezTo>
                    <a:pt x="80" y="108"/>
                    <a:pt x="79" y="108"/>
                    <a:pt x="78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77" y="109"/>
                    <a:pt x="77" y="109"/>
                    <a:pt x="76" y="108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7" y="110"/>
                    <a:pt x="77" y="111"/>
                    <a:pt x="75" y="112"/>
                  </a:cubicBezTo>
                  <a:cubicBezTo>
                    <a:pt x="74" y="112"/>
                    <a:pt x="74" y="112"/>
                    <a:pt x="74" y="112"/>
                  </a:cubicBezTo>
                  <a:cubicBezTo>
                    <a:pt x="74" y="111"/>
                    <a:pt x="74" y="111"/>
                    <a:pt x="74" y="111"/>
                  </a:cubicBezTo>
                  <a:cubicBezTo>
                    <a:pt x="74" y="111"/>
                    <a:pt x="74" y="110"/>
                    <a:pt x="74" y="110"/>
                  </a:cubicBezTo>
                  <a:cubicBezTo>
                    <a:pt x="74" y="110"/>
                    <a:pt x="74" y="111"/>
                    <a:pt x="74" y="111"/>
                  </a:cubicBezTo>
                  <a:cubicBezTo>
                    <a:pt x="73" y="111"/>
                    <a:pt x="73" y="111"/>
                    <a:pt x="72" y="111"/>
                  </a:cubicBezTo>
                  <a:cubicBezTo>
                    <a:pt x="71" y="111"/>
                    <a:pt x="69" y="108"/>
                    <a:pt x="69" y="107"/>
                  </a:cubicBezTo>
                  <a:cubicBezTo>
                    <a:pt x="69" y="107"/>
                    <a:pt x="69" y="106"/>
                    <a:pt x="69" y="106"/>
                  </a:cubicBezTo>
                  <a:cubicBezTo>
                    <a:pt x="68" y="106"/>
                    <a:pt x="68" y="105"/>
                    <a:pt x="68" y="104"/>
                  </a:cubicBezTo>
                  <a:cubicBezTo>
                    <a:pt x="68" y="104"/>
                    <a:pt x="68" y="104"/>
                    <a:pt x="67" y="104"/>
                  </a:cubicBezTo>
                  <a:cubicBezTo>
                    <a:pt x="67" y="104"/>
                    <a:pt x="66" y="104"/>
                    <a:pt x="65" y="104"/>
                  </a:cubicBezTo>
                  <a:cubicBezTo>
                    <a:pt x="64" y="105"/>
                    <a:pt x="64" y="105"/>
                    <a:pt x="64" y="105"/>
                  </a:cubicBezTo>
                  <a:cubicBezTo>
                    <a:pt x="64" y="104"/>
                    <a:pt x="64" y="104"/>
                    <a:pt x="64" y="104"/>
                  </a:cubicBezTo>
                  <a:cubicBezTo>
                    <a:pt x="64" y="103"/>
                    <a:pt x="65" y="103"/>
                    <a:pt x="65" y="102"/>
                  </a:cubicBezTo>
                  <a:cubicBezTo>
                    <a:pt x="67" y="96"/>
                    <a:pt x="68" y="94"/>
                    <a:pt x="67" y="94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6" y="93"/>
                    <a:pt x="64" y="92"/>
                    <a:pt x="64" y="91"/>
                  </a:cubicBezTo>
                  <a:cubicBezTo>
                    <a:pt x="64" y="91"/>
                    <a:pt x="64" y="91"/>
                    <a:pt x="64" y="91"/>
                  </a:cubicBezTo>
                  <a:cubicBezTo>
                    <a:pt x="63" y="91"/>
                    <a:pt x="63" y="91"/>
                    <a:pt x="63" y="91"/>
                  </a:cubicBezTo>
                  <a:cubicBezTo>
                    <a:pt x="63" y="91"/>
                    <a:pt x="63" y="91"/>
                    <a:pt x="63" y="91"/>
                  </a:cubicBezTo>
                  <a:cubicBezTo>
                    <a:pt x="62" y="91"/>
                    <a:pt x="61" y="91"/>
                    <a:pt x="61" y="89"/>
                  </a:cubicBezTo>
                  <a:cubicBezTo>
                    <a:pt x="61" y="89"/>
                    <a:pt x="61" y="88"/>
                    <a:pt x="61" y="88"/>
                  </a:cubicBezTo>
                  <a:cubicBezTo>
                    <a:pt x="60" y="88"/>
                    <a:pt x="59" y="88"/>
                    <a:pt x="58" y="88"/>
                  </a:cubicBezTo>
                  <a:cubicBezTo>
                    <a:pt x="58" y="89"/>
                    <a:pt x="57" y="89"/>
                    <a:pt x="56" y="89"/>
                  </a:cubicBezTo>
                  <a:cubicBezTo>
                    <a:pt x="54" y="91"/>
                    <a:pt x="52" y="92"/>
                    <a:pt x="50" y="93"/>
                  </a:cubicBezTo>
                  <a:cubicBezTo>
                    <a:pt x="49" y="93"/>
                    <a:pt x="48" y="93"/>
                    <a:pt x="47" y="92"/>
                  </a:cubicBezTo>
                  <a:cubicBezTo>
                    <a:pt x="46" y="92"/>
                    <a:pt x="46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2"/>
                    <a:pt x="45" y="92"/>
                    <a:pt x="45" y="92"/>
                  </a:cubicBezTo>
                  <a:cubicBezTo>
                    <a:pt x="43" y="93"/>
                    <a:pt x="42" y="94"/>
                    <a:pt x="42" y="94"/>
                  </a:cubicBezTo>
                  <a:cubicBezTo>
                    <a:pt x="41" y="94"/>
                    <a:pt x="41" y="94"/>
                    <a:pt x="41" y="94"/>
                  </a:cubicBezTo>
                  <a:cubicBezTo>
                    <a:pt x="41" y="93"/>
                    <a:pt x="41" y="93"/>
                    <a:pt x="41" y="92"/>
                  </a:cubicBezTo>
                  <a:cubicBezTo>
                    <a:pt x="39" y="93"/>
                    <a:pt x="38" y="93"/>
                    <a:pt x="36" y="93"/>
                  </a:cubicBezTo>
                  <a:cubicBezTo>
                    <a:pt x="35" y="93"/>
                    <a:pt x="34" y="93"/>
                    <a:pt x="33" y="92"/>
                  </a:cubicBezTo>
                  <a:cubicBezTo>
                    <a:pt x="33" y="92"/>
                    <a:pt x="32" y="91"/>
                    <a:pt x="31" y="91"/>
                  </a:cubicBezTo>
                  <a:cubicBezTo>
                    <a:pt x="30" y="90"/>
                    <a:pt x="29" y="90"/>
                    <a:pt x="29" y="89"/>
                  </a:cubicBezTo>
                  <a:cubicBezTo>
                    <a:pt x="28" y="89"/>
                    <a:pt x="27" y="89"/>
                    <a:pt x="27" y="88"/>
                  </a:cubicBezTo>
                  <a:cubicBezTo>
                    <a:pt x="27" y="88"/>
                    <a:pt x="26" y="87"/>
                    <a:pt x="26" y="87"/>
                  </a:cubicBezTo>
                  <a:cubicBezTo>
                    <a:pt x="25" y="86"/>
                    <a:pt x="24" y="86"/>
                    <a:pt x="22" y="85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85"/>
                    <a:pt x="20" y="85"/>
                    <a:pt x="19" y="85"/>
                  </a:cubicBezTo>
                  <a:cubicBezTo>
                    <a:pt x="19" y="84"/>
                    <a:pt x="19" y="84"/>
                    <a:pt x="19" y="84"/>
                  </a:cubicBezTo>
                  <a:cubicBezTo>
                    <a:pt x="19" y="84"/>
                    <a:pt x="18" y="84"/>
                    <a:pt x="15" y="83"/>
                  </a:cubicBezTo>
                  <a:cubicBezTo>
                    <a:pt x="15" y="83"/>
                    <a:pt x="15" y="83"/>
                    <a:pt x="15" y="83"/>
                  </a:cubicBezTo>
                  <a:cubicBezTo>
                    <a:pt x="15" y="83"/>
                    <a:pt x="15" y="83"/>
                    <a:pt x="15" y="83"/>
                  </a:cubicBezTo>
                  <a:cubicBezTo>
                    <a:pt x="14" y="82"/>
                    <a:pt x="14" y="79"/>
                    <a:pt x="14" y="78"/>
                  </a:cubicBezTo>
                  <a:cubicBezTo>
                    <a:pt x="14" y="77"/>
                    <a:pt x="14" y="77"/>
                    <a:pt x="15" y="77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6"/>
                    <a:pt x="15" y="75"/>
                  </a:cubicBezTo>
                  <a:cubicBezTo>
                    <a:pt x="15" y="74"/>
                    <a:pt x="15" y="74"/>
                    <a:pt x="15" y="73"/>
                  </a:cubicBezTo>
                  <a:cubicBezTo>
                    <a:pt x="15" y="73"/>
                    <a:pt x="15" y="72"/>
                    <a:pt x="16" y="72"/>
                  </a:cubicBezTo>
                  <a:cubicBezTo>
                    <a:pt x="17" y="72"/>
                    <a:pt x="18" y="71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6" y="68"/>
                    <a:pt x="15" y="68"/>
                    <a:pt x="14" y="68"/>
                  </a:cubicBezTo>
                  <a:cubicBezTo>
                    <a:pt x="13" y="68"/>
                    <a:pt x="12" y="69"/>
                    <a:pt x="11" y="69"/>
                  </a:cubicBezTo>
                  <a:cubicBezTo>
                    <a:pt x="10" y="69"/>
                    <a:pt x="9" y="68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8" y="68"/>
                    <a:pt x="8" y="68"/>
                    <a:pt x="7" y="67"/>
                  </a:cubicBezTo>
                  <a:cubicBezTo>
                    <a:pt x="7" y="67"/>
                    <a:pt x="7" y="66"/>
                    <a:pt x="7" y="66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6" y="64"/>
                    <a:pt x="5" y="64"/>
                    <a:pt x="3" y="6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3" y="59"/>
                    <a:pt x="3" y="59"/>
                  </a:cubicBezTo>
                  <a:cubicBezTo>
                    <a:pt x="2" y="59"/>
                    <a:pt x="2" y="58"/>
                    <a:pt x="1" y="58"/>
                  </a:cubicBezTo>
                  <a:cubicBezTo>
                    <a:pt x="1" y="57"/>
                    <a:pt x="1" y="56"/>
                    <a:pt x="1" y="55"/>
                  </a:cubicBezTo>
                  <a:cubicBezTo>
                    <a:pt x="1" y="54"/>
                    <a:pt x="1" y="53"/>
                    <a:pt x="2" y="52"/>
                  </a:cubicBezTo>
                  <a:cubicBezTo>
                    <a:pt x="3" y="51"/>
                    <a:pt x="5" y="51"/>
                    <a:pt x="6" y="51"/>
                  </a:cubicBezTo>
                  <a:cubicBezTo>
                    <a:pt x="7" y="51"/>
                    <a:pt x="7" y="51"/>
                    <a:pt x="8" y="51"/>
                  </a:cubicBezTo>
                  <a:cubicBezTo>
                    <a:pt x="8" y="51"/>
                    <a:pt x="8" y="51"/>
                    <a:pt x="9" y="51"/>
                  </a:cubicBezTo>
                  <a:cubicBezTo>
                    <a:pt x="9" y="50"/>
                    <a:pt x="9" y="50"/>
                    <a:pt x="10" y="49"/>
                  </a:cubicBezTo>
                  <a:cubicBezTo>
                    <a:pt x="10" y="49"/>
                    <a:pt x="11" y="49"/>
                    <a:pt x="12" y="49"/>
                  </a:cubicBezTo>
                  <a:cubicBezTo>
                    <a:pt x="12" y="49"/>
                    <a:pt x="13" y="49"/>
                    <a:pt x="13" y="49"/>
                  </a:cubicBezTo>
                  <a:cubicBezTo>
                    <a:pt x="14" y="48"/>
                    <a:pt x="15" y="47"/>
                    <a:pt x="16" y="47"/>
                  </a:cubicBezTo>
                  <a:cubicBezTo>
                    <a:pt x="17" y="46"/>
                    <a:pt x="18" y="46"/>
                    <a:pt x="19" y="44"/>
                  </a:cubicBezTo>
                  <a:cubicBezTo>
                    <a:pt x="19" y="42"/>
                    <a:pt x="20" y="38"/>
                    <a:pt x="18" y="36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1"/>
                    <a:pt x="24" y="30"/>
                    <a:pt x="25" y="29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6" y="26"/>
                    <a:pt x="27" y="26"/>
                  </a:cubicBezTo>
                  <a:cubicBezTo>
                    <a:pt x="27" y="26"/>
                    <a:pt x="28" y="26"/>
                    <a:pt x="28" y="26"/>
                  </a:cubicBezTo>
                  <a:cubicBezTo>
                    <a:pt x="29" y="26"/>
                    <a:pt x="29" y="26"/>
                    <a:pt x="29" y="27"/>
                  </a:cubicBezTo>
                  <a:cubicBezTo>
                    <a:pt x="30" y="27"/>
                    <a:pt x="31" y="27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3" y="27"/>
                    <a:pt x="33" y="26"/>
                    <a:pt x="32" y="25"/>
                  </a:cubicBezTo>
                  <a:cubicBezTo>
                    <a:pt x="32" y="25"/>
                    <a:pt x="32" y="24"/>
                    <a:pt x="33" y="24"/>
                  </a:cubicBezTo>
                  <a:cubicBezTo>
                    <a:pt x="33" y="22"/>
                    <a:pt x="34" y="22"/>
                    <a:pt x="35" y="22"/>
                  </a:cubicBezTo>
                  <a:cubicBezTo>
                    <a:pt x="35" y="22"/>
                    <a:pt x="35" y="22"/>
                    <a:pt x="35" y="21"/>
                  </a:cubicBezTo>
                  <a:cubicBezTo>
                    <a:pt x="36" y="20"/>
                    <a:pt x="37" y="20"/>
                    <a:pt x="37" y="20"/>
                  </a:cubicBezTo>
                  <a:cubicBezTo>
                    <a:pt x="38" y="20"/>
                    <a:pt x="38" y="20"/>
                    <a:pt x="38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21"/>
                    <a:pt x="41" y="23"/>
                    <a:pt x="43" y="23"/>
                  </a:cubicBezTo>
                  <a:cubicBezTo>
                    <a:pt x="46" y="24"/>
                    <a:pt x="46" y="25"/>
                    <a:pt x="47" y="27"/>
                  </a:cubicBezTo>
                  <a:cubicBezTo>
                    <a:pt x="47" y="28"/>
                    <a:pt x="47" y="28"/>
                    <a:pt x="47" y="29"/>
                  </a:cubicBezTo>
                  <a:cubicBezTo>
                    <a:pt x="47" y="29"/>
                    <a:pt x="47" y="30"/>
                    <a:pt x="47" y="32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4"/>
                    <a:pt x="49" y="34"/>
                    <a:pt x="50" y="34"/>
                  </a:cubicBezTo>
                  <a:cubicBezTo>
                    <a:pt x="51" y="34"/>
                    <a:pt x="52" y="34"/>
                    <a:pt x="54" y="35"/>
                  </a:cubicBezTo>
                  <a:cubicBezTo>
                    <a:pt x="54" y="35"/>
                    <a:pt x="55" y="35"/>
                    <a:pt x="55" y="35"/>
                  </a:cubicBezTo>
                  <a:cubicBezTo>
                    <a:pt x="57" y="36"/>
                    <a:pt x="59" y="37"/>
                    <a:pt x="60" y="38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62" y="42"/>
                    <a:pt x="63" y="43"/>
                    <a:pt x="64" y="43"/>
                  </a:cubicBezTo>
                  <a:cubicBezTo>
                    <a:pt x="67" y="43"/>
                    <a:pt x="69" y="43"/>
                    <a:pt x="72" y="43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4" y="43"/>
                    <a:pt x="75" y="43"/>
                    <a:pt x="76" y="44"/>
                  </a:cubicBezTo>
                  <a:cubicBezTo>
                    <a:pt x="77" y="44"/>
                    <a:pt x="77" y="45"/>
                    <a:pt x="78" y="45"/>
                  </a:cubicBezTo>
                  <a:cubicBezTo>
                    <a:pt x="79" y="45"/>
                    <a:pt x="79" y="45"/>
                    <a:pt x="80" y="46"/>
                  </a:cubicBezTo>
                  <a:cubicBezTo>
                    <a:pt x="81" y="46"/>
                    <a:pt x="83" y="47"/>
                    <a:pt x="84" y="47"/>
                  </a:cubicBezTo>
                  <a:cubicBezTo>
                    <a:pt x="84" y="47"/>
                    <a:pt x="84" y="47"/>
                    <a:pt x="84" y="47"/>
                  </a:cubicBezTo>
                  <a:cubicBezTo>
                    <a:pt x="85" y="47"/>
                    <a:pt x="86" y="46"/>
                    <a:pt x="86" y="46"/>
                  </a:cubicBezTo>
                  <a:cubicBezTo>
                    <a:pt x="88" y="45"/>
                    <a:pt x="90" y="44"/>
                    <a:pt x="92" y="44"/>
                  </a:cubicBezTo>
                  <a:cubicBezTo>
                    <a:pt x="92" y="44"/>
                    <a:pt x="93" y="44"/>
                    <a:pt x="94" y="44"/>
                  </a:cubicBezTo>
                  <a:cubicBezTo>
                    <a:pt x="95" y="44"/>
                    <a:pt x="96" y="44"/>
                    <a:pt x="98" y="43"/>
                  </a:cubicBezTo>
                  <a:cubicBezTo>
                    <a:pt x="99" y="43"/>
                    <a:pt x="102" y="40"/>
                    <a:pt x="102" y="40"/>
                  </a:cubicBezTo>
                  <a:cubicBezTo>
                    <a:pt x="102" y="38"/>
                    <a:pt x="101" y="37"/>
                    <a:pt x="102" y="36"/>
                  </a:cubicBezTo>
                  <a:cubicBezTo>
                    <a:pt x="102" y="35"/>
                    <a:pt x="103" y="35"/>
                    <a:pt x="104" y="34"/>
                  </a:cubicBezTo>
                  <a:cubicBezTo>
                    <a:pt x="104" y="34"/>
                    <a:pt x="105" y="34"/>
                    <a:pt x="106" y="35"/>
                  </a:cubicBezTo>
                  <a:cubicBezTo>
                    <a:pt x="106" y="35"/>
                    <a:pt x="107" y="35"/>
                    <a:pt x="107" y="35"/>
                  </a:cubicBezTo>
                  <a:cubicBezTo>
                    <a:pt x="108" y="35"/>
                    <a:pt x="109" y="34"/>
                    <a:pt x="109" y="34"/>
                  </a:cubicBezTo>
                  <a:cubicBezTo>
                    <a:pt x="109" y="33"/>
                    <a:pt x="110" y="33"/>
                    <a:pt x="110" y="33"/>
                  </a:cubicBezTo>
                  <a:cubicBezTo>
                    <a:pt x="110" y="32"/>
                    <a:pt x="111" y="32"/>
                    <a:pt x="112" y="32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13" y="32"/>
                    <a:pt x="114" y="31"/>
                    <a:pt x="114" y="30"/>
                  </a:cubicBezTo>
                  <a:cubicBezTo>
                    <a:pt x="115" y="30"/>
                    <a:pt x="115" y="29"/>
                    <a:pt x="115" y="29"/>
                  </a:cubicBezTo>
                  <a:cubicBezTo>
                    <a:pt x="116" y="28"/>
                    <a:pt x="117" y="28"/>
                    <a:pt x="120" y="28"/>
                  </a:cubicBezTo>
                  <a:cubicBezTo>
                    <a:pt x="120" y="28"/>
                    <a:pt x="121" y="28"/>
                    <a:pt x="121" y="28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21" y="28"/>
                    <a:pt x="121" y="27"/>
                    <a:pt x="121" y="27"/>
                  </a:cubicBezTo>
                  <a:cubicBezTo>
                    <a:pt x="121" y="26"/>
                    <a:pt x="121" y="25"/>
                    <a:pt x="120" y="25"/>
                  </a:cubicBezTo>
                  <a:cubicBezTo>
                    <a:pt x="120" y="25"/>
                    <a:pt x="120" y="24"/>
                    <a:pt x="119" y="24"/>
                  </a:cubicBezTo>
                  <a:cubicBezTo>
                    <a:pt x="119" y="24"/>
                    <a:pt x="119" y="25"/>
                    <a:pt x="119" y="25"/>
                  </a:cubicBezTo>
                  <a:cubicBezTo>
                    <a:pt x="118" y="25"/>
                    <a:pt x="117" y="26"/>
                    <a:pt x="116" y="26"/>
                  </a:cubicBezTo>
                  <a:cubicBezTo>
                    <a:pt x="115" y="26"/>
                    <a:pt x="115" y="26"/>
                    <a:pt x="115" y="26"/>
                  </a:cubicBezTo>
                  <a:cubicBezTo>
                    <a:pt x="113" y="26"/>
                    <a:pt x="112" y="26"/>
                    <a:pt x="112" y="22"/>
                  </a:cubicBezTo>
                  <a:cubicBezTo>
                    <a:pt x="112" y="20"/>
                    <a:pt x="112" y="19"/>
                    <a:pt x="114" y="16"/>
                  </a:cubicBezTo>
                  <a:cubicBezTo>
                    <a:pt x="114" y="16"/>
                    <a:pt x="115" y="15"/>
                    <a:pt x="115" y="15"/>
                  </a:cubicBezTo>
                  <a:cubicBezTo>
                    <a:pt x="116" y="15"/>
                    <a:pt x="116" y="16"/>
                    <a:pt x="117" y="16"/>
                  </a:cubicBezTo>
                  <a:cubicBezTo>
                    <a:pt x="118" y="16"/>
                    <a:pt x="118" y="17"/>
                    <a:pt x="119" y="17"/>
                  </a:cubicBezTo>
                  <a:cubicBezTo>
                    <a:pt x="120" y="17"/>
                    <a:pt x="121" y="15"/>
                    <a:pt x="122" y="13"/>
                  </a:cubicBezTo>
                  <a:cubicBezTo>
                    <a:pt x="122" y="13"/>
                    <a:pt x="122" y="12"/>
                    <a:pt x="123" y="12"/>
                  </a:cubicBezTo>
                  <a:cubicBezTo>
                    <a:pt x="123" y="10"/>
                    <a:pt x="123" y="9"/>
                    <a:pt x="125" y="8"/>
                  </a:cubicBezTo>
                  <a:cubicBezTo>
                    <a:pt x="125" y="7"/>
                    <a:pt x="126" y="6"/>
                    <a:pt x="126" y="6"/>
                  </a:cubicBezTo>
                  <a:cubicBezTo>
                    <a:pt x="126" y="6"/>
                    <a:pt x="125" y="6"/>
                    <a:pt x="125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2"/>
                    <a:pt x="127" y="1"/>
                    <a:pt x="129" y="1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4" y="0"/>
                    <a:pt x="135" y="1"/>
                    <a:pt x="136" y="1"/>
                  </a:cubicBezTo>
                  <a:cubicBezTo>
                    <a:pt x="136" y="1"/>
                    <a:pt x="136" y="2"/>
                    <a:pt x="136" y="2"/>
                  </a:cubicBezTo>
                  <a:cubicBezTo>
                    <a:pt x="137" y="2"/>
                    <a:pt x="138" y="2"/>
                    <a:pt x="138" y="2"/>
                  </a:cubicBezTo>
                  <a:cubicBezTo>
                    <a:pt x="140" y="3"/>
                    <a:pt x="142" y="3"/>
                    <a:pt x="142" y="6"/>
                  </a:cubicBezTo>
                  <a:cubicBezTo>
                    <a:pt x="142" y="7"/>
                    <a:pt x="143" y="8"/>
                    <a:pt x="143" y="9"/>
                  </a:cubicBezTo>
                  <a:cubicBezTo>
                    <a:pt x="144" y="10"/>
                    <a:pt x="144" y="11"/>
                    <a:pt x="144" y="13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5" y="16"/>
                    <a:pt x="145" y="16"/>
                    <a:pt x="148" y="17"/>
                  </a:cubicBezTo>
                  <a:cubicBezTo>
                    <a:pt x="151" y="18"/>
                    <a:pt x="153" y="19"/>
                    <a:pt x="154" y="22"/>
                  </a:cubicBezTo>
                  <a:cubicBezTo>
                    <a:pt x="154" y="22"/>
                    <a:pt x="154" y="22"/>
                    <a:pt x="154" y="23"/>
                  </a:cubicBezTo>
                  <a:cubicBezTo>
                    <a:pt x="154" y="24"/>
                    <a:pt x="155" y="25"/>
                    <a:pt x="155" y="25"/>
                  </a:cubicBezTo>
                  <a:cubicBezTo>
                    <a:pt x="156" y="25"/>
                    <a:pt x="156" y="24"/>
                    <a:pt x="156" y="24"/>
                  </a:cubicBezTo>
                  <a:cubicBezTo>
                    <a:pt x="158" y="24"/>
                    <a:pt x="158" y="24"/>
                    <a:pt x="158" y="24"/>
                  </a:cubicBezTo>
                  <a:cubicBezTo>
                    <a:pt x="160" y="23"/>
                    <a:pt x="162" y="22"/>
                    <a:pt x="164" y="21"/>
                  </a:cubicBezTo>
                  <a:cubicBezTo>
                    <a:pt x="165" y="20"/>
                    <a:pt x="165" y="20"/>
                    <a:pt x="165" y="20"/>
                  </a:cubicBezTo>
                  <a:cubicBezTo>
                    <a:pt x="164" y="22"/>
                    <a:pt x="164" y="22"/>
                    <a:pt x="164" y="22"/>
                  </a:cubicBezTo>
                  <a:cubicBezTo>
                    <a:pt x="164" y="23"/>
                    <a:pt x="164" y="23"/>
                    <a:pt x="164" y="24"/>
                  </a:cubicBezTo>
                  <a:cubicBezTo>
                    <a:pt x="164" y="24"/>
                    <a:pt x="164" y="25"/>
                    <a:pt x="164" y="25"/>
                  </a:cubicBezTo>
                  <a:cubicBezTo>
                    <a:pt x="164" y="26"/>
                    <a:pt x="164" y="26"/>
                    <a:pt x="163" y="27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2" y="29"/>
                    <a:pt x="162" y="29"/>
                    <a:pt x="162" y="29"/>
                  </a:cubicBezTo>
                  <a:cubicBezTo>
                    <a:pt x="161" y="32"/>
                    <a:pt x="161" y="35"/>
                    <a:pt x="159" y="36"/>
                  </a:cubicBezTo>
                  <a:cubicBezTo>
                    <a:pt x="158" y="36"/>
                    <a:pt x="158" y="36"/>
                    <a:pt x="157" y="35"/>
                  </a:cubicBezTo>
                  <a:cubicBezTo>
                    <a:pt x="157" y="35"/>
                    <a:pt x="156" y="35"/>
                    <a:pt x="156" y="35"/>
                  </a:cubicBezTo>
                  <a:cubicBezTo>
                    <a:pt x="156" y="35"/>
                    <a:pt x="156" y="36"/>
                    <a:pt x="155" y="36"/>
                  </a:cubicBezTo>
                  <a:cubicBezTo>
                    <a:pt x="155" y="36"/>
                    <a:pt x="154" y="37"/>
                    <a:pt x="155" y="38"/>
                  </a:cubicBezTo>
                  <a:cubicBezTo>
                    <a:pt x="156" y="40"/>
                    <a:pt x="155" y="41"/>
                    <a:pt x="154" y="42"/>
                  </a:cubicBezTo>
                  <a:cubicBezTo>
                    <a:pt x="154" y="43"/>
                    <a:pt x="153" y="43"/>
                    <a:pt x="153" y="44"/>
                  </a:cubicBezTo>
                  <a:cubicBezTo>
                    <a:pt x="153" y="47"/>
                    <a:pt x="153" y="47"/>
                    <a:pt x="153" y="47"/>
                  </a:cubicBezTo>
                  <a:cubicBezTo>
                    <a:pt x="152" y="44"/>
                    <a:pt x="152" y="44"/>
                    <a:pt x="152" y="44"/>
                  </a:cubicBezTo>
                  <a:cubicBezTo>
                    <a:pt x="152" y="44"/>
                    <a:pt x="152" y="44"/>
                    <a:pt x="151" y="44"/>
                  </a:cubicBezTo>
                  <a:cubicBezTo>
                    <a:pt x="151" y="44"/>
                    <a:pt x="151" y="44"/>
                    <a:pt x="151" y="44"/>
                  </a:cubicBezTo>
                  <a:cubicBezTo>
                    <a:pt x="150" y="45"/>
                    <a:pt x="149" y="47"/>
                    <a:pt x="147" y="47"/>
                  </a:cubicBezTo>
                  <a:cubicBezTo>
                    <a:pt x="147" y="48"/>
                    <a:pt x="147" y="48"/>
                    <a:pt x="147" y="49"/>
                  </a:cubicBezTo>
                  <a:cubicBezTo>
                    <a:pt x="147" y="49"/>
                    <a:pt x="146" y="49"/>
                    <a:pt x="146" y="49"/>
                  </a:cubicBezTo>
                  <a:cubicBezTo>
                    <a:pt x="145" y="49"/>
                    <a:pt x="145" y="49"/>
                    <a:pt x="144" y="49"/>
                  </a:cubicBezTo>
                  <a:cubicBezTo>
                    <a:pt x="144" y="49"/>
                    <a:pt x="143" y="49"/>
                    <a:pt x="143" y="49"/>
                  </a:cubicBezTo>
                  <a:cubicBezTo>
                    <a:pt x="142" y="49"/>
                    <a:pt x="141" y="50"/>
                    <a:pt x="140" y="51"/>
                  </a:cubicBezTo>
                  <a:cubicBezTo>
                    <a:pt x="139" y="51"/>
                    <a:pt x="139" y="52"/>
                    <a:pt x="138" y="52"/>
                  </a:cubicBezTo>
                  <a:cubicBezTo>
                    <a:pt x="138" y="52"/>
                    <a:pt x="138" y="53"/>
                    <a:pt x="137" y="53"/>
                  </a:cubicBezTo>
                  <a:cubicBezTo>
                    <a:pt x="137" y="53"/>
                    <a:pt x="137" y="54"/>
                    <a:pt x="136" y="54"/>
                  </a:cubicBezTo>
                  <a:cubicBezTo>
                    <a:pt x="136" y="54"/>
                    <a:pt x="135" y="54"/>
                    <a:pt x="135" y="54"/>
                  </a:cubicBezTo>
                  <a:cubicBezTo>
                    <a:pt x="134" y="55"/>
                    <a:pt x="134" y="55"/>
                    <a:pt x="133" y="55"/>
                  </a:cubicBezTo>
                  <a:cubicBezTo>
                    <a:pt x="133" y="55"/>
                    <a:pt x="132" y="56"/>
                    <a:pt x="132" y="56"/>
                  </a:cubicBezTo>
                  <a:cubicBezTo>
                    <a:pt x="131" y="57"/>
                    <a:pt x="129" y="58"/>
                    <a:pt x="128" y="58"/>
                  </a:cubicBezTo>
                  <a:cubicBezTo>
                    <a:pt x="124" y="58"/>
                    <a:pt x="124" y="58"/>
                    <a:pt x="124" y="58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8" y="57"/>
                    <a:pt x="128" y="56"/>
                    <a:pt x="128" y="56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8" y="54"/>
                    <a:pt x="128" y="54"/>
                    <a:pt x="128" y="54"/>
                  </a:cubicBezTo>
                  <a:cubicBezTo>
                    <a:pt x="128" y="53"/>
                    <a:pt x="130" y="52"/>
                    <a:pt x="130" y="52"/>
                  </a:cubicBezTo>
                  <a:cubicBezTo>
                    <a:pt x="129" y="51"/>
                    <a:pt x="129" y="50"/>
                    <a:pt x="129" y="50"/>
                  </a:cubicBezTo>
                  <a:cubicBezTo>
                    <a:pt x="129" y="50"/>
                    <a:pt x="128" y="51"/>
                    <a:pt x="127" y="52"/>
                  </a:cubicBezTo>
                  <a:cubicBezTo>
                    <a:pt x="127" y="52"/>
                    <a:pt x="126" y="53"/>
                    <a:pt x="125" y="53"/>
                  </a:cubicBezTo>
                  <a:cubicBezTo>
                    <a:pt x="125" y="54"/>
                    <a:pt x="124" y="54"/>
                    <a:pt x="124" y="55"/>
                  </a:cubicBezTo>
                  <a:cubicBezTo>
                    <a:pt x="123" y="56"/>
                    <a:pt x="121" y="56"/>
                    <a:pt x="120" y="57"/>
                  </a:cubicBezTo>
                  <a:cubicBezTo>
                    <a:pt x="120" y="57"/>
                    <a:pt x="120" y="57"/>
                    <a:pt x="120" y="57"/>
                  </a:cubicBezTo>
                  <a:cubicBezTo>
                    <a:pt x="119" y="58"/>
                    <a:pt x="119" y="58"/>
                    <a:pt x="119" y="58"/>
                  </a:cubicBezTo>
                  <a:cubicBezTo>
                    <a:pt x="119" y="59"/>
                    <a:pt x="119" y="59"/>
                    <a:pt x="120" y="59"/>
                  </a:cubicBezTo>
                  <a:cubicBezTo>
                    <a:pt x="121" y="60"/>
                    <a:pt x="121" y="61"/>
                    <a:pt x="122" y="61"/>
                  </a:cubicBezTo>
                  <a:cubicBezTo>
                    <a:pt x="122" y="62"/>
                    <a:pt x="123" y="62"/>
                    <a:pt x="123" y="62"/>
                  </a:cubicBezTo>
                  <a:cubicBezTo>
                    <a:pt x="124" y="62"/>
                    <a:pt x="124" y="62"/>
                    <a:pt x="125" y="61"/>
                  </a:cubicBezTo>
                  <a:cubicBezTo>
                    <a:pt x="125" y="61"/>
                    <a:pt x="126" y="60"/>
                    <a:pt x="127" y="60"/>
                  </a:cubicBezTo>
                  <a:cubicBezTo>
                    <a:pt x="127" y="60"/>
                    <a:pt x="127" y="60"/>
                    <a:pt x="127" y="60"/>
                  </a:cubicBezTo>
                  <a:cubicBezTo>
                    <a:pt x="129" y="61"/>
                    <a:pt x="130" y="61"/>
                    <a:pt x="132" y="62"/>
                  </a:cubicBezTo>
                  <a:cubicBezTo>
                    <a:pt x="132" y="62"/>
                    <a:pt x="132" y="62"/>
                    <a:pt x="132" y="62"/>
                  </a:cubicBezTo>
                  <a:cubicBezTo>
                    <a:pt x="132" y="62"/>
                    <a:pt x="132" y="62"/>
                    <a:pt x="132" y="62"/>
                  </a:cubicBezTo>
                  <a:cubicBezTo>
                    <a:pt x="132" y="63"/>
                    <a:pt x="132" y="64"/>
                    <a:pt x="131" y="65"/>
                  </a:cubicBezTo>
                  <a:cubicBezTo>
                    <a:pt x="131" y="65"/>
                    <a:pt x="131" y="65"/>
                    <a:pt x="131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64"/>
                    <a:pt x="130" y="64"/>
                    <a:pt x="130" y="64"/>
                  </a:cubicBezTo>
                  <a:cubicBezTo>
                    <a:pt x="129" y="64"/>
                    <a:pt x="128" y="65"/>
                    <a:pt x="128" y="66"/>
                  </a:cubicBezTo>
                  <a:cubicBezTo>
                    <a:pt x="127" y="66"/>
                    <a:pt x="126" y="67"/>
                    <a:pt x="126" y="67"/>
                  </a:cubicBezTo>
                  <a:cubicBezTo>
                    <a:pt x="125" y="68"/>
                    <a:pt x="125" y="69"/>
                    <a:pt x="124" y="70"/>
                  </a:cubicBezTo>
                  <a:cubicBezTo>
                    <a:pt x="124" y="70"/>
                    <a:pt x="123" y="70"/>
                    <a:pt x="123" y="70"/>
                  </a:cubicBezTo>
                  <a:cubicBezTo>
                    <a:pt x="125" y="72"/>
                    <a:pt x="126" y="74"/>
                    <a:pt x="127" y="76"/>
                  </a:cubicBezTo>
                  <a:cubicBezTo>
                    <a:pt x="128" y="77"/>
                    <a:pt x="129" y="79"/>
                    <a:pt x="130" y="80"/>
                  </a:cubicBezTo>
                  <a:cubicBezTo>
                    <a:pt x="132" y="82"/>
                    <a:pt x="132" y="82"/>
                    <a:pt x="132" y="82"/>
                  </a:cubicBezTo>
                  <a:cubicBezTo>
                    <a:pt x="129" y="81"/>
                    <a:pt x="129" y="81"/>
                    <a:pt x="129" y="81"/>
                  </a:cubicBezTo>
                  <a:cubicBezTo>
                    <a:pt x="129" y="81"/>
                    <a:pt x="129" y="81"/>
                    <a:pt x="129" y="81"/>
                  </a:cubicBezTo>
                  <a:cubicBezTo>
                    <a:pt x="129" y="81"/>
                    <a:pt x="129" y="81"/>
                    <a:pt x="129" y="82"/>
                  </a:cubicBezTo>
                  <a:cubicBezTo>
                    <a:pt x="131" y="83"/>
                    <a:pt x="131" y="83"/>
                    <a:pt x="131" y="83"/>
                  </a:cubicBezTo>
                  <a:cubicBezTo>
                    <a:pt x="130" y="83"/>
                    <a:pt x="130" y="83"/>
                    <a:pt x="130" y="83"/>
                  </a:cubicBezTo>
                  <a:cubicBezTo>
                    <a:pt x="129" y="84"/>
                    <a:pt x="129" y="84"/>
                    <a:pt x="128" y="84"/>
                  </a:cubicBezTo>
                  <a:cubicBezTo>
                    <a:pt x="129" y="84"/>
                    <a:pt x="129" y="85"/>
                    <a:pt x="130" y="85"/>
                  </a:cubicBezTo>
                  <a:cubicBezTo>
                    <a:pt x="131" y="86"/>
                    <a:pt x="131" y="86"/>
                    <a:pt x="131" y="86"/>
                  </a:cubicBezTo>
                  <a:cubicBezTo>
                    <a:pt x="130" y="86"/>
                    <a:pt x="130" y="86"/>
                    <a:pt x="130" y="86"/>
                  </a:cubicBezTo>
                  <a:cubicBezTo>
                    <a:pt x="130" y="86"/>
                    <a:pt x="130" y="86"/>
                    <a:pt x="130" y="86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30" y="88"/>
                    <a:pt x="130" y="88"/>
                    <a:pt x="129" y="88"/>
                  </a:cubicBezTo>
                  <a:cubicBezTo>
                    <a:pt x="129" y="90"/>
                    <a:pt x="129" y="91"/>
                    <a:pt x="129" y="91"/>
                  </a:cubicBezTo>
                  <a:cubicBezTo>
                    <a:pt x="128" y="92"/>
                    <a:pt x="128" y="92"/>
                    <a:pt x="128" y="92"/>
                  </a:cubicBezTo>
                  <a:cubicBezTo>
                    <a:pt x="128" y="92"/>
                    <a:pt x="128" y="92"/>
                    <a:pt x="128" y="92"/>
                  </a:cubicBezTo>
                  <a:cubicBezTo>
                    <a:pt x="128" y="92"/>
                    <a:pt x="128" y="92"/>
                    <a:pt x="128" y="92"/>
                  </a:cubicBezTo>
                  <a:cubicBezTo>
                    <a:pt x="127" y="92"/>
                    <a:pt x="126" y="94"/>
                    <a:pt x="125" y="95"/>
                  </a:cubicBezTo>
                  <a:cubicBezTo>
                    <a:pt x="125" y="96"/>
                    <a:pt x="125" y="96"/>
                    <a:pt x="125" y="96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8"/>
                    <a:pt x="124" y="99"/>
                    <a:pt x="123" y="99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22" y="100"/>
                    <a:pt x="122" y="101"/>
                    <a:pt x="119" y="104"/>
                  </a:cubicBezTo>
                  <a:cubicBezTo>
                    <a:pt x="119" y="104"/>
                    <a:pt x="119" y="104"/>
                    <a:pt x="118" y="104"/>
                  </a:cubicBezTo>
                  <a:cubicBezTo>
                    <a:pt x="117" y="106"/>
                    <a:pt x="115" y="106"/>
                    <a:pt x="113" y="107"/>
                  </a:cubicBezTo>
                  <a:cubicBezTo>
                    <a:pt x="112" y="107"/>
                    <a:pt x="112" y="108"/>
                    <a:pt x="111" y="108"/>
                  </a:cubicBezTo>
                  <a:cubicBezTo>
                    <a:pt x="110" y="108"/>
                    <a:pt x="110" y="108"/>
                    <a:pt x="110" y="108"/>
                  </a:cubicBezTo>
                  <a:cubicBezTo>
                    <a:pt x="110" y="108"/>
                    <a:pt x="110" y="108"/>
                    <a:pt x="110" y="108"/>
                  </a:cubicBezTo>
                  <a:cubicBezTo>
                    <a:pt x="110" y="109"/>
                    <a:pt x="110" y="109"/>
                    <a:pt x="110" y="109"/>
                  </a:cubicBezTo>
                  <a:cubicBezTo>
                    <a:pt x="109" y="108"/>
                    <a:pt x="109" y="108"/>
                    <a:pt x="109" y="108"/>
                  </a:cubicBezTo>
                  <a:cubicBezTo>
                    <a:pt x="109" y="109"/>
                    <a:pt x="109" y="109"/>
                    <a:pt x="109" y="109"/>
                  </a:cubicBezTo>
                  <a:cubicBezTo>
                    <a:pt x="108" y="109"/>
                    <a:pt x="108" y="109"/>
                    <a:pt x="108" y="108"/>
                  </a:cubicBezTo>
                  <a:cubicBezTo>
                    <a:pt x="108" y="110"/>
                    <a:pt x="108" y="110"/>
                    <a:pt x="108" y="11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07" y="109"/>
                    <a:pt x="107" y="108"/>
                  </a:cubicBezTo>
                  <a:cubicBezTo>
                    <a:pt x="106" y="110"/>
                    <a:pt x="104" y="110"/>
                    <a:pt x="102" y="111"/>
                  </a:cubicBezTo>
                  <a:cubicBezTo>
                    <a:pt x="101" y="111"/>
                    <a:pt x="99" y="112"/>
                    <a:pt x="99" y="112"/>
                  </a:cubicBezTo>
                  <a:cubicBezTo>
                    <a:pt x="99" y="112"/>
                    <a:pt x="99" y="113"/>
                    <a:pt x="100" y="113"/>
                  </a:cubicBezTo>
                  <a:cubicBezTo>
                    <a:pt x="100" y="114"/>
                    <a:pt x="100" y="114"/>
                    <a:pt x="100" y="114"/>
                  </a:cubicBezTo>
                  <a:cubicBezTo>
                    <a:pt x="99" y="114"/>
                    <a:pt x="99" y="114"/>
                    <a:pt x="99" y="114"/>
                  </a:cubicBezTo>
                  <a:cubicBezTo>
                    <a:pt x="99" y="114"/>
                    <a:pt x="99" y="114"/>
                    <a:pt x="98" y="114"/>
                  </a:cubicBezTo>
                  <a:close/>
                  <a:moveTo>
                    <a:pt x="98" y="109"/>
                  </a:moveTo>
                  <a:cubicBezTo>
                    <a:pt x="98" y="110"/>
                    <a:pt x="98" y="110"/>
                    <a:pt x="98" y="110"/>
                  </a:cubicBezTo>
                  <a:cubicBezTo>
                    <a:pt x="98" y="111"/>
                    <a:pt x="98" y="111"/>
                    <a:pt x="98" y="112"/>
                  </a:cubicBezTo>
                  <a:cubicBezTo>
                    <a:pt x="98" y="112"/>
                    <a:pt x="98" y="112"/>
                    <a:pt x="98" y="112"/>
                  </a:cubicBezTo>
                  <a:cubicBezTo>
                    <a:pt x="98" y="110"/>
                    <a:pt x="100" y="110"/>
                    <a:pt x="102" y="110"/>
                  </a:cubicBezTo>
                  <a:cubicBezTo>
                    <a:pt x="104" y="109"/>
                    <a:pt x="105" y="109"/>
                    <a:pt x="105" y="107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8" y="106"/>
                    <a:pt x="108" y="106"/>
                    <a:pt x="108" y="106"/>
                  </a:cubicBezTo>
                  <a:cubicBezTo>
                    <a:pt x="108" y="106"/>
                    <a:pt x="108" y="107"/>
                    <a:pt x="108" y="107"/>
                  </a:cubicBezTo>
                  <a:cubicBezTo>
                    <a:pt x="109" y="107"/>
                    <a:pt x="109" y="107"/>
                    <a:pt x="109" y="107"/>
                  </a:cubicBezTo>
                  <a:cubicBezTo>
                    <a:pt x="109" y="107"/>
                    <a:pt x="110" y="107"/>
                    <a:pt x="110" y="107"/>
                  </a:cubicBezTo>
                  <a:cubicBezTo>
                    <a:pt x="110" y="107"/>
                    <a:pt x="110" y="106"/>
                    <a:pt x="110" y="106"/>
                  </a:cubicBezTo>
                  <a:cubicBezTo>
                    <a:pt x="111" y="106"/>
                    <a:pt x="111" y="106"/>
                    <a:pt x="111" y="106"/>
                  </a:cubicBezTo>
                  <a:cubicBezTo>
                    <a:pt x="111" y="106"/>
                    <a:pt x="111" y="106"/>
                    <a:pt x="111" y="106"/>
                  </a:cubicBezTo>
                  <a:cubicBezTo>
                    <a:pt x="112" y="106"/>
                    <a:pt x="112" y="106"/>
                    <a:pt x="113" y="106"/>
                  </a:cubicBezTo>
                  <a:cubicBezTo>
                    <a:pt x="114" y="105"/>
                    <a:pt x="116" y="105"/>
                    <a:pt x="118" y="103"/>
                  </a:cubicBezTo>
                  <a:cubicBezTo>
                    <a:pt x="118" y="103"/>
                    <a:pt x="118" y="103"/>
                    <a:pt x="118" y="103"/>
                  </a:cubicBezTo>
                  <a:cubicBezTo>
                    <a:pt x="120" y="100"/>
                    <a:pt x="122" y="99"/>
                    <a:pt x="122" y="99"/>
                  </a:cubicBezTo>
                  <a:cubicBezTo>
                    <a:pt x="122" y="98"/>
                    <a:pt x="123" y="98"/>
                    <a:pt x="123" y="97"/>
                  </a:cubicBezTo>
                  <a:cubicBezTo>
                    <a:pt x="123" y="96"/>
                    <a:pt x="123" y="95"/>
                    <a:pt x="124" y="95"/>
                  </a:cubicBezTo>
                  <a:cubicBezTo>
                    <a:pt x="125" y="94"/>
                    <a:pt x="125" y="94"/>
                    <a:pt x="125" y="94"/>
                  </a:cubicBezTo>
                  <a:cubicBezTo>
                    <a:pt x="125" y="94"/>
                    <a:pt x="125" y="94"/>
                    <a:pt x="125" y="94"/>
                  </a:cubicBezTo>
                  <a:cubicBezTo>
                    <a:pt x="125" y="92"/>
                    <a:pt x="126" y="91"/>
                    <a:pt x="128" y="90"/>
                  </a:cubicBezTo>
                  <a:cubicBezTo>
                    <a:pt x="128" y="90"/>
                    <a:pt x="128" y="89"/>
                    <a:pt x="128" y="88"/>
                  </a:cubicBezTo>
                  <a:cubicBezTo>
                    <a:pt x="128" y="88"/>
                    <a:pt x="128" y="88"/>
                    <a:pt x="128" y="88"/>
                  </a:cubicBezTo>
                  <a:cubicBezTo>
                    <a:pt x="128" y="87"/>
                    <a:pt x="128" y="87"/>
                    <a:pt x="128" y="87"/>
                  </a:cubicBezTo>
                  <a:cubicBezTo>
                    <a:pt x="128" y="87"/>
                    <a:pt x="128" y="87"/>
                    <a:pt x="128" y="87"/>
                  </a:cubicBezTo>
                  <a:cubicBezTo>
                    <a:pt x="128" y="86"/>
                    <a:pt x="128" y="86"/>
                    <a:pt x="128" y="86"/>
                  </a:cubicBezTo>
                  <a:cubicBezTo>
                    <a:pt x="128" y="86"/>
                    <a:pt x="128" y="86"/>
                    <a:pt x="129" y="86"/>
                  </a:cubicBezTo>
                  <a:cubicBezTo>
                    <a:pt x="127" y="85"/>
                    <a:pt x="127" y="86"/>
                    <a:pt x="125" y="86"/>
                  </a:cubicBezTo>
                  <a:cubicBezTo>
                    <a:pt x="121" y="87"/>
                    <a:pt x="121" y="87"/>
                    <a:pt x="121" y="87"/>
                  </a:cubicBezTo>
                  <a:cubicBezTo>
                    <a:pt x="125" y="85"/>
                    <a:pt x="125" y="85"/>
                    <a:pt x="125" y="85"/>
                  </a:cubicBezTo>
                  <a:cubicBezTo>
                    <a:pt x="126" y="84"/>
                    <a:pt x="127" y="83"/>
                    <a:pt x="128" y="82"/>
                  </a:cubicBezTo>
                  <a:cubicBezTo>
                    <a:pt x="127" y="81"/>
                    <a:pt x="126" y="80"/>
                    <a:pt x="125" y="80"/>
                  </a:cubicBezTo>
                  <a:cubicBezTo>
                    <a:pt x="121" y="80"/>
                    <a:pt x="121" y="80"/>
                    <a:pt x="121" y="80"/>
                  </a:cubicBezTo>
                  <a:cubicBezTo>
                    <a:pt x="125" y="79"/>
                    <a:pt x="125" y="79"/>
                    <a:pt x="125" y="79"/>
                  </a:cubicBezTo>
                  <a:cubicBezTo>
                    <a:pt x="126" y="79"/>
                    <a:pt x="127" y="79"/>
                    <a:pt x="128" y="79"/>
                  </a:cubicBezTo>
                  <a:cubicBezTo>
                    <a:pt x="127" y="78"/>
                    <a:pt x="127" y="77"/>
                    <a:pt x="126" y="76"/>
                  </a:cubicBezTo>
                  <a:cubicBezTo>
                    <a:pt x="125" y="74"/>
                    <a:pt x="124" y="72"/>
                    <a:pt x="122" y="71"/>
                  </a:cubicBezTo>
                  <a:cubicBezTo>
                    <a:pt x="121" y="71"/>
                    <a:pt x="121" y="71"/>
                    <a:pt x="121" y="71"/>
                  </a:cubicBezTo>
                  <a:cubicBezTo>
                    <a:pt x="122" y="70"/>
                    <a:pt x="122" y="70"/>
                    <a:pt x="122" y="70"/>
                  </a:cubicBezTo>
                  <a:cubicBezTo>
                    <a:pt x="122" y="70"/>
                    <a:pt x="122" y="69"/>
                    <a:pt x="123" y="69"/>
                  </a:cubicBezTo>
                  <a:cubicBezTo>
                    <a:pt x="123" y="68"/>
                    <a:pt x="124" y="67"/>
                    <a:pt x="124" y="66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125" y="66"/>
                    <a:pt x="125" y="66"/>
                    <a:pt x="125" y="66"/>
                  </a:cubicBezTo>
                  <a:cubicBezTo>
                    <a:pt x="126" y="66"/>
                    <a:pt x="126" y="65"/>
                    <a:pt x="127" y="64"/>
                  </a:cubicBezTo>
                  <a:cubicBezTo>
                    <a:pt x="128" y="64"/>
                    <a:pt x="129" y="63"/>
                    <a:pt x="130" y="63"/>
                  </a:cubicBezTo>
                  <a:cubicBezTo>
                    <a:pt x="130" y="63"/>
                    <a:pt x="130" y="63"/>
                    <a:pt x="130" y="63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29" y="63"/>
                    <a:pt x="128" y="63"/>
                    <a:pt x="127" y="62"/>
                  </a:cubicBezTo>
                  <a:cubicBezTo>
                    <a:pt x="126" y="62"/>
                    <a:pt x="126" y="62"/>
                    <a:pt x="125" y="62"/>
                  </a:cubicBezTo>
                  <a:cubicBezTo>
                    <a:pt x="125" y="63"/>
                    <a:pt x="124" y="64"/>
                    <a:pt x="123" y="64"/>
                  </a:cubicBezTo>
                  <a:cubicBezTo>
                    <a:pt x="122" y="63"/>
                    <a:pt x="121" y="63"/>
                    <a:pt x="121" y="62"/>
                  </a:cubicBezTo>
                  <a:cubicBezTo>
                    <a:pt x="120" y="61"/>
                    <a:pt x="120" y="61"/>
                    <a:pt x="119" y="61"/>
                  </a:cubicBezTo>
                  <a:cubicBezTo>
                    <a:pt x="118" y="60"/>
                    <a:pt x="118" y="59"/>
                    <a:pt x="118" y="59"/>
                  </a:cubicBezTo>
                  <a:cubicBezTo>
                    <a:pt x="117" y="58"/>
                    <a:pt x="118" y="57"/>
                    <a:pt x="118" y="56"/>
                  </a:cubicBezTo>
                  <a:cubicBezTo>
                    <a:pt x="119" y="56"/>
                    <a:pt x="119" y="55"/>
                    <a:pt x="120" y="55"/>
                  </a:cubicBezTo>
                  <a:cubicBezTo>
                    <a:pt x="121" y="55"/>
                    <a:pt x="122" y="55"/>
                    <a:pt x="122" y="54"/>
                  </a:cubicBezTo>
                  <a:cubicBezTo>
                    <a:pt x="123" y="53"/>
                    <a:pt x="124" y="53"/>
                    <a:pt x="125" y="52"/>
                  </a:cubicBezTo>
                  <a:cubicBezTo>
                    <a:pt x="125" y="52"/>
                    <a:pt x="126" y="51"/>
                    <a:pt x="126" y="51"/>
                  </a:cubicBezTo>
                  <a:cubicBezTo>
                    <a:pt x="127" y="50"/>
                    <a:pt x="128" y="49"/>
                    <a:pt x="129" y="49"/>
                  </a:cubicBezTo>
                  <a:cubicBezTo>
                    <a:pt x="130" y="49"/>
                    <a:pt x="131" y="51"/>
                    <a:pt x="131" y="51"/>
                  </a:cubicBezTo>
                  <a:cubicBezTo>
                    <a:pt x="131" y="52"/>
                    <a:pt x="130" y="53"/>
                    <a:pt x="129" y="55"/>
                  </a:cubicBezTo>
                  <a:cubicBezTo>
                    <a:pt x="129" y="55"/>
                    <a:pt x="129" y="55"/>
                    <a:pt x="129" y="55"/>
                  </a:cubicBezTo>
                  <a:cubicBezTo>
                    <a:pt x="130" y="55"/>
                    <a:pt x="130" y="56"/>
                    <a:pt x="130" y="56"/>
                  </a:cubicBezTo>
                  <a:cubicBezTo>
                    <a:pt x="130" y="56"/>
                    <a:pt x="131" y="55"/>
                    <a:pt x="131" y="55"/>
                  </a:cubicBezTo>
                  <a:cubicBezTo>
                    <a:pt x="132" y="54"/>
                    <a:pt x="132" y="54"/>
                    <a:pt x="133" y="54"/>
                  </a:cubicBezTo>
                  <a:cubicBezTo>
                    <a:pt x="133" y="53"/>
                    <a:pt x="134" y="53"/>
                    <a:pt x="135" y="53"/>
                  </a:cubicBezTo>
                  <a:cubicBezTo>
                    <a:pt x="135" y="53"/>
                    <a:pt x="135" y="53"/>
                    <a:pt x="136" y="53"/>
                  </a:cubicBezTo>
                  <a:cubicBezTo>
                    <a:pt x="136" y="53"/>
                    <a:pt x="136" y="53"/>
                    <a:pt x="136" y="52"/>
                  </a:cubicBezTo>
                  <a:cubicBezTo>
                    <a:pt x="136" y="52"/>
                    <a:pt x="137" y="51"/>
                    <a:pt x="137" y="51"/>
                  </a:cubicBezTo>
                  <a:cubicBezTo>
                    <a:pt x="138" y="51"/>
                    <a:pt x="138" y="50"/>
                    <a:pt x="139" y="50"/>
                  </a:cubicBezTo>
                  <a:cubicBezTo>
                    <a:pt x="140" y="49"/>
                    <a:pt x="141" y="48"/>
                    <a:pt x="142" y="47"/>
                  </a:cubicBezTo>
                  <a:cubicBezTo>
                    <a:pt x="143" y="47"/>
                    <a:pt x="143" y="47"/>
                    <a:pt x="144" y="47"/>
                  </a:cubicBezTo>
                  <a:cubicBezTo>
                    <a:pt x="145" y="48"/>
                    <a:pt x="145" y="48"/>
                    <a:pt x="146" y="48"/>
                  </a:cubicBezTo>
                  <a:cubicBezTo>
                    <a:pt x="146" y="48"/>
                    <a:pt x="146" y="48"/>
                    <a:pt x="146" y="47"/>
                  </a:cubicBezTo>
                  <a:cubicBezTo>
                    <a:pt x="145" y="46"/>
                    <a:pt x="145" y="46"/>
                    <a:pt x="145" y="46"/>
                  </a:cubicBezTo>
                  <a:cubicBezTo>
                    <a:pt x="146" y="46"/>
                    <a:pt x="146" y="46"/>
                    <a:pt x="146" y="46"/>
                  </a:cubicBezTo>
                  <a:cubicBezTo>
                    <a:pt x="148" y="46"/>
                    <a:pt x="149" y="45"/>
                    <a:pt x="151" y="43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52" y="42"/>
                    <a:pt x="152" y="42"/>
                    <a:pt x="152" y="42"/>
                  </a:cubicBezTo>
                  <a:cubicBezTo>
                    <a:pt x="152" y="43"/>
                    <a:pt x="152" y="43"/>
                    <a:pt x="152" y="43"/>
                  </a:cubicBezTo>
                  <a:cubicBezTo>
                    <a:pt x="152" y="42"/>
                    <a:pt x="153" y="42"/>
                    <a:pt x="153" y="41"/>
                  </a:cubicBezTo>
                  <a:cubicBezTo>
                    <a:pt x="154" y="40"/>
                    <a:pt x="154" y="40"/>
                    <a:pt x="154" y="38"/>
                  </a:cubicBezTo>
                  <a:cubicBezTo>
                    <a:pt x="153" y="36"/>
                    <a:pt x="153" y="36"/>
                    <a:pt x="155" y="35"/>
                  </a:cubicBezTo>
                  <a:cubicBezTo>
                    <a:pt x="155" y="35"/>
                    <a:pt x="155" y="34"/>
                    <a:pt x="155" y="34"/>
                  </a:cubicBezTo>
                  <a:cubicBezTo>
                    <a:pt x="156" y="33"/>
                    <a:pt x="157" y="34"/>
                    <a:pt x="158" y="34"/>
                  </a:cubicBezTo>
                  <a:cubicBezTo>
                    <a:pt x="158" y="34"/>
                    <a:pt x="158" y="35"/>
                    <a:pt x="158" y="35"/>
                  </a:cubicBezTo>
                  <a:cubicBezTo>
                    <a:pt x="160" y="34"/>
                    <a:pt x="161" y="31"/>
                    <a:pt x="161" y="29"/>
                  </a:cubicBezTo>
                  <a:cubicBezTo>
                    <a:pt x="161" y="29"/>
                    <a:pt x="161" y="28"/>
                    <a:pt x="161" y="28"/>
                  </a:cubicBezTo>
                  <a:cubicBezTo>
                    <a:pt x="161" y="27"/>
                    <a:pt x="162" y="27"/>
                    <a:pt x="162" y="26"/>
                  </a:cubicBezTo>
                  <a:cubicBezTo>
                    <a:pt x="163" y="26"/>
                    <a:pt x="163" y="25"/>
                    <a:pt x="163" y="25"/>
                  </a:cubicBezTo>
                  <a:cubicBezTo>
                    <a:pt x="163" y="25"/>
                    <a:pt x="163" y="24"/>
                    <a:pt x="163" y="24"/>
                  </a:cubicBezTo>
                  <a:cubicBezTo>
                    <a:pt x="163" y="24"/>
                    <a:pt x="163" y="23"/>
                    <a:pt x="163" y="23"/>
                  </a:cubicBezTo>
                  <a:cubicBezTo>
                    <a:pt x="161" y="24"/>
                    <a:pt x="160" y="24"/>
                    <a:pt x="158" y="25"/>
                  </a:cubicBezTo>
                  <a:cubicBezTo>
                    <a:pt x="157" y="25"/>
                    <a:pt x="157" y="25"/>
                    <a:pt x="157" y="25"/>
                  </a:cubicBezTo>
                  <a:cubicBezTo>
                    <a:pt x="156" y="26"/>
                    <a:pt x="156" y="26"/>
                    <a:pt x="155" y="26"/>
                  </a:cubicBezTo>
                  <a:cubicBezTo>
                    <a:pt x="153" y="26"/>
                    <a:pt x="153" y="24"/>
                    <a:pt x="153" y="23"/>
                  </a:cubicBezTo>
                  <a:cubicBezTo>
                    <a:pt x="153" y="23"/>
                    <a:pt x="153" y="22"/>
                    <a:pt x="153" y="22"/>
                  </a:cubicBezTo>
                  <a:cubicBezTo>
                    <a:pt x="152" y="20"/>
                    <a:pt x="150" y="19"/>
                    <a:pt x="148" y="18"/>
                  </a:cubicBezTo>
                  <a:cubicBezTo>
                    <a:pt x="144" y="18"/>
                    <a:pt x="144" y="17"/>
                    <a:pt x="143" y="14"/>
                  </a:cubicBezTo>
                  <a:cubicBezTo>
                    <a:pt x="143" y="13"/>
                    <a:pt x="143" y="13"/>
                    <a:pt x="143" y="13"/>
                  </a:cubicBezTo>
                  <a:cubicBezTo>
                    <a:pt x="143" y="12"/>
                    <a:pt x="142" y="11"/>
                    <a:pt x="142" y="10"/>
                  </a:cubicBezTo>
                  <a:cubicBezTo>
                    <a:pt x="141" y="9"/>
                    <a:pt x="141" y="8"/>
                    <a:pt x="141" y="6"/>
                  </a:cubicBezTo>
                  <a:cubicBezTo>
                    <a:pt x="140" y="4"/>
                    <a:pt x="139" y="4"/>
                    <a:pt x="138" y="4"/>
                  </a:cubicBezTo>
                  <a:cubicBezTo>
                    <a:pt x="137" y="3"/>
                    <a:pt x="137" y="3"/>
                    <a:pt x="136" y="3"/>
                  </a:cubicBezTo>
                  <a:cubicBezTo>
                    <a:pt x="135" y="3"/>
                    <a:pt x="135" y="3"/>
                    <a:pt x="135" y="2"/>
                  </a:cubicBezTo>
                  <a:cubicBezTo>
                    <a:pt x="134" y="2"/>
                    <a:pt x="134" y="2"/>
                    <a:pt x="134" y="2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27" y="3"/>
                    <a:pt x="126" y="3"/>
                    <a:pt x="125" y="4"/>
                  </a:cubicBezTo>
                  <a:cubicBezTo>
                    <a:pt x="126" y="4"/>
                    <a:pt x="127" y="5"/>
                    <a:pt x="127" y="5"/>
                  </a:cubicBezTo>
                  <a:cubicBezTo>
                    <a:pt x="127" y="7"/>
                    <a:pt x="126" y="8"/>
                    <a:pt x="125" y="9"/>
                  </a:cubicBezTo>
                  <a:cubicBezTo>
                    <a:pt x="125" y="10"/>
                    <a:pt x="124" y="11"/>
                    <a:pt x="124" y="12"/>
                  </a:cubicBezTo>
                  <a:cubicBezTo>
                    <a:pt x="124" y="13"/>
                    <a:pt x="123" y="13"/>
                    <a:pt x="123" y="14"/>
                  </a:cubicBezTo>
                  <a:cubicBezTo>
                    <a:pt x="123" y="15"/>
                    <a:pt x="121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8" y="18"/>
                    <a:pt x="117" y="18"/>
                    <a:pt x="116" y="17"/>
                  </a:cubicBezTo>
                  <a:cubicBezTo>
                    <a:pt x="116" y="17"/>
                    <a:pt x="115" y="17"/>
                    <a:pt x="115" y="17"/>
                  </a:cubicBezTo>
                  <a:cubicBezTo>
                    <a:pt x="115" y="17"/>
                    <a:pt x="115" y="17"/>
                    <a:pt x="115" y="17"/>
                  </a:cubicBezTo>
                  <a:cubicBezTo>
                    <a:pt x="113" y="19"/>
                    <a:pt x="113" y="20"/>
                    <a:pt x="113" y="22"/>
                  </a:cubicBezTo>
                  <a:cubicBezTo>
                    <a:pt x="113" y="24"/>
                    <a:pt x="113" y="24"/>
                    <a:pt x="115" y="25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7" y="25"/>
                    <a:pt x="117" y="24"/>
                    <a:pt x="118" y="24"/>
                  </a:cubicBezTo>
                  <a:cubicBezTo>
                    <a:pt x="118" y="23"/>
                    <a:pt x="119" y="23"/>
                    <a:pt x="119" y="23"/>
                  </a:cubicBezTo>
                  <a:cubicBezTo>
                    <a:pt x="120" y="23"/>
                    <a:pt x="120" y="23"/>
                    <a:pt x="121" y="24"/>
                  </a:cubicBezTo>
                  <a:cubicBezTo>
                    <a:pt x="122" y="25"/>
                    <a:pt x="122" y="26"/>
                    <a:pt x="122" y="26"/>
                  </a:cubicBezTo>
                  <a:cubicBezTo>
                    <a:pt x="123" y="27"/>
                    <a:pt x="123" y="28"/>
                    <a:pt x="123" y="28"/>
                  </a:cubicBezTo>
                  <a:cubicBezTo>
                    <a:pt x="125" y="29"/>
                    <a:pt x="125" y="29"/>
                    <a:pt x="125" y="29"/>
                  </a:cubicBezTo>
                  <a:cubicBezTo>
                    <a:pt x="123" y="29"/>
                    <a:pt x="123" y="29"/>
                    <a:pt x="123" y="29"/>
                  </a:cubicBezTo>
                  <a:cubicBezTo>
                    <a:pt x="123" y="29"/>
                    <a:pt x="123" y="29"/>
                    <a:pt x="122" y="29"/>
                  </a:cubicBezTo>
                  <a:cubicBezTo>
                    <a:pt x="121" y="29"/>
                    <a:pt x="121" y="29"/>
                    <a:pt x="121" y="29"/>
                  </a:cubicBezTo>
                  <a:cubicBezTo>
                    <a:pt x="121" y="29"/>
                    <a:pt x="120" y="29"/>
                    <a:pt x="120" y="29"/>
                  </a:cubicBezTo>
                  <a:cubicBezTo>
                    <a:pt x="117" y="29"/>
                    <a:pt x="116" y="30"/>
                    <a:pt x="116" y="30"/>
                  </a:cubicBezTo>
                  <a:cubicBezTo>
                    <a:pt x="116" y="30"/>
                    <a:pt x="116" y="31"/>
                    <a:pt x="115" y="31"/>
                  </a:cubicBezTo>
                  <a:cubicBezTo>
                    <a:pt x="115" y="32"/>
                    <a:pt x="114" y="33"/>
                    <a:pt x="113" y="33"/>
                  </a:cubicBezTo>
                  <a:cubicBezTo>
                    <a:pt x="113" y="33"/>
                    <a:pt x="112" y="34"/>
                    <a:pt x="112" y="34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4"/>
                    <a:pt x="110" y="34"/>
                    <a:pt x="110" y="35"/>
                  </a:cubicBezTo>
                  <a:cubicBezTo>
                    <a:pt x="109" y="36"/>
                    <a:pt x="108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6" y="37"/>
                    <a:pt x="106" y="36"/>
                    <a:pt x="105" y="36"/>
                  </a:cubicBezTo>
                  <a:cubicBezTo>
                    <a:pt x="105" y="36"/>
                    <a:pt x="104" y="35"/>
                    <a:pt x="104" y="35"/>
                  </a:cubicBezTo>
                  <a:cubicBezTo>
                    <a:pt x="104" y="36"/>
                    <a:pt x="103" y="36"/>
                    <a:pt x="103" y="36"/>
                  </a:cubicBezTo>
                  <a:cubicBezTo>
                    <a:pt x="103" y="37"/>
                    <a:pt x="103" y="38"/>
                    <a:pt x="103" y="39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103" y="41"/>
                    <a:pt x="99" y="44"/>
                    <a:pt x="98" y="45"/>
                  </a:cubicBezTo>
                  <a:cubicBezTo>
                    <a:pt x="97" y="45"/>
                    <a:pt x="96" y="45"/>
                    <a:pt x="95" y="45"/>
                  </a:cubicBezTo>
                  <a:cubicBezTo>
                    <a:pt x="95" y="45"/>
                    <a:pt x="94" y="45"/>
                    <a:pt x="94" y="45"/>
                  </a:cubicBezTo>
                  <a:cubicBezTo>
                    <a:pt x="93" y="45"/>
                    <a:pt x="92" y="45"/>
                    <a:pt x="92" y="45"/>
                  </a:cubicBezTo>
                  <a:cubicBezTo>
                    <a:pt x="90" y="46"/>
                    <a:pt x="89" y="46"/>
                    <a:pt x="87" y="47"/>
                  </a:cubicBezTo>
                  <a:cubicBezTo>
                    <a:pt x="86" y="47"/>
                    <a:pt x="85" y="48"/>
                    <a:pt x="85" y="48"/>
                  </a:cubicBezTo>
                  <a:cubicBezTo>
                    <a:pt x="83" y="49"/>
                    <a:pt x="81" y="48"/>
                    <a:pt x="79" y="47"/>
                  </a:cubicBezTo>
                  <a:cubicBezTo>
                    <a:pt x="79" y="47"/>
                    <a:pt x="78" y="46"/>
                    <a:pt x="78" y="46"/>
                  </a:cubicBezTo>
                  <a:cubicBezTo>
                    <a:pt x="77" y="46"/>
                    <a:pt x="76" y="45"/>
                    <a:pt x="75" y="45"/>
                  </a:cubicBezTo>
                  <a:cubicBezTo>
                    <a:pt x="74" y="44"/>
                    <a:pt x="74" y="44"/>
                    <a:pt x="73" y="44"/>
                  </a:cubicBezTo>
                  <a:cubicBezTo>
                    <a:pt x="70" y="44"/>
                    <a:pt x="67" y="44"/>
                    <a:pt x="64" y="44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2" y="44"/>
                    <a:pt x="61" y="42"/>
                    <a:pt x="5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8" y="38"/>
                    <a:pt x="56" y="37"/>
                    <a:pt x="55" y="37"/>
                  </a:cubicBezTo>
                  <a:cubicBezTo>
                    <a:pt x="54" y="36"/>
                    <a:pt x="53" y="36"/>
                    <a:pt x="53" y="36"/>
                  </a:cubicBezTo>
                  <a:cubicBezTo>
                    <a:pt x="52" y="36"/>
                    <a:pt x="51" y="35"/>
                    <a:pt x="50" y="35"/>
                  </a:cubicBezTo>
                  <a:cubicBezTo>
                    <a:pt x="49" y="35"/>
                    <a:pt x="48" y="35"/>
                    <a:pt x="47" y="35"/>
                  </a:cubicBezTo>
                  <a:cubicBezTo>
                    <a:pt x="46" y="34"/>
                    <a:pt x="46" y="34"/>
                    <a:pt x="46" y="32"/>
                  </a:cubicBezTo>
                  <a:cubicBezTo>
                    <a:pt x="46" y="31"/>
                    <a:pt x="46" y="29"/>
                    <a:pt x="46" y="29"/>
                  </a:cubicBezTo>
                  <a:cubicBezTo>
                    <a:pt x="46" y="29"/>
                    <a:pt x="46" y="28"/>
                    <a:pt x="46" y="28"/>
                  </a:cubicBezTo>
                  <a:cubicBezTo>
                    <a:pt x="45" y="26"/>
                    <a:pt x="45" y="25"/>
                    <a:pt x="42" y="25"/>
                  </a:cubicBezTo>
                  <a:cubicBezTo>
                    <a:pt x="41" y="24"/>
                    <a:pt x="39" y="23"/>
                    <a:pt x="38" y="21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7" y="21"/>
                    <a:pt x="37" y="21"/>
                    <a:pt x="36" y="22"/>
                  </a:cubicBezTo>
                  <a:cubicBezTo>
                    <a:pt x="36" y="23"/>
                    <a:pt x="35" y="23"/>
                    <a:pt x="35" y="23"/>
                  </a:cubicBezTo>
                  <a:cubicBezTo>
                    <a:pt x="34" y="23"/>
                    <a:pt x="34" y="23"/>
                    <a:pt x="34" y="24"/>
                  </a:cubicBezTo>
                  <a:cubicBezTo>
                    <a:pt x="34" y="24"/>
                    <a:pt x="34" y="25"/>
                    <a:pt x="34" y="25"/>
                  </a:cubicBezTo>
                  <a:cubicBezTo>
                    <a:pt x="34" y="26"/>
                    <a:pt x="34" y="28"/>
                    <a:pt x="33" y="28"/>
                  </a:cubicBezTo>
                  <a:cubicBezTo>
                    <a:pt x="32" y="29"/>
                    <a:pt x="31" y="28"/>
                    <a:pt x="30" y="28"/>
                  </a:cubicBezTo>
                  <a:cubicBezTo>
                    <a:pt x="30" y="28"/>
                    <a:pt x="30" y="28"/>
                    <a:pt x="29" y="28"/>
                  </a:cubicBezTo>
                  <a:cubicBezTo>
                    <a:pt x="29" y="28"/>
                    <a:pt x="28" y="28"/>
                    <a:pt x="28" y="28"/>
                  </a:cubicBezTo>
                  <a:cubicBezTo>
                    <a:pt x="28" y="28"/>
                    <a:pt x="27" y="27"/>
                    <a:pt x="27" y="27"/>
                  </a:cubicBezTo>
                  <a:cubicBezTo>
                    <a:pt x="27" y="27"/>
                    <a:pt x="27" y="27"/>
                    <a:pt x="26" y="29"/>
                  </a:cubicBezTo>
                  <a:cubicBezTo>
                    <a:pt x="26" y="29"/>
                    <a:pt x="26" y="29"/>
                    <a:pt x="26" y="30"/>
                  </a:cubicBezTo>
                  <a:cubicBezTo>
                    <a:pt x="25" y="30"/>
                    <a:pt x="25" y="31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4"/>
                    <a:pt x="25" y="35"/>
                    <a:pt x="23" y="35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21" y="38"/>
                    <a:pt x="21" y="41"/>
                    <a:pt x="20" y="44"/>
                  </a:cubicBezTo>
                  <a:cubicBezTo>
                    <a:pt x="19" y="46"/>
                    <a:pt x="18" y="47"/>
                    <a:pt x="17" y="48"/>
                  </a:cubicBezTo>
                  <a:cubicBezTo>
                    <a:pt x="16" y="48"/>
                    <a:pt x="15" y="49"/>
                    <a:pt x="14" y="49"/>
                  </a:cubicBezTo>
                  <a:cubicBezTo>
                    <a:pt x="14" y="50"/>
                    <a:pt x="13" y="50"/>
                    <a:pt x="12" y="50"/>
                  </a:cubicBezTo>
                  <a:cubicBezTo>
                    <a:pt x="11" y="50"/>
                    <a:pt x="11" y="50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9" y="52"/>
                    <a:pt x="9" y="53"/>
                    <a:pt x="7" y="52"/>
                  </a:cubicBezTo>
                  <a:cubicBezTo>
                    <a:pt x="7" y="52"/>
                    <a:pt x="7" y="52"/>
                    <a:pt x="6" y="52"/>
                  </a:cubicBezTo>
                  <a:cubicBezTo>
                    <a:pt x="5" y="52"/>
                    <a:pt x="4" y="53"/>
                    <a:pt x="3" y="53"/>
                  </a:cubicBezTo>
                  <a:cubicBezTo>
                    <a:pt x="3" y="54"/>
                    <a:pt x="3" y="54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2" y="56"/>
                    <a:pt x="2" y="57"/>
                    <a:pt x="2" y="57"/>
                  </a:cubicBezTo>
                  <a:cubicBezTo>
                    <a:pt x="3" y="57"/>
                    <a:pt x="3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5" y="58"/>
                    <a:pt x="5" y="60"/>
                    <a:pt x="6" y="62"/>
                  </a:cubicBezTo>
                  <a:cubicBezTo>
                    <a:pt x="6" y="62"/>
                    <a:pt x="6" y="62"/>
                    <a:pt x="6" y="62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6" y="63"/>
                    <a:pt x="7" y="64"/>
                    <a:pt x="8" y="64"/>
                  </a:cubicBezTo>
                  <a:cubicBezTo>
                    <a:pt x="8" y="65"/>
                    <a:pt x="8" y="65"/>
                    <a:pt x="8" y="66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6"/>
                    <a:pt x="10" y="66"/>
                    <a:pt x="10" y="67"/>
                  </a:cubicBezTo>
                  <a:cubicBezTo>
                    <a:pt x="10" y="67"/>
                    <a:pt x="11" y="67"/>
                    <a:pt x="11" y="67"/>
                  </a:cubicBezTo>
                  <a:cubicBezTo>
                    <a:pt x="12" y="67"/>
                    <a:pt x="13" y="67"/>
                    <a:pt x="14" y="67"/>
                  </a:cubicBezTo>
                  <a:cubicBezTo>
                    <a:pt x="15" y="66"/>
                    <a:pt x="16" y="66"/>
                    <a:pt x="17" y="66"/>
                  </a:cubicBezTo>
                  <a:cubicBezTo>
                    <a:pt x="17" y="66"/>
                    <a:pt x="18" y="66"/>
                    <a:pt x="19" y="68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19" y="70"/>
                    <a:pt x="18" y="73"/>
                    <a:pt x="16" y="74"/>
                  </a:cubicBezTo>
                  <a:cubicBezTo>
                    <a:pt x="16" y="74"/>
                    <a:pt x="16" y="74"/>
                    <a:pt x="17" y="74"/>
                  </a:cubicBezTo>
                  <a:cubicBezTo>
                    <a:pt x="17" y="75"/>
                    <a:pt x="18" y="76"/>
                    <a:pt x="17" y="78"/>
                  </a:cubicBezTo>
                  <a:cubicBezTo>
                    <a:pt x="17" y="78"/>
                    <a:pt x="17" y="79"/>
                    <a:pt x="16" y="79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15" y="80"/>
                    <a:pt x="16" y="81"/>
                    <a:pt x="16" y="82"/>
                  </a:cubicBezTo>
                  <a:cubicBezTo>
                    <a:pt x="19" y="83"/>
                    <a:pt x="20" y="83"/>
                    <a:pt x="20" y="83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20" y="84"/>
                    <a:pt x="21" y="84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24" y="84"/>
                    <a:pt x="25" y="85"/>
                    <a:pt x="27" y="86"/>
                  </a:cubicBezTo>
                  <a:cubicBezTo>
                    <a:pt x="27" y="86"/>
                    <a:pt x="28" y="87"/>
                    <a:pt x="28" y="87"/>
                  </a:cubicBezTo>
                  <a:cubicBezTo>
                    <a:pt x="28" y="87"/>
                    <a:pt x="28" y="88"/>
                    <a:pt x="28" y="88"/>
                  </a:cubicBezTo>
                  <a:cubicBezTo>
                    <a:pt x="28" y="88"/>
                    <a:pt x="28" y="88"/>
                    <a:pt x="29" y="87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30" y="88"/>
                    <a:pt x="30" y="88"/>
                    <a:pt x="30" y="88"/>
                  </a:cubicBezTo>
                  <a:cubicBezTo>
                    <a:pt x="30" y="89"/>
                    <a:pt x="30" y="89"/>
                    <a:pt x="32" y="90"/>
                  </a:cubicBezTo>
                  <a:cubicBezTo>
                    <a:pt x="33" y="90"/>
                    <a:pt x="34" y="90"/>
                    <a:pt x="34" y="91"/>
                  </a:cubicBezTo>
                  <a:cubicBezTo>
                    <a:pt x="34" y="91"/>
                    <a:pt x="35" y="92"/>
                    <a:pt x="36" y="92"/>
                  </a:cubicBezTo>
                  <a:cubicBezTo>
                    <a:pt x="38" y="92"/>
                    <a:pt x="40" y="91"/>
                    <a:pt x="41" y="91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2" y="92"/>
                    <a:pt x="42" y="92"/>
                    <a:pt x="42" y="92"/>
                  </a:cubicBezTo>
                  <a:cubicBezTo>
                    <a:pt x="42" y="92"/>
                    <a:pt x="42" y="92"/>
                    <a:pt x="42" y="92"/>
                  </a:cubicBezTo>
                  <a:cubicBezTo>
                    <a:pt x="42" y="92"/>
                    <a:pt x="43" y="91"/>
                    <a:pt x="44" y="91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4" y="90"/>
                    <a:pt x="45" y="90"/>
                    <a:pt x="45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1"/>
                    <a:pt x="49" y="91"/>
                  </a:cubicBezTo>
                  <a:cubicBezTo>
                    <a:pt x="52" y="91"/>
                    <a:pt x="53" y="90"/>
                    <a:pt x="55" y="88"/>
                  </a:cubicBezTo>
                  <a:cubicBezTo>
                    <a:pt x="56" y="87"/>
                    <a:pt x="57" y="87"/>
                    <a:pt x="58" y="87"/>
                  </a:cubicBezTo>
                  <a:cubicBezTo>
                    <a:pt x="59" y="87"/>
                    <a:pt x="60" y="87"/>
                    <a:pt x="60" y="87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87"/>
                    <a:pt x="61" y="87"/>
                    <a:pt x="61" y="87"/>
                  </a:cubicBezTo>
                  <a:cubicBezTo>
                    <a:pt x="62" y="88"/>
                    <a:pt x="62" y="89"/>
                    <a:pt x="62" y="89"/>
                  </a:cubicBezTo>
                  <a:cubicBezTo>
                    <a:pt x="62" y="90"/>
                    <a:pt x="63" y="90"/>
                    <a:pt x="63" y="90"/>
                  </a:cubicBezTo>
                  <a:cubicBezTo>
                    <a:pt x="63" y="90"/>
                    <a:pt x="64" y="90"/>
                    <a:pt x="64" y="90"/>
                  </a:cubicBezTo>
                  <a:cubicBezTo>
                    <a:pt x="65" y="91"/>
                    <a:pt x="67" y="92"/>
                    <a:pt x="68" y="92"/>
                  </a:cubicBezTo>
                  <a:cubicBezTo>
                    <a:pt x="68" y="92"/>
                    <a:pt x="68" y="93"/>
                    <a:pt x="68" y="93"/>
                  </a:cubicBezTo>
                  <a:cubicBezTo>
                    <a:pt x="69" y="94"/>
                    <a:pt x="68" y="97"/>
                    <a:pt x="66" y="102"/>
                  </a:cubicBezTo>
                  <a:cubicBezTo>
                    <a:pt x="66" y="102"/>
                    <a:pt x="66" y="102"/>
                    <a:pt x="66" y="103"/>
                  </a:cubicBezTo>
                  <a:cubicBezTo>
                    <a:pt x="67" y="102"/>
                    <a:pt x="67" y="102"/>
                    <a:pt x="67" y="102"/>
                  </a:cubicBezTo>
                  <a:cubicBezTo>
                    <a:pt x="68" y="102"/>
                    <a:pt x="69" y="102"/>
                    <a:pt x="69" y="104"/>
                  </a:cubicBezTo>
                  <a:cubicBezTo>
                    <a:pt x="69" y="105"/>
                    <a:pt x="70" y="105"/>
                    <a:pt x="70" y="105"/>
                  </a:cubicBezTo>
                  <a:cubicBezTo>
                    <a:pt x="70" y="106"/>
                    <a:pt x="71" y="106"/>
                    <a:pt x="70" y="107"/>
                  </a:cubicBezTo>
                  <a:cubicBezTo>
                    <a:pt x="70" y="108"/>
                    <a:pt x="72" y="109"/>
                    <a:pt x="72" y="110"/>
                  </a:cubicBezTo>
                  <a:cubicBezTo>
                    <a:pt x="73" y="110"/>
                    <a:pt x="73" y="110"/>
                    <a:pt x="73" y="109"/>
                  </a:cubicBezTo>
                  <a:cubicBezTo>
                    <a:pt x="73" y="109"/>
                    <a:pt x="74" y="109"/>
                    <a:pt x="74" y="109"/>
                  </a:cubicBezTo>
                  <a:cubicBezTo>
                    <a:pt x="75" y="109"/>
                    <a:pt x="75" y="109"/>
                    <a:pt x="75" y="110"/>
                  </a:cubicBezTo>
                  <a:cubicBezTo>
                    <a:pt x="75" y="110"/>
                    <a:pt x="75" y="109"/>
                    <a:pt x="75" y="109"/>
                  </a:cubicBezTo>
                  <a:cubicBezTo>
                    <a:pt x="75" y="109"/>
                    <a:pt x="75" y="109"/>
                    <a:pt x="75" y="108"/>
                  </a:cubicBezTo>
                  <a:cubicBezTo>
                    <a:pt x="75" y="108"/>
                    <a:pt x="75" y="108"/>
                    <a:pt x="75" y="107"/>
                  </a:cubicBezTo>
                  <a:cubicBezTo>
                    <a:pt x="75" y="107"/>
                    <a:pt x="76" y="107"/>
                    <a:pt x="76" y="107"/>
                  </a:cubicBezTo>
                  <a:cubicBezTo>
                    <a:pt x="76" y="107"/>
                    <a:pt x="77" y="107"/>
                    <a:pt x="77" y="107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77" y="106"/>
                    <a:pt x="78" y="106"/>
                    <a:pt x="78" y="106"/>
                  </a:cubicBezTo>
                  <a:cubicBezTo>
                    <a:pt x="78" y="106"/>
                    <a:pt x="78" y="106"/>
                    <a:pt x="79" y="106"/>
                  </a:cubicBezTo>
                  <a:cubicBezTo>
                    <a:pt x="79" y="106"/>
                    <a:pt x="79" y="107"/>
                    <a:pt x="79" y="107"/>
                  </a:cubicBezTo>
                  <a:cubicBezTo>
                    <a:pt x="79" y="107"/>
                    <a:pt x="79" y="107"/>
                    <a:pt x="79" y="107"/>
                  </a:cubicBezTo>
                  <a:cubicBezTo>
                    <a:pt x="79" y="107"/>
                    <a:pt x="80" y="107"/>
                    <a:pt x="80" y="107"/>
                  </a:cubicBezTo>
                  <a:cubicBezTo>
                    <a:pt x="80" y="106"/>
                    <a:pt x="81" y="106"/>
                    <a:pt x="81" y="106"/>
                  </a:cubicBezTo>
                  <a:cubicBezTo>
                    <a:pt x="81" y="106"/>
                    <a:pt x="82" y="107"/>
                    <a:pt x="82" y="106"/>
                  </a:cubicBezTo>
                  <a:cubicBezTo>
                    <a:pt x="83" y="106"/>
                    <a:pt x="85" y="105"/>
                    <a:pt x="86" y="105"/>
                  </a:cubicBezTo>
                  <a:cubicBezTo>
                    <a:pt x="88" y="105"/>
                    <a:pt x="89" y="106"/>
                    <a:pt x="89" y="107"/>
                  </a:cubicBezTo>
                  <a:cubicBezTo>
                    <a:pt x="90" y="108"/>
                    <a:pt x="91" y="110"/>
                    <a:pt x="92" y="110"/>
                  </a:cubicBezTo>
                  <a:cubicBezTo>
                    <a:pt x="92" y="110"/>
                    <a:pt x="92" y="110"/>
                    <a:pt x="93" y="110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4" y="109"/>
                    <a:pt x="94" y="109"/>
                    <a:pt x="94" y="109"/>
                  </a:cubicBezTo>
                  <a:cubicBezTo>
                    <a:pt x="94" y="109"/>
                    <a:pt x="95" y="109"/>
                    <a:pt x="95" y="110"/>
                  </a:cubicBezTo>
                  <a:cubicBezTo>
                    <a:pt x="96" y="110"/>
                    <a:pt x="96" y="110"/>
                    <a:pt x="96" y="110"/>
                  </a:cubicBezTo>
                  <a:cubicBezTo>
                    <a:pt x="96" y="110"/>
                    <a:pt x="96" y="110"/>
                    <a:pt x="97" y="110"/>
                  </a:cubicBezTo>
                  <a:lnTo>
                    <a:pt x="98" y="1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607" name="Freeform 603"/>
            <p:cNvSpPr/>
            <p:nvPr/>
          </p:nvSpPr>
          <p:spPr bwMode="auto">
            <a:xfrm>
              <a:off x="4443" y="2235"/>
              <a:ext cx="26" cy="12"/>
            </a:xfrm>
            <a:custGeom>
              <a:avLst/>
              <a:gdLst>
                <a:gd name="T0" fmla="*/ 8 w 11"/>
                <a:gd name="T1" fmla="*/ 0 h 5"/>
                <a:gd name="T2" fmla="*/ 5 w 11"/>
                <a:gd name="T3" fmla="*/ 4 h 5"/>
                <a:gd name="T4" fmla="*/ 8 w 11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5">
                  <a:moveTo>
                    <a:pt x="8" y="0"/>
                  </a:moveTo>
                  <a:cubicBezTo>
                    <a:pt x="11" y="0"/>
                    <a:pt x="7" y="5"/>
                    <a:pt x="5" y="4"/>
                  </a:cubicBezTo>
                  <a:cubicBezTo>
                    <a:pt x="0" y="3"/>
                    <a:pt x="6" y="0"/>
                    <a:pt x="8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608" name="Freeform 604"/>
            <p:cNvSpPr>
              <a:spLocks noEditPoints="1"/>
            </p:cNvSpPr>
            <p:nvPr/>
          </p:nvSpPr>
          <p:spPr bwMode="auto">
            <a:xfrm>
              <a:off x="4450" y="2233"/>
              <a:ext cx="17" cy="14"/>
            </a:xfrm>
            <a:custGeom>
              <a:avLst/>
              <a:gdLst>
                <a:gd name="T0" fmla="*/ 2 w 7"/>
                <a:gd name="T1" fmla="*/ 6 h 6"/>
                <a:gd name="T2" fmla="*/ 2 w 7"/>
                <a:gd name="T3" fmla="*/ 6 h 6"/>
                <a:gd name="T4" fmla="*/ 0 w 7"/>
                <a:gd name="T5" fmla="*/ 4 h 6"/>
                <a:gd name="T6" fmla="*/ 5 w 7"/>
                <a:gd name="T7" fmla="*/ 0 h 6"/>
                <a:gd name="T8" fmla="*/ 7 w 7"/>
                <a:gd name="T9" fmla="*/ 2 h 6"/>
                <a:gd name="T10" fmla="*/ 2 w 7"/>
                <a:gd name="T11" fmla="*/ 6 h 6"/>
                <a:gd name="T12" fmla="*/ 5 w 7"/>
                <a:gd name="T13" fmla="*/ 1 h 6"/>
                <a:gd name="T14" fmla="*/ 1 w 7"/>
                <a:gd name="T15" fmla="*/ 4 h 6"/>
                <a:gd name="T16" fmla="*/ 2 w 7"/>
                <a:gd name="T17" fmla="*/ 5 h 6"/>
                <a:gd name="T18" fmla="*/ 6 w 7"/>
                <a:gd name="T19" fmla="*/ 2 h 6"/>
                <a:gd name="T20" fmla="*/ 5 w 7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6"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7" y="4"/>
                    <a:pt x="5" y="6"/>
                    <a:pt x="2" y="6"/>
                  </a:cubicBezTo>
                  <a:close/>
                  <a:moveTo>
                    <a:pt x="5" y="1"/>
                  </a:moveTo>
                  <a:cubicBezTo>
                    <a:pt x="4" y="1"/>
                    <a:pt x="1" y="3"/>
                    <a:pt x="1" y="4"/>
                  </a:cubicBezTo>
                  <a:cubicBezTo>
                    <a:pt x="1" y="4"/>
                    <a:pt x="1" y="4"/>
                    <a:pt x="2" y="5"/>
                  </a:cubicBezTo>
                  <a:cubicBezTo>
                    <a:pt x="3" y="5"/>
                    <a:pt x="6" y="3"/>
                    <a:pt x="6" y="2"/>
                  </a:cubicBezTo>
                  <a:cubicBezTo>
                    <a:pt x="6" y="2"/>
                    <a:pt x="6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609" name="Freeform 605"/>
            <p:cNvSpPr/>
            <p:nvPr/>
          </p:nvSpPr>
          <p:spPr bwMode="auto">
            <a:xfrm>
              <a:off x="4519" y="2199"/>
              <a:ext cx="19" cy="22"/>
            </a:xfrm>
            <a:custGeom>
              <a:avLst/>
              <a:gdLst>
                <a:gd name="T0" fmla="*/ 5 w 8"/>
                <a:gd name="T1" fmla="*/ 0 h 9"/>
                <a:gd name="T2" fmla="*/ 4 w 8"/>
                <a:gd name="T3" fmla="*/ 9 h 9"/>
                <a:gd name="T4" fmla="*/ 5 w 8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5" y="0"/>
                  </a:moveTo>
                  <a:cubicBezTo>
                    <a:pt x="8" y="0"/>
                    <a:pt x="4" y="8"/>
                    <a:pt x="4" y="9"/>
                  </a:cubicBezTo>
                  <a:cubicBezTo>
                    <a:pt x="2" y="7"/>
                    <a:pt x="0" y="1"/>
                    <a:pt x="5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610" name="Freeform 606"/>
            <p:cNvSpPr>
              <a:spLocks noEditPoints="1"/>
            </p:cNvSpPr>
            <p:nvPr/>
          </p:nvSpPr>
          <p:spPr bwMode="auto">
            <a:xfrm>
              <a:off x="4521" y="2197"/>
              <a:ext cx="14" cy="28"/>
            </a:xfrm>
            <a:custGeom>
              <a:avLst/>
              <a:gdLst>
                <a:gd name="T0" fmla="*/ 3 w 6"/>
                <a:gd name="T1" fmla="*/ 12 h 12"/>
                <a:gd name="T2" fmla="*/ 2 w 6"/>
                <a:gd name="T3" fmla="*/ 11 h 12"/>
                <a:gd name="T4" fmla="*/ 1 w 6"/>
                <a:gd name="T5" fmla="*/ 3 h 12"/>
                <a:gd name="T6" fmla="*/ 4 w 6"/>
                <a:gd name="T7" fmla="*/ 0 h 12"/>
                <a:gd name="T8" fmla="*/ 4 w 6"/>
                <a:gd name="T9" fmla="*/ 0 h 12"/>
                <a:gd name="T10" fmla="*/ 4 w 6"/>
                <a:gd name="T11" fmla="*/ 0 h 12"/>
                <a:gd name="T12" fmla="*/ 6 w 6"/>
                <a:gd name="T13" fmla="*/ 1 h 12"/>
                <a:gd name="T14" fmla="*/ 4 w 6"/>
                <a:gd name="T15" fmla="*/ 9 h 12"/>
                <a:gd name="T16" fmla="*/ 3 w 6"/>
                <a:gd name="T17" fmla="*/ 11 h 12"/>
                <a:gd name="T18" fmla="*/ 3 w 6"/>
                <a:gd name="T19" fmla="*/ 12 h 12"/>
                <a:gd name="T20" fmla="*/ 4 w 6"/>
                <a:gd name="T21" fmla="*/ 1 h 12"/>
                <a:gd name="T22" fmla="*/ 2 w 6"/>
                <a:gd name="T23" fmla="*/ 3 h 12"/>
                <a:gd name="T24" fmla="*/ 3 w 6"/>
                <a:gd name="T25" fmla="*/ 9 h 12"/>
                <a:gd name="T26" fmla="*/ 3 w 6"/>
                <a:gd name="T27" fmla="*/ 9 h 12"/>
                <a:gd name="T28" fmla="*/ 4 w 6"/>
                <a:gd name="T29" fmla="*/ 2 h 12"/>
                <a:gd name="T30" fmla="*/ 4 w 6"/>
                <a:gd name="T31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12">
                  <a:moveTo>
                    <a:pt x="3" y="12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1" y="9"/>
                    <a:pt x="0" y="5"/>
                    <a:pt x="1" y="3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1"/>
                    <a:pt x="6" y="1"/>
                  </a:cubicBezTo>
                  <a:cubicBezTo>
                    <a:pt x="6" y="3"/>
                    <a:pt x="5" y="6"/>
                    <a:pt x="4" y="9"/>
                  </a:cubicBezTo>
                  <a:cubicBezTo>
                    <a:pt x="4" y="10"/>
                    <a:pt x="3" y="10"/>
                    <a:pt x="3" y="11"/>
                  </a:cubicBezTo>
                  <a:lnTo>
                    <a:pt x="3" y="12"/>
                  </a:lnTo>
                  <a:close/>
                  <a:moveTo>
                    <a:pt x="4" y="1"/>
                  </a:moveTo>
                  <a:cubicBezTo>
                    <a:pt x="3" y="2"/>
                    <a:pt x="2" y="2"/>
                    <a:pt x="2" y="3"/>
                  </a:cubicBezTo>
                  <a:cubicBezTo>
                    <a:pt x="1" y="5"/>
                    <a:pt x="2" y="7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7"/>
                    <a:pt x="5" y="3"/>
                    <a:pt x="4" y="2"/>
                  </a:cubicBezTo>
                  <a:cubicBezTo>
                    <a:pt x="4" y="2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 sz="2000">
                <a:solidFill>
                  <a:prstClr val="black"/>
                </a:solidFill>
              </a:endParaRPr>
            </a:p>
          </p:txBody>
        </p:sp>
      </p:grpSp>
      <p:sp>
        <p:nvSpPr>
          <p:cNvPr id="611" name="Freeform 608"/>
          <p:cNvSpPr/>
          <p:nvPr/>
        </p:nvSpPr>
        <p:spPr bwMode="auto">
          <a:xfrm>
            <a:off x="10300286" y="3082751"/>
            <a:ext cx="148361" cy="132745"/>
          </a:xfrm>
          <a:custGeom>
            <a:avLst/>
            <a:gdLst>
              <a:gd name="T0" fmla="*/ 14 w 16"/>
              <a:gd name="T1" fmla="*/ 5 h 14"/>
              <a:gd name="T2" fmla="*/ 15 w 16"/>
              <a:gd name="T3" fmla="*/ 4 h 14"/>
              <a:gd name="T4" fmla="*/ 16 w 16"/>
              <a:gd name="T5" fmla="*/ 7 h 14"/>
              <a:gd name="T6" fmla="*/ 12 w 16"/>
              <a:gd name="T7" fmla="*/ 9 h 14"/>
              <a:gd name="T8" fmla="*/ 9 w 16"/>
              <a:gd name="T9" fmla="*/ 12 h 14"/>
              <a:gd name="T10" fmla="*/ 6 w 16"/>
              <a:gd name="T11" fmla="*/ 10 h 14"/>
              <a:gd name="T12" fmla="*/ 3 w 16"/>
              <a:gd name="T13" fmla="*/ 11 h 14"/>
              <a:gd name="T14" fmla="*/ 4 w 16"/>
              <a:gd name="T15" fmla="*/ 13 h 14"/>
              <a:gd name="T16" fmla="*/ 1 w 16"/>
              <a:gd name="T17" fmla="*/ 14 h 14"/>
              <a:gd name="T18" fmla="*/ 0 w 16"/>
              <a:gd name="T19" fmla="*/ 11 h 14"/>
              <a:gd name="T20" fmla="*/ 2 w 16"/>
              <a:gd name="T21" fmla="*/ 8 h 14"/>
              <a:gd name="T22" fmla="*/ 6 w 16"/>
              <a:gd name="T23" fmla="*/ 0 h 14"/>
              <a:gd name="T24" fmla="*/ 14 w 16"/>
              <a:gd name="T25" fmla="*/ 5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" h="14">
                <a:moveTo>
                  <a:pt x="14" y="5"/>
                </a:moveTo>
                <a:cubicBezTo>
                  <a:pt x="14" y="5"/>
                  <a:pt x="15" y="4"/>
                  <a:pt x="15" y="4"/>
                </a:cubicBezTo>
                <a:cubicBezTo>
                  <a:pt x="14" y="5"/>
                  <a:pt x="14" y="8"/>
                  <a:pt x="16" y="7"/>
                </a:cubicBezTo>
                <a:cubicBezTo>
                  <a:pt x="15" y="8"/>
                  <a:pt x="13" y="9"/>
                  <a:pt x="12" y="9"/>
                </a:cubicBezTo>
                <a:cubicBezTo>
                  <a:pt x="10" y="10"/>
                  <a:pt x="10" y="11"/>
                  <a:pt x="9" y="12"/>
                </a:cubicBezTo>
                <a:cubicBezTo>
                  <a:pt x="8" y="12"/>
                  <a:pt x="7" y="11"/>
                  <a:pt x="6" y="10"/>
                </a:cubicBezTo>
                <a:cubicBezTo>
                  <a:pt x="5" y="10"/>
                  <a:pt x="4" y="11"/>
                  <a:pt x="3" y="11"/>
                </a:cubicBezTo>
                <a:cubicBezTo>
                  <a:pt x="1" y="10"/>
                  <a:pt x="2" y="12"/>
                  <a:pt x="4" y="13"/>
                </a:cubicBezTo>
                <a:cubicBezTo>
                  <a:pt x="3" y="13"/>
                  <a:pt x="2" y="14"/>
                  <a:pt x="1" y="14"/>
                </a:cubicBezTo>
                <a:cubicBezTo>
                  <a:pt x="1" y="13"/>
                  <a:pt x="0" y="12"/>
                  <a:pt x="0" y="11"/>
                </a:cubicBezTo>
                <a:cubicBezTo>
                  <a:pt x="0" y="9"/>
                  <a:pt x="2" y="9"/>
                  <a:pt x="2" y="8"/>
                </a:cubicBezTo>
                <a:cubicBezTo>
                  <a:pt x="7" y="10"/>
                  <a:pt x="4" y="1"/>
                  <a:pt x="6" y="0"/>
                </a:cubicBezTo>
                <a:cubicBezTo>
                  <a:pt x="7" y="1"/>
                  <a:pt x="11" y="7"/>
                  <a:pt x="14" y="5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12" name="Freeform 609"/>
          <p:cNvSpPr>
            <a:spLocks noEditPoints="1"/>
          </p:cNvSpPr>
          <p:nvPr/>
        </p:nvSpPr>
        <p:spPr bwMode="auto">
          <a:xfrm>
            <a:off x="10300286" y="3067133"/>
            <a:ext cx="175692" cy="156170"/>
          </a:xfrm>
          <a:custGeom>
            <a:avLst/>
            <a:gdLst>
              <a:gd name="T0" fmla="*/ 0 w 19"/>
              <a:gd name="T1" fmla="*/ 17 h 17"/>
              <a:gd name="T2" fmla="*/ 0 w 19"/>
              <a:gd name="T3" fmla="*/ 16 h 17"/>
              <a:gd name="T4" fmla="*/ 0 w 19"/>
              <a:gd name="T5" fmla="*/ 14 h 17"/>
              <a:gd name="T6" fmla="*/ 0 w 19"/>
              <a:gd name="T7" fmla="*/ 13 h 17"/>
              <a:gd name="T8" fmla="*/ 1 w 19"/>
              <a:gd name="T9" fmla="*/ 11 h 17"/>
              <a:gd name="T10" fmla="*/ 1 w 19"/>
              <a:gd name="T11" fmla="*/ 10 h 17"/>
              <a:gd name="T12" fmla="*/ 1 w 19"/>
              <a:gd name="T13" fmla="*/ 8 h 17"/>
              <a:gd name="T14" fmla="*/ 2 w 19"/>
              <a:gd name="T15" fmla="*/ 9 h 17"/>
              <a:gd name="T16" fmla="*/ 3 w 19"/>
              <a:gd name="T17" fmla="*/ 9 h 17"/>
              <a:gd name="T18" fmla="*/ 4 w 19"/>
              <a:gd name="T19" fmla="*/ 5 h 17"/>
              <a:gd name="T20" fmla="*/ 5 w 19"/>
              <a:gd name="T21" fmla="*/ 1 h 17"/>
              <a:gd name="T22" fmla="*/ 6 w 19"/>
              <a:gd name="T23" fmla="*/ 0 h 17"/>
              <a:gd name="T24" fmla="*/ 6 w 19"/>
              <a:gd name="T25" fmla="*/ 1 h 17"/>
              <a:gd name="T26" fmla="*/ 7 w 19"/>
              <a:gd name="T27" fmla="*/ 2 h 17"/>
              <a:gd name="T28" fmla="*/ 13 w 19"/>
              <a:gd name="T29" fmla="*/ 6 h 17"/>
              <a:gd name="T30" fmla="*/ 13 w 19"/>
              <a:gd name="T31" fmla="*/ 6 h 17"/>
              <a:gd name="T32" fmla="*/ 14 w 19"/>
              <a:gd name="T33" fmla="*/ 6 h 17"/>
              <a:gd name="T34" fmla="*/ 18 w 19"/>
              <a:gd name="T35" fmla="*/ 4 h 17"/>
              <a:gd name="T36" fmla="*/ 16 w 19"/>
              <a:gd name="T37" fmla="*/ 6 h 17"/>
              <a:gd name="T38" fmla="*/ 15 w 19"/>
              <a:gd name="T39" fmla="*/ 8 h 17"/>
              <a:gd name="T40" fmla="*/ 16 w 19"/>
              <a:gd name="T41" fmla="*/ 8 h 17"/>
              <a:gd name="T42" fmla="*/ 19 w 19"/>
              <a:gd name="T43" fmla="*/ 7 h 17"/>
              <a:gd name="T44" fmla="*/ 17 w 19"/>
              <a:gd name="T45" fmla="*/ 10 h 17"/>
              <a:gd name="T46" fmla="*/ 13 w 19"/>
              <a:gd name="T47" fmla="*/ 11 h 17"/>
              <a:gd name="T48" fmla="*/ 12 w 19"/>
              <a:gd name="T49" fmla="*/ 12 h 17"/>
              <a:gd name="T50" fmla="*/ 10 w 19"/>
              <a:gd name="T51" fmla="*/ 14 h 17"/>
              <a:gd name="T52" fmla="*/ 10 w 19"/>
              <a:gd name="T53" fmla="*/ 15 h 17"/>
              <a:gd name="T54" fmla="*/ 9 w 19"/>
              <a:gd name="T55" fmla="*/ 15 h 17"/>
              <a:gd name="T56" fmla="*/ 6 w 19"/>
              <a:gd name="T57" fmla="*/ 13 h 17"/>
              <a:gd name="T58" fmla="*/ 5 w 19"/>
              <a:gd name="T59" fmla="*/ 13 h 17"/>
              <a:gd name="T60" fmla="*/ 3 w 19"/>
              <a:gd name="T61" fmla="*/ 13 h 17"/>
              <a:gd name="T62" fmla="*/ 3 w 19"/>
              <a:gd name="T63" fmla="*/ 13 h 17"/>
              <a:gd name="T64" fmla="*/ 4 w 19"/>
              <a:gd name="T65" fmla="*/ 14 h 17"/>
              <a:gd name="T66" fmla="*/ 5 w 19"/>
              <a:gd name="T67" fmla="*/ 15 h 17"/>
              <a:gd name="T68" fmla="*/ 4 w 19"/>
              <a:gd name="T69" fmla="*/ 15 h 17"/>
              <a:gd name="T70" fmla="*/ 1 w 19"/>
              <a:gd name="T71" fmla="*/ 17 h 17"/>
              <a:gd name="T72" fmla="*/ 0 w 19"/>
              <a:gd name="T73" fmla="*/ 17 h 17"/>
              <a:gd name="T74" fmla="*/ 3 w 19"/>
              <a:gd name="T75" fmla="*/ 11 h 17"/>
              <a:gd name="T76" fmla="*/ 2 w 19"/>
              <a:gd name="T77" fmla="*/ 12 h 17"/>
              <a:gd name="T78" fmla="*/ 1 w 19"/>
              <a:gd name="T79" fmla="*/ 13 h 17"/>
              <a:gd name="T80" fmla="*/ 1 w 19"/>
              <a:gd name="T81" fmla="*/ 14 h 17"/>
              <a:gd name="T82" fmla="*/ 2 w 19"/>
              <a:gd name="T83" fmla="*/ 15 h 17"/>
              <a:gd name="T84" fmla="*/ 2 w 19"/>
              <a:gd name="T85" fmla="*/ 15 h 17"/>
              <a:gd name="T86" fmla="*/ 1 w 19"/>
              <a:gd name="T87" fmla="*/ 13 h 17"/>
              <a:gd name="T88" fmla="*/ 4 w 19"/>
              <a:gd name="T89" fmla="*/ 12 h 17"/>
              <a:gd name="T90" fmla="*/ 4 w 19"/>
              <a:gd name="T91" fmla="*/ 12 h 17"/>
              <a:gd name="T92" fmla="*/ 6 w 19"/>
              <a:gd name="T93" fmla="*/ 12 h 17"/>
              <a:gd name="T94" fmla="*/ 9 w 19"/>
              <a:gd name="T95" fmla="*/ 13 h 17"/>
              <a:gd name="T96" fmla="*/ 9 w 19"/>
              <a:gd name="T97" fmla="*/ 13 h 17"/>
              <a:gd name="T98" fmla="*/ 12 w 19"/>
              <a:gd name="T99" fmla="*/ 10 h 17"/>
              <a:gd name="T100" fmla="*/ 13 w 19"/>
              <a:gd name="T101" fmla="*/ 10 h 17"/>
              <a:gd name="T102" fmla="*/ 14 w 19"/>
              <a:gd name="T103" fmla="*/ 9 h 17"/>
              <a:gd name="T104" fmla="*/ 14 w 19"/>
              <a:gd name="T105" fmla="*/ 9 h 17"/>
              <a:gd name="T106" fmla="*/ 14 w 19"/>
              <a:gd name="T107" fmla="*/ 8 h 17"/>
              <a:gd name="T108" fmla="*/ 13 w 19"/>
              <a:gd name="T109" fmla="*/ 8 h 17"/>
              <a:gd name="T110" fmla="*/ 13 w 19"/>
              <a:gd name="T111" fmla="*/ 8 h 17"/>
              <a:gd name="T112" fmla="*/ 6 w 19"/>
              <a:gd name="T113" fmla="*/ 3 h 17"/>
              <a:gd name="T114" fmla="*/ 6 w 19"/>
              <a:gd name="T115" fmla="*/ 3 h 17"/>
              <a:gd name="T116" fmla="*/ 6 w 19"/>
              <a:gd name="T117" fmla="*/ 5 h 17"/>
              <a:gd name="T118" fmla="*/ 3 w 19"/>
              <a:gd name="T119" fmla="*/ 11 h 17"/>
              <a:gd name="T120" fmla="*/ 3 w 19"/>
              <a:gd name="T121" fmla="*/ 11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9" h="17">
                <a:moveTo>
                  <a:pt x="0" y="17"/>
                </a:moveTo>
                <a:cubicBezTo>
                  <a:pt x="0" y="16"/>
                  <a:pt x="0" y="16"/>
                  <a:pt x="0" y="16"/>
                </a:cubicBezTo>
                <a:cubicBezTo>
                  <a:pt x="0" y="15"/>
                  <a:pt x="0" y="15"/>
                  <a:pt x="0" y="14"/>
                </a:cubicBezTo>
                <a:cubicBezTo>
                  <a:pt x="0" y="14"/>
                  <a:pt x="0" y="13"/>
                  <a:pt x="0" y="13"/>
                </a:cubicBezTo>
                <a:cubicBezTo>
                  <a:pt x="0" y="12"/>
                  <a:pt x="0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cubicBezTo>
                  <a:pt x="1" y="8"/>
                  <a:pt x="1" y="8"/>
                  <a:pt x="1" y="8"/>
                </a:cubicBezTo>
                <a:cubicBezTo>
                  <a:pt x="2" y="9"/>
                  <a:pt x="2" y="9"/>
                  <a:pt x="2" y="9"/>
                </a:cubicBezTo>
                <a:cubicBezTo>
                  <a:pt x="3" y="9"/>
                  <a:pt x="3" y="9"/>
                  <a:pt x="3" y="9"/>
                </a:cubicBezTo>
                <a:cubicBezTo>
                  <a:pt x="4" y="9"/>
                  <a:pt x="4" y="7"/>
                  <a:pt x="4" y="5"/>
                </a:cubicBezTo>
                <a:cubicBezTo>
                  <a:pt x="4" y="3"/>
                  <a:pt x="4" y="2"/>
                  <a:pt x="5" y="1"/>
                </a:cubicBezTo>
                <a:cubicBezTo>
                  <a:pt x="6" y="0"/>
                  <a:pt x="6" y="0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7" y="2"/>
                  <a:pt x="7" y="2"/>
                </a:cubicBezTo>
                <a:cubicBezTo>
                  <a:pt x="9" y="4"/>
                  <a:pt x="11" y="6"/>
                  <a:pt x="13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3" y="6"/>
                  <a:pt x="13" y="6"/>
                  <a:pt x="14" y="6"/>
                </a:cubicBezTo>
                <a:cubicBezTo>
                  <a:pt x="18" y="4"/>
                  <a:pt x="18" y="4"/>
                  <a:pt x="18" y="4"/>
                </a:cubicBezTo>
                <a:cubicBezTo>
                  <a:pt x="16" y="6"/>
                  <a:pt x="16" y="6"/>
                  <a:pt x="16" y="6"/>
                </a:cubicBezTo>
                <a:cubicBezTo>
                  <a:pt x="15" y="7"/>
                  <a:pt x="15" y="8"/>
                  <a:pt x="15" y="8"/>
                </a:cubicBezTo>
                <a:cubicBezTo>
                  <a:pt x="15" y="9"/>
                  <a:pt x="15" y="9"/>
                  <a:pt x="16" y="8"/>
                </a:cubicBezTo>
                <a:cubicBezTo>
                  <a:pt x="19" y="7"/>
                  <a:pt x="19" y="7"/>
                  <a:pt x="19" y="7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1"/>
                  <a:pt x="14" y="11"/>
                  <a:pt x="13" y="11"/>
                </a:cubicBezTo>
                <a:cubicBezTo>
                  <a:pt x="13" y="11"/>
                  <a:pt x="12" y="12"/>
                  <a:pt x="12" y="12"/>
                </a:cubicBezTo>
                <a:cubicBezTo>
                  <a:pt x="11" y="12"/>
                  <a:pt x="11" y="13"/>
                  <a:pt x="10" y="14"/>
                </a:cubicBezTo>
                <a:cubicBezTo>
                  <a:pt x="10" y="14"/>
                  <a:pt x="10" y="14"/>
                  <a:pt x="10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6" y="13"/>
                  <a:pt x="6" y="13"/>
                  <a:pt x="6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4" y="13"/>
                  <a:pt x="4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4"/>
                  <a:pt x="3" y="14"/>
                  <a:pt x="4" y="14"/>
                </a:cubicBezTo>
                <a:cubicBezTo>
                  <a:pt x="5" y="15"/>
                  <a:pt x="5" y="15"/>
                  <a:pt x="5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3" y="16"/>
                  <a:pt x="2" y="16"/>
                  <a:pt x="1" y="17"/>
                </a:cubicBezTo>
                <a:lnTo>
                  <a:pt x="0" y="17"/>
                </a:lnTo>
                <a:close/>
                <a:moveTo>
                  <a:pt x="3" y="11"/>
                </a:moveTo>
                <a:cubicBezTo>
                  <a:pt x="2" y="11"/>
                  <a:pt x="2" y="12"/>
                  <a:pt x="2" y="12"/>
                </a:cubicBez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3"/>
                  <a:pt x="1" y="14"/>
                </a:cubicBezTo>
                <a:cubicBezTo>
                  <a:pt x="1" y="14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4"/>
                  <a:pt x="1" y="14"/>
                  <a:pt x="1" y="13"/>
                </a:cubicBezTo>
                <a:cubicBezTo>
                  <a:pt x="1" y="12"/>
                  <a:pt x="2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5" y="12"/>
                  <a:pt x="6" y="12"/>
                  <a:pt x="6" y="12"/>
                </a:cubicBezTo>
                <a:cubicBezTo>
                  <a:pt x="9" y="13"/>
                  <a:pt x="9" y="13"/>
                  <a:pt x="9" y="13"/>
                </a:cubicBezTo>
                <a:cubicBezTo>
                  <a:pt x="9" y="13"/>
                  <a:pt x="9" y="13"/>
                  <a:pt x="9" y="13"/>
                </a:cubicBezTo>
                <a:cubicBezTo>
                  <a:pt x="10" y="12"/>
                  <a:pt x="10" y="11"/>
                  <a:pt x="12" y="10"/>
                </a:cubicBezTo>
                <a:cubicBezTo>
                  <a:pt x="12" y="10"/>
                  <a:pt x="12" y="10"/>
                  <a:pt x="13" y="10"/>
                </a:cubicBezTo>
                <a:cubicBezTo>
                  <a:pt x="13" y="10"/>
                  <a:pt x="14" y="10"/>
                  <a:pt x="14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4" y="8"/>
                  <a:pt x="14" y="8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8"/>
                  <a:pt x="13" y="8"/>
                  <a:pt x="13" y="8"/>
                </a:cubicBezTo>
                <a:cubicBezTo>
                  <a:pt x="10" y="8"/>
                  <a:pt x="8" y="5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4"/>
                  <a:pt x="6" y="5"/>
                </a:cubicBezTo>
                <a:cubicBezTo>
                  <a:pt x="6" y="8"/>
                  <a:pt x="6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13" name="Freeform 610"/>
          <p:cNvSpPr/>
          <p:nvPr/>
        </p:nvSpPr>
        <p:spPr bwMode="auto">
          <a:xfrm>
            <a:off x="10069934" y="3547355"/>
            <a:ext cx="7809" cy="11714"/>
          </a:xfrm>
          <a:custGeom>
            <a:avLst/>
            <a:gdLst>
              <a:gd name="T0" fmla="*/ 0 w 1"/>
              <a:gd name="T1" fmla="*/ 0 h 1"/>
              <a:gd name="T2" fmla="*/ 1 w 1"/>
              <a:gd name="T3" fmla="*/ 1 h 1"/>
              <a:gd name="T4" fmla="*/ 0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0" y="0"/>
                </a:moveTo>
                <a:cubicBezTo>
                  <a:pt x="1" y="1"/>
                  <a:pt x="0" y="1"/>
                  <a:pt x="1" y="1"/>
                </a:cubicBezTo>
                <a:cubicBezTo>
                  <a:pt x="1" y="1"/>
                  <a:pt x="1" y="1"/>
                  <a:pt x="0" y="0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14" name="Freeform 611"/>
          <p:cNvSpPr/>
          <p:nvPr/>
        </p:nvSpPr>
        <p:spPr bwMode="auto">
          <a:xfrm>
            <a:off x="10058223" y="3520026"/>
            <a:ext cx="27331" cy="46850"/>
          </a:xfrm>
          <a:custGeom>
            <a:avLst/>
            <a:gdLst>
              <a:gd name="T0" fmla="*/ 2 w 3"/>
              <a:gd name="T1" fmla="*/ 5 h 5"/>
              <a:gd name="T2" fmla="*/ 2 w 3"/>
              <a:gd name="T3" fmla="*/ 5 h 5"/>
              <a:gd name="T4" fmla="*/ 1 w 3"/>
              <a:gd name="T5" fmla="*/ 5 h 5"/>
              <a:gd name="T6" fmla="*/ 1 w 3"/>
              <a:gd name="T7" fmla="*/ 4 h 5"/>
              <a:gd name="T8" fmla="*/ 1 w 3"/>
              <a:gd name="T9" fmla="*/ 4 h 5"/>
              <a:gd name="T10" fmla="*/ 0 w 3"/>
              <a:gd name="T11" fmla="*/ 0 h 5"/>
              <a:gd name="T12" fmla="*/ 3 w 3"/>
              <a:gd name="T13" fmla="*/ 4 h 5"/>
              <a:gd name="T14" fmla="*/ 2 w 3"/>
              <a:gd name="T15" fmla="*/ 5 h 5"/>
              <a:gd name="T16" fmla="*/ 2 w 3"/>
              <a:gd name="T17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" h="5"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0" y="0"/>
                  <a:pt x="0" y="0"/>
                  <a:pt x="0" y="0"/>
                </a:cubicBezTo>
                <a:cubicBezTo>
                  <a:pt x="3" y="4"/>
                  <a:pt x="3" y="4"/>
                  <a:pt x="3" y="4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15" name="Freeform 612"/>
          <p:cNvSpPr/>
          <p:nvPr/>
        </p:nvSpPr>
        <p:spPr bwMode="auto">
          <a:xfrm>
            <a:off x="10050414" y="3445844"/>
            <a:ext cx="74181" cy="81990"/>
          </a:xfrm>
          <a:custGeom>
            <a:avLst/>
            <a:gdLst>
              <a:gd name="T0" fmla="*/ 3 w 8"/>
              <a:gd name="T1" fmla="*/ 0 h 9"/>
              <a:gd name="T2" fmla="*/ 0 w 8"/>
              <a:gd name="T3" fmla="*/ 3 h 9"/>
              <a:gd name="T4" fmla="*/ 1 w 8"/>
              <a:gd name="T5" fmla="*/ 4 h 9"/>
              <a:gd name="T6" fmla="*/ 0 w 8"/>
              <a:gd name="T7" fmla="*/ 3 h 9"/>
              <a:gd name="T8" fmla="*/ 0 w 8"/>
              <a:gd name="T9" fmla="*/ 5 h 9"/>
              <a:gd name="T10" fmla="*/ 2 w 8"/>
              <a:gd name="T11" fmla="*/ 3 h 9"/>
              <a:gd name="T12" fmla="*/ 3 w 8"/>
              <a:gd name="T13" fmla="*/ 9 h 9"/>
              <a:gd name="T14" fmla="*/ 3 w 8"/>
              <a:gd name="T15" fmla="*/ 7 h 9"/>
              <a:gd name="T16" fmla="*/ 3 w 8"/>
              <a:gd name="T17" fmla="*/ 9 h 9"/>
              <a:gd name="T18" fmla="*/ 5 w 8"/>
              <a:gd name="T19" fmla="*/ 3 h 9"/>
              <a:gd name="T20" fmla="*/ 6 w 8"/>
              <a:gd name="T21" fmla="*/ 1 h 9"/>
              <a:gd name="T22" fmla="*/ 3 w 8"/>
              <a:gd name="T2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" h="9">
                <a:moveTo>
                  <a:pt x="3" y="0"/>
                </a:moveTo>
                <a:cubicBezTo>
                  <a:pt x="2" y="1"/>
                  <a:pt x="1" y="2"/>
                  <a:pt x="0" y="3"/>
                </a:cubicBezTo>
                <a:cubicBezTo>
                  <a:pt x="0" y="3"/>
                  <a:pt x="1" y="4"/>
                  <a:pt x="1" y="4"/>
                </a:cubicBezTo>
                <a:cubicBezTo>
                  <a:pt x="1" y="4"/>
                  <a:pt x="0" y="3"/>
                  <a:pt x="0" y="3"/>
                </a:cubicBezTo>
                <a:cubicBezTo>
                  <a:pt x="0" y="4"/>
                  <a:pt x="0" y="4"/>
                  <a:pt x="0" y="5"/>
                </a:cubicBezTo>
                <a:cubicBezTo>
                  <a:pt x="2" y="5"/>
                  <a:pt x="2" y="4"/>
                  <a:pt x="2" y="3"/>
                </a:cubicBezTo>
                <a:cubicBezTo>
                  <a:pt x="3" y="5"/>
                  <a:pt x="0" y="8"/>
                  <a:pt x="3" y="9"/>
                </a:cubicBezTo>
                <a:cubicBezTo>
                  <a:pt x="3" y="8"/>
                  <a:pt x="3" y="8"/>
                  <a:pt x="3" y="7"/>
                </a:cubicBezTo>
                <a:cubicBezTo>
                  <a:pt x="3" y="8"/>
                  <a:pt x="3" y="9"/>
                  <a:pt x="3" y="9"/>
                </a:cubicBezTo>
                <a:cubicBezTo>
                  <a:pt x="5" y="8"/>
                  <a:pt x="8" y="3"/>
                  <a:pt x="5" y="3"/>
                </a:cubicBezTo>
                <a:cubicBezTo>
                  <a:pt x="5" y="2"/>
                  <a:pt x="5" y="2"/>
                  <a:pt x="6" y="1"/>
                </a:cubicBezTo>
                <a:cubicBezTo>
                  <a:pt x="5" y="2"/>
                  <a:pt x="4" y="1"/>
                  <a:pt x="3" y="0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16" name="Freeform 613"/>
          <p:cNvSpPr>
            <a:spLocks noEditPoints="1"/>
          </p:cNvSpPr>
          <p:nvPr/>
        </p:nvSpPr>
        <p:spPr bwMode="auto">
          <a:xfrm>
            <a:off x="10038700" y="3438036"/>
            <a:ext cx="74181" cy="109319"/>
          </a:xfrm>
          <a:custGeom>
            <a:avLst/>
            <a:gdLst>
              <a:gd name="T0" fmla="*/ 3 w 8"/>
              <a:gd name="T1" fmla="*/ 12 h 12"/>
              <a:gd name="T2" fmla="*/ 3 w 8"/>
              <a:gd name="T3" fmla="*/ 11 h 12"/>
              <a:gd name="T4" fmla="*/ 3 w 8"/>
              <a:gd name="T5" fmla="*/ 11 h 12"/>
              <a:gd name="T6" fmla="*/ 2 w 8"/>
              <a:gd name="T7" fmla="*/ 7 h 12"/>
              <a:gd name="T8" fmla="*/ 2 w 8"/>
              <a:gd name="T9" fmla="*/ 6 h 12"/>
              <a:gd name="T10" fmla="*/ 1 w 8"/>
              <a:gd name="T11" fmla="*/ 6 h 12"/>
              <a:gd name="T12" fmla="*/ 1 w 8"/>
              <a:gd name="T13" fmla="*/ 6 h 12"/>
              <a:gd name="T14" fmla="*/ 1 w 8"/>
              <a:gd name="T15" fmla="*/ 6 h 12"/>
              <a:gd name="T16" fmla="*/ 1 w 8"/>
              <a:gd name="T17" fmla="*/ 5 h 12"/>
              <a:gd name="T18" fmla="*/ 1 w 8"/>
              <a:gd name="T19" fmla="*/ 4 h 12"/>
              <a:gd name="T20" fmla="*/ 0 w 8"/>
              <a:gd name="T21" fmla="*/ 4 h 12"/>
              <a:gd name="T22" fmla="*/ 1 w 8"/>
              <a:gd name="T23" fmla="*/ 3 h 12"/>
              <a:gd name="T24" fmla="*/ 0 w 8"/>
              <a:gd name="T25" fmla="*/ 2 h 12"/>
              <a:gd name="T26" fmla="*/ 1 w 8"/>
              <a:gd name="T27" fmla="*/ 3 h 12"/>
              <a:gd name="T28" fmla="*/ 2 w 8"/>
              <a:gd name="T29" fmla="*/ 2 h 12"/>
              <a:gd name="T30" fmla="*/ 1 w 8"/>
              <a:gd name="T31" fmla="*/ 1 h 12"/>
              <a:gd name="T32" fmla="*/ 2 w 8"/>
              <a:gd name="T33" fmla="*/ 2 h 12"/>
              <a:gd name="T34" fmla="*/ 3 w 8"/>
              <a:gd name="T35" fmla="*/ 1 h 12"/>
              <a:gd name="T36" fmla="*/ 4 w 8"/>
              <a:gd name="T37" fmla="*/ 0 h 12"/>
              <a:gd name="T38" fmla="*/ 5 w 8"/>
              <a:gd name="T39" fmla="*/ 1 h 12"/>
              <a:gd name="T40" fmla="*/ 6 w 8"/>
              <a:gd name="T41" fmla="*/ 2 h 12"/>
              <a:gd name="T42" fmla="*/ 6 w 8"/>
              <a:gd name="T43" fmla="*/ 2 h 12"/>
              <a:gd name="T44" fmla="*/ 7 w 8"/>
              <a:gd name="T45" fmla="*/ 1 h 12"/>
              <a:gd name="T46" fmla="*/ 7 w 8"/>
              <a:gd name="T47" fmla="*/ 2 h 12"/>
              <a:gd name="T48" fmla="*/ 7 w 8"/>
              <a:gd name="T49" fmla="*/ 3 h 12"/>
              <a:gd name="T50" fmla="*/ 8 w 8"/>
              <a:gd name="T51" fmla="*/ 5 h 12"/>
              <a:gd name="T52" fmla="*/ 4 w 8"/>
              <a:gd name="T53" fmla="*/ 11 h 12"/>
              <a:gd name="T54" fmla="*/ 3 w 8"/>
              <a:gd name="T55" fmla="*/ 12 h 12"/>
              <a:gd name="T56" fmla="*/ 5 w 8"/>
              <a:gd name="T57" fmla="*/ 8 h 12"/>
              <a:gd name="T58" fmla="*/ 5 w 8"/>
              <a:gd name="T59" fmla="*/ 9 h 12"/>
              <a:gd name="T60" fmla="*/ 5 w 8"/>
              <a:gd name="T61" fmla="*/ 9 h 12"/>
              <a:gd name="T62" fmla="*/ 7 w 8"/>
              <a:gd name="T63" fmla="*/ 5 h 12"/>
              <a:gd name="T64" fmla="*/ 6 w 8"/>
              <a:gd name="T65" fmla="*/ 4 h 12"/>
              <a:gd name="T66" fmla="*/ 6 w 8"/>
              <a:gd name="T67" fmla="*/ 4 h 12"/>
              <a:gd name="T68" fmla="*/ 6 w 8"/>
              <a:gd name="T69" fmla="*/ 3 h 12"/>
              <a:gd name="T70" fmla="*/ 6 w 8"/>
              <a:gd name="T71" fmla="*/ 3 h 12"/>
              <a:gd name="T72" fmla="*/ 4 w 8"/>
              <a:gd name="T73" fmla="*/ 2 h 12"/>
              <a:gd name="T74" fmla="*/ 4 w 8"/>
              <a:gd name="T75" fmla="*/ 2 h 12"/>
              <a:gd name="T76" fmla="*/ 3 w 8"/>
              <a:gd name="T77" fmla="*/ 3 h 12"/>
              <a:gd name="T78" fmla="*/ 3 w 8"/>
              <a:gd name="T79" fmla="*/ 3 h 12"/>
              <a:gd name="T80" fmla="*/ 4 w 8"/>
              <a:gd name="T81" fmla="*/ 7 h 12"/>
              <a:gd name="T82" fmla="*/ 3 w 8"/>
              <a:gd name="T83" fmla="*/ 8 h 12"/>
              <a:gd name="T84" fmla="*/ 5 w 8"/>
              <a:gd name="T85" fmla="*/ 8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" h="12">
                <a:moveTo>
                  <a:pt x="3" y="12"/>
                </a:move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2" y="10"/>
                  <a:pt x="2" y="8"/>
                  <a:pt x="2" y="7"/>
                </a:cubicBezTo>
                <a:cubicBezTo>
                  <a:pt x="2" y="7"/>
                  <a:pt x="2" y="6"/>
                  <a:pt x="2" y="6"/>
                </a:cubicBezTo>
                <a:cubicBezTo>
                  <a:pt x="2" y="6"/>
                  <a:pt x="2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5"/>
                  <a:pt x="1" y="5"/>
                  <a:pt x="1" y="5"/>
                </a:cubicBezTo>
                <a:cubicBezTo>
                  <a:pt x="1" y="4"/>
                  <a:pt x="1" y="4"/>
                  <a:pt x="1" y="4"/>
                </a:cubicBezTo>
                <a:cubicBezTo>
                  <a:pt x="0" y="4"/>
                  <a:pt x="0" y="4"/>
                  <a:pt x="0" y="4"/>
                </a:cubicBezTo>
                <a:cubicBezTo>
                  <a:pt x="1" y="3"/>
                  <a:pt x="1" y="3"/>
                  <a:pt x="1" y="3"/>
                </a:cubicBezTo>
                <a:cubicBezTo>
                  <a:pt x="0" y="2"/>
                  <a:pt x="0" y="2"/>
                  <a:pt x="0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2" y="2"/>
                </a:cubicBezTo>
                <a:cubicBezTo>
                  <a:pt x="1" y="1"/>
                  <a:pt x="1" y="1"/>
                  <a:pt x="1" y="1"/>
                </a:cubicBezTo>
                <a:cubicBezTo>
                  <a:pt x="2" y="2"/>
                  <a:pt x="2" y="2"/>
                  <a:pt x="2" y="2"/>
                </a:cubicBezTo>
                <a:cubicBezTo>
                  <a:pt x="3" y="2"/>
                  <a:pt x="3" y="1"/>
                  <a:pt x="3" y="1"/>
                </a:cubicBezTo>
                <a:cubicBezTo>
                  <a:pt x="4" y="0"/>
                  <a:pt x="4" y="0"/>
                  <a:pt x="4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1"/>
                  <a:pt x="7" y="1"/>
                  <a:pt x="7" y="1"/>
                </a:cubicBezTo>
                <a:cubicBezTo>
                  <a:pt x="7" y="2"/>
                  <a:pt x="7" y="2"/>
                  <a:pt x="7" y="2"/>
                </a:cubicBezTo>
                <a:cubicBezTo>
                  <a:pt x="7" y="3"/>
                  <a:pt x="7" y="3"/>
                  <a:pt x="7" y="3"/>
                </a:cubicBezTo>
                <a:cubicBezTo>
                  <a:pt x="8" y="3"/>
                  <a:pt x="8" y="4"/>
                  <a:pt x="8" y="5"/>
                </a:cubicBezTo>
                <a:cubicBezTo>
                  <a:pt x="8" y="7"/>
                  <a:pt x="6" y="10"/>
                  <a:pt x="4" y="11"/>
                </a:cubicBezTo>
                <a:lnTo>
                  <a:pt x="3" y="12"/>
                </a:lnTo>
                <a:close/>
                <a:moveTo>
                  <a:pt x="5" y="8"/>
                </a:moveTo>
                <a:cubicBezTo>
                  <a:pt x="5" y="8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6" y="8"/>
                  <a:pt x="7" y="6"/>
                  <a:pt x="7" y="5"/>
                </a:cubicBezTo>
                <a:cubicBezTo>
                  <a:pt x="7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5"/>
                  <a:pt x="4" y="6"/>
                  <a:pt x="4" y="7"/>
                </a:cubicBezTo>
                <a:cubicBezTo>
                  <a:pt x="4" y="8"/>
                  <a:pt x="3" y="8"/>
                  <a:pt x="3" y="8"/>
                </a:cubicBezTo>
                <a:lnTo>
                  <a:pt x="5" y="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17" name="Freeform 614"/>
          <p:cNvSpPr/>
          <p:nvPr/>
        </p:nvSpPr>
        <p:spPr bwMode="auto">
          <a:xfrm>
            <a:off x="10179253" y="3426324"/>
            <a:ext cx="7809" cy="11714"/>
          </a:xfrm>
          <a:custGeom>
            <a:avLst/>
            <a:gdLst>
              <a:gd name="T0" fmla="*/ 0 w 1"/>
              <a:gd name="T1" fmla="*/ 0 h 1"/>
              <a:gd name="T2" fmla="*/ 0 w 1"/>
              <a:gd name="T3" fmla="*/ 1 h 1"/>
              <a:gd name="T4" fmla="*/ 0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1" y="1"/>
                  <a:pt x="0" y="1"/>
                  <a:pt x="0" y="0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18" name="Freeform 615"/>
          <p:cNvSpPr/>
          <p:nvPr/>
        </p:nvSpPr>
        <p:spPr bwMode="auto">
          <a:xfrm>
            <a:off x="10159732" y="3426324"/>
            <a:ext cx="27331" cy="19523"/>
          </a:xfrm>
          <a:custGeom>
            <a:avLst/>
            <a:gdLst>
              <a:gd name="T0" fmla="*/ 0 w 3"/>
              <a:gd name="T1" fmla="*/ 2 h 2"/>
              <a:gd name="T2" fmla="*/ 1 w 3"/>
              <a:gd name="T3" fmla="*/ 1 h 2"/>
              <a:gd name="T4" fmla="*/ 2 w 3"/>
              <a:gd name="T5" fmla="*/ 0 h 2"/>
              <a:gd name="T6" fmla="*/ 3 w 3"/>
              <a:gd name="T7" fmla="*/ 0 h 2"/>
              <a:gd name="T8" fmla="*/ 3 w 3"/>
              <a:gd name="T9" fmla="*/ 1 h 2"/>
              <a:gd name="T10" fmla="*/ 2 w 3"/>
              <a:gd name="T11" fmla="*/ 2 h 2"/>
              <a:gd name="T12" fmla="*/ 0 w 3"/>
              <a:gd name="T1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2">
                <a:moveTo>
                  <a:pt x="0" y="2"/>
                </a:moveTo>
                <a:cubicBezTo>
                  <a:pt x="1" y="1"/>
                  <a:pt x="1" y="1"/>
                  <a:pt x="1" y="1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2"/>
                  <a:pt x="2" y="2"/>
                </a:cubicBezTo>
                <a:lnTo>
                  <a:pt x="0" y="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19" name="Freeform 616"/>
          <p:cNvSpPr/>
          <p:nvPr/>
        </p:nvSpPr>
        <p:spPr bwMode="auto">
          <a:xfrm>
            <a:off x="10112882" y="3426324"/>
            <a:ext cx="66373" cy="58565"/>
          </a:xfrm>
          <a:custGeom>
            <a:avLst/>
            <a:gdLst>
              <a:gd name="T0" fmla="*/ 5 w 7"/>
              <a:gd name="T1" fmla="*/ 5 h 6"/>
              <a:gd name="T2" fmla="*/ 2 w 7"/>
              <a:gd name="T3" fmla="*/ 6 h 6"/>
              <a:gd name="T4" fmla="*/ 0 w 7"/>
              <a:gd name="T5" fmla="*/ 4 h 6"/>
              <a:gd name="T6" fmla="*/ 4 w 7"/>
              <a:gd name="T7" fmla="*/ 1 h 6"/>
              <a:gd name="T8" fmla="*/ 5 w 7"/>
              <a:gd name="T9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6">
                <a:moveTo>
                  <a:pt x="5" y="5"/>
                </a:moveTo>
                <a:cubicBezTo>
                  <a:pt x="3" y="3"/>
                  <a:pt x="4" y="6"/>
                  <a:pt x="2" y="6"/>
                </a:cubicBezTo>
                <a:cubicBezTo>
                  <a:pt x="1" y="6"/>
                  <a:pt x="1" y="4"/>
                  <a:pt x="0" y="4"/>
                </a:cubicBezTo>
                <a:cubicBezTo>
                  <a:pt x="2" y="2"/>
                  <a:pt x="3" y="3"/>
                  <a:pt x="4" y="1"/>
                </a:cubicBezTo>
                <a:cubicBezTo>
                  <a:pt x="6" y="0"/>
                  <a:pt x="7" y="3"/>
                  <a:pt x="5" y="5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20" name="Freeform 617"/>
          <p:cNvSpPr>
            <a:spLocks noEditPoints="1"/>
          </p:cNvSpPr>
          <p:nvPr/>
        </p:nvSpPr>
        <p:spPr bwMode="auto">
          <a:xfrm>
            <a:off x="10105073" y="3426324"/>
            <a:ext cx="74181" cy="66373"/>
          </a:xfrm>
          <a:custGeom>
            <a:avLst/>
            <a:gdLst>
              <a:gd name="T0" fmla="*/ 3 w 8"/>
              <a:gd name="T1" fmla="*/ 7 h 7"/>
              <a:gd name="T2" fmla="*/ 3 w 8"/>
              <a:gd name="T3" fmla="*/ 7 h 7"/>
              <a:gd name="T4" fmla="*/ 2 w 8"/>
              <a:gd name="T5" fmla="*/ 6 h 7"/>
              <a:gd name="T6" fmla="*/ 1 w 8"/>
              <a:gd name="T7" fmla="*/ 5 h 7"/>
              <a:gd name="T8" fmla="*/ 0 w 8"/>
              <a:gd name="T9" fmla="*/ 5 h 7"/>
              <a:gd name="T10" fmla="*/ 0 w 8"/>
              <a:gd name="T11" fmla="*/ 4 h 7"/>
              <a:gd name="T12" fmla="*/ 3 w 8"/>
              <a:gd name="T13" fmla="*/ 2 h 7"/>
              <a:gd name="T14" fmla="*/ 5 w 8"/>
              <a:gd name="T15" fmla="*/ 1 h 7"/>
              <a:gd name="T16" fmla="*/ 8 w 8"/>
              <a:gd name="T17" fmla="*/ 1 h 7"/>
              <a:gd name="T18" fmla="*/ 7 w 8"/>
              <a:gd name="T19" fmla="*/ 5 h 7"/>
              <a:gd name="T20" fmla="*/ 6 w 8"/>
              <a:gd name="T21" fmla="*/ 5 h 7"/>
              <a:gd name="T22" fmla="*/ 6 w 8"/>
              <a:gd name="T23" fmla="*/ 5 h 7"/>
              <a:gd name="T24" fmla="*/ 5 w 8"/>
              <a:gd name="T25" fmla="*/ 5 h 7"/>
              <a:gd name="T26" fmla="*/ 5 w 8"/>
              <a:gd name="T27" fmla="*/ 5 h 7"/>
              <a:gd name="T28" fmla="*/ 3 w 8"/>
              <a:gd name="T29" fmla="*/ 7 h 7"/>
              <a:gd name="T30" fmla="*/ 2 w 8"/>
              <a:gd name="T31" fmla="*/ 4 h 7"/>
              <a:gd name="T32" fmla="*/ 3 w 8"/>
              <a:gd name="T33" fmla="*/ 5 h 7"/>
              <a:gd name="T34" fmla="*/ 3 w 8"/>
              <a:gd name="T35" fmla="*/ 5 h 7"/>
              <a:gd name="T36" fmla="*/ 3 w 8"/>
              <a:gd name="T37" fmla="*/ 6 h 7"/>
              <a:gd name="T38" fmla="*/ 3 w 8"/>
              <a:gd name="T39" fmla="*/ 5 h 7"/>
              <a:gd name="T40" fmla="*/ 3 w 8"/>
              <a:gd name="T41" fmla="*/ 6 h 7"/>
              <a:gd name="T42" fmla="*/ 3 w 8"/>
              <a:gd name="T43" fmla="*/ 5 h 7"/>
              <a:gd name="T44" fmla="*/ 3 w 8"/>
              <a:gd name="T45" fmla="*/ 5 h 7"/>
              <a:gd name="T46" fmla="*/ 5 w 8"/>
              <a:gd name="T47" fmla="*/ 3 h 7"/>
              <a:gd name="T48" fmla="*/ 6 w 8"/>
              <a:gd name="T49" fmla="*/ 4 h 7"/>
              <a:gd name="T50" fmla="*/ 6 w 8"/>
              <a:gd name="T51" fmla="*/ 2 h 7"/>
              <a:gd name="T52" fmla="*/ 6 w 8"/>
              <a:gd name="T53" fmla="*/ 1 h 7"/>
              <a:gd name="T54" fmla="*/ 6 w 8"/>
              <a:gd name="T55" fmla="*/ 2 h 7"/>
              <a:gd name="T56" fmla="*/ 4 w 8"/>
              <a:gd name="T57" fmla="*/ 3 h 7"/>
              <a:gd name="T58" fmla="*/ 2 w 8"/>
              <a:gd name="T59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" h="7">
                <a:moveTo>
                  <a:pt x="3" y="7"/>
                </a:moveTo>
                <a:cubicBezTo>
                  <a:pt x="3" y="7"/>
                  <a:pt x="3" y="7"/>
                  <a:pt x="3" y="7"/>
                </a:cubicBezTo>
                <a:cubicBezTo>
                  <a:pt x="2" y="7"/>
                  <a:pt x="2" y="6"/>
                  <a:pt x="2" y="6"/>
                </a:cubicBezTo>
                <a:cubicBezTo>
                  <a:pt x="1" y="5"/>
                  <a:pt x="1" y="5"/>
                  <a:pt x="1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4"/>
                  <a:pt x="0" y="4"/>
                  <a:pt x="0" y="4"/>
                </a:cubicBezTo>
                <a:cubicBezTo>
                  <a:pt x="1" y="2"/>
                  <a:pt x="2" y="2"/>
                  <a:pt x="3" y="2"/>
                </a:cubicBezTo>
                <a:cubicBezTo>
                  <a:pt x="4" y="1"/>
                  <a:pt x="4" y="1"/>
                  <a:pt x="5" y="1"/>
                </a:cubicBezTo>
                <a:cubicBezTo>
                  <a:pt x="6" y="0"/>
                  <a:pt x="7" y="0"/>
                  <a:pt x="8" y="1"/>
                </a:cubicBezTo>
                <a:cubicBezTo>
                  <a:pt x="8" y="2"/>
                  <a:pt x="8" y="4"/>
                  <a:pt x="7" y="5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6"/>
                  <a:pt x="4" y="7"/>
                  <a:pt x="3" y="7"/>
                </a:cubicBezTo>
                <a:close/>
                <a:moveTo>
                  <a:pt x="2" y="4"/>
                </a:moveTo>
                <a:cubicBezTo>
                  <a:pt x="2" y="4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6"/>
                  <a:pt x="3" y="6"/>
                  <a:pt x="3" y="6"/>
                </a:cubicBezTo>
                <a:cubicBezTo>
                  <a:pt x="3" y="5"/>
                  <a:pt x="3" y="5"/>
                  <a:pt x="3" y="5"/>
                </a:cubicBezTo>
                <a:cubicBezTo>
                  <a:pt x="3" y="6"/>
                  <a:pt x="3" y="6"/>
                  <a:pt x="3" y="6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4" y="4"/>
                  <a:pt x="4" y="3"/>
                  <a:pt x="5" y="3"/>
                </a:cubicBezTo>
                <a:cubicBezTo>
                  <a:pt x="5" y="3"/>
                  <a:pt x="6" y="3"/>
                  <a:pt x="6" y="4"/>
                </a:cubicBezTo>
                <a:cubicBezTo>
                  <a:pt x="7" y="3"/>
                  <a:pt x="7" y="2"/>
                  <a:pt x="6" y="2"/>
                </a:cubicBezTo>
                <a:cubicBezTo>
                  <a:pt x="6" y="2"/>
                  <a:pt x="6" y="1"/>
                  <a:pt x="6" y="1"/>
                </a:cubicBezTo>
                <a:cubicBezTo>
                  <a:pt x="6" y="1"/>
                  <a:pt x="6" y="1"/>
                  <a:pt x="6" y="2"/>
                </a:cubicBezTo>
                <a:cubicBezTo>
                  <a:pt x="5" y="2"/>
                  <a:pt x="4" y="3"/>
                  <a:pt x="4" y="3"/>
                </a:cubicBezTo>
                <a:cubicBezTo>
                  <a:pt x="3" y="3"/>
                  <a:pt x="3" y="3"/>
                  <a:pt x="2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21" name="Freeform 618"/>
          <p:cNvSpPr/>
          <p:nvPr/>
        </p:nvSpPr>
        <p:spPr bwMode="auto">
          <a:xfrm>
            <a:off x="9909861" y="3168644"/>
            <a:ext cx="167884" cy="175692"/>
          </a:xfrm>
          <a:custGeom>
            <a:avLst/>
            <a:gdLst>
              <a:gd name="T0" fmla="*/ 18 w 18"/>
              <a:gd name="T1" fmla="*/ 1 h 19"/>
              <a:gd name="T2" fmla="*/ 15 w 18"/>
              <a:gd name="T3" fmla="*/ 5 h 19"/>
              <a:gd name="T4" fmla="*/ 13 w 18"/>
              <a:gd name="T5" fmla="*/ 9 h 19"/>
              <a:gd name="T6" fmla="*/ 9 w 18"/>
              <a:gd name="T7" fmla="*/ 11 h 19"/>
              <a:gd name="T8" fmla="*/ 12 w 18"/>
              <a:gd name="T9" fmla="*/ 15 h 19"/>
              <a:gd name="T10" fmla="*/ 8 w 18"/>
              <a:gd name="T11" fmla="*/ 17 h 19"/>
              <a:gd name="T12" fmla="*/ 5 w 18"/>
              <a:gd name="T13" fmla="*/ 17 h 19"/>
              <a:gd name="T14" fmla="*/ 3 w 18"/>
              <a:gd name="T15" fmla="*/ 17 h 19"/>
              <a:gd name="T16" fmla="*/ 2 w 18"/>
              <a:gd name="T17" fmla="*/ 17 h 19"/>
              <a:gd name="T18" fmla="*/ 4 w 18"/>
              <a:gd name="T19" fmla="*/ 15 h 19"/>
              <a:gd name="T20" fmla="*/ 4 w 18"/>
              <a:gd name="T21" fmla="*/ 12 h 19"/>
              <a:gd name="T22" fmla="*/ 1 w 18"/>
              <a:gd name="T23" fmla="*/ 10 h 19"/>
              <a:gd name="T24" fmla="*/ 5 w 18"/>
              <a:gd name="T25" fmla="*/ 7 h 19"/>
              <a:gd name="T26" fmla="*/ 8 w 18"/>
              <a:gd name="T27" fmla="*/ 5 h 19"/>
              <a:gd name="T28" fmla="*/ 11 w 18"/>
              <a:gd name="T29" fmla="*/ 3 h 19"/>
              <a:gd name="T30" fmla="*/ 16 w 18"/>
              <a:gd name="T31" fmla="*/ 0 h 19"/>
              <a:gd name="T32" fmla="*/ 18 w 18"/>
              <a:gd name="T33" fmla="*/ 1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" h="19">
                <a:moveTo>
                  <a:pt x="18" y="1"/>
                </a:moveTo>
                <a:cubicBezTo>
                  <a:pt x="18" y="3"/>
                  <a:pt x="16" y="3"/>
                  <a:pt x="15" y="5"/>
                </a:cubicBezTo>
                <a:cubicBezTo>
                  <a:pt x="14" y="7"/>
                  <a:pt x="16" y="7"/>
                  <a:pt x="13" y="9"/>
                </a:cubicBezTo>
                <a:cubicBezTo>
                  <a:pt x="12" y="9"/>
                  <a:pt x="9" y="11"/>
                  <a:pt x="9" y="11"/>
                </a:cubicBezTo>
                <a:cubicBezTo>
                  <a:pt x="9" y="14"/>
                  <a:pt x="10" y="14"/>
                  <a:pt x="12" y="15"/>
                </a:cubicBezTo>
                <a:cubicBezTo>
                  <a:pt x="11" y="16"/>
                  <a:pt x="9" y="16"/>
                  <a:pt x="8" y="17"/>
                </a:cubicBezTo>
                <a:cubicBezTo>
                  <a:pt x="7" y="18"/>
                  <a:pt x="6" y="18"/>
                  <a:pt x="5" y="17"/>
                </a:cubicBezTo>
                <a:cubicBezTo>
                  <a:pt x="4" y="19"/>
                  <a:pt x="3" y="18"/>
                  <a:pt x="3" y="17"/>
                </a:cubicBezTo>
                <a:cubicBezTo>
                  <a:pt x="3" y="17"/>
                  <a:pt x="3" y="17"/>
                  <a:pt x="2" y="17"/>
                </a:cubicBezTo>
                <a:cubicBezTo>
                  <a:pt x="2" y="16"/>
                  <a:pt x="3" y="15"/>
                  <a:pt x="4" y="15"/>
                </a:cubicBezTo>
                <a:cubicBezTo>
                  <a:pt x="3" y="14"/>
                  <a:pt x="4" y="13"/>
                  <a:pt x="4" y="12"/>
                </a:cubicBezTo>
                <a:cubicBezTo>
                  <a:pt x="3" y="12"/>
                  <a:pt x="0" y="12"/>
                  <a:pt x="1" y="10"/>
                </a:cubicBezTo>
                <a:cubicBezTo>
                  <a:pt x="3" y="9"/>
                  <a:pt x="3" y="8"/>
                  <a:pt x="5" y="7"/>
                </a:cubicBezTo>
                <a:cubicBezTo>
                  <a:pt x="6" y="7"/>
                  <a:pt x="7" y="5"/>
                  <a:pt x="8" y="5"/>
                </a:cubicBezTo>
                <a:cubicBezTo>
                  <a:pt x="10" y="6"/>
                  <a:pt x="12" y="6"/>
                  <a:pt x="11" y="3"/>
                </a:cubicBezTo>
                <a:cubicBezTo>
                  <a:pt x="14" y="4"/>
                  <a:pt x="15" y="2"/>
                  <a:pt x="16" y="0"/>
                </a:cubicBezTo>
                <a:cubicBezTo>
                  <a:pt x="17" y="0"/>
                  <a:pt x="17" y="1"/>
                  <a:pt x="18" y="1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22" name="Freeform 619"/>
          <p:cNvSpPr>
            <a:spLocks noEditPoints="1"/>
          </p:cNvSpPr>
          <p:nvPr/>
        </p:nvSpPr>
        <p:spPr bwMode="auto">
          <a:xfrm>
            <a:off x="9909861" y="3156930"/>
            <a:ext cx="175692" cy="187404"/>
          </a:xfrm>
          <a:custGeom>
            <a:avLst/>
            <a:gdLst>
              <a:gd name="T0" fmla="*/ 3 w 19"/>
              <a:gd name="T1" fmla="*/ 19 h 20"/>
              <a:gd name="T2" fmla="*/ 1 w 19"/>
              <a:gd name="T3" fmla="*/ 19 h 20"/>
              <a:gd name="T4" fmla="*/ 3 w 19"/>
              <a:gd name="T5" fmla="*/ 16 h 20"/>
              <a:gd name="T6" fmla="*/ 1 w 19"/>
              <a:gd name="T7" fmla="*/ 12 h 20"/>
              <a:gd name="T8" fmla="*/ 3 w 19"/>
              <a:gd name="T9" fmla="*/ 9 h 20"/>
              <a:gd name="T10" fmla="*/ 5 w 19"/>
              <a:gd name="T11" fmla="*/ 7 h 20"/>
              <a:gd name="T12" fmla="*/ 8 w 19"/>
              <a:gd name="T13" fmla="*/ 5 h 20"/>
              <a:gd name="T14" fmla="*/ 11 w 19"/>
              <a:gd name="T15" fmla="*/ 6 h 20"/>
              <a:gd name="T16" fmla="*/ 10 w 19"/>
              <a:gd name="T17" fmla="*/ 4 h 20"/>
              <a:gd name="T18" fmla="*/ 16 w 19"/>
              <a:gd name="T19" fmla="*/ 1 h 20"/>
              <a:gd name="T20" fmla="*/ 17 w 19"/>
              <a:gd name="T21" fmla="*/ 0 h 20"/>
              <a:gd name="T22" fmla="*/ 18 w 19"/>
              <a:gd name="T23" fmla="*/ 2 h 20"/>
              <a:gd name="T24" fmla="*/ 16 w 19"/>
              <a:gd name="T25" fmla="*/ 6 h 20"/>
              <a:gd name="T26" fmla="*/ 14 w 19"/>
              <a:gd name="T27" fmla="*/ 10 h 20"/>
              <a:gd name="T28" fmla="*/ 10 w 19"/>
              <a:gd name="T29" fmla="*/ 12 h 20"/>
              <a:gd name="T30" fmla="*/ 12 w 19"/>
              <a:gd name="T31" fmla="*/ 16 h 20"/>
              <a:gd name="T32" fmla="*/ 12 w 19"/>
              <a:gd name="T33" fmla="*/ 17 h 20"/>
              <a:gd name="T34" fmla="*/ 9 w 19"/>
              <a:gd name="T35" fmla="*/ 18 h 20"/>
              <a:gd name="T36" fmla="*/ 4 w 19"/>
              <a:gd name="T37" fmla="*/ 20 h 20"/>
              <a:gd name="T38" fmla="*/ 5 w 19"/>
              <a:gd name="T39" fmla="*/ 18 h 20"/>
              <a:gd name="T40" fmla="*/ 10 w 19"/>
              <a:gd name="T41" fmla="*/ 16 h 20"/>
              <a:gd name="T42" fmla="*/ 11 w 19"/>
              <a:gd name="T43" fmla="*/ 16 h 20"/>
              <a:gd name="T44" fmla="*/ 11 w 19"/>
              <a:gd name="T45" fmla="*/ 10 h 20"/>
              <a:gd name="T46" fmla="*/ 14 w 19"/>
              <a:gd name="T47" fmla="*/ 7 h 20"/>
              <a:gd name="T48" fmla="*/ 16 w 19"/>
              <a:gd name="T49" fmla="*/ 4 h 20"/>
              <a:gd name="T50" fmla="*/ 16 w 19"/>
              <a:gd name="T51" fmla="*/ 2 h 20"/>
              <a:gd name="T52" fmla="*/ 12 w 19"/>
              <a:gd name="T53" fmla="*/ 6 h 20"/>
              <a:gd name="T54" fmla="*/ 8 w 19"/>
              <a:gd name="T55" fmla="*/ 7 h 20"/>
              <a:gd name="T56" fmla="*/ 5 w 19"/>
              <a:gd name="T57" fmla="*/ 9 h 20"/>
              <a:gd name="T58" fmla="*/ 2 w 19"/>
              <a:gd name="T59" fmla="*/ 12 h 20"/>
              <a:gd name="T60" fmla="*/ 4 w 19"/>
              <a:gd name="T61" fmla="*/ 12 h 20"/>
              <a:gd name="T62" fmla="*/ 5 w 19"/>
              <a:gd name="T63" fmla="*/ 12 h 20"/>
              <a:gd name="T64" fmla="*/ 4 w 19"/>
              <a:gd name="T65" fmla="*/ 14 h 20"/>
              <a:gd name="T66" fmla="*/ 5 w 19"/>
              <a:gd name="T67" fmla="*/ 16 h 20"/>
              <a:gd name="T68" fmla="*/ 3 w 19"/>
              <a:gd name="T69" fmla="*/ 17 h 20"/>
              <a:gd name="T70" fmla="*/ 4 w 19"/>
              <a:gd name="T71" fmla="*/ 18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" h="20">
                <a:moveTo>
                  <a:pt x="4" y="20"/>
                </a:moveTo>
                <a:cubicBezTo>
                  <a:pt x="3" y="20"/>
                  <a:pt x="3" y="20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8"/>
                  <a:pt x="1" y="18"/>
                  <a:pt x="1" y="18"/>
                </a:cubicBezTo>
                <a:cubicBezTo>
                  <a:pt x="2" y="17"/>
                  <a:pt x="2" y="16"/>
                  <a:pt x="3" y="16"/>
                </a:cubicBezTo>
                <a:cubicBezTo>
                  <a:pt x="3" y="15"/>
                  <a:pt x="3" y="14"/>
                  <a:pt x="3" y="14"/>
                </a:cubicBezTo>
                <a:cubicBezTo>
                  <a:pt x="2" y="14"/>
                  <a:pt x="1" y="13"/>
                  <a:pt x="1" y="12"/>
                </a:cubicBezTo>
                <a:cubicBezTo>
                  <a:pt x="1" y="12"/>
                  <a:pt x="0" y="12"/>
                  <a:pt x="1" y="11"/>
                </a:cubicBezTo>
                <a:cubicBezTo>
                  <a:pt x="2" y="10"/>
                  <a:pt x="3" y="9"/>
                  <a:pt x="3" y="9"/>
                </a:cubicBezTo>
                <a:cubicBezTo>
                  <a:pt x="4" y="8"/>
                  <a:pt x="4" y="8"/>
                  <a:pt x="5" y="8"/>
                </a:cubicBezTo>
                <a:cubicBezTo>
                  <a:pt x="5" y="8"/>
                  <a:pt x="5" y="7"/>
                  <a:pt x="5" y="7"/>
                </a:cubicBezTo>
                <a:cubicBezTo>
                  <a:pt x="6" y="6"/>
                  <a:pt x="7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9" y="6"/>
                  <a:pt x="10" y="6"/>
                  <a:pt x="10" y="6"/>
                </a:cubicBezTo>
                <a:cubicBezTo>
                  <a:pt x="10" y="6"/>
                  <a:pt x="11" y="6"/>
                  <a:pt x="11" y="6"/>
                </a:cubicBezTo>
                <a:cubicBezTo>
                  <a:pt x="11" y="6"/>
                  <a:pt x="11" y="5"/>
                  <a:pt x="11" y="5"/>
                </a:cubicBezTo>
                <a:cubicBezTo>
                  <a:pt x="10" y="4"/>
                  <a:pt x="10" y="4"/>
                  <a:pt x="10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3" y="4"/>
                  <a:pt x="14" y="3"/>
                  <a:pt x="16" y="1"/>
                </a:cubicBezTo>
                <a:cubicBezTo>
                  <a:pt x="16" y="0"/>
                  <a:pt x="16" y="0"/>
                  <a:pt x="16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1"/>
                  <a:pt x="17" y="1"/>
                </a:cubicBezTo>
                <a:cubicBezTo>
                  <a:pt x="18" y="1"/>
                  <a:pt x="18" y="1"/>
                  <a:pt x="18" y="2"/>
                </a:cubicBezTo>
                <a:cubicBezTo>
                  <a:pt x="19" y="3"/>
                  <a:pt x="18" y="4"/>
                  <a:pt x="17" y="5"/>
                </a:cubicBezTo>
                <a:cubicBezTo>
                  <a:pt x="17" y="5"/>
                  <a:pt x="16" y="6"/>
                  <a:pt x="16" y="6"/>
                </a:cubicBezTo>
                <a:cubicBezTo>
                  <a:pt x="16" y="7"/>
                  <a:pt x="16" y="7"/>
                  <a:pt x="15" y="8"/>
                </a:cubicBezTo>
                <a:cubicBezTo>
                  <a:pt x="15" y="8"/>
                  <a:pt x="15" y="9"/>
                  <a:pt x="14" y="10"/>
                </a:cubicBezTo>
                <a:cubicBezTo>
                  <a:pt x="13" y="11"/>
                  <a:pt x="13" y="11"/>
                  <a:pt x="12" y="11"/>
                </a:cubicBezTo>
                <a:cubicBezTo>
                  <a:pt x="11" y="12"/>
                  <a:pt x="10" y="12"/>
                  <a:pt x="10" y="12"/>
                </a:cubicBezTo>
                <a:cubicBezTo>
                  <a:pt x="10" y="14"/>
                  <a:pt x="10" y="14"/>
                  <a:pt x="12" y="15"/>
                </a:cubicBezTo>
                <a:cubicBezTo>
                  <a:pt x="12" y="15"/>
                  <a:pt x="12" y="16"/>
                  <a:pt x="12" y="16"/>
                </a:cubicBezTo>
                <a:cubicBezTo>
                  <a:pt x="13" y="16"/>
                  <a:pt x="13" y="16"/>
                  <a:pt x="13" y="16"/>
                </a:cubicBezTo>
                <a:cubicBezTo>
                  <a:pt x="12" y="17"/>
                  <a:pt x="12" y="17"/>
                  <a:pt x="12" y="17"/>
                </a:cubicBezTo>
                <a:cubicBezTo>
                  <a:pt x="12" y="18"/>
                  <a:pt x="11" y="18"/>
                  <a:pt x="10" y="18"/>
                </a:cubicBezTo>
                <a:cubicBezTo>
                  <a:pt x="9" y="18"/>
                  <a:pt x="9" y="18"/>
                  <a:pt x="9" y="18"/>
                </a:cubicBezTo>
                <a:cubicBezTo>
                  <a:pt x="7" y="19"/>
                  <a:pt x="7" y="20"/>
                  <a:pt x="5" y="19"/>
                </a:cubicBezTo>
                <a:cubicBezTo>
                  <a:pt x="4" y="20"/>
                  <a:pt x="4" y="20"/>
                  <a:pt x="4" y="20"/>
                </a:cubicBezTo>
                <a:close/>
                <a:moveTo>
                  <a:pt x="4" y="17"/>
                </a:moveTo>
                <a:cubicBezTo>
                  <a:pt x="5" y="18"/>
                  <a:pt x="5" y="18"/>
                  <a:pt x="5" y="18"/>
                </a:cubicBezTo>
                <a:cubicBezTo>
                  <a:pt x="6" y="18"/>
                  <a:pt x="6" y="18"/>
                  <a:pt x="8" y="17"/>
                </a:cubicBezTo>
                <a:cubicBezTo>
                  <a:pt x="8" y="17"/>
                  <a:pt x="9" y="17"/>
                  <a:pt x="10" y="16"/>
                </a:cubicBezTo>
                <a:cubicBezTo>
                  <a:pt x="10" y="16"/>
                  <a:pt x="10" y="16"/>
                  <a:pt x="11" y="16"/>
                </a:cubicBezTo>
                <a:cubicBezTo>
                  <a:pt x="11" y="16"/>
                  <a:pt x="11" y="16"/>
                  <a:pt x="11" y="16"/>
                </a:cubicBezTo>
                <a:cubicBezTo>
                  <a:pt x="9" y="15"/>
                  <a:pt x="9" y="15"/>
                  <a:pt x="9" y="12"/>
                </a:cubicBezTo>
                <a:cubicBezTo>
                  <a:pt x="9" y="12"/>
                  <a:pt x="9" y="11"/>
                  <a:pt x="11" y="10"/>
                </a:cubicBezTo>
                <a:cubicBezTo>
                  <a:pt x="12" y="10"/>
                  <a:pt x="13" y="9"/>
                  <a:pt x="13" y="9"/>
                </a:cubicBezTo>
                <a:cubicBezTo>
                  <a:pt x="14" y="8"/>
                  <a:pt x="14" y="8"/>
                  <a:pt x="14" y="7"/>
                </a:cubicBezTo>
                <a:cubicBezTo>
                  <a:pt x="14" y="7"/>
                  <a:pt x="14" y="6"/>
                  <a:pt x="15" y="5"/>
                </a:cubicBezTo>
                <a:cubicBezTo>
                  <a:pt x="15" y="5"/>
                  <a:pt x="16" y="4"/>
                  <a:pt x="16" y="4"/>
                </a:cubicBezTo>
                <a:cubicBezTo>
                  <a:pt x="17" y="3"/>
                  <a:pt x="17" y="3"/>
                  <a:pt x="17" y="2"/>
                </a:cubicBezTo>
                <a:cubicBezTo>
                  <a:pt x="17" y="2"/>
                  <a:pt x="17" y="2"/>
                  <a:pt x="16" y="2"/>
                </a:cubicBezTo>
                <a:cubicBezTo>
                  <a:pt x="15" y="3"/>
                  <a:pt x="14" y="5"/>
                  <a:pt x="12" y="5"/>
                </a:cubicBezTo>
                <a:cubicBezTo>
                  <a:pt x="12" y="6"/>
                  <a:pt x="12" y="6"/>
                  <a:pt x="12" y="6"/>
                </a:cubicBezTo>
                <a:cubicBezTo>
                  <a:pt x="12" y="7"/>
                  <a:pt x="11" y="7"/>
                  <a:pt x="10" y="7"/>
                </a:cubicBezTo>
                <a:cubicBezTo>
                  <a:pt x="9" y="7"/>
                  <a:pt x="9" y="7"/>
                  <a:pt x="8" y="7"/>
                </a:cubicBezTo>
                <a:cubicBezTo>
                  <a:pt x="8" y="7"/>
                  <a:pt x="7" y="7"/>
                  <a:pt x="6" y="8"/>
                </a:cubicBezTo>
                <a:cubicBezTo>
                  <a:pt x="6" y="8"/>
                  <a:pt x="6" y="9"/>
                  <a:pt x="5" y="9"/>
                </a:cubicBezTo>
                <a:cubicBezTo>
                  <a:pt x="5" y="9"/>
                  <a:pt x="5" y="10"/>
                  <a:pt x="4" y="10"/>
                </a:cubicBezTo>
                <a:cubicBezTo>
                  <a:pt x="3" y="10"/>
                  <a:pt x="3" y="11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3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4" y="14"/>
                  <a:pt x="4" y="14"/>
                </a:cubicBezTo>
                <a:cubicBezTo>
                  <a:pt x="4" y="15"/>
                  <a:pt x="4" y="15"/>
                  <a:pt x="4" y="15"/>
                </a:cubicBezTo>
                <a:cubicBezTo>
                  <a:pt x="5" y="16"/>
                  <a:pt x="5" y="16"/>
                  <a:pt x="5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7"/>
                  <a:pt x="3" y="17"/>
                  <a:pt x="3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8"/>
                  <a:pt x="4" y="18"/>
                  <a:pt x="4" y="18"/>
                </a:cubicBezTo>
                <a:lnTo>
                  <a:pt x="4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23" name="Freeform 620"/>
          <p:cNvSpPr/>
          <p:nvPr/>
        </p:nvSpPr>
        <p:spPr bwMode="auto">
          <a:xfrm>
            <a:off x="9956712" y="3305292"/>
            <a:ext cx="101511" cy="132745"/>
          </a:xfrm>
          <a:custGeom>
            <a:avLst/>
            <a:gdLst>
              <a:gd name="T0" fmla="*/ 7 w 11"/>
              <a:gd name="T1" fmla="*/ 0 h 14"/>
              <a:gd name="T2" fmla="*/ 10 w 11"/>
              <a:gd name="T3" fmla="*/ 9 h 14"/>
              <a:gd name="T4" fmla="*/ 7 w 11"/>
              <a:gd name="T5" fmla="*/ 11 h 14"/>
              <a:gd name="T6" fmla="*/ 6 w 11"/>
              <a:gd name="T7" fmla="*/ 12 h 14"/>
              <a:gd name="T8" fmla="*/ 5 w 11"/>
              <a:gd name="T9" fmla="*/ 13 h 14"/>
              <a:gd name="T10" fmla="*/ 4 w 11"/>
              <a:gd name="T11" fmla="*/ 12 h 14"/>
              <a:gd name="T12" fmla="*/ 4 w 11"/>
              <a:gd name="T13" fmla="*/ 13 h 14"/>
              <a:gd name="T14" fmla="*/ 4 w 11"/>
              <a:gd name="T15" fmla="*/ 13 h 14"/>
              <a:gd name="T16" fmla="*/ 1 w 11"/>
              <a:gd name="T17" fmla="*/ 14 h 14"/>
              <a:gd name="T18" fmla="*/ 1 w 11"/>
              <a:gd name="T19" fmla="*/ 13 h 14"/>
              <a:gd name="T20" fmla="*/ 2 w 11"/>
              <a:gd name="T21" fmla="*/ 13 h 14"/>
              <a:gd name="T22" fmla="*/ 2 w 11"/>
              <a:gd name="T23" fmla="*/ 11 h 14"/>
              <a:gd name="T24" fmla="*/ 2 w 11"/>
              <a:gd name="T25" fmla="*/ 6 h 14"/>
              <a:gd name="T26" fmla="*/ 1 w 11"/>
              <a:gd name="T27" fmla="*/ 7 h 14"/>
              <a:gd name="T28" fmla="*/ 3 w 11"/>
              <a:gd name="T29" fmla="*/ 6 h 14"/>
              <a:gd name="T30" fmla="*/ 3 w 11"/>
              <a:gd name="T31" fmla="*/ 2 h 14"/>
              <a:gd name="T32" fmla="*/ 7 w 11"/>
              <a:gd name="T33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" h="14">
                <a:moveTo>
                  <a:pt x="7" y="0"/>
                </a:moveTo>
                <a:cubicBezTo>
                  <a:pt x="8" y="2"/>
                  <a:pt x="11" y="6"/>
                  <a:pt x="10" y="9"/>
                </a:cubicBezTo>
                <a:cubicBezTo>
                  <a:pt x="9" y="11"/>
                  <a:pt x="9" y="11"/>
                  <a:pt x="7" y="11"/>
                </a:cubicBezTo>
                <a:cubicBezTo>
                  <a:pt x="6" y="12"/>
                  <a:pt x="7" y="13"/>
                  <a:pt x="6" y="12"/>
                </a:cubicBezTo>
                <a:cubicBezTo>
                  <a:pt x="5" y="12"/>
                  <a:pt x="5" y="12"/>
                  <a:pt x="5" y="13"/>
                </a:cubicBezTo>
                <a:cubicBezTo>
                  <a:pt x="4" y="13"/>
                  <a:pt x="4" y="13"/>
                  <a:pt x="4" y="12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4"/>
                  <a:pt x="2" y="14"/>
                  <a:pt x="1" y="14"/>
                </a:cubicBezTo>
                <a:cubicBezTo>
                  <a:pt x="1" y="14"/>
                  <a:pt x="1" y="13"/>
                  <a:pt x="1" y="13"/>
                </a:cubicBezTo>
                <a:cubicBezTo>
                  <a:pt x="1" y="13"/>
                  <a:pt x="2" y="13"/>
                  <a:pt x="2" y="13"/>
                </a:cubicBezTo>
                <a:cubicBezTo>
                  <a:pt x="1" y="13"/>
                  <a:pt x="1" y="12"/>
                  <a:pt x="2" y="11"/>
                </a:cubicBezTo>
                <a:cubicBezTo>
                  <a:pt x="2" y="9"/>
                  <a:pt x="2" y="9"/>
                  <a:pt x="2" y="6"/>
                </a:cubicBezTo>
                <a:cubicBezTo>
                  <a:pt x="2" y="7"/>
                  <a:pt x="1" y="7"/>
                  <a:pt x="1" y="7"/>
                </a:cubicBezTo>
                <a:cubicBezTo>
                  <a:pt x="0" y="6"/>
                  <a:pt x="2" y="5"/>
                  <a:pt x="3" y="6"/>
                </a:cubicBezTo>
                <a:cubicBezTo>
                  <a:pt x="2" y="4"/>
                  <a:pt x="1" y="3"/>
                  <a:pt x="3" y="2"/>
                </a:cubicBezTo>
                <a:cubicBezTo>
                  <a:pt x="4" y="1"/>
                  <a:pt x="5" y="2"/>
                  <a:pt x="7" y="0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24" name="Freeform 621"/>
          <p:cNvSpPr>
            <a:spLocks noEditPoints="1"/>
          </p:cNvSpPr>
          <p:nvPr/>
        </p:nvSpPr>
        <p:spPr bwMode="auto">
          <a:xfrm>
            <a:off x="9956712" y="3297483"/>
            <a:ext cx="101511" cy="167884"/>
          </a:xfrm>
          <a:custGeom>
            <a:avLst/>
            <a:gdLst>
              <a:gd name="T0" fmla="*/ 3 w 11"/>
              <a:gd name="T1" fmla="*/ 18 h 18"/>
              <a:gd name="T2" fmla="*/ 3 w 11"/>
              <a:gd name="T3" fmla="*/ 16 h 18"/>
              <a:gd name="T4" fmla="*/ 2 w 11"/>
              <a:gd name="T5" fmla="*/ 15 h 18"/>
              <a:gd name="T6" fmla="*/ 1 w 11"/>
              <a:gd name="T7" fmla="*/ 16 h 18"/>
              <a:gd name="T8" fmla="*/ 0 w 11"/>
              <a:gd name="T9" fmla="*/ 16 h 18"/>
              <a:gd name="T10" fmla="*/ 1 w 11"/>
              <a:gd name="T11" fmla="*/ 13 h 18"/>
              <a:gd name="T12" fmla="*/ 1 w 11"/>
              <a:gd name="T13" fmla="*/ 13 h 18"/>
              <a:gd name="T14" fmla="*/ 1 w 11"/>
              <a:gd name="T15" fmla="*/ 12 h 18"/>
              <a:gd name="T16" fmla="*/ 1 w 11"/>
              <a:gd name="T17" fmla="*/ 9 h 18"/>
              <a:gd name="T18" fmla="*/ 1 w 11"/>
              <a:gd name="T19" fmla="*/ 9 h 18"/>
              <a:gd name="T20" fmla="*/ 1 w 11"/>
              <a:gd name="T21" fmla="*/ 8 h 18"/>
              <a:gd name="T22" fmla="*/ 0 w 11"/>
              <a:gd name="T23" fmla="*/ 7 h 18"/>
              <a:gd name="T24" fmla="*/ 2 w 11"/>
              <a:gd name="T25" fmla="*/ 6 h 18"/>
              <a:gd name="T26" fmla="*/ 2 w 11"/>
              <a:gd name="T27" fmla="*/ 3 h 18"/>
              <a:gd name="T28" fmla="*/ 5 w 11"/>
              <a:gd name="T29" fmla="*/ 2 h 18"/>
              <a:gd name="T30" fmla="*/ 6 w 11"/>
              <a:gd name="T31" fmla="*/ 1 h 18"/>
              <a:gd name="T32" fmla="*/ 7 w 11"/>
              <a:gd name="T33" fmla="*/ 0 h 18"/>
              <a:gd name="T34" fmla="*/ 8 w 11"/>
              <a:gd name="T35" fmla="*/ 1 h 18"/>
              <a:gd name="T36" fmla="*/ 10 w 11"/>
              <a:gd name="T37" fmla="*/ 10 h 18"/>
              <a:gd name="T38" fmla="*/ 8 w 11"/>
              <a:gd name="T39" fmla="*/ 13 h 18"/>
              <a:gd name="T40" fmla="*/ 7 w 11"/>
              <a:gd name="T41" fmla="*/ 13 h 18"/>
              <a:gd name="T42" fmla="*/ 7 w 11"/>
              <a:gd name="T43" fmla="*/ 13 h 18"/>
              <a:gd name="T44" fmla="*/ 7 w 11"/>
              <a:gd name="T45" fmla="*/ 14 h 18"/>
              <a:gd name="T46" fmla="*/ 6 w 11"/>
              <a:gd name="T47" fmla="*/ 14 h 18"/>
              <a:gd name="T48" fmla="*/ 6 w 11"/>
              <a:gd name="T49" fmla="*/ 14 h 18"/>
              <a:gd name="T50" fmla="*/ 5 w 11"/>
              <a:gd name="T51" fmla="*/ 14 h 18"/>
              <a:gd name="T52" fmla="*/ 5 w 11"/>
              <a:gd name="T53" fmla="*/ 15 h 18"/>
              <a:gd name="T54" fmla="*/ 4 w 11"/>
              <a:gd name="T55" fmla="*/ 15 h 18"/>
              <a:gd name="T56" fmla="*/ 3 w 11"/>
              <a:gd name="T57" fmla="*/ 18 h 18"/>
              <a:gd name="T58" fmla="*/ 2 w 11"/>
              <a:gd name="T59" fmla="*/ 7 h 18"/>
              <a:gd name="T60" fmla="*/ 2 w 11"/>
              <a:gd name="T61" fmla="*/ 12 h 18"/>
              <a:gd name="T62" fmla="*/ 2 w 11"/>
              <a:gd name="T63" fmla="*/ 14 h 18"/>
              <a:gd name="T64" fmla="*/ 2 w 11"/>
              <a:gd name="T65" fmla="*/ 14 h 18"/>
              <a:gd name="T66" fmla="*/ 3 w 11"/>
              <a:gd name="T67" fmla="*/ 13 h 18"/>
              <a:gd name="T68" fmla="*/ 4 w 11"/>
              <a:gd name="T69" fmla="*/ 13 h 18"/>
              <a:gd name="T70" fmla="*/ 4 w 11"/>
              <a:gd name="T71" fmla="*/ 12 h 18"/>
              <a:gd name="T72" fmla="*/ 4 w 11"/>
              <a:gd name="T73" fmla="*/ 12 h 18"/>
              <a:gd name="T74" fmla="*/ 6 w 11"/>
              <a:gd name="T75" fmla="*/ 10 h 18"/>
              <a:gd name="T76" fmla="*/ 5 w 11"/>
              <a:gd name="T77" fmla="*/ 12 h 18"/>
              <a:gd name="T78" fmla="*/ 6 w 11"/>
              <a:gd name="T79" fmla="*/ 12 h 18"/>
              <a:gd name="T80" fmla="*/ 7 w 11"/>
              <a:gd name="T81" fmla="*/ 12 h 18"/>
              <a:gd name="T82" fmla="*/ 8 w 11"/>
              <a:gd name="T83" fmla="*/ 11 h 18"/>
              <a:gd name="T84" fmla="*/ 9 w 11"/>
              <a:gd name="T85" fmla="*/ 10 h 18"/>
              <a:gd name="T86" fmla="*/ 7 w 11"/>
              <a:gd name="T87" fmla="*/ 2 h 18"/>
              <a:gd name="T88" fmla="*/ 5 w 11"/>
              <a:gd name="T89" fmla="*/ 3 h 18"/>
              <a:gd name="T90" fmla="*/ 3 w 11"/>
              <a:gd name="T91" fmla="*/ 4 h 18"/>
              <a:gd name="T92" fmla="*/ 3 w 11"/>
              <a:gd name="T93" fmla="*/ 6 h 18"/>
              <a:gd name="T94" fmla="*/ 3 w 11"/>
              <a:gd name="T95" fmla="*/ 7 h 18"/>
              <a:gd name="T96" fmla="*/ 4 w 11"/>
              <a:gd name="T97" fmla="*/ 8 h 18"/>
              <a:gd name="T98" fmla="*/ 2 w 11"/>
              <a:gd name="T99" fmla="*/ 8 h 18"/>
              <a:gd name="T100" fmla="*/ 2 w 11"/>
              <a:gd name="T101" fmla="*/ 7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1" h="18">
                <a:moveTo>
                  <a:pt x="3" y="18"/>
                </a:moveTo>
                <a:cubicBezTo>
                  <a:pt x="3" y="16"/>
                  <a:pt x="3" y="16"/>
                  <a:pt x="3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6"/>
                  <a:pt x="1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cubicBezTo>
                  <a:pt x="1" y="11"/>
                  <a:pt x="2" y="10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7"/>
                  <a:pt x="0" y="7"/>
                </a:cubicBezTo>
                <a:cubicBezTo>
                  <a:pt x="1" y="6"/>
                  <a:pt x="1" y="6"/>
                  <a:pt x="2" y="6"/>
                </a:cubicBezTo>
                <a:cubicBezTo>
                  <a:pt x="1" y="5"/>
                  <a:pt x="1" y="4"/>
                  <a:pt x="2" y="3"/>
                </a:cubicBezTo>
                <a:cubicBezTo>
                  <a:pt x="3" y="2"/>
                  <a:pt x="4" y="2"/>
                  <a:pt x="5" y="2"/>
                </a:cubicBezTo>
                <a:cubicBezTo>
                  <a:pt x="5" y="2"/>
                  <a:pt x="6" y="1"/>
                  <a:pt x="6" y="1"/>
                </a:cubicBezTo>
                <a:cubicBezTo>
                  <a:pt x="7" y="0"/>
                  <a:pt x="7" y="0"/>
                  <a:pt x="7" y="0"/>
                </a:cubicBezTo>
                <a:cubicBezTo>
                  <a:pt x="8" y="1"/>
                  <a:pt x="8" y="1"/>
                  <a:pt x="8" y="1"/>
                </a:cubicBezTo>
                <a:cubicBezTo>
                  <a:pt x="9" y="4"/>
                  <a:pt x="11" y="7"/>
                  <a:pt x="10" y="10"/>
                </a:cubicBezTo>
                <a:cubicBezTo>
                  <a:pt x="10" y="12"/>
                  <a:pt x="9" y="12"/>
                  <a:pt x="8" y="13"/>
                </a:cubicBezTo>
                <a:cubicBezTo>
                  <a:pt x="8" y="13"/>
                  <a:pt x="8" y="13"/>
                  <a:pt x="7" y="13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4"/>
                  <a:pt x="7" y="14"/>
                  <a:pt x="7" y="14"/>
                </a:cubicBezTo>
                <a:cubicBezTo>
                  <a:pt x="6" y="14"/>
                  <a:pt x="6" y="14"/>
                  <a:pt x="6" y="14"/>
                </a:cubicBezTo>
                <a:cubicBezTo>
                  <a:pt x="6" y="14"/>
                  <a:pt x="6" y="14"/>
                  <a:pt x="6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5"/>
                  <a:pt x="5" y="15"/>
                  <a:pt x="5" y="15"/>
                </a:cubicBezTo>
                <a:cubicBezTo>
                  <a:pt x="4" y="15"/>
                  <a:pt x="4" y="15"/>
                  <a:pt x="4" y="15"/>
                </a:cubicBezTo>
                <a:lnTo>
                  <a:pt x="3" y="18"/>
                </a:lnTo>
                <a:close/>
                <a:moveTo>
                  <a:pt x="2" y="7"/>
                </a:moveTo>
                <a:cubicBezTo>
                  <a:pt x="3" y="10"/>
                  <a:pt x="3" y="10"/>
                  <a:pt x="2" y="12"/>
                </a:cubicBezTo>
                <a:cubicBezTo>
                  <a:pt x="2" y="13"/>
                  <a:pt x="2" y="13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3" y="14"/>
                  <a:pt x="3" y="14"/>
                  <a:pt x="3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6" y="10"/>
                  <a:pt x="6" y="10"/>
                  <a:pt x="6" y="10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2"/>
                  <a:pt x="6" y="12"/>
                  <a:pt x="6" y="12"/>
                </a:cubicBezTo>
                <a:cubicBezTo>
                  <a:pt x="6" y="12"/>
                  <a:pt x="7" y="12"/>
                  <a:pt x="7" y="12"/>
                </a:cubicBezTo>
                <a:cubicBezTo>
                  <a:pt x="7" y="12"/>
                  <a:pt x="8" y="11"/>
                  <a:pt x="8" y="11"/>
                </a:cubicBezTo>
                <a:cubicBezTo>
                  <a:pt x="9" y="11"/>
                  <a:pt x="9" y="11"/>
                  <a:pt x="9" y="10"/>
                </a:cubicBezTo>
                <a:cubicBezTo>
                  <a:pt x="10" y="7"/>
                  <a:pt x="8" y="4"/>
                  <a:pt x="7" y="2"/>
                </a:cubicBezTo>
                <a:cubicBezTo>
                  <a:pt x="6" y="3"/>
                  <a:pt x="5" y="3"/>
                  <a:pt x="5" y="3"/>
                </a:cubicBezTo>
                <a:cubicBezTo>
                  <a:pt x="4" y="3"/>
                  <a:pt x="4" y="3"/>
                  <a:pt x="3" y="4"/>
                </a:cubicBezTo>
                <a:cubicBezTo>
                  <a:pt x="2" y="4"/>
                  <a:pt x="3" y="5"/>
                  <a:pt x="3" y="6"/>
                </a:cubicBezTo>
                <a:cubicBezTo>
                  <a:pt x="3" y="6"/>
                  <a:pt x="3" y="6"/>
                  <a:pt x="3" y="7"/>
                </a:cubicBezTo>
                <a:cubicBezTo>
                  <a:pt x="4" y="8"/>
                  <a:pt x="4" y="8"/>
                  <a:pt x="4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7"/>
                  <a:pt x="2" y="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25" name="Freeform 622"/>
          <p:cNvSpPr/>
          <p:nvPr/>
        </p:nvSpPr>
        <p:spPr bwMode="auto">
          <a:xfrm>
            <a:off x="9328127" y="3762089"/>
            <a:ext cx="183501" cy="230352"/>
          </a:xfrm>
          <a:custGeom>
            <a:avLst/>
            <a:gdLst>
              <a:gd name="T0" fmla="*/ 2 w 20"/>
              <a:gd name="T1" fmla="*/ 3 h 25"/>
              <a:gd name="T2" fmla="*/ 0 w 20"/>
              <a:gd name="T3" fmla="*/ 6 h 25"/>
              <a:gd name="T4" fmla="*/ 1 w 20"/>
              <a:gd name="T5" fmla="*/ 8 h 25"/>
              <a:gd name="T6" fmla="*/ 2 w 20"/>
              <a:gd name="T7" fmla="*/ 10 h 25"/>
              <a:gd name="T8" fmla="*/ 2 w 20"/>
              <a:gd name="T9" fmla="*/ 14 h 25"/>
              <a:gd name="T10" fmla="*/ 4 w 20"/>
              <a:gd name="T11" fmla="*/ 13 h 25"/>
              <a:gd name="T12" fmla="*/ 7 w 20"/>
              <a:gd name="T13" fmla="*/ 13 h 25"/>
              <a:gd name="T14" fmla="*/ 11 w 20"/>
              <a:gd name="T15" fmla="*/ 14 h 25"/>
              <a:gd name="T16" fmla="*/ 12 w 20"/>
              <a:gd name="T17" fmla="*/ 18 h 25"/>
              <a:gd name="T18" fmla="*/ 13 w 20"/>
              <a:gd name="T19" fmla="*/ 23 h 25"/>
              <a:gd name="T20" fmla="*/ 15 w 20"/>
              <a:gd name="T21" fmla="*/ 24 h 25"/>
              <a:gd name="T22" fmla="*/ 18 w 20"/>
              <a:gd name="T23" fmla="*/ 23 h 25"/>
              <a:gd name="T24" fmla="*/ 18 w 20"/>
              <a:gd name="T25" fmla="*/ 18 h 25"/>
              <a:gd name="T26" fmla="*/ 17 w 20"/>
              <a:gd name="T27" fmla="*/ 17 h 25"/>
              <a:gd name="T28" fmla="*/ 16 w 20"/>
              <a:gd name="T29" fmla="*/ 15 h 25"/>
              <a:gd name="T30" fmla="*/ 11 w 20"/>
              <a:gd name="T31" fmla="*/ 11 h 25"/>
              <a:gd name="T32" fmla="*/ 12 w 20"/>
              <a:gd name="T33" fmla="*/ 8 h 25"/>
              <a:gd name="T34" fmla="*/ 8 w 20"/>
              <a:gd name="T35" fmla="*/ 5 h 25"/>
              <a:gd name="T36" fmla="*/ 5 w 20"/>
              <a:gd name="T37" fmla="*/ 1 h 25"/>
              <a:gd name="T38" fmla="*/ 3 w 20"/>
              <a:gd name="T39" fmla="*/ 4 h 25"/>
              <a:gd name="T40" fmla="*/ 2 w 20"/>
              <a:gd name="T41" fmla="*/ 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0" h="25">
                <a:moveTo>
                  <a:pt x="2" y="3"/>
                </a:moveTo>
                <a:cubicBezTo>
                  <a:pt x="2" y="4"/>
                  <a:pt x="0" y="5"/>
                  <a:pt x="0" y="6"/>
                </a:cubicBezTo>
                <a:cubicBezTo>
                  <a:pt x="0" y="7"/>
                  <a:pt x="1" y="7"/>
                  <a:pt x="1" y="8"/>
                </a:cubicBezTo>
                <a:cubicBezTo>
                  <a:pt x="1" y="9"/>
                  <a:pt x="2" y="8"/>
                  <a:pt x="2" y="10"/>
                </a:cubicBezTo>
                <a:cubicBezTo>
                  <a:pt x="2" y="11"/>
                  <a:pt x="2" y="13"/>
                  <a:pt x="2" y="14"/>
                </a:cubicBezTo>
                <a:cubicBezTo>
                  <a:pt x="3" y="14"/>
                  <a:pt x="3" y="13"/>
                  <a:pt x="4" y="13"/>
                </a:cubicBezTo>
                <a:cubicBezTo>
                  <a:pt x="5" y="12"/>
                  <a:pt x="6" y="14"/>
                  <a:pt x="7" y="13"/>
                </a:cubicBezTo>
                <a:cubicBezTo>
                  <a:pt x="9" y="12"/>
                  <a:pt x="9" y="11"/>
                  <a:pt x="11" y="14"/>
                </a:cubicBezTo>
                <a:cubicBezTo>
                  <a:pt x="12" y="15"/>
                  <a:pt x="11" y="17"/>
                  <a:pt x="12" y="18"/>
                </a:cubicBezTo>
                <a:cubicBezTo>
                  <a:pt x="14" y="20"/>
                  <a:pt x="15" y="22"/>
                  <a:pt x="13" y="23"/>
                </a:cubicBezTo>
                <a:cubicBezTo>
                  <a:pt x="14" y="24"/>
                  <a:pt x="15" y="25"/>
                  <a:pt x="15" y="24"/>
                </a:cubicBezTo>
                <a:cubicBezTo>
                  <a:pt x="17" y="23"/>
                  <a:pt x="17" y="24"/>
                  <a:pt x="18" y="23"/>
                </a:cubicBezTo>
                <a:cubicBezTo>
                  <a:pt x="20" y="22"/>
                  <a:pt x="19" y="20"/>
                  <a:pt x="18" y="18"/>
                </a:cubicBezTo>
                <a:cubicBezTo>
                  <a:pt x="18" y="18"/>
                  <a:pt x="17" y="18"/>
                  <a:pt x="17" y="17"/>
                </a:cubicBezTo>
                <a:cubicBezTo>
                  <a:pt x="16" y="16"/>
                  <a:pt x="17" y="15"/>
                  <a:pt x="16" y="15"/>
                </a:cubicBezTo>
                <a:cubicBezTo>
                  <a:pt x="14" y="14"/>
                  <a:pt x="13" y="12"/>
                  <a:pt x="11" y="11"/>
                </a:cubicBezTo>
                <a:cubicBezTo>
                  <a:pt x="8" y="9"/>
                  <a:pt x="12" y="10"/>
                  <a:pt x="12" y="8"/>
                </a:cubicBezTo>
                <a:cubicBezTo>
                  <a:pt x="13" y="5"/>
                  <a:pt x="9" y="6"/>
                  <a:pt x="8" y="5"/>
                </a:cubicBezTo>
                <a:cubicBezTo>
                  <a:pt x="6" y="4"/>
                  <a:pt x="7" y="2"/>
                  <a:pt x="5" y="1"/>
                </a:cubicBezTo>
                <a:cubicBezTo>
                  <a:pt x="3" y="0"/>
                  <a:pt x="5" y="4"/>
                  <a:pt x="3" y="4"/>
                </a:cubicBezTo>
                <a:cubicBezTo>
                  <a:pt x="3" y="4"/>
                  <a:pt x="3" y="3"/>
                  <a:pt x="2" y="3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26" name="Freeform 623"/>
          <p:cNvSpPr>
            <a:spLocks noEditPoints="1"/>
          </p:cNvSpPr>
          <p:nvPr/>
        </p:nvSpPr>
        <p:spPr bwMode="auto">
          <a:xfrm>
            <a:off x="9320318" y="3762089"/>
            <a:ext cx="191309" cy="230352"/>
          </a:xfrm>
          <a:custGeom>
            <a:avLst/>
            <a:gdLst>
              <a:gd name="T0" fmla="*/ 14 w 21"/>
              <a:gd name="T1" fmla="*/ 24 h 25"/>
              <a:gd name="T2" fmla="*/ 14 w 21"/>
              <a:gd name="T3" fmla="*/ 23 h 25"/>
              <a:gd name="T4" fmla="*/ 13 w 21"/>
              <a:gd name="T5" fmla="*/ 19 h 25"/>
              <a:gd name="T6" fmla="*/ 11 w 21"/>
              <a:gd name="T7" fmla="*/ 14 h 25"/>
              <a:gd name="T8" fmla="*/ 9 w 21"/>
              <a:gd name="T9" fmla="*/ 13 h 25"/>
              <a:gd name="T10" fmla="*/ 6 w 21"/>
              <a:gd name="T11" fmla="*/ 14 h 25"/>
              <a:gd name="T12" fmla="*/ 5 w 21"/>
              <a:gd name="T13" fmla="*/ 14 h 25"/>
              <a:gd name="T14" fmla="*/ 2 w 21"/>
              <a:gd name="T15" fmla="*/ 16 h 25"/>
              <a:gd name="T16" fmla="*/ 3 w 21"/>
              <a:gd name="T17" fmla="*/ 10 h 25"/>
              <a:gd name="T18" fmla="*/ 2 w 21"/>
              <a:gd name="T19" fmla="*/ 9 h 25"/>
              <a:gd name="T20" fmla="*/ 1 w 21"/>
              <a:gd name="T21" fmla="*/ 7 h 25"/>
              <a:gd name="T22" fmla="*/ 2 w 21"/>
              <a:gd name="T23" fmla="*/ 3 h 25"/>
              <a:gd name="T24" fmla="*/ 4 w 21"/>
              <a:gd name="T25" fmla="*/ 2 h 25"/>
              <a:gd name="T26" fmla="*/ 4 w 21"/>
              <a:gd name="T27" fmla="*/ 2 h 25"/>
              <a:gd name="T28" fmla="*/ 6 w 21"/>
              <a:gd name="T29" fmla="*/ 0 h 25"/>
              <a:gd name="T30" fmla="*/ 9 w 21"/>
              <a:gd name="T31" fmla="*/ 5 h 25"/>
              <a:gd name="T32" fmla="*/ 13 w 21"/>
              <a:gd name="T33" fmla="*/ 6 h 25"/>
              <a:gd name="T34" fmla="*/ 12 w 21"/>
              <a:gd name="T35" fmla="*/ 10 h 25"/>
              <a:gd name="T36" fmla="*/ 15 w 21"/>
              <a:gd name="T37" fmla="*/ 12 h 25"/>
              <a:gd name="T38" fmla="*/ 18 w 21"/>
              <a:gd name="T39" fmla="*/ 16 h 25"/>
              <a:gd name="T40" fmla="*/ 19 w 21"/>
              <a:gd name="T41" fmla="*/ 17 h 25"/>
              <a:gd name="T42" fmla="*/ 20 w 21"/>
              <a:gd name="T43" fmla="*/ 19 h 25"/>
              <a:gd name="T44" fmla="*/ 18 w 21"/>
              <a:gd name="T45" fmla="*/ 24 h 25"/>
              <a:gd name="T46" fmla="*/ 17 w 21"/>
              <a:gd name="T47" fmla="*/ 24 h 25"/>
              <a:gd name="T48" fmla="*/ 15 w 21"/>
              <a:gd name="T49" fmla="*/ 23 h 25"/>
              <a:gd name="T50" fmla="*/ 18 w 21"/>
              <a:gd name="T51" fmla="*/ 23 h 25"/>
              <a:gd name="T52" fmla="*/ 18 w 21"/>
              <a:gd name="T53" fmla="*/ 23 h 25"/>
              <a:gd name="T54" fmla="*/ 19 w 21"/>
              <a:gd name="T55" fmla="*/ 19 h 25"/>
              <a:gd name="T56" fmla="*/ 17 w 21"/>
              <a:gd name="T57" fmla="*/ 18 h 25"/>
              <a:gd name="T58" fmla="*/ 16 w 21"/>
              <a:gd name="T59" fmla="*/ 15 h 25"/>
              <a:gd name="T60" fmla="*/ 12 w 21"/>
              <a:gd name="T61" fmla="*/ 11 h 25"/>
              <a:gd name="T62" fmla="*/ 11 w 21"/>
              <a:gd name="T63" fmla="*/ 8 h 25"/>
              <a:gd name="T64" fmla="*/ 12 w 21"/>
              <a:gd name="T65" fmla="*/ 7 h 25"/>
              <a:gd name="T66" fmla="*/ 8 w 21"/>
              <a:gd name="T67" fmla="*/ 6 h 25"/>
              <a:gd name="T68" fmla="*/ 6 w 21"/>
              <a:gd name="T69" fmla="*/ 1 h 25"/>
              <a:gd name="T70" fmla="*/ 5 w 21"/>
              <a:gd name="T71" fmla="*/ 2 h 25"/>
              <a:gd name="T72" fmla="*/ 3 w 21"/>
              <a:gd name="T73" fmla="*/ 5 h 25"/>
              <a:gd name="T74" fmla="*/ 2 w 21"/>
              <a:gd name="T75" fmla="*/ 6 h 25"/>
              <a:gd name="T76" fmla="*/ 3 w 21"/>
              <a:gd name="T77" fmla="*/ 8 h 25"/>
              <a:gd name="T78" fmla="*/ 4 w 21"/>
              <a:gd name="T79" fmla="*/ 10 h 25"/>
              <a:gd name="T80" fmla="*/ 4 w 21"/>
              <a:gd name="T81" fmla="*/ 13 h 25"/>
              <a:gd name="T82" fmla="*/ 7 w 21"/>
              <a:gd name="T83" fmla="*/ 12 h 25"/>
              <a:gd name="T84" fmla="*/ 9 w 21"/>
              <a:gd name="T85" fmla="*/ 12 h 25"/>
              <a:gd name="T86" fmla="*/ 12 w 21"/>
              <a:gd name="T87" fmla="*/ 13 h 25"/>
              <a:gd name="T88" fmla="*/ 14 w 21"/>
              <a:gd name="T89" fmla="*/ 18 h 25"/>
              <a:gd name="T90" fmla="*/ 15 w 21"/>
              <a:gd name="T91" fmla="*/ 2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1" h="25">
                <a:moveTo>
                  <a:pt x="16" y="25"/>
                </a:moveTo>
                <a:cubicBezTo>
                  <a:pt x="15" y="25"/>
                  <a:pt x="14" y="24"/>
                  <a:pt x="14" y="24"/>
                </a:cubicBezTo>
                <a:cubicBezTo>
                  <a:pt x="13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4" y="23"/>
                  <a:pt x="14" y="22"/>
                  <a:pt x="14" y="22"/>
                </a:cubicBezTo>
                <a:cubicBezTo>
                  <a:pt x="14" y="20"/>
                  <a:pt x="13" y="19"/>
                  <a:pt x="13" y="19"/>
                </a:cubicBezTo>
                <a:cubicBezTo>
                  <a:pt x="12" y="18"/>
                  <a:pt x="12" y="17"/>
                  <a:pt x="12" y="16"/>
                </a:cubicBezTo>
                <a:cubicBezTo>
                  <a:pt x="12" y="15"/>
                  <a:pt x="12" y="15"/>
                  <a:pt x="11" y="14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9" y="13"/>
                </a:cubicBezTo>
                <a:cubicBezTo>
                  <a:pt x="9" y="13"/>
                  <a:pt x="9" y="14"/>
                  <a:pt x="8" y="14"/>
                </a:cubicBezTo>
                <a:cubicBezTo>
                  <a:pt x="7" y="14"/>
                  <a:pt x="7" y="14"/>
                  <a:pt x="6" y="14"/>
                </a:cubicBezTo>
                <a:cubicBezTo>
                  <a:pt x="6" y="14"/>
                  <a:pt x="6" y="13"/>
                  <a:pt x="6" y="13"/>
                </a:cubicBezTo>
                <a:cubicBezTo>
                  <a:pt x="5" y="14"/>
                  <a:pt x="5" y="14"/>
                  <a:pt x="5" y="14"/>
                </a:cubicBezTo>
                <a:cubicBezTo>
                  <a:pt x="4" y="14"/>
                  <a:pt x="4" y="15"/>
                  <a:pt x="3" y="15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2"/>
                  <a:pt x="3" y="11"/>
                  <a:pt x="3" y="10"/>
                </a:cubicBezTo>
                <a:cubicBezTo>
                  <a:pt x="3" y="10"/>
                  <a:pt x="3" y="9"/>
                  <a:pt x="3" y="9"/>
                </a:cubicBezTo>
                <a:cubicBezTo>
                  <a:pt x="3" y="9"/>
                  <a:pt x="3" y="9"/>
                  <a:pt x="2" y="9"/>
                </a:cubicBezTo>
                <a:cubicBezTo>
                  <a:pt x="2" y="9"/>
                  <a:pt x="1" y="9"/>
                  <a:pt x="1" y="8"/>
                </a:cubicBezTo>
                <a:cubicBezTo>
                  <a:pt x="1" y="8"/>
                  <a:pt x="1" y="7"/>
                  <a:pt x="1" y="7"/>
                </a:cubicBezTo>
                <a:cubicBezTo>
                  <a:pt x="1" y="7"/>
                  <a:pt x="0" y="6"/>
                  <a:pt x="0" y="5"/>
                </a:cubicBezTo>
                <a:cubicBezTo>
                  <a:pt x="1" y="5"/>
                  <a:pt x="1" y="4"/>
                  <a:pt x="2" y="3"/>
                </a:cubicBezTo>
                <a:cubicBezTo>
                  <a:pt x="2" y="3"/>
                  <a:pt x="3" y="3"/>
                  <a:pt x="3" y="3"/>
                </a:cubicBezTo>
                <a:cubicBezTo>
                  <a:pt x="4" y="2"/>
                  <a:pt x="4" y="2"/>
                  <a:pt x="4" y="2"/>
                </a:cubicBezTo>
                <a:cubicBezTo>
                  <a:pt x="4" y="3"/>
                  <a:pt x="4" y="3"/>
                  <a:pt x="4" y="3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4" y="1"/>
                  <a:pt x="4" y="0"/>
                </a:cubicBezTo>
                <a:cubicBezTo>
                  <a:pt x="5" y="0"/>
                  <a:pt x="5" y="0"/>
                  <a:pt x="6" y="0"/>
                </a:cubicBezTo>
                <a:cubicBezTo>
                  <a:pt x="8" y="1"/>
                  <a:pt x="8" y="2"/>
                  <a:pt x="8" y="3"/>
                </a:cubicBezTo>
                <a:cubicBezTo>
                  <a:pt x="8" y="4"/>
                  <a:pt x="9" y="4"/>
                  <a:pt x="9" y="5"/>
                </a:cubicBezTo>
                <a:cubicBezTo>
                  <a:pt x="9" y="5"/>
                  <a:pt x="10" y="5"/>
                  <a:pt x="10" y="5"/>
                </a:cubicBezTo>
                <a:cubicBezTo>
                  <a:pt x="11" y="5"/>
                  <a:pt x="13" y="5"/>
                  <a:pt x="13" y="6"/>
                </a:cubicBezTo>
                <a:cubicBezTo>
                  <a:pt x="14" y="6"/>
                  <a:pt x="14" y="7"/>
                  <a:pt x="14" y="8"/>
                </a:cubicBezTo>
                <a:cubicBezTo>
                  <a:pt x="14" y="9"/>
                  <a:pt x="13" y="9"/>
                  <a:pt x="12" y="10"/>
                </a:cubicBezTo>
                <a:cubicBezTo>
                  <a:pt x="12" y="10"/>
                  <a:pt x="12" y="10"/>
                  <a:pt x="13" y="10"/>
                </a:cubicBezTo>
                <a:cubicBezTo>
                  <a:pt x="14" y="11"/>
                  <a:pt x="14" y="12"/>
                  <a:pt x="15" y="12"/>
                </a:cubicBezTo>
                <a:cubicBezTo>
                  <a:pt x="16" y="13"/>
                  <a:pt x="16" y="14"/>
                  <a:pt x="17" y="14"/>
                </a:cubicBezTo>
                <a:cubicBezTo>
                  <a:pt x="18" y="15"/>
                  <a:pt x="18" y="16"/>
                  <a:pt x="18" y="16"/>
                </a:cubicBezTo>
                <a:cubicBezTo>
                  <a:pt x="18" y="16"/>
                  <a:pt x="18" y="17"/>
                  <a:pt x="18" y="17"/>
                </a:cubicBezTo>
                <a:cubicBezTo>
                  <a:pt x="18" y="17"/>
                  <a:pt x="19" y="17"/>
                  <a:pt x="19" y="17"/>
                </a:cubicBezTo>
                <a:cubicBezTo>
                  <a:pt x="19" y="17"/>
                  <a:pt x="20" y="17"/>
                  <a:pt x="20" y="18"/>
                </a:cubicBezTo>
                <a:cubicBezTo>
                  <a:pt x="20" y="19"/>
                  <a:pt x="20" y="19"/>
                  <a:pt x="20" y="19"/>
                </a:cubicBezTo>
                <a:cubicBezTo>
                  <a:pt x="21" y="20"/>
                  <a:pt x="21" y="22"/>
                  <a:pt x="19" y="24"/>
                </a:cubicBezTo>
                <a:cubicBezTo>
                  <a:pt x="19" y="24"/>
                  <a:pt x="18" y="24"/>
                  <a:pt x="18" y="24"/>
                </a:cubicBezTo>
                <a:cubicBezTo>
                  <a:pt x="18" y="24"/>
                  <a:pt x="18" y="24"/>
                  <a:pt x="17" y="24"/>
                </a:cubicBezTo>
                <a:cubicBezTo>
                  <a:pt x="17" y="24"/>
                  <a:pt x="17" y="24"/>
                  <a:pt x="17" y="24"/>
                </a:cubicBezTo>
                <a:cubicBezTo>
                  <a:pt x="17" y="25"/>
                  <a:pt x="16" y="25"/>
                  <a:pt x="16" y="25"/>
                </a:cubicBezTo>
                <a:close/>
                <a:moveTo>
                  <a:pt x="15" y="23"/>
                </a:moveTo>
                <a:cubicBezTo>
                  <a:pt x="15" y="23"/>
                  <a:pt x="16" y="24"/>
                  <a:pt x="16" y="24"/>
                </a:cubicBezTo>
                <a:cubicBezTo>
                  <a:pt x="17" y="23"/>
                  <a:pt x="17" y="23"/>
                  <a:pt x="18" y="23"/>
                </a:cubicBezTo>
                <a:cubicBezTo>
                  <a:pt x="18" y="23"/>
                  <a:pt x="18" y="23"/>
                  <a:pt x="18" y="23"/>
                </a:cubicBezTo>
                <a:cubicBezTo>
                  <a:pt x="18" y="23"/>
                  <a:pt x="18" y="23"/>
                  <a:pt x="18" y="23"/>
                </a:cubicBezTo>
                <a:cubicBezTo>
                  <a:pt x="20" y="22"/>
                  <a:pt x="20" y="21"/>
                  <a:pt x="19" y="19"/>
                </a:cubicBezTo>
                <a:cubicBezTo>
                  <a:pt x="19" y="19"/>
                  <a:pt x="19" y="19"/>
                  <a:pt x="19" y="19"/>
                </a:cubicBezTo>
                <a:cubicBezTo>
                  <a:pt x="19" y="18"/>
                  <a:pt x="18" y="18"/>
                  <a:pt x="18" y="18"/>
                </a:cubicBezTo>
                <a:cubicBezTo>
                  <a:pt x="18" y="18"/>
                  <a:pt x="17" y="18"/>
                  <a:pt x="17" y="18"/>
                </a:cubicBezTo>
                <a:cubicBezTo>
                  <a:pt x="17" y="17"/>
                  <a:pt x="17" y="17"/>
                  <a:pt x="17" y="16"/>
                </a:cubicBezTo>
                <a:cubicBezTo>
                  <a:pt x="17" y="16"/>
                  <a:pt x="17" y="16"/>
                  <a:pt x="16" y="15"/>
                </a:cubicBezTo>
                <a:cubicBezTo>
                  <a:pt x="15" y="15"/>
                  <a:pt x="15" y="14"/>
                  <a:pt x="14" y="13"/>
                </a:cubicBezTo>
                <a:cubicBezTo>
                  <a:pt x="13" y="12"/>
                  <a:pt x="13" y="12"/>
                  <a:pt x="12" y="11"/>
                </a:cubicBezTo>
                <a:cubicBezTo>
                  <a:pt x="11" y="10"/>
                  <a:pt x="10" y="10"/>
                  <a:pt x="10" y="9"/>
                </a:cubicBezTo>
                <a:cubicBezTo>
                  <a:pt x="10" y="9"/>
                  <a:pt x="11" y="9"/>
                  <a:pt x="11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3" y="7"/>
                  <a:pt x="12" y="7"/>
                  <a:pt x="12" y="7"/>
                </a:cubicBezTo>
                <a:cubicBezTo>
                  <a:pt x="12" y="6"/>
                  <a:pt x="11" y="6"/>
                  <a:pt x="10" y="6"/>
                </a:cubicBezTo>
                <a:cubicBezTo>
                  <a:pt x="9" y="6"/>
                  <a:pt x="9" y="6"/>
                  <a:pt x="8" y="6"/>
                </a:cubicBezTo>
                <a:cubicBezTo>
                  <a:pt x="8" y="5"/>
                  <a:pt x="7" y="4"/>
                  <a:pt x="7" y="3"/>
                </a:cubicBezTo>
                <a:cubicBezTo>
                  <a:pt x="7" y="2"/>
                  <a:pt x="6" y="2"/>
                  <a:pt x="6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2"/>
                  <a:pt x="5" y="2"/>
                </a:cubicBezTo>
                <a:cubicBezTo>
                  <a:pt x="5" y="3"/>
                  <a:pt x="5" y="5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4"/>
                  <a:pt x="3" y="4"/>
                  <a:pt x="3" y="4"/>
                </a:cubicBezTo>
                <a:cubicBezTo>
                  <a:pt x="3" y="5"/>
                  <a:pt x="2" y="5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7"/>
                  <a:pt x="2" y="7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4" y="8"/>
                  <a:pt x="4" y="10"/>
                </a:cubicBezTo>
                <a:cubicBezTo>
                  <a:pt x="4" y="11"/>
                  <a:pt x="4" y="12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2"/>
                  <a:pt x="6" y="12"/>
                  <a:pt x="7" y="12"/>
                </a:cubicBezTo>
                <a:cubicBezTo>
                  <a:pt x="7" y="13"/>
                  <a:pt x="7" y="13"/>
                  <a:pt x="7" y="13"/>
                </a:cubicBezTo>
                <a:cubicBezTo>
                  <a:pt x="8" y="12"/>
                  <a:pt x="8" y="12"/>
                  <a:pt x="9" y="12"/>
                </a:cubicBezTo>
                <a:cubicBezTo>
                  <a:pt x="9" y="12"/>
                  <a:pt x="9" y="12"/>
                  <a:pt x="10" y="12"/>
                </a:cubicBezTo>
                <a:cubicBezTo>
                  <a:pt x="11" y="12"/>
                  <a:pt x="11" y="12"/>
                  <a:pt x="12" y="13"/>
                </a:cubicBezTo>
                <a:cubicBezTo>
                  <a:pt x="13" y="14"/>
                  <a:pt x="13" y="15"/>
                  <a:pt x="13" y="16"/>
                </a:cubicBezTo>
                <a:cubicBezTo>
                  <a:pt x="13" y="17"/>
                  <a:pt x="13" y="17"/>
                  <a:pt x="14" y="18"/>
                </a:cubicBezTo>
                <a:cubicBezTo>
                  <a:pt x="15" y="19"/>
                  <a:pt x="16" y="20"/>
                  <a:pt x="16" y="22"/>
                </a:cubicBezTo>
                <a:cubicBezTo>
                  <a:pt x="16" y="22"/>
                  <a:pt x="15" y="23"/>
                  <a:pt x="15" y="2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27" name="Freeform 624"/>
          <p:cNvSpPr/>
          <p:nvPr/>
        </p:nvSpPr>
        <p:spPr bwMode="auto">
          <a:xfrm>
            <a:off x="9558479" y="4160322"/>
            <a:ext cx="242063" cy="167884"/>
          </a:xfrm>
          <a:custGeom>
            <a:avLst/>
            <a:gdLst>
              <a:gd name="T0" fmla="*/ 0 w 26"/>
              <a:gd name="T1" fmla="*/ 13 h 18"/>
              <a:gd name="T2" fmla="*/ 5 w 26"/>
              <a:gd name="T3" fmla="*/ 11 h 18"/>
              <a:gd name="T4" fmla="*/ 9 w 26"/>
              <a:gd name="T5" fmla="*/ 10 h 18"/>
              <a:gd name="T6" fmla="*/ 12 w 26"/>
              <a:gd name="T7" fmla="*/ 7 h 18"/>
              <a:gd name="T8" fmla="*/ 13 w 26"/>
              <a:gd name="T9" fmla="*/ 8 h 18"/>
              <a:gd name="T10" fmla="*/ 14 w 26"/>
              <a:gd name="T11" fmla="*/ 6 h 18"/>
              <a:gd name="T12" fmla="*/ 15 w 26"/>
              <a:gd name="T13" fmla="*/ 7 h 18"/>
              <a:gd name="T14" fmla="*/ 19 w 26"/>
              <a:gd name="T15" fmla="*/ 0 h 18"/>
              <a:gd name="T16" fmla="*/ 19 w 26"/>
              <a:gd name="T17" fmla="*/ 1 h 18"/>
              <a:gd name="T18" fmla="*/ 20 w 26"/>
              <a:gd name="T19" fmla="*/ 0 h 18"/>
              <a:gd name="T20" fmla="*/ 21 w 26"/>
              <a:gd name="T21" fmla="*/ 3 h 18"/>
              <a:gd name="T22" fmla="*/ 22 w 26"/>
              <a:gd name="T23" fmla="*/ 3 h 18"/>
              <a:gd name="T24" fmla="*/ 22 w 26"/>
              <a:gd name="T25" fmla="*/ 4 h 18"/>
              <a:gd name="T26" fmla="*/ 26 w 26"/>
              <a:gd name="T27" fmla="*/ 5 h 18"/>
              <a:gd name="T28" fmla="*/ 23 w 26"/>
              <a:gd name="T29" fmla="*/ 6 h 18"/>
              <a:gd name="T30" fmla="*/ 24 w 26"/>
              <a:gd name="T31" fmla="*/ 7 h 18"/>
              <a:gd name="T32" fmla="*/ 18 w 26"/>
              <a:gd name="T33" fmla="*/ 7 h 18"/>
              <a:gd name="T34" fmla="*/ 13 w 26"/>
              <a:gd name="T35" fmla="*/ 14 h 18"/>
              <a:gd name="T36" fmla="*/ 6 w 26"/>
              <a:gd name="T37" fmla="*/ 16 h 18"/>
              <a:gd name="T38" fmla="*/ 0 w 26"/>
              <a:gd name="T39" fmla="*/ 13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6" h="18">
                <a:moveTo>
                  <a:pt x="0" y="13"/>
                </a:moveTo>
                <a:cubicBezTo>
                  <a:pt x="3" y="16"/>
                  <a:pt x="4" y="14"/>
                  <a:pt x="5" y="11"/>
                </a:cubicBezTo>
                <a:cubicBezTo>
                  <a:pt x="6" y="10"/>
                  <a:pt x="8" y="11"/>
                  <a:pt x="9" y="10"/>
                </a:cubicBezTo>
                <a:cubicBezTo>
                  <a:pt x="10" y="9"/>
                  <a:pt x="11" y="8"/>
                  <a:pt x="12" y="7"/>
                </a:cubicBezTo>
                <a:cubicBezTo>
                  <a:pt x="12" y="7"/>
                  <a:pt x="13" y="7"/>
                  <a:pt x="13" y="8"/>
                </a:cubicBezTo>
                <a:cubicBezTo>
                  <a:pt x="13" y="7"/>
                  <a:pt x="14" y="7"/>
                  <a:pt x="14" y="6"/>
                </a:cubicBezTo>
                <a:cubicBezTo>
                  <a:pt x="14" y="6"/>
                  <a:pt x="15" y="7"/>
                  <a:pt x="15" y="7"/>
                </a:cubicBezTo>
                <a:cubicBezTo>
                  <a:pt x="14" y="5"/>
                  <a:pt x="17" y="2"/>
                  <a:pt x="19" y="0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20" y="1"/>
                  <a:pt x="20" y="0"/>
                </a:cubicBezTo>
                <a:cubicBezTo>
                  <a:pt x="21" y="1"/>
                  <a:pt x="21" y="2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3"/>
                  <a:pt x="22" y="4"/>
                </a:cubicBezTo>
                <a:cubicBezTo>
                  <a:pt x="24" y="3"/>
                  <a:pt x="25" y="4"/>
                  <a:pt x="26" y="5"/>
                </a:cubicBezTo>
                <a:cubicBezTo>
                  <a:pt x="25" y="6"/>
                  <a:pt x="24" y="6"/>
                  <a:pt x="23" y="6"/>
                </a:cubicBezTo>
                <a:cubicBezTo>
                  <a:pt x="23" y="6"/>
                  <a:pt x="23" y="7"/>
                  <a:pt x="24" y="7"/>
                </a:cubicBezTo>
                <a:cubicBezTo>
                  <a:pt x="22" y="8"/>
                  <a:pt x="20" y="7"/>
                  <a:pt x="18" y="7"/>
                </a:cubicBezTo>
                <a:cubicBezTo>
                  <a:pt x="15" y="7"/>
                  <a:pt x="15" y="12"/>
                  <a:pt x="13" y="14"/>
                </a:cubicBezTo>
                <a:cubicBezTo>
                  <a:pt x="11" y="17"/>
                  <a:pt x="8" y="14"/>
                  <a:pt x="6" y="16"/>
                </a:cubicBezTo>
                <a:cubicBezTo>
                  <a:pt x="3" y="18"/>
                  <a:pt x="0" y="15"/>
                  <a:pt x="0" y="13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28" name="Freeform 625"/>
          <p:cNvSpPr>
            <a:spLocks noEditPoints="1"/>
          </p:cNvSpPr>
          <p:nvPr/>
        </p:nvSpPr>
        <p:spPr bwMode="auto">
          <a:xfrm>
            <a:off x="9550670" y="4140801"/>
            <a:ext cx="257681" cy="179595"/>
          </a:xfrm>
          <a:custGeom>
            <a:avLst/>
            <a:gdLst>
              <a:gd name="T0" fmla="*/ 0 w 28"/>
              <a:gd name="T1" fmla="*/ 15 h 19"/>
              <a:gd name="T2" fmla="*/ 2 w 28"/>
              <a:gd name="T3" fmla="*/ 15 h 19"/>
              <a:gd name="T4" fmla="*/ 6 w 28"/>
              <a:gd name="T5" fmla="*/ 13 h 19"/>
              <a:gd name="T6" fmla="*/ 9 w 28"/>
              <a:gd name="T7" fmla="*/ 12 h 19"/>
              <a:gd name="T8" fmla="*/ 12 w 28"/>
              <a:gd name="T9" fmla="*/ 8 h 19"/>
              <a:gd name="T10" fmla="*/ 13 w 28"/>
              <a:gd name="T11" fmla="*/ 8 h 19"/>
              <a:gd name="T12" fmla="*/ 14 w 28"/>
              <a:gd name="T13" fmla="*/ 9 h 19"/>
              <a:gd name="T14" fmla="*/ 14 w 28"/>
              <a:gd name="T15" fmla="*/ 8 h 19"/>
              <a:gd name="T16" fmla="*/ 16 w 28"/>
              <a:gd name="T17" fmla="*/ 7 h 19"/>
              <a:gd name="T18" fmla="*/ 19 w 28"/>
              <a:gd name="T19" fmla="*/ 2 h 19"/>
              <a:gd name="T20" fmla="*/ 21 w 28"/>
              <a:gd name="T21" fmla="*/ 2 h 19"/>
              <a:gd name="T22" fmla="*/ 22 w 28"/>
              <a:gd name="T23" fmla="*/ 2 h 19"/>
              <a:gd name="T24" fmla="*/ 23 w 28"/>
              <a:gd name="T25" fmla="*/ 4 h 19"/>
              <a:gd name="T26" fmla="*/ 24 w 28"/>
              <a:gd name="T27" fmla="*/ 5 h 19"/>
              <a:gd name="T28" fmla="*/ 27 w 28"/>
              <a:gd name="T29" fmla="*/ 6 h 19"/>
              <a:gd name="T30" fmla="*/ 27 w 28"/>
              <a:gd name="T31" fmla="*/ 7 h 19"/>
              <a:gd name="T32" fmla="*/ 25 w 28"/>
              <a:gd name="T33" fmla="*/ 9 h 19"/>
              <a:gd name="T34" fmla="*/ 25 w 28"/>
              <a:gd name="T35" fmla="*/ 10 h 19"/>
              <a:gd name="T36" fmla="*/ 19 w 28"/>
              <a:gd name="T37" fmla="*/ 10 h 19"/>
              <a:gd name="T38" fmla="*/ 16 w 28"/>
              <a:gd name="T39" fmla="*/ 13 h 19"/>
              <a:gd name="T40" fmla="*/ 12 w 28"/>
              <a:gd name="T41" fmla="*/ 18 h 19"/>
              <a:gd name="T42" fmla="*/ 9 w 28"/>
              <a:gd name="T43" fmla="*/ 18 h 19"/>
              <a:gd name="T44" fmla="*/ 5 w 28"/>
              <a:gd name="T45" fmla="*/ 19 h 19"/>
              <a:gd name="T46" fmla="*/ 6 w 28"/>
              <a:gd name="T47" fmla="*/ 17 h 19"/>
              <a:gd name="T48" fmla="*/ 11 w 28"/>
              <a:gd name="T49" fmla="*/ 16 h 19"/>
              <a:gd name="T50" fmla="*/ 14 w 28"/>
              <a:gd name="T51" fmla="*/ 16 h 19"/>
              <a:gd name="T52" fmla="*/ 19 w 28"/>
              <a:gd name="T53" fmla="*/ 8 h 19"/>
              <a:gd name="T54" fmla="*/ 21 w 28"/>
              <a:gd name="T55" fmla="*/ 9 h 19"/>
              <a:gd name="T56" fmla="*/ 24 w 28"/>
              <a:gd name="T57" fmla="*/ 9 h 19"/>
              <a:gd name="T58" fmla="*/ 22 w 28"/>
              <a:gd name="T59" fmla="*/ 7 h 19"/>
              <a:gd name="T60" fmla="*/ 25 w 28"/>
              <a:gd name="T61" fmla="*/ 7 h 19"/>
              <a:gd name="T62" fmla="*/ 23 w 28"/>
              <a:gd name="T63" fmla="*/ 7 h 19"/>
              <a:gd name="T64" fmla="*/ 22 w 28"/>
              <a:gd name="T65" fmla="*/ 6 h 19"/>
              <a:gd name="T66" fmla="*/ 22 w 28"/>
              <a:gd name="T67" fmla="*/ 5 h 19"/>
              <a:gd name="T68" fmla="*/ 21 w 28"/>
              <a:gd name="T69" fmla="*/ 3 h 19"/>
              <a:gd name="T70" fmla="*/ 19 w 28"/>
              <a:gd name="T71" fmla="*/ 5 h 19"/>
              <a:gd name="T72" fmla="*/ 19 w 28"/>
              <a:gd name="T73" fmla="*/ 4 h 19"/>
              <a:gd name="T74" fmla="*/ 16 w 28"/>
              <a:gd name="T75" fmla="*/ 9 h 19"/>
              <a:gd name="T76" fmla="*/ 15 w 28"/>
              <a:gd name="T77" fmla="*/ 9 h 19"/>
              <a:gd name="T78" fmla="*/ 15 w 28"/>
              <a:gd name="T79" fmla="*/ 12 h 19"/>
              <a:gd name="T80" fmla="*/ 13 w 28"/>
              <a:gd name="T81" fmla="*/ 10 h 19"/>
              <a:gd name="T82" fmla="*/ 11 w 28"/>
              <a:gd name="T83" fmla="*/ 12 h 19"/>
              <a:gd name="T84" fmla="*/ 8 w 28"/>
              <a:gd name="T85" fmla="*/ 13 h 19"/>
              <a:gd name="T86" fmla="*/ 3 w 28"/>
              <a:gd name="T87" fmla="*/ 17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8" h="19">
                <a:moveTo>
                  <a:pt x="5" y="19"/>
                </a:moveTo>
                <a:cubicBezTo>
                  <a:pt x="3" y="19"/>
                  <a:pt x="1" y="17"/>
                  <a:pt x="0" y="15"/>
                </a:cubicBezTo>
                <a:cubicBezTo>
                  <a:pt x="0" y="13"/>
                  <a:pt x="0" y="13"/>
                  <a:pt x="0" y="13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3" y="16"/>
                  <a:pt x="3" y="16"/>
                </a:cubicBezTo>
                <a:cubicBezTo>
                  <a:pt x="4" y="16"/>
                  <a:pt x="5" y="14"/>
                  <a:pt x="6" y="13"/>
                </a:cubicBezTo>
                <a:cubicBezTo>
                  <a:pt x="6" y="12"/>
                  <a:pt x="7" y="12"/>
                  <a:pt x="8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10" y="12"/>
                  <a:pt x="10" y="11"/>
                  <a:pt x="10" y="11"/>
                </a:cubicBezTo>
                <a:cubicBezTo>
                  <a:pt x="11" y="10"/>
                  <a:pt x="12" y="9"/>
                  <a:pt x="12" y="8"/>
                </a:cubicBezTo>
                <a:cubicBezTo>
                  <a:pt x="12" y="7"/>
                  <a:pt x="12" y="7"/>
                  <a:pt x="12" y="7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8"/>
                  <a:pt x="14" y="9"/>
                  <a:pt x="14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8"/>
                  <a:pt x="14" y="8"/>
                  <a:pt x="14" y="8"/>
                </a:cubicBezTo>
                <a:cubicBezTo>
                  <a:pt x="15" y="7"/>
                  <a:pt x="15" y="7"/>
                  <a:pt x="15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6"/>
                  <a:pt x="17" y="5"/>
                  <a:pt x="18" y="3"/>
                </a:cubicBezTo>
                <a:cubicBezTo>
                  <a:pt x="19" y="3"/>
                  <a:pt x="19" y="2"/>
                  <a:pt x="19" y="2"/>
                </a:cubicBezTo>
                <a:cubicBezTo>
                  <a:pt x="21" y="0"/>
                  <a:pt x="21" y="0"/>
                  <a:pt x="21" y="0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1"/>
                  <a:pt x="21" y="1"/>
                  <a:pt x="21" y="1"/>
                </a:cubicBezTo>
                <a:cubicBezTo>
                  <a:pt x="22" y="2"/>
                  <a:pt x="22" y="2"/>
                  <a:pt x="22" y="2"/>
                </a:cubicBezTo>
                <a:cubicBezTo>
                  <a:pt x="22" y="3"/>
                  <a:pt x="23" y="3"/>
                  <a:pt x="23" y="4"/>
                </a:cubicBezTo>
                <a:cubicBezTo>
                  <a:pt x="23" y="4"/>
                  <a:pt x="23" y="4"/>
                  <a:pt x="23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4" y="5"/>
                  <a:pt x="24" y="5"/>
                  <a:pt x="24" y="5"/>
                </a:cubicBezTo>
                <a:cubicBezTo>
                  <a:pt x="25" y="5"/>
                  <a:pt x="26" y="6"/>
                  <a:pt x="26" y="6"/>
                </a:cubicBezTo>
                <a:cubicBezTo>
                  <a:pt x="26" y="6"/>
                  <a:pt x="27" y="6"/>
                  <a:pt x="27" y="6"/>
                </a:cubicBezTo>
                <a:cubicBezTo>
                  <a:pt x="28" y="7"/>
                  <a:pt x="28" y="7"/>
                  <a:pt x="28" y="7"/>
                </a:cubicBezTo>
                <a:cubicBezTo>
                  <a:pt x="27" y="7"/>
                  <a:pt x="27" y="7"/>
                  <a:pt x="27" y="7"/>
                </a:cubicBezTo>
                <a:cubicBezTo>
                  <a:pt x="26" y="8"/>
                  <a:pt x="26" y="8"/>
                  <a:pt x="25" y="8"/>
                </a:cubicBezTo>
                <a:cubicBezTo>
                  <a:pt x="25" y="8"/>
                  <a:pt x="25" y="9"/>
                  <a:pt x="25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5" y="10"/>
                  <a:pt x="25" y="10"/>
                  <a:pt x="25" y="10"/>
                </a:cubicBezTo>
                <a:cubicBezTo>
                  <a:pt x="24" y="10"/>
                  <a:pt x="22" y="10"/>
                  <a:pt x="21" y="10"/>
                </a:cubicBezTo>
                <a:cubicBezTo>
                  <a:pt x="20" y="10"/>
                  <a:pt x="20" y="10"/>
                  <a:pt x="19" y="10"/>
                </a:cubicBezTo>
                <a:cubicBezTo>
                  <a:pt x="19" y="10"/>
                  <a:pt x="19" y="10"/>
                  <a:pt x="19" y="10"/>
                </a:cubicBezTo>
                <a:cubicBezTo>
                  <a:pt x="17" y="10"/>
                  <a:pt x="17" y="11"/>
                  <a:pt x="16" y="13"/>
                </a:cubicBezTo>
                <a:cubicBezTo>
                  <a:pt x="16" y="14"/>
                  <a:pt x="15" y="16"/>
                  <a:pt x="15" y="17"/>
                </a:cubicBezTo>
                <a:cubicBezTo>
                  <a:pt x="14" y="18"/>
                  <a:pt x="13" y="18"/>
                  <a:pt x="12" y="18"/>
                </a:cubicBezTo>
                <a:cubicBezTo>
                  <a:pt x="11" y="18"/>
                  <a:pt x="11" y="18"/>
                  <a:pt x="10" y="18"/>
                </a:cubicBezTo>
                <a:cubicBezTo>
                  <a:pt x="10" y="18"/>
                  <a:pt x="10" y="18"/>
                  <a:pt x="9" y="18"/>
                </a:cubicBezTo>
                <a:cubicBezTo>
                  <a:pt x="8" y="18"/>
                  <a:pt x="8" y="18"/>
                  <a:pt x="7" y="18"/>
                </a:cubicBezTo>
                <a:cubicBezTo>
                  <a:pt x="6" y="19"/>
                  <a:pt x="6" y="19"/>
                  <a:pt x="5" y="19"/>
                </a:cubicBezTo>
                <a:close/>
                <a:moveTo>
                  <a:pt x="3" y="17"/>
                </a:moveTo>
                <a:cubicBezTo>
                  <a:pt x="4" y="18"/>
                  <a:pt x="5" y="18"/>
                  <a:pt x="6" y="17"/>
                </a:cubicBezTo>
                <a:cubicBezTo>
                  <a:pt x="7" y="17"/>
                  <a:pt x="8" y="16"/>
                  <a:pt x="9" y="16"/>
                </a:cubicBezTo>
                <a:cubicBezTo>
                  <a:pt x="10" y="16"/>
                  <a:pt x="10" y="16"/>
                  <a:pt x="11" y="16"/>
                </a:cubicBezTo>
                <a:cubicBezTo>
                  <a:pt x="11" y="17"/>
                  <a:pt x="11" y="17"/>
                  <a:pt x="12" y="17"/>
                </a:cubicBezTo>
                <a:cubicBezTo>
                  <a:pt x="13" y="17"/>
                  <a:pt x="13" y="16"/>
                  <a:pt x="14" y="16"/>
                </a:cubicBezTo>
                <a:cubicBezTo>
                  <a:pt x="14" y="15"/>
                  <a:pt x="15" y="14"/>
                  <a:pt x="15" y="13"/>
                </a:cubicBezTo>
                <a:cubicBezTo>
                  <a:pt x="16" y="11"/>
                  <a:pt x="16" y="9"/>
                  <a:pt x="19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20" y="8"/>
                  <a:pt x="20" y="9"/>
                  <a:pt x="21" y="9"/>
                </a:cubicBezTo>
                <a:cubicBezTo>
                  <a:pt x="22" y="9"/>
                  <a:pt x="23" y="9"/>
                  <a:pt x="24" y="9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9"/>
                  <a:pt x="24" y="8"/>
                  <a:pt x="23" y="8"/>
                </a:cubicBezTo>
                <a:cubicBezTo>
                  <a:pt x="22" y="7"/>
                  <a:pt x="22" y="7"/>
                  <a:pt x="22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5" y="7"/>
                  <a:pt x="25" y="7"/>
                </a:cubicBezTo>
                <a:cubicBezTo>
                  <a:pt x="25" y="7"/>
                  <a:pt x="24" y="6"/>
                  <a:pt x="23" y="6"/>
                </a:cubicBezTo>
                <a:cubicBezTo>
                  <a:pt x="23" y="7"/>
                  <a:pt x="23" y="7"/>
                  <a:pt x="23" y="7"/>
                </a:cubicBezTo>
                <a:cubicBezTo>
                  <a:pt x="23" y="6"/>
                  <a:pt x="23" y="6"/>
                  <a:pt x="23" y="6"/>
                </a:cubicBezTo>
                <a:cubicBezTo>
                  <a:pt x="23" y="6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5"/>
                  <a:pt x="22" y="5"/>
                  <a:pt x="22" y="5"/>
                </a:cubicBezTo>
                <a:cubicBezTo>
                  <a:pt x="22" y="4"/>
                  <a:pt x="21" y="4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0" y="4"/>
                  <a:pt x="20" y="4"/>
                </a:cubicBezTo>
                <a:cubicBezTo>
                  <a:pt x="19" y="5"/>
                  <a:pt x="19" y="5"/>
                  <a:pt x="19" y="5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8" y="6"/>
                  <a:pt x="16" y="8"/>
                  <a:pt x="17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2"/>
                  <a:pt x="15" y="12"/>
                  <a:pt x="15" y="12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2" y="11"/>
                  <a:pt x="12" y="11"/>
                  <a:pt x="11" y="12"/>
                </a:cubicBezTo>
                <a:cubicBezTo>
                  <a:pt x="11" y="12"/>
                  <a:pt x="11" y="13"/>
                  <a:pt x="10" y="13"/>
                </a:cubicBezTo>
                <a:cubicBezTo>
                  <a:pt x="10" y="13"/>
                  <a:pt x="9" y="13"/>
                  <a:pt x="8" y="13"/>
                </a:cubicBezTo>
                <a:cubicBezTo>
                  <a:pt x="8" y="13"/>
                  <a:pt x="7" y="14"/>
                  <a:pt x="7" y="14"/>
                </a:cubicBezTo>
                <a:cubicBezTo>
                  <a:pt x="6" y="15"/>
                  <a:pt x="5" y="17"/>
                  <a:pt x="3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29" name="Freeform 626"/>
          <p:cNvSpPr/>
          <p:nvPr/>
        </p:nvSpPr>
        <p:spPr bwMode="auto">
          <a:xfrm>
            <a:off x="9328127" y="4168131"/>
            <a:ext cx="101511" cy="132745"/>
          </a:xfrm>
          <a:custGeom>
            <a:avLst/>
            <a:gdLst>
              <a:gd name="T0" fmla="*/ 5 w 11"/>
              <a:gd name="T1" fmla="*/ 1 h 14"/>
              <a:gd name="T2" fmla="*/ 9 w 11"/>
              <a:gd name="T3" fmla="*/ 6 h 14"/>
              <a:gd name="T4" fmla="*/ 9 w 11"/>
              <a:gd name="T5" fmla="*/ 10 h 14"/>
              <a:gd name="T6" fmla="*/ 10 w 11"/>
              <a:gd name="T7" fmla="*/ 14 h 14"/>
              <a:gd name="T8" fmla="*/ 0 w 11"/>
              <a:gd name="T9" fmla="*/ 0 h 14"/>
              <a:gd name="T10" fmla="*/ 3 w 11"/>
              <a:gd name="T11" fmla="*/ 3 h 14"/>
              <a:gd name="T12" fmla="*/ 5 w 11"/>
              <a:gd name="T13" fmla="*/ 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14">
                <a:moveTo>
                  <a:pt x="5" y="1"/>
                </a:moveTo>
                <a:cubicBezTo>
                  <a:pt x="8" y="2"/>
                  <a:pt x="9" y="4"/>
                  <a:pt x="9" y="6"/>
                </a:cubicBezTo>
                <a:cubicBezTo>
                  <a:pt x="9" y="7"/>
                  <a:pt x="8" y="9"/>
                  <a:pt x="9" y="10"/>
                </a:cubicBezTo>
                <a:cubicBezTo>
                  <a:pt x="10" y="11"/>
                  <a:pt x="11" y="12"/>
                  <a:pt x="10" y="14"/>
                </a:cubicBezTo>
                <a:cubicBezTo>
                  <a:pt x="3" y="13"/>
                  <a:pt x="1" y="7"/>
                  <a:pt x="0" y="0"/>
                </a:cubicBezTo>
                <a:cubicBezTo>
                  <a:pt x="2" y="0"/>
                  <a:pt x="3" y="1"/>
                  <a:pt x="3" y="3"/>
                </a:cubicBezTo>
                <a:cubicBezTo>
                  <a:pt x="4" y="2"/>
                  <a:pt x="4" y="2"/>
                  <a:pt x="5" y="1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30" name="Freeform 627"/>
          <p:cNvSpPr>
            <a:spLocks noEditPoints="1"/>
          </p:cNvSpPr>
          <p:nvPr/>
        </p:nvSpPr>
        <p:spPr bwMode="auto">
          <a:xfrm>
            <a:off x="9320318" y="4160322"/>
            <a:ext cx="117127" cy="140552"/>
          </a:xfrm>
          <a:custGeom>
            <a:avLst/>
            <a:gdLst>
              <a:gd name="T0" fmla="*/ 12 w 13"/>
              <a:gd name="T1" fmla="*/ 15 h 15"/>
              <a:gd name="T2" fmla="*/ 11 w 13"/>
              <a:gd name="T3" fmla="*/ 15 h 15"/>
              <a:gd name="T4" fmla="*/ 0 w 13"/>
              <a:gd name="T5" fmla="*/ 1 h 15"/>
              <a:gd name="T6" fmla="*/ 0 w 13"/>
              <a:gd name="T7" fmla="*/ 0 h 15"/>
              <a:gd name="T8" fmla="*/ 1 w 13"/>
              <a:gd name="T9" fmla="*/ 0 h 15"/>
              <a:gd name="T10" fmla="*/ 4 w 13"/>
              <a:gd name="T11" fmla="*/ 3 h 15"/>
              <a:gd name="T12" fmla="*/ 5 w 13"/>
              <a:gd name="T13" fmla="*/ 2 h 15"/>
              <a:gd name="T14" fmla="*/ 6 w 13"/>
              <a:gd name="T15" fmla="*/ 2 h 15"/>
              <a:gd name="T16" fmla="*/ 6 w 13"/>
              <a:gd name="T17" fmla="*/ 1 h 15"/>
              <a:gd name="T18" fmla="*/ 7 w 13"/>
              <a:gd name="T19" fmla="*/ 2 h 15"/>
              <a:gd name="T20" fmla="*/ 10 w 13"/>
              <a:gd name="T21" fmla="*/ 7 h 15"/>
              <a:gd name="T22" fmla="*/ 10 w 13"/>
              <a:gd name="T23" fmla="*/ 8 h 15"/>
              <a:gd name="T24" fmla="*/ 11 w 13"/>
              <a:gd name="T25" fmla="*/ 10 h 15"/>
              <a:gd name="T26" fmla="*/ 11 w 13"/>
              <a:gd name="T27" fmla="*/ 11 h 15"/>
              <a:gd name="T28" fmla="*/ 12 w 13"/>
              <a:gd name="T29" fmla="*/ 15 h 15"/>
              <a:gd name="T30" fmla="*/ 2 w 13"/>
              <a:gd name="T31" fmla="*/ 2 h 15"/>
              <a:gd name="T32" fmla="*/ 11 w 13"/>
              <a:gd name="T33" fmla="*/ 14 h 15"/>
              <a:gd name="T34" fmla="*/ 10 w 13"/>
              <a:gd name="T35" fmla="*/ 12 h 15"/>
              <a:gd name="T36" fmla="*/ 9 w 13"/>
              <a:gd name="T37" fmla="*/ 11 h 15"/>
              <a:gd name="T38" fmla="*/ 9 w 13"/>
              <a:gd name="T39" fmla="*/ 8 h 15"/>
              <a:gd name="T40" fmla="*/ 9 w 13"/>
              <a:gd name="T41" fmla="*/ 7 h 15"/>
              <a:gd name="T42" fmla="*/ 6 w 13"/>
              <a:gd name="T43" fmla="*/ 3 h 15"/>
              <a:gd name="T44" fmla="*/ 5 w 13"/>
              <a:gd name="T45" fmla="*/ 4 h 15"/>
              <a:gd name="T46" fmla="*/ 4 w 13"/>
              <a:gd name="T47" fmla="*/ 4 h 15"/>
              <a:gd name="T48" fmla="*/ 3 w 13"/>
              <a:gd name="T49" fmla="*/ 5 h 15"/>
              <a:gd name="T50" fmla="*/ 3 w 13"/>
              <a:gd name="T51" fmla="*/ 4 h 15"/>
              <a:gd name="T52" fmla="*/ 2 w 13"/>
              <a:gd name="T53" fmla="*/ 2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3" h="15">
                <a:moveTo>
                  <a:pt x="12" y="15"/>
                </a:moveTo>
                <a:cubicBezTo>
                  <a:pt x="11" y="15"/>
                  <a:pt x="11" y="15"/>
                  <a:pt x="11" y="15"/>
                </a:cubicBezTo>
                <a:cubicBezTo>
                  <a:pt x="4" y="14"/>
                  <a:pt x="2" y="8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3" y="0"/>
                  <a:pt x="4" y="1"/>
                  <a:pt x="4" y="3"/>
                </a:cubicBezTo>
                <a:cubicBezTo>
                  <a:pt x="4" y="2"/>
                  <a:pt x="5" y="2"/>
                  <a:pt x="5" y="2"/>
                </a:cubicBezTo>
                <a:cubicBezTo>
                  <a:pt x="5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7" y="2"/>
                  <a:pt x="7" y="2"/>
                  <a:pt x="7" y="2"/>
                </a:cubicBezTo>
                <a:cubicBezTo>
                  <a:pt x="9" y="2"/>
                  <a:pt x="10" y="4"/>
                  <a:pt x="10" y="7"/>
                </a:cubicBezTo>
                <a:cubicBezTo>
                  <a:pt x="10" y="7"/>
                  <a:pt x="10" y="8"/>
                  <a:pt x="10" y="8"/>
                </a:cubicBezTo>
                <a:cubicBezTo>
                  <a:pt x="10" y="9"/>
                  <a:pt x="10" y="10"/>
                  <a:pt x="11" y="10"/>
                </a:cubicBezTo>
                <a:cubicBezTo>
                  <a:pt x="11" y="11"/>
                  <a:pt x="11" y="11"/>
                  <a:pt x="11" y="11"/>
                </a:cubicBezTo>
                <a:cubicBezTo>
                  <a:pt x="12" y="12"/>
                  <a:pt x="13" y="14"/>
                  <a:pt x="12" y="15"/>
                </a:cubicBezTo>
                <a:close/>
                <a:moveTo>
                  <a:pt x="2" y="2"/>
                </a:moveTo>
                <a:cubicBezTo>
                  <a:pt x="3" y="8"/>
                  <a:pt x="5" y="13"/>
                  <a:pt x="11" y="14"/>
                </a:cubicBezTo>
                <a:cubicBezTo>
                  <a:pt x="11" y="13"/>
                  <a:pt x="11" y="13"/>
                  <a:pt x="10" y="12"/>
                </a:cubicBezTo>
                <a:cubicBezTo>
                  <a:pt x="10" y="12"/>
                  <a:pt x="10" y="11"/>
                  <a:pt x="9" y="11"/>
                </a:cubicBezTo>
                <a:cubicBezTo>
                  <a:pt x="9" y="10"/>
                  <a:pt x="9" y="9"/>
                  <a:pt x="9" y="8"/>
                </a:cubicBezTo>
                <a:cubicBezTo>
                  <a:pt x="9" y="8"/>
                  <a:pt x="9" y="7"/>
                  <a:pt x="9" y="7"/>
                </a:cubicBezTo>
                <a:cubicBezTo>
                  <a:pt x="9" y="6"/>
                  <a:pt x="9" y="4"/>
                  <a:pt x="6" y="3"/>
                </a:cubicBezTo>
                <a:cubicBezTo>
                  <a:pt x="6" y="3"/>
                  <a:pt x="6" y="3"/>
                  <a:pt x="5" y="4"/>
                </a:cubicBezTo>
                <a:cubicBezTo>
                  <a:pt x="5" y="4"/>
                  <a:pt x="5" y="4"/>
                  <a:pt x="4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4"/>
                  <a:pt x="3" y="4"/>
                  <a:pt x="3" y="4"/>
                </a:cubicBezTo>
                <a:cubicBezTo>
                  <a:pt x="3" y="3"/>
                  <a:pt x="3" y="2"/>
                  <a:pt x="2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31" name="Freeform 628"/>
          <p:cNvSpPr/>
          <p:nvPr/>
        </p:nvSpPr>
        <p:spPr bwMode="auto">
          <a:xfrm>
            <a:off x="8828383" y="3559068"/>
            <a:ext cx="203021" cy="109319"/>
          </a:xfrm>
          <a:custGeom>
            <a:avLst/>
            <a:gdLst>
              <a:gd name="T0" fmla="*/ 3 w 22"/>
              <a:gd name="T1" fmla="*/ 0 h 12"/>
              <a:gd name="T2" fmla="*/ 4 w 22"/>
              <a:gd name="T3" fmla="*/ 0 h 12"/>
              <a:gd name="T4" fmla="*/ 4 w 22"/>
              <a:gd name="T5" fmla="*/ 0 h 12"/>
              <a:gd name="T6" fmla="*/ 8 w 22"/>
              <a:gd name="T7" fmla="*/ 2 h 12"/>
              <a:gd name="T8" fmla="*/ 11 w 22"/>
              <a:gd name="T9" fmla="*/ 3 h 12"/>
              <a:gd name="T10" fmla="*/ 13 w 22"/>
              <a:gd name="T11" fmla="*/ 4 h 12"/>
              <a:gd name="T12" fmla="*/ 15 w 22"/>
              <a:gd name="T13" fmla="*/ 6 h 12"/>
              <a:gd name="T14" fmla="*/ 22 w 22"/>
              <a:gd name="T15" fmla="*/ 7 h 12"/>
              <a:gd name="T16" fmla="*/ 20 w 22"/>
              <a:gd name="T17" fmla="*/ 11 h 12"/>
              <a:gd name="T18" fmla="*/ 15 w 22"/>
              <a:gd name="T19" fmla="*/ 11 h 12"/>
              <a:gd name="T20" fmla="*/ 12 w 22"/>
              <a:gd name="T21" fmla="*/ 9 h 12"/>
              <a:gd name="T22" fmla="*/ 8 w 22"/>
              <a:gd name="T23" fmla="*/ 8 h 12"/>
              <a:gd name="T24" fmla="*/ 3 w 22"/>
              <a:gd name="T25" fmla="*/ 6 h 12"/>
              <a:gd name="T26" fmla="*/ 1 w 22"/>
              <a:gd name="T27" fmla="*/ 3 h 12"/>
              <a:gd name="T28" fmla="*/ 3 w 22"/>
              <a:gd name="T2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2" h="12">
                <a:moveTo>
                  <a:pt x="3" y="0"/>
                </a:moveTo>
                <a:cubicBezTo>
                  <a:pt x="3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6" y="0"/>
                  <a:pt x="7" y="0"/>
                  <a:pt x="8" y="2"/>
                </a:cubicBezTo>
                <a:cubicBezTo>
                  <a:pt x="10" y="3"/>
                  <a:pt x="9" y="4"/>
                  <a:pt x="11" y="3"/>
                </a:cubicBezTo>
                <a:cubicBezTo>
                  <a:pt x="11" y="4"/>
                  <a:pt x="11" y="4"/>
                  <a:pt x="13" y="4"/>
                </a:cubicBezTo>
                <a:cubicBezTo>
                  <a:pt x="15" y="5"/>
                  <a:pt x="13" y="5"/>
                  <a:pt x="15" y="6"/>
                </a:cubicBezTo>
                <a:cubicBezTo>
                  <a:pt x="17" y="7"/>
                  <a:pt x="19" y="8"/>
                  <a:pt x="22" y="7"/>
                </a:cubicBezTo>
                <a:cubicBezTo>
                  <a:pt x="22" y="9"/>
                  <a:pt x="22" y="11"/>
                  <a:pt x="20" y="11"/>
                </a:cubicBezTo>
                <a:cubicBezTo>
                  <a:pt x="18" y="12"/>
                  <a:pt x="16" y="11"/>
                  <a:pt x="15" y="11"/>
                </a:cubicBezTo>
                <a:cubicBezTo>
                  <a:pt x="13" y="10"/>
                  <a:pt x="13" y="9"/>
                  <a:pt x="12" y="9"/>
                </a:cubicBezTo>
                <a:cubicBezTo>
                  <a:pt x="10" y="8"/>
                  <a:pt x="9" y="9"/>
                  <a:pt x="8" y="8"/>
                </a:cubicBezTo>
                <a:cubicBezTo>
                  <a:pt x="6" y="8"/>
                  <a:pt x="5" y="7"/>
                  <a:pt x="3" y="6"/>
                </a:cubicBezTo>
                <a:cubicBezTo>
                  <a:pt x="2" y="5"/>
                  <a:pt x="0" y="5"/>
                  <a:pt x="1" y="3"/>
                </a:cubicBezTo>
                <a:cubicBezTo>
                  <a:pt x="1" y="1"/>
                  <a:pt x="1" y="1"/>
                  <a:pt x="3" y="0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32" name="Freeform 629"/>
          <p:cNvSpPr>
            <a:spLocks noEditPoints="1"/>
          </p:cNvSpPr>
          <p:nvPr/>
        </p:nvSpPr>
        <p:spPr bwMode="auto">
          <a:xfrm>
            <a:off x="8828383" y="3547355"/>
            <a:ext cx="214735" cy="121033"/>
          </a:xfrm>
          <a:custGeom>
            <a:avLst/>
            <a:gdLst>
              <a:gd name="T0" fmla="*/ 19 w 23"/>
              <a:gd name="T1" fmla="*/ 13 h 13"/>
              <a:gd name="T2" fmla="*/ 16 w 23"/>
              <a:gd name="T3" fmla="*/ 13 h 13"/>
              <a:gd name="T4" fmla="*/ 15 w 23"/>
              <a:gd name="T5" fmla="*/ 12 h 13"/>
              <a:gd name="T6" fmla="*/ 13 w 23"/>
              <a:gd name="T7" fmla="*/ 11 h 13"/>
              <a:gd name="T8" fmla="*/ 11 w 23"/>
              <a:gd name="T9" fmla="*/ 10 h 13"/>
              <a:gd name="T10" fmla="*/ 10 w 23"/>
              <a:gd name="T11" fmla="*/ 10 h 13"/>
              <a:gd name="T12" fmla="*/ 7 w 23"/>
              <a:gd name="T13" fmla="*/ 10 h 13"/>
              <a:gd name="T14" fmla="*/ 4 w 23"/>
              <a:gd name="T15" fmla="*/ 8 h 13"/>
              <a:gd name="T16" fmla="*/ 3 w 23"/>
              <a:gd name="T17" fmla="*/ 7 h 13"/>
              <a:gd name="T18" fmla="*/ 2 w 23"/>
              <a:gd name="T19" fmla="*/ 7 h 13"/>
              <a:gd name="T20" fmla="*/ 0 w 23"/>
              <a:gd name="T21" fmla="*/ 4 h 13"/>
              <a:gd name="T22" fmla="*/ 3 w 23"/>
              <a:gd name="T23" fmla="*/ 0 h 13"/>
              <a:gd name="T24" fmla="*/ 3 w 23"/>
              <a:gd name="T25" fmla="*/ 0 h 13"/>
              <a:gd name="T26" fmla="*/ 3 w 23"/>
              <a:gd name="T27" fmla="*/ 0 h 13"/>
              <a:gd name="T28" fmla="*/ 3 w 23"/>
              <a:gd name="T29" fmla="*/ 0 h 13"/>
              <a:gd name="T30" fmla="*/ 4 w 23"/>
              <a:gd name="T31" fmla="*/ 0 h 13"/>
              <a:gd name="T32" fmla="*/ 9 w 23"/>
              <a:gd name="T33" fmla="*/ 2 h 13"/>
              <a:gd name="T34" fmla="*/ 10 w 23"/>
              <a:gd name="T35" fmla="*/ 3 h 13"/>
              <a:gd name="T36" fmla="*/ 10 w 23"/>
              <a:gd name="T37" fmla="*/ 4 h 13"/>
              <a:gd name="T38" fmla="*/ 11 w 23"/>
              <a:gd name="T39" fmla="*/ 3 h 13"/>
              <a:gd name="T40" fmla="*/ 13 w 23"/>
              <a:gd name="T41" fmla="*/ 2 h 13"/>
              <a:gd name="T42" fmla="*/ 12 w 23"/>
              <a:gd name="T43" fmla="*/ 4 h 13"/>
              <a:gd name="T44" fmla="*/ 12 w 23"/>
              <a:gd name="T45" fmla="*/ 5 h 13"/>
              <a:gd name="T46" fmla="*/ 13 w 23"/>
              <a:gd name="T47" fmla="*/ 5 h 13"/>
              <a:gd name="T48" fmla="*/ 15 w 23"/>
              <a:gd name="T49" fmla="*/ 6 h 13"/>
              <a:gd name="T50" fmla="*/ 15 w 23"/>
              <a:gd name="T51" fmla="*/ 6 h 13"/>
              <a:gd name="T52" fmla="*/ 20 w 23"/>
              <a:gd name="T53" fmla="*/ 7 h 13"/>
              <a:gd name="T54" fmla="*/ 22 w 23"/>
              <a:gd name="T55" fmla="*/ 7 h 13"/>
              <a:gd name="T56" fmla="*/ 23 w 23"/>
              <a:gd name="T57" fmla="*/ 7 h 13"/>
              <a:gd name="T58" fmla="*/ 22 w 23"/>
              <a:gd name="T59" fmla="*/ 8 h 13"/>
              <a:gd name="T60" fmla="*/ 22 w 23"/>
              <a:gd name="T61" fmla="*/ 9 h 13"/>
              <a:gd name="T62" fmla="*/ 20 w 23"/>
              <a:gd name="T63" fmla="*/ 13 h 13"/>
              <a:gd name="T64" fmla="*/ 19 w 23"/>
              <a:gd name="T65" fmla="*/ 13 h 13"/>
              <a:gd name="T66" fmla="*/ 11 w 23"/>
              <a:gd name="T67" fmla="*/ 9 h 13"/>
              <a:gd name="T68" fmla="*/ 12 w 23"/>
              <a:gd name="T69" fmla="*/ 9 h 13"/>
              <a:gd name="T70" fmla="*/ 14 w 23"/>
              <a:gd name="T71" fmla="*/ 10 h 13"/>
              <a:gd name="T72" fmla="*/ 15 w 23"/>
              <a:gd name="T73" fmla="*/ 11 h 13"/>
              <a:gd name="T74" fmla="*/ 16 w 23"/>
              <a:gd name="T75" fmla="*/ 11 h 13"/>
              <a:gd name="T76" fmla="*/ 19 w 23"/>
              <a:gd name="T77" fmla="*/ 12 h 13"/>
              <a:gd name="T78" fmla="*/ 21 w 23"/>
              <a:gd name="T79" fmla="*/ 9 h 13"/>
              <a:gd name="T80" fmla="*/ 21 w 23"/>
              <a:gd name="T81" fmla="*/ 9 h 13"/>
              <a:gd name="T82" fmla="*/ 15 w 23"/>
              <a:gd name="T83" fmla="*/ 8 h 13"/>
              <a:gd name="T84" fmla="*/ 13 w 23"/>
              <a:gd name="T85" fmla="*/ 7 h 13"/>
              <a:gd name="T86" fmla="*/ 13 w 23"/>
              <a:gd name="T87" fmla="*/ 6 h 13"/>
              <a:gd name="T88" fmla="*/ 11 w 23"/>
              <a:gd name="T89" fmla="*/ 5 h 13"/>
              <a:gd name="T90" fmla="*/ 11 w 23"/>
              <a:gd name="T91" fmla="*/ 5 h 13"/>
              <a:gd name="T92" fmla="*/ 9 w 23"/>
              <a:gd name="T93" fmla="*/ 4 h 13"/>
              <a:gd name="T94" fmla="*/ 8 w 23"/>
              <a:gd name="T95" fmla="*/ 3 h 13"/>
              <a:gd name="T96" fmla="*/ 4 w 23"/>
              <a:gd name="T97" fmla="*/ 1 h 13"/>
              <a:gd name="T98" fmla="*/ 4 w 23"/>
              <a:gd name="T99" fmla="*/ 3 h 13"/>
              <a:gd name="T100" fmla="*/ 3 w 23"/>
              <a:gd name="T101" fmla="*/ 2 h 13"/>
              <a:gd name="T102" fmla="*/ 1 w 23"/>
              <a:gd name="T103" fmla="*/ 4 h 13"/>
              <a:gd name="T104" fmla="*/ 2 w 23"/>
              <a:gd name="T105" fmla="*/ 6 h 13"/>
              <a:gd name="T106" fmla="*/ 3 w 23"/>
              <a:gd name="T107" fmla="*/ 6 h 13"/>
              <a:gd name="T108" fmla="*/ 5 w 23"/>
              <a:gd name="T109" fmla="*/ 7 h 13"/>
              <a:gd name="T110" fmla="*/ 8 w 23"/>
              <a:gd name="T111" fmla="*/ 9 h 13"/>
              <a:gd name="T112" fmla="*/ 10 w 23"/>
              <a:gd name="T113" fmla="*/ 9 h 13"/>
              <a:gd name="T114" fmla="*/ 11 w 23"/>
              <a:gd name="T115" fmla="*/ 9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3" h="13">
                <a:moveTo>
                  <a:pt x="19" y="13"/>
                </a:moveTo>
                <a:cubicBezTo>
                  <a:pt x="18" y="13"/>
                  <a:pt x="17" y="13"/>
                  <a:pt x="16" y="13"/>
                </a:cubicBezTo>
                <a:cubicBezTo>
                  <a:pt x="16" y="12"/>
                  <a:pt x="15" y="12"/>
                  <a:pt x="15" y="12"/>
                </a:cubicBezTo>
                <a:cubicBezTo>
                  <a:pt x="14" y="12"/>
                  <a:pt x="13" y="11"/>
                  <a:pt x="13" y="11"/>
                </a:cubicBezTo>
                <a:cubicBezTo>
                  <a:pt x="12" y="11"/>
                  <a:pt x="12" y="10"/>
                  <a:pt x="11" y="10"/>
                </a:cubicBezTo>
                <a:cubicBezTo>
                  <a:pt x="11" y="10"/>
                  <a:pt x="10" y="10"/>
                  <a:pt x="10" y="10"/>
                </a:cubicBezTo>
                <a:cubicBezTo>
                  <a:pt x="9" y="10"/>
                  <a:pt x="8" y="10"/>
                  <a:pt x="7" y="10"/>
                </a:cubicBezTo>
                <a:cubicBezTo>
                  <a:pt x="6" y="10"/>
                  <a:pt x="5" y="9"/>
                  <a:pt x="4" y="8"/>
                </a:cubicBezTo>
                <a:cubicBezTo>
                  <a:pt x="4" y="8"/>
                  <a:pt x="3" y="8"/>
                  <a:pt x="3" y="7"/>
                </a:cubicBezTo>
                <a:cubicBezTo>
                  <a:pt x="2" y="7"/>
                  <a:pt x="2" y="7"/>
                  <a:pt x="2" y="7"/>
                </a:cubicBezTo>
                <a:cubicBezTo>
                  <a:pt x="1" y="6"/>
                  <a:pt x="0" y="6"/>
                  <a:pt x="0" y="4"/>
                </a:cubicBezTo>
                <a:cubicBezTo>
                  <a:pt x="1" y="2"/>
                  <a:pt x="1" y="1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4" y="0"/>
                  <a:pt x="4" y="0"/>
                  <a:pt x="4" y="0"/>
                </a:cubicBezTo>
                <a:cubicBezTo>
                  <a:pt x="6" y="0"/>
                  <a:pt x="7" y="1"/>
                  <a:pt x="9" y="2"/>
                </a:cubicBezTo>
                <a:cubicBezTo>
                  <a:pt x="9" y="2"/>
                  <a:pt x="10" y="3"/>
                  <a:pt x="10" y="3"/>
                </a:cubicBezTo>
                <a:cubicBezTo>
                  <a:pt x="10" y="3"/>
                  <a:pt x="10" y="4"/>
                  <a:pt x="10" y="4"/>
                </a:cubicBezTo>
                <a:cubicBezTo>
                  <a:pt x="10" y="4"/>
                  <a:pt x="10" y="4"/>
                  <a:pt x="11" y="3"/>
                </a:cubicBezTo>
                <a:cubicBezTo>
                  <a:pt x="13" y="2"/>
                  <a:pt x="13" y="2"/>
                  <a:pt x="13" y="2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4"/>
                  <a:pt x="12" y="5"/>
                  <a:pt x="12" y="5"/>
                </a:cubicBezTo>
                <a:cubicBezTo>
                  <a:pt x="12" y="5"/>
                  <a:pt x="12" y="5"/>
                  <a:pt x="13" y="5"/>
                </a:cubicBezTo>
                <a:cubicBezTo>
                  <a:pt x="14" y="5"/>
                  <a:pt x="14" y="5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6" y="7"/>
                  <a:pt x="18" y="7"/>
                  <a:pt x="20" y="7"/>
                </a:cubicBezTo>
                <a:cubicBezTo>
                  <a:pt x="21" y="7"/>
                  <a:pt x="21" y="7"/>
                  <a:pt x="22" y="7"/>
                </a:cubicBezTo>
                <a:cubicBezTo>
                  <a:pt x="23" y="7"/>
                  <a:pt x="23" y="7"/>
                  <a:pt x="23" y="7"/>
                </a:cubicBezTo>
                <a:cubicBezTo>
                  <a:pt x="22" y="8"/>
                  <a:pt x="22" y="8"/>
                  <a:pt x="22" y="8"/>
                </a:cubicBezTo>
                <a:cubicBezTo>
                  <a:pt x="22" y="8"/>
                  <a:pt x="22" y="9"/>
                  <a:pt x="22" y="9"/>
                </a:cubicBezTo>
                <a:cubicBezTo>
                  <a:pt x="22" y="11"/>
                  <a:pt x="22" y="13"/>
                  <a:pt x="20" y="13"/>
                </a:cubicBezTo>
                <a:cubicBezTo>
                  <a:pt x="19" y="13"/>
                  <a:pt x="19" y="13"/>
                  <a:pt x="19" y="13"/>
                </a:cubicBezTo>
                <a:close/>
                <a:moveTo>
                  <a:pt x="11" y="9"/>
                </a:moveTo>
                <a:cubicBezTo>
                  <a:pt x="11" y="9"/>
                  <a:pt x="12" y="9"/>
                  <a:pt x="12" y="9"/>
                </a:cubicBezTo>
                <a:cubicBezTo>
                  <a:pt x="13" y="9"/>
                  <a:pt x="13" y="10"/>
                  <a:pt x="14" y="10"/>
                </a:cubicBezTo>
                <a:cubicBezTo>
                  <a:pt x="14" y="10"/>
                  <a:pt x="14" y="11"/>
                  <a:pt x="15" y="11"/>
                </a:cubicBezTo>
                <a:cubicBezTo>
                  <a:pt x="15" y="11"/>
                  <a:pt x="16" y="11"/>
                  <a:pt x="16" y="11"/>
                </a:cubicBezTo>
                <a:cubicBezTo>
                  <a:pt x="17" y="12"/>
                  <a:pt x="19" y="12"/>
                  <a:pt x="19" y="12"/>
                </a:cubicBezTo>
                <a:cubicBezTo>
                  <a:pt x="21" y="12"/>
                  <a:pt x="21" y="11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19" y="9"/>
                  <a:pt x="16" y="8"/>
                  <a:pt x="15" y="8"/>
                </a:cubicBezTo>
                <a:cubicBezTo>
                  <a:pt x="14" y="7"/>
                  <a:pt x="14" y="7"/>
                  <a:pt x="13" y="7"/>
                </a:cubicBezTo>
                <a:cubicBezTo>
                  <a:pt x="13" y="6"/>
                  <a:pt x="13" y="6"/>
                  <a:pt x="13" y="6"/>
                </a:cubicBezTo>
                <a:cubicBezTo>
                  <a:pt x="12" y="6"/>
                  <a:pt x="11" y="6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0" y="5"/>
                  <a:pt x="9" y="4"/>
                  <a:pt x="9" y="4"/>
                </a:cubicBezTo>
                <a:cubicBezTo>
                  <a:pt x="9" y="4"/>
                  <a:pt x="8" y="3"/>
                  <a:pt x="8" y="3"/>
                </a:cubicBezTo>
                <a:cubicBezTo>
                  <a:pt x="7" y="2"/>
                  <a:pt x="6" y="2"/>
                  <a:pt x="4" y="1"/>
                </a:cubicBezTo>
                <a:cubicBezTo>
                  <a:pt x="4" y="3"/>
                  <a:pt x="4" y="3"/>
                  <a:pt x="4" y="3"/>
                </a:cubicBezTo>
                <a:cubicBezTo>
                  <a:pt x="3" y="2"/>
                  <a:pt x="3" y="2"/>
                  <a:pt x="3" y="2"/>
                </a:cubicBezTo>
                <a:cubicBezTo>
                  <a:pt x="2" y="2"/>
                  <a:pt x="2" y="3"/>
                  <a:pt x="1" y="4"/>
                </a:cubicBezTo>
                <a:cubicBezTo>
                  <a:pt x="1" y="5"/>
                  <a:pt x="1" y="5"/>
                  <a:pt x="2" y="6"/>
                </a:cubicBezTo>
                <a:cubicBezTo>
                  <a:pt x="3" y="6"/>
                  <a:pt x="3" y="6"/>
                  <a:pt x="3" y="6"/>
                </a:cubicBezTo>
                <a:cubicBezTo>
                  <a:pt x="4" y="6"/>
                  <a:pt x="4" y="7"/>
                  <a:pt x="5" y="7"/>
                </a:cubicBezTo>
                <a:cubicBezTo>
                  <a:pt x="6" y="8"/>
                  <a:pt x="7" y="9"/>
                  <a:pt x="8" y="9"/>
                </a:cubicBezTo>
                <a:cubicBezTo>
                  <a:pt x="8" y="9"/>
                  <a:pt x="9" y="9"/>
                  <a:pt x="10" y="9"/>
                </a:cubicBezTo>
                <a:cubicBezTo>
                  <a:pt x="10" y="9"/>
                  <a:pt x="10" y="9"/>
                  <a:pt x="11" y="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33" name="Freeform 630"/>
          <p:cNvSpPr/>
          <p:nvPr/>
        </p:nvSpPr>
        <p:spPr bwMode="auto">
          <a:xfrm>
            <a:off x="9410117" y="4289162"/>
            <a:ext cx="11714" cy="11714"/>
          </a:xfrm>
          <a:custGeom>
            <a:avLst/>
            <a:gdLst>
              <a:gd name="T0" fmla="*/ 1 w 1"/>
              <a:gd name="T1" fmla="*/ 1 h 1"/>
              <a:gd name="T2" fmla="*/ 0 w 1"/>
              <a:gd name="T3" fmla="*/ 1 h 1"/>
              <a:gd name="T4" fmla="*/ 1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1" y="1"/>
                  <a:pt x="1" y="0"/>
                  <a:pt x="0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34" name="Freeform 631"/>
          <p:cNvSpPr/>
          <p:nvPr/>
        </p:nvSpPr>
        <p:spPr bwMode="auto">
          <a:xfrm>
            <a:off x="9402308" y="4289162"/>
            <a:ext cx="74181" cy="19523"/>
          </a:xfrm>
          <a:custGeom>
            <a:avLst/>
            <a:gdLst>
              <a:gd name="T0" fmla="*/ 0 w 8"/>
              <a:gd name="T1" fmla="*/ 2 h 2"/>
              <a:gd name="T2" fmla="*/ 1 w 8"/>
              <a:gd name="T3" fmla="*/ 1 h 2"/>
              <a:gd name="T4" fmla="*/ 2 w 8"/>
              <a:gd name="T5" fmla="*/ 0 h 2"/>
              <a:gd name="T6" fmla="*/ 2 w 8"/>
              <a:gd name="T7" fmla="*/ 0 h 2"/>
              <a:gd name="T8" fmla="*/ 8 w 8"/>
              <a:gd name="T9" fmla="*/ 0 h 2"/>
              <a:gd name="T10" fmla="*/ 2 w 8"/>
              <a:gd name="T11" fmla="*/ 1 h 2"/>
              <a:gd name="T12" fmla="*/ 2 w 8"/>
              <a:gd name="T13" fmla="*/ 2 h 2"/>
              <a:gd name="T14" fmla="*/ 0 w 8"/>
              <a:gd name="T1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" h="2">
                <a:moveTo>
                  <a:pt x="0" y="2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8" y="0"/>
                  <a:pt x="8" y="0"/>
                  <a:pt x="8" y="0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2"/>
                  <a:pt x="2" y="2"/>
                </a:cubicBezTo>
                <a:lnTo>
                  <a:pt x="0" y="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35" name="Freeform 632"/>
          <p:cNvSpPr/>
          <p:nvPr/>
        </p:nvSpPr>
        <p:spPr bwMode="auto">
          <a:xfrm>
            <a:off x="9261756" y="3816749"/>
            <a:ext cx="206926" cy="382617"/>
          </a:xfrm>
          <a:custGeom>
            <a:avLst/>
            <a:gdLst>
              <a:gd name="T0" fmla="*/ 20 w 22"/>
              <a:gd name="T1" fmla="*/ 17 h 41"/>
              <a:gd name="T2" fmla="*/ 13 w 22"/>
              <a:gd name="T3" fmla="*/ 19 h 41"/>
              <a:gd name="T4" fmla="*/ 14 w 22"/>
              <a:gd name="T5" fmla="*/ 25 h 41"/>
              <a:gd name="T6" fmla="*/ 11 w 22"/>
              <a:gd name="T7" fmla="*/ 22 h 41"/>
              <a:gd name="T8" fmla="*/ 9 w 22"/>
              <a:gd name="T9" fmla="*/ 22 h 41"/>
              <a:gd name="T10" fmla="*/ 8 w 22"/>
              <a:gd name="T11" fmla="*/ 20 h 41"/>
              <a:gd name="T12" fmla="*/ 6 w 22"/>
              <a:gd name="T13" fmla="*/ 23 h 41"/>
              <a:gd name="T14" fmla="*/ 4 w 22"/>
              <a:gd name="T15" fmla="*/ 28 h 41"/>
              <a:gd name="T16" fmla="*/ 5 w 22"/>
              <a:gd name="T17" fmla="*/ 31 h 41"/>
              <a:gd name="T18" fmla="*/ 6 w 22"/>
              <a:gd name="T19" fmla="*/ 31 h 41"/>
              <a:gd name="T20" fmla="*/ 8 w 22"/>
              <a:gd name="T21" fmla="*/ 36 h 41"/>
              <a:gd name="T22" fmla="*/ 11 w 22"/>
              <a:gd name="T23" fmla="*/ 38 h 41"/>
              <a:gd name="T24" fmla="*/ 10 w 22"/>
              <a:gd name="T25" fmla="*/ 41 h 41"/>
              <a:gd name="T26" fmla="*/ 7 w 22"/>
              <a:gd name="T27" fmla="*/ 38 h 41"/>
              <a:gd name="T28" fmla="*/ 7 w 22"/>
              <a:gd name="T29" fmla="*/ 39 h 41"/>
              <a:gd name="T30" fmla="*/ 2 w 22"/>
              <a:gd name="T31" fmla="*/ 34 h 41"/>
              <a:gd name="T32" fmla="*/ 3 w 22"/>
              <a:gd name="T33" fmla="*/ 29 h 41"/>
              <a:gd name="T34" fmla="*/ 5 w 22"/>
              <a:gd name="T35" fmla="*/ 24 h 41"/>
              <a:gd name="T36" fmla="*/ 4 w 22"/>
              <a:gd name="T37" fmla="*/ 19 h 41"/>
              <a:gd name="T38" fmla="*/ 2 w 22"/>
              <a:gd name="T39" fmla="*/ 15 h 41"/>
              <a:gd name="T40" fmla="*/ 2 w 22"/>
              <a:gd name="T41" fmla="*/ 11 h 41"/>
              <a:gd name="T42" fmla="*/ 0 w 22"/>
              <a:gd name="T43" fmla="*/ 6 h 41"/>
              <a:gd name="T44" fmla="*/ 7 w 22"/>
              <a:gd name="T45" fmla="*/ 0 h 41"/>
              <a:gd name="T46" fmla="*/ 9 w 22"/>
              <a:gd name="T47" fmla="*/ 3 h 41"/>
              <a:gd name="T48" fmla="*/ 9 w 22"/>
              <a:gd name="T49" fmla="*/ 8 h 41"/>
              <a:gd name="T50" fmla="*/ 11 w 22"/>
              <a:gd name="T51" fmla="*/ 7 h 41"/>
              <a:gd name="T52" fmla="*/ 14 w 22"/>
              <a:gd name="T53" fmla="*/ 7 h 41"/>
              <a:gd name="T54" fmla="*/ 18 w 22"/>
              <a:gd name="T55" fmla="*/ 8 h 41"/>
              <a:gd name="T56" fmla="*/ 19 w 22"/>
              <a:gd name="T57" fmla="*/ 12 h 41"/>
              <a:gd name="T58" fmla="*/ 20 w 22"/>
              <a:gd name="T59" fmla="*/ 17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2" h="41">
                <a:moveTo>
                  <a:pt x="20" y="17"/>
                </a:moveTo>
                <a:cubicBezTo>
                  <a:pt x="18" y="17"/>
                  <a:pt x="15" y="16"/>
                  <a:pt x="13" y="19"/>
                </a:cubicBezTo>
                <a:cubicBezTo>
                  <a:pt x="11" y="21"/>
                  <a:pt x="14" y="22"/>
                  <a:pt x="14" y="25"/>
                </a:cubicBezTo>
                <a:cubicBezTo>
                  <a:pt x="14" y="24"/>
                  <a:pt x="12" y="22"/>
                  <a:pt x="11" y="22"/>
                </a:cubicBezTo>
                <a:cubicBezTo>
                  <a:pt x="10" y="22"/>
                  <a:pt x="9" y="22"/>
                  <a:pt x="9" y="22"/>
                </a:cubicBezTo>
                <a:cubicBezTo>
                  <a:pt x="9" y="21"/>
                  <a:pt x="9" y="20"/>
                  <a:pt x="8" y="20"/>
                </a:cubicBezTo>
                <a:cubicBezTo>
                  <a:pt x="6" y="19"/>
                  <a:pt x="6" y="21"/>
                  <a:pt x="6" y="23"/>
                </a:cubicBezTo>
                <a:cubicBezTo>
                  <a:pt x="6" y="25"/>
                  <a:pt x="5" y="27"/>
                  <a:pt x="4" y="28"/>
                </a:cubicBezTo>
                <a:cubicBezTo>
                  <a:pt x="4" y="29"/>
                  <a:pt x="4" y="30"/>
                  <a:pt x="5" y="31"/>
                </a:cubicBezTo>
                <a:cubicBezTo>
                  <a:pt x="5" y="32"/>
                  <a:pt x="6" y="31"/>
                  <a:pt x="6" y="31"/>
                </a:cubicBezTo>
                <a:cubicBezTo>
                  <a:pt x="7" y="33"/>
                  <a:pt x="7" y="35"/>
                  <a:pt x="8" y="36"/>
                </a:cubicBezTo>
                <a:cubicBezTo>
                  <a:pt x="9" y="38"/>
                  <a:pt x="10" y="37"/>
                  <a:pt x="11" y="38"/>
                </a:cubicBezTo>
                <a:cubicBezTo>
                  <a:pt x="13" y="40"/>
                  <a:pt x="11" y="40"/>
                  <a:pt x="10" y="41"/>
                </a:cubicBezTo>
                <a:cubicBezTo>
                  <a:pt x="10" y="39"/>
                  <a:pt x="9" y="38"/>
                  <a:pt x="7" y="38"/>
                </a:cubicBezTo>
                <a:cubicBezTo>
                  <a:pt x="7" y="38"/>
                  <a:pt x="7" y="38"/>
                  <a:pt x="7" y="39"/>
                </a:cubicBezTo>
                <a:cubicBezTo>
                  <a:pt x="6" y="37"/>
                  <a:pt x="4" y="33"/>
                  <a:pt x="2" y="34"/>
                </a:cubicBezTo>
                <a:cubicBezTo>
                  <a:pt x="2" y="32"/>
                  <a:pt x="2" y="30"/>
                  <a:pt x="3" y="29"/>
                </a:cubicBezTo>
                <a:cubicBezTo>
                  <a:pt x="3" y="28"/>
                  <a:pt x="5" y="24"/>
                  <a:pt x="5" y="24"/>
                </a:cubicBezTo>
                <a:cubicBezTo>
                  <a:pt x="5" y="22"/>
                  <a:pt x="4" y="21"/>
                  <a:pt x="4" y="19"/>
                </a:cubicBezTo>
                <a:cubicBezTo>
                  <a:pt x="4" y="17"/>
                  <a:pt x="1" y="17"/>
                  <a:pt x="2" y="15"/>
                </a:cubicBezTo>
                <a:cubicBezTo>
                  <a:pt x="3" y="13"/>
                  <a:pt x="3" y="13"/>
                  <a:pt x="2" y="11"/>
                </a:cubicBezTo>
                <a:cubicBezTo>
                  <a:pt x="2" y="9"/>
                  <a:pt x="0" y="8"/>
                  <a:pt x="0" y="6"/>
                </a:cubicBezTo>
                <a:cubicBezTo>
                  <a:pt x="0" y="2"/>
                  <a:pt x="5" y="3"/>
                  <a:pt x="7" y="0"/>
                </a:cubicBezTo>
                <a:cubicBezTo>
                  <a:pt x="8" y="1"/>
                  <a:pt x="8" y="2"/>
                  <a:pt x="9" y="3"/>
                </a:cubicBezTo>
                <a:cubicBezTo>
                  <a:pt x="10" y="3"/>
                  <a:pt x="9" y="7"/>
                  <a:pt x="9" y="8"/>
                </a:cubicBezTo>
                <a:cubicBezTo>
                  <a:pt x="10" y="8"/>
                  <a:pt x="10" y="7"/>
                  <a:pt x="11" y="7"/>
                </a:cubicBezTo>
                <a:cubicBezTo>
                  <a:pt x="12" y="6"/>
                  <a:pt x="13" y="8"/>
                  <a:pt x="14" y="7"/>
                </a:cubicBezTo>
                <a:cubicBezTo>
                  <a:pt x="16" y="6"/>
                  <a:pt x="16" y="5"/>
                  <a:pt x="18" y="8"/>
                </a:cubicBezTo>
                <a:cubicBezTo>
                  <a:pt x="19" y="9"/>
                  <a:pt x="18" y="11"/>
                  <a:pt x="19" y="12"/>
                </a:cubicBezTo>
                <a:cubicBezTo>
                  <a:pt x="21" y="14"/>
                  <a:pt x="22" y="16"/>
                  <a:pt x="20" y="17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36" name="Freeform 633"/>
          <p:cNvSpPr>
            <a:spLocks noEditPoints="1"/>
          </p:cNvSpPr>
          <p:nvPr/>
        </p:nvSpPr>
        <p:spPr bwMode="auto">
          <a:xfrm>
            <a:off x="9253947" y="3797227"/>
            <a:ext cx="214735" cy="409947"/>
          </a:xfrm>
          <a:custGeom>
            <a:avLst/>
            <a:gdLst>
              <a:gd name="T0" fmla="*/ 10 w 23"/>
              <a:gd name="T1" fmla="*/ 43 h 44"/>
              <a:gd name="T2" fmla="*/ 9 w 23"/>
              <a:gd name="T3" fmla="*/ 43 h 44"/>
              <a:gd name="T4" fmla="*/ 7 w 23"/>
              <a:gd name="T5" fmla="*/ 40 h 44"/>
              <a:gd name="T6" fmla="*/ 2 w 23"/>
              <a:gd name="T7" fmla="*/ 37 h 44"/>
              <a:gd name="T8" fmla="*/ 3 w 23"/>
              <a:gd name="T9" fmla="*/ 31 h 44"/>
              <a:gd name="T10" fmla="*/ 4 w 23"/>
              <a:gd name="T11" fmla="*/ 28 h 44"/>
              <a:gd name="T12" fmla="*/ 4 w 23"/>
              <a:gd name="T13" fmla="*/ 21 h 44"/>
              <a:gd name="T14" fmla="*/ 2 w 23"/>
              <a:gd name="T15" fmla="*/ 17 h 44"/>
              <a:gd name="T16" fmla="*/ 3 w 23"/>
              <a:gd name="T17" fmla="*/ 13 h 44"/>
              <a:gd name="T18" fmla="*/ 1 w 23"/>
              <a:gd name="T19" fmla="*/ 8 h 44"/>
              <a:gd name="T20" fmla="*/ 8 w 23"/>
              <a:gd name="T21" fmla="*/ 1 h 44"/>
              <a:gd name="T22" fmla="*/ 9 w 23"/>
              <a:gd name="T23" fmla="*/ 1 h 44"/>
              <a:gd name="T24" fmla="*/ 10 w 23"/>
              <a:gd name="T25" fmla="*/ 4 h 44"/>
              <a:gd name="T26" fmla="*/ 11 w 23"/>
              <a:gd name="T27" fmla="*/ 9 h 44"/>
              <a:gd name="T28" fmla="*/ 14 w 23"/>
              <a:gd name="T29" fmla="*/ 8 h 44"/>
              <a:gd name="T30" fmla="*/ 16 w 23"/>
              <a:gd name="T31" fmla="*/ 8 h 44"/>
              <a:gd name="T32" fmla="*/ 19 w 23"/>
              <a:gd name="T33" fmla="*/ 9 h 44"/>
              <a:gd name="T34" fmla="*/ 21 w 23"/>
              <a:gd name="T35" fmla="*/ 14 h 44"/>
              <a:gd name="T36" fmla="*/ 22 w 23"/>
              <a:gd name="T37" fmla="*/ 20 h 44"/>
              <a:gd name="T38" fmla="*/ 21 w 23"/>
              <a:gd name="T39" fmla="*/ 20 h 44"/>
              <a:gd name="T40" fmla="*/ 18 w 23"/>
              <a:gd name="T41" fmla="*/ 20 h 44"/>
              <a:gd name="T42" fmla="*/ 15 w 23"/>
              <a:gd name="T43" fmla="*/ 24 h 44"/>
              <a:gd name="T44" fmla="*/ 15 w 23"/>
              <a:gd name="T45" fmla="*/ 29 h 44"/>
              <a:gd name="T46" fmla="*/ 12 w 23"/>
              <a:gd name="T47" fmla="*/ 25 h 44"/>
              <a:gd name="T48" fmla="*/ 11 w 23"/>
              <a:gd name="T49" fmla="*/ 25 h 44"/>
              <a:gd name="T50" fmla="*/ 9 w 23"/>
              <a:gd name="T51" fmla="*/ 23 h 44"/>
              <a:gd name="T52" fmla="*/ 9 w 23"/>
              <a:gd name="T53" fmla="*/ 22 h 44"/>
              <a:gd name="T54" fmla="*/ 8 w 23"/>
              <a:gd name="T55" fmla="*/ 25 h 44"/>
              <a:gd name="T56" fmla="*/ 6 w 23"/>
              <a:gd name="T57" fmla="*/ 30 h 44"/>
              <a:gd name="T58" fmla="*/ 6 w 23"/>
              <a:gd name="T59" fmla="*/ 32 h 44"/>
              <a:gd name="T60" fmla="*/ 9 w 23"/>
              <a:gd name="T61" fmla="*/ 35 h 44"/>
              <a:gd name="T62" fmla="*/ 11 w 23"/>
              <a:gd name="T63" fmla="*/ 39 h 44"/>
              <a:gd name="T64" fmla="*/ 14 w 23"/>
              <a:gd name="T65" fmla="*/ 42 h 44"/>
              <a:gd name="T66" fmla="*/ 11 w 23"/>
              <a:gd name="T67" fmla="*/ 43 h 44"/>
              <a:gd name="T68" fmla="*/ 8 w 23"/>
              <a:gd name="T69" fmla="*/ 39 h 44"/>
              <a:gd name="T70" fmla="*/ 11 w 23"/>
              <a:gd name="T71" fmla="*/ 42 h 44"/>
              <a:gd name="T72" fmla="*/ 12 w 23"/>
              <a:gd name="T73" fmla="*/ 41 h 44"/>
              <a:gd name="T74" fmla="*/ 11 w 23"/>
              <a:gd name="T75" fmla="*/ 40 h 44"/>
              <a:gd name="T76" fmla="*/ 7 w 23"/>
              <a:gd name="T77" fmla="*/ 36 h 44"/>
              <a:gd name="T78" fmla="*/ 6 w 23"/>
              <a:gd name="T79" fmla="*/ 34 h 44"/>
              <a:gd name="T80" fmla="*/ 5 w 23"/>
              <a:gd name="T81" fmla="*/ 32 h 44"/>
              <a:gd name="T82" fmla="*/ 4 w 23"/>
              <a:gd name="T83" fmla="*/ 31 h 44"/>
              <a:gd name="T84" fmla="*/ 8 w 23"/>
              <a:gd name="T85" fmla="*/ 39 h 44"/>
              <a:gd name="T86" fmla="*/ 8 w 23"/>
              <a:gd name="T87" fmla="*/ 3 h 44"/>
              <a:gd name="T88" fmla="*/ 2 w 23"/>
              <a:gd name="T89" fmla="*/ 8 h 44"/>
              <a:gd name="T90" fmla="*/ 4 w 23"/>
              <a:gd name="T91" fmla="*/ 13 h 44"/>
              <a:gd name="T92" fmla="*/ 4 w 23"/>
              <a:gd name="T93" fmla="*/ 17 h 44"/>
              <a:gd name="T94" fmla="*/ 6 w 23"/>
              <a:gd name="T95" fmla="*/ 21 h 44"/>
              <a:gd name="T96" fmla="*/ 7 w 23"/>
              <a:gd name="T97" fmla="*/ 24 h 44"/>
              <a:gd name="T98" fmla="*/ 9 w 23"/>
              <a:gd name="T99" fmla="*/ 21 h 44"/>
              <a:gd name="T100" fmla="*/ 10 w 23"/>
              <a:gd name="T101" fmla="*/ 23 h 44"/>
              <a:gd name="T102" fmla="*/ 12 w 23"/>
              <a:gd name="T103" fmla="*/ 23 h 44"/>
              <a:gd name="T104" fmla="*/ 14 w 23"/>
              <a:gd name="T105" fmla="*/ 20 h 44"/>
              <a:gd name="T106" fmla="*/ 20 w 23"/>
              <a:gd name="T107" fmla="*/ 19 h 44"/>
              <a:gd name="T108" fmla="*/ 21 w 23"/>
              <a:gd name="T109" fmla="*/ 18 h 44"/>
              <a:gd name="T110" fmla="*/ 19 w 23"/>
              <a:gd name="T111" fmla="*/ 12 h 44"/>
              <a:gd name="T112" fmla="*/ 17 w 23"/>
              <a:gd name="T113" fmla="*/ 9 h 44"/>
              <a:gd name="T114" fmla="*/ 15 w 23"/>
              <a:gd name="T115" fmla="*/ 10 h 44"/>
              <a:gd name="T116" fmla="*/ 13 w 23"/>
              <a:gd name="T117" fmla="*/ 9 h 44"/>
              <a:gd name="T118" fmla="*/ 10 w 23"/>
              <a:gd name="T119" fmla="*/ 11 h 44"/>
              <a:gd name="T120" fmla="*/ 9 w 23"/>
              <a:gd name="T121" fmla="*/ 10 h 44"/>
              <a:gd name="T122" fmla="*/ 10 w 23"/>
              <a:gd name="T123" fmla="*/ 5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" h="44">
                <a:moveTo>
                  <a:pt x="10" y="44"/>
                </a:moveTo>
                <a:cubicBezTo>
                  <a:pt x="10" y="43"/>
                  <a:pt x="10" y="43"/>
                  <a:pt x="10" y="43"/>
                </a:cubicBezTo>
                <a:cubicBezTo>
                  <a:pt x="10" y="42"/>
                  <a:pt x="10" y="41"/>
                  <a:pt x="9" y="41"/>
                </a:cubicBezTo>
                <a:cubicBezTo>
                  <a:pt x="9" y="43"/>
                  <a:pt x="9" y="43"/>
                  <a:pt x="9" y="43"/>
                </a:cubicBezTo>
                <a:cubicBezTo>
                  <a:pt x="8" y="41"/>
                  <a:pt x="8" y="41"/>
                  <a:pt x="8" y="41"/>
                </a:cubicBezTo>
                <a:cubicBezTo>
                  <a:pt x="7" y="41"/>
                  <a:pt x="7" y="40"/>
                  <a:pt x="7" y="40"/>
                </a:cubicBezTo>
                <a:cubicBezTo>
                  <a:pt x="6" y="38"/>
                  <a:pt x="4" y="36"/>
                  <a:pt x="3" y="36"/>
                </a:cubicBezTo>
                <a:cubicBezTo>
                  <a:pt x="2" y="37"/>
                  <a:pt x="2" y="37"/>
                  <a:pt x="2" y="37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4"/>
                  <a:pt x="3" y="32"/>
                  <a:pt x="3" y="31"/>
                </a:cubicBezTo>
                <a:cubicBezTo>
                  <a:pt x="3" y="30"/>
                  <a:pt x="3" y="30"/>
                  <a:pt x="3" y="30"/>
                </a:cubicBezTo>
                <a:cubicBezTo>
                  <a:pt x="4" y="30"/>
                  <a:pt x="4" y="29"/>
                  <a:pt x="4" y="28"/>
                </a:cubicBezTo>
                <a:cubicBezTo>
                  <a:pt x="5" y="27"/>
                  <a:pt x="5" y="26"/>
                  <a:pt x="6" y="26"/>
                </a:cubicBezTo>
                <a:cubicBezTo>
                  <a:pt x="5" y="24"/>
                  <a:pt x="4" y="23"/>
                  <a:pt x="4" y="21"/>
                </a:cubicBezTo>
                <a:cubicBezTo>
                  <a:pt x="4" y="20"/>
                  <a:pt x="4" y="20"/>
                  <a:pt x="3" y="20"/>
                </a:cubicBezTo>
                <a:cubicBezTo>
                  <a:pt x="3" y="19"/>
                  <a:pt x="2" y="19"/>
                  <a:pt x="2" y="17"/>
                </a:cubicBezTo>
                <a:cubicBezTo>
                  <a:pt x="3" y="15"/>
                  <a:pt x="3" y="15"/>
                  <a:pt x="3" y="14"/>
                </a:cubicBezTo>
                <a:cubicBezTo>
                  <a:pt x="3" y="14"/>
                  <a:pt x="3" y="14"/>
                  <a:pt x="3" y="13"/>
                </a:cubicBezTo>
                <a:cubicBezTo>
                  <a:pt x="3" y="12"/>
                  <a:pt x="2" y="12"/>
                  <a:pt x="2" y="11"/>
                </a:cubicBezTo>
                <a:cubicBezTo>
                  <a:pt x="1" y="10"/>
                  <a:pt x="1" y="9"/>
                  <a:pt x="1" y="8"/>
                </a:cubicBezTo>
                <a:cubicBezTo>
                  <a:pt x="0" y="5"/>
                  <a:pt x="3" y="4"/>
                  <a:pt x="4" y="3"/>
                </a:cubicBezTo>
                <a:cubicBezTo>
                  <a:pt x="6" y="3"/>
                  <a:pt x="7" y="2"/>
                  <a:pt x="8" y="1"/>
                </a:cubicBezTo>
                <a:cubicBezTo>
                  <a:pt x="8" y="0"/>
                  <a:pt x="8" y="0"/>
                  <a:pt x="8" y="0"/>
                </a:cubicBezTo>
                <a:cubicBezTo>
                  <a:pt x="9" y="1"/>
                  <a:pt x="9" y="1"/>
                  <a:pt x="9" y="1"/>
                </a:cubicBezTo>
                <a:cubicBezTo>
                  <a:pt x="9" y="2"/>
                  <a:pt x="9" y="2"/>
                  <a:pt x="9" y="2"/>
                </a:cubicBezTo>
                <a:cubicBezTo>
                  <a:pt x="9" y="3"/>
                  <a:pt x="9" y="4"/>
                  <a:pt x="10" y="4"/>
                </a:cubicBezTo>
                <a:cubicBezTo>
                  <a:pt x="11" y="4"/>
                  <a:pt x="11" y="6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3" y="8"/>
                  <a:pt x="14" y="8"/>
                </a:cubicBezTo>
                <a:cubicBezTo>
                  <a:pt x="14" y="9"/>
                  <a:pt x="14" y="9"/>
                  <a:pt x="14" y="9"/>
                </a:cubicBezTo>
                <a:cubicBezTo>
                  <a:pt x="15" y="8"/>
                  <a:pt x="15" y="8"/>
                  <a:pt x="16" y="8"/>
                </a:cubicBezTo>
                <a:cubicBezTo>
                  <a:pt x="16" y="8"/>
                  <a:pt x="16" y="8"/>
                  <a:pt x="17" y="8"/>
                </a:cubicBezTo>
                <a:cubicBezTo>
                  <a:pt x="18" y="8"/>
                  <a:pt x="18" y="8"/>
                  <a:pt x="19" y="9"/>
                </a:cubicBezTo>
                <a:cubicBezTo>
                  <a:pt x="20" y="10"/>
                  <a:pt x="20" y="11"/>
                  <a:pt x="20" y="12"/>
                </a:cubicBezTo>
                <a:cubicBezTo>
                  <a:pt x="20" y="13"/>
                  <a:pt x="20" y="13"/>
                  <a:pt x="21" y="14"/>
                </a:cubicBezTo>
                <a:cubicBezTo>
                  <a:pt x="22" y="15"/>
                  <a:pt x="23" y="16"/>
                  <a:pt x="23" y="18"/>
                </a:cubicBezTo>
                <a:cubicBezTo>
                  <a:pt x="23" y="19"/>
                  <a:pt x="22" y="19"/>
                  <a:pt x="22" y="20"/>
                </a:cubicBezTo>
                <a:cubicBezTo>
                  <a:pt x="21" y="20"/>
                  <a:pt x="21" y="20"/>
                  <a:pt x="21" y="20"/>
                </a:cubicBezTo>
                <a:cubicBezTo>
                  <a:pt x="21" y="20"/>
                  <a:pt x="21" y="20"/>
                  <a:pt x="21" y="20"/>
                </a:cubicBezTo>
                <a:cubicBezTo>
                  <a:pt x="21" y="20"/>
                  <a:pt x="20" y="20"/>
                  <a:pt x="20" y="20"/>
                </a:cubicBezTo>
                <a:cubicBezTo>
                  <a:pt x="19" y="20"/>
                  <a:pt x="18" y="20"/>
                  <a:pt x="18" y="20"/>
                </a:cubicBezTo>
                <a:cubicBezTo>
                  <a:pt x="16" y="20"/>
                  <a:pt x="15" y="20"/>
                  <a:pt x="15" y="21"/>
                </a:cubicBezTo>
                <a:cubicBezTo>
                  <a:pt x="14" y="22"/>
                  <a:pt x="14" y="23"/>
                  <a:pt x="15" y="24"/>
                </a:cubicBezTo>
                <a:cubicBezTo>
                  <a:pt x="15" y="25"/>
                  <a:pt x="16" y="25"/>
                  <a:pt x="16" y="27"/>
                </a:cubicBezTo>
                <a:cubicBezTo>
                  <a:pt x="15" y="29"/>
                  <a:pt x="15" y="29"/>
                  <a:pt x="15" y="29"/>
                </a:cubicBezTo>
                <a:cubicBezTo>
                  <a:pt x="14" y="27"/>
                  <a:pt x="14" y="27"/>
                  <a:pt x="14" y="27"/>
                </a:cubicBezTo>
                <a:cubicBezTo>
                  <a:pt x="14" y="26"/>
                  <a:pt x="13" y="25"/>
                  <a:pt x="12" y="25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9" y="25"/>
                  <a:pt x="9" y="24"/>
                  <a:pt x="9" y="24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2"/>
                  <a:pt x="9" y="22"/>
                </a:cubicBezTo>
                <a:cubicBezTo>
                  <a:pt x="9" y="22"/>
                  <a:pt x="9" y="22"/>
                  <a:pt x="9" y="22"/>
                </a:cubicBezTo>
                <a:cubicBezTo>
                  <a:pt x="8" y="22"/>
                  <a:pt x="8" y="22"/>
                  <a:pt x="8" y="24"/>
                </a:cubicBezTo>
                <a:cubicBezTo>
                  <a:pt x="8" y="24"/>
                  <a:pt x="8" y="25"/>
                  <a:pt x="8" y="25"/>
                </a:cubicBezTo>
                <a:cubicBezTo>
                  <a:pt x="8" y="26"/>
                  <a:pt x="7" y="28"/>
                  <a:pt x="7" y="29"/>
                </a:cubicBezTo>
                <a:cubicBezTo>
                  <a:pt x="6" y="29"/>
                  <a:pt x="6" y="30"/>
                  <a:pt x="6" y="30"/>
                </a:cubicBezTo>
                <a:cubicBezTo>
                  <a:pt x="6" y="31"/>
                  <a:pt x="6" y="31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7" y="32"/>
                  <a:pt x="7" y="32"/>
                  <a:pt x="8" y="33"/>
                </a:cubicBezTo>
                <a:cubicBezTo>
                  <a:pt x="8" y="34"/>
                  <a:pt x="8" y="34"/>
                  <a:pt x="9" y="35"/>
                </a:cubicBezTo>
                <a:cubicBezTo>
                  <a:pt x="9" y="36"/>
                  <a:pt x="9" y="37"/>
                  <a:pt x="9" y="38"/>
                </a:cubicBezTo>
                <a:cubicBezTo>
                  <a:pt x="10" y="38"/>
                  <a:pt x="10" y="38"/>
                  <a:pt x="11" y="39"/>
                </a:cubicBezTo>
                <a:cubicBezTo>
                  <a:pt x="12" y="39"/>
                  <a:pt x="12" y="39"/>
                  <a:pt x="13" y="40"/>
                </a:cubicBezTo>
                <a:cubicBezTo>
                  <a:pt x="13" y="40"/>
                  <a:pt x="14" y="41"/>
                  <a:pt x="14" y="42"/>
                </a:cubicBezTo>
                <a:cubicBezTo>
                  <a:pt x="14" y="42"/>
                  <a:pt x="13" y="42"/>
                  <a:pt x="12" y="43"/>
                </a:cubicBezTo>
                <a:cubicBezTo>
                  <a:pt x="12" y="43"/>
                  <a:pt x="11" y="43"/>
                  <a:pt x="11" y="43"/>
                </a:cubicBezTo>
                <a:lnTo>
                  <a:pt x="10" y="44"/>
                </a:lnTo>
                <a:close/>
                <a:moveTo>
                  <a:pt x="8" y="39"/>
                </a:moveTo>
                <a:cubicBezTo>
                  <a:pt x="8" y="39"/>
                  <a:pt x="8" y="39"/>
                  <a:pt x="8" y="39"/>
                </a:cubicBezTo>
                <a:cubicBezTo>
                  <a:pt x="10" y="39"/>
                  <a:pt x="11" y="40"/>
                  <a:pt x="11" y="42"/>
                </a:cubicBezTo>
                <a:cubicBezTo>
                  <a:pt x="11" y="42"/>
                  <a:pt x="12" y="41"/>
                  <a:pt x="12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0"/>
                  <a:pt x="11" y="40"/>
                  <a:pt x="11" y="40"/>
                </a:cubicBezTo>
                <a:cubicBezTo>
                  <a:pt x="10" y="40"/>
                  <a:pt x="9" y="39"/>
                  <a:pt x="8" y="39"/>
                </a:cubicBezTo>
                <a:cubicBezTo>
                  <a:pt x="8" y="38"/>
                  <a:pt x="7" y="37"/>
                  <a:pt x="7" y="36"/>
                </a:cubicBezTo>
                <a:cubicBezTo>
                  <a:pt x="7" y="35"/>
                  <a:pt x="7" y="34"/>
                  <a:pt x="7" y="34"/>
                </a:cubicBezTo>
                <a:cubicBezTo>
                  <a:pt x="7" y="34"/>
                  <a:pt x="7" y="34"/>
                  <a:pt x="6" y="34"/>
                </a:cubicBezTo>
                <a:cubicBezTo>
                  <a:pt x="6" y="34"/>
                  <a:pt x="5" y="34"/>
                  <a:pt x="5" y="33"/>
                </a:cubicBezTo>
                <a:cubicBezTo>
                  <a:pt x="5" y="33"/>
                  <a:pt x="5" y="32"/>
                  <a:pt x="5" y="32"/>
                </a:cubicBezTo>
                <a:cubicBezTo>
                  <a:pt x="5" y="32"/>
                  <a:pt x="5" y="31"/>
                  <a:pt x="5" y="31"/>
                </a:cubicBezTo>
                <a:cubicBezTo>
                  <a:pt x="4" y="31"/>
                  <a:pt x="4" y="31"/>
                  <a:pt x="4" y="31"/>
                </a:cubicBezTo>
                <a:cubicBezTo>
                  <a:pt x="4" y="33"/>
                  <a:pt x="4" y="34"/>
                  <a:pt x="4" y="35"/>
                </a:cubicBezTo>
                <a:cubicBezTo>
                  <a:pt x="5" y="35"/>
                  <a:pt x="7" y="37"/>
                  <a:pt x="8" y="39"/>
                </a:cubicBezTo>
                <a:cubicBezTo>
                  <a:pt x="8" y="39"/>
                  <a:pt x="8" y="39"/>
                  <a:pt x="8" y="39"/>
                </a:cubicBezTo>
                <a:close/>
                <a:moveTo>
                  <a:pt x="8" y="3"/>
                </a:moveTo>
                <a:cubicBezTo>
                  <a:pt x="7" y="4"/>
                  <a:pt x="6" y="4"/>
                  <a:pt x="5" y="5"/>
                </a:cubicBezTo>
                <a:cubicBezTo>
                  <a:pt x="3" y="6"/>
                  <a:pt x="2" y="6"/>
                  <a:pt x="2" y="8"/>
                </a:cubicBezTo>
                <a:cubicBezTo>
                  <a:pt x="2" y="9"/>
                  <a:pt x="2" y="10"/>
                  <a:pt x="3" y="10"/>
                </a:cubicBezTo>
                <a:cubicBezTo>
                  <a:pt x="3" y="11"/>
                  <a:pt x="4" y="12"/>
                  <a:pt x="4" y="13"/>
                </a:cubicBezTo>
                <a:cubicBezTo>
                  <a:pt x="4" y="13"/>
                  <a:pt x="4" y="14"/>
                  <a:pt x="4" y="14"/>
                </a:cubicBezTo>
                <a:cubicBezTo>
                  <a:pt x="4" y="15"/>
                  <a:pt x="4" y="15"/>
                  <a:pt x="4" y="17"/>
                </a:cubicBezTo>
                <a:cubicBezTo>
                  <a:pt x="3" y="18"/>
                  <a:pt x="4" y="18"/>
                  <a:pt x="4" y="19"/>
                </a:cubicBezTo>
                <a:cubicBezTo>
                  <a:pt x="5" y="19"/>
                  <a:pt x="6" y="20"/>
                  <a:pt x="6" y="21"/>
                </a:cubicBezTo>
                <a:cubicBezTo>
                  <a:pt x="6" y="22"/>
                  <a:pt x="6" y="23"/>
                  <a:pt x="7" y="25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2"/>
                  <a:pt x="7" y="21"/>
                  <a:pt x="9" y="21"/>
                </a:cubicBezTo>
                <a:cubicBezTo>
                  <a:pt x="9" y="21"/>
                  <a:pt x="9" y="21"/>
                  <a:pt x="9" y="21"/>
                </a:cubicBezTo>
                <a:cubicBezTo>
                  <a:pt x="11" y="21"/>
                  <a:pt x="11" y="22"/>
                  <a:pt x="11" y="23"/>
                </a:cubicBezTo>
                <a:cubicBezTo>
                  <a:pt x="11" y="23"/>
                  <a:pt x="10" y="23"/>
                  <a:pt x="10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2" y="23"/>
                  <a:pt x="12" y="23"/>
                  <a:pt x="12" y="23"/>
                </a:cubicBezTo>
                <a:cubicBezTo>
                  <a:pt x="12" y="23"/>
                  <a:pt x="13" y="23"/>
                  <a:pt x="13" y="24"/>
                </a:cubicBezTo>
                <a:cubicBezTo>
                  <a:pt x="13" y="23"/>
                  <a:pt x="13" y="22"/>
                  <a:pt x="14" y="20"/>
                </a:cubicBezTo>
                <a:cubicBezTo>
                  <a:pt x="15" y="19"/>
                  <a:pt x="16" y="18"/>
                  <a:pt x="18" y="18"/>
                </a:cubicBezTo>
                <a:cubicBezTo>
                  <a:pt x="18" y="18"/>
                  <a:pt x="19" y="19"/>
                  <a:pt x="20" y="19"/>
                </a:cubicBezTo>
                <a:cubicBezTo>
                  <a:pt x="20" y="19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6"/>
                  <a:pt x="20" y="15"/>
                  <a:pt x="20" y="15"/>
                </a:cubicBezTo>
                <a:cubicBezTo>
                  <a:pt x="19" y="14"/>
                  <a:pt x="19" y="13"/>
                  <a:pt x="19" y="12"/>
                </a:cubicBezTo>
                <a:cubicBezTo>
                  <a:pt x="19" y="11"/>
                  <a:pt x="19" y="11"/>
                  <a:pt x="18" y="10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6" y="9"/>
                </a:cubicBezTo>
                <a:cubicBezTo>
                  <a:pt x="16" y="9"/>
                  <a:pt x="16" y="10"/>
                  <a:pt x="15" y="10"/>
                </a:cubicBezTo>
                <a:cubicBezTo>
                  <a:pt x="14" y="10"/>
                  <a:pt x="14" y="10"/>
                  <a:pt x="13" y="10"/>
                </a:cubicBezTo>
                <a:cubicBezTo>
                  <a:pt x="13" y="10"/>
                  <a:pt x="13" y="9"/>
                  <a:pt x="13" y="9"/>
                </a:cubicBezTo>
                <a:cubicBezTo>
                  <a:pt x="12" y="10"/>
                  <a:pt x="12" y="10"/>
                  <a:pt x="12" y="10"/>
                </a:cubicBezTo>
                <a:cubicBezTo>
                  <a:pt x="11" y="10"/>
                  <a:pt x="11" y="11"/>
                  <a:pt x="10" y="11"/>
                </a:cubicBezTo>
                <a:cubicBezTo>
                  <a:pt x="9" y="12"/>
                  <a:pt x="9" y="12"/>
                  <a:pt x="9" y="12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9" y="10"/>
                  <a:pt x="9" y="9"/>
                </a:cubicBezTo>
                <a:cubicBezTo>
                  <a:pt x="9" y="8"/>
                  <a:pt x="10" y="6"/>
                  <a:pt x="10" y="5"/>
                </a:cubicBezTo>
                <a:cubicBezTo>
                  <a:pt x="8" y="5"/>
                  <a:pt x="8" y="4"/>
                  <a:pt x="8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37" name="Freeform 634"/>
          <p:cNvSpPr/>
          <p:nvPr/>
        </p:nvSpPr>
        <p:spPr bwMode="auto">
          <a:xfrm>
            <a:off x="9374977" y="3742567"/>
            <a:ext cx="175692" cy="382617"/>
          </a:xfrm>
          <a:custGeom>
            <a:avLst/>
            <a:gdLst>
              <a:gd name="T0" fmla="*/ 0 w 19"/>
              <a:gd name="T1" fmla="*/ 3 h 41"/>
              <a:gd name="T2" fmla="*/ 3 w 19"/>
              <a:gd name="T3" fmla="*/ 2 h 41"/>
              <a:gd name="T4" fmla="*/ 8 w 19"/>
              <a:gd name="T5" fmla="*/ 1 h 41"/>
              <a:gd name="T6" fmla="*/ 15 w 19"/>
              <a:gd name="T7" fmla="*/ 6 h 41"/>
              <a:gd name="T8" fmla="*/ 10 w 19"/>
              <a:gd name="T9" fmla="*/ 14 h 41"/>
              <a:gd name="T10" fmla="*/ 13 w 19"/>
              <a:gd name="T11" fmla="*/ 18 h 41"/>
              <a:gd name="T12" fmla="*/ 17 w 19"/>
              <a:gd name="T13" fmla="*/ 22 h 41"/>
              <a:gd name="T14" fmla="*/ 19 w 19"/>
              <a:gd name="T15" fmla="*/ 32 h 41"/>
              <a:gd name="T16" fmla="*/ 12 w 19"/>
              <a:gd name="T17" fmla="*/ 38 h 41"/>
              <a:gd name="T18" fmla="*/ 10 w 19"/>
              <a:gd name="T19" fmla="*/ 37 h 41"/>
              <a:gd name="T20" fmla="*/ 8 w 19"/>
              <a:gd name="T21" fmla="*/ 41 h 41"/>
              <a:gd name="T22" fmla="*/ 6 w 19"/>
              <a:gd name="T23" fmla="*/ 36 h 41"/>
              <a:gd name="T24" fmla="*/ 10 w 19"/>
              <a:gd name="T25" fmla="*/ 33 h 41"/>
              <a:gd name="T26" fmla="*/ 14 w 19"/>
              <a:gd name="T27" fmla="*/ 31 h 41"/>
              <a:gd name="T28" fmla="*/ 14 w 19"/>
              <a:gd name="T29" fmla="*/ 24 h 41"/>
              <a:gd name="T30" fmla="*/ 14 w 19"/>
              <a:gd name="T31" fmla="*/ 21 h 41"/>
              <a:gd name="T32" fmla="*/ 12 w 19"/>
              <a:gd name="T33" fmla="*/ 19 h 41"/>
              <a:gd name="T34" fmla="*/ 8 w 19"/>
              <a:gd name="T35" fmla="*/ 14 h 41"/>
              <a:gd name="T36" fmla="*/ 6 w 19"/>
              <a:gd name="T37" fmla="*/ 12 h 41"/>
              <a:gd name="T38" fmla="*/ 6 w 19"/>
              <a:gd name="T39" fmla="*/ 11 h 41"/>
              <a:gd name="T40" fmla="*/ 6 w 19"/>
              <a:gd name="T41" fmla="*/ 8 h 41"/>
              <a:gd name="T42" fmla="*/ 4 w 19"/>
              <a:gd name="T43" fmla="*/ 7 h 41"/>
              <a:gd name="T44" fmla="*/ 0 w 19"/>
              <a:gd name="T45" fmla="*/ 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" h="41">
                <a:moveTo>
                  <a:pt x="0" y="3"/>
                </a:moveTo>
                <a:cubicBezTo>
                  <a:pt x="1" y="2"/>
                  <a:pt x="2" y="2"/>
                  <a:pt x="3" y="2"/>
                </a:cubicBezTo>
                <a:cubicBezTo>
                  <a:pt x="5" y="2"/>
                  <a:pt x="7" y="1"/>
                  <a:pt x="8" y="1"/>
                </a:cubicBezTo>
                <a:cubicBezTo>
                  <a:pt x="12" y="0"/>
                  <a:pt x="12" y="5"/>
                  <a:pt x="15" y="6"/>
                </a:cubicBezTo>
                <a:cubicBezTo>
                  <a:pt x="13" y="6"/>
                  <a:pt x="9" y="11"/>
                  <a:pt x="10" y="14"/>
                </a:cubicBezTo>
                <a:cubicBezTo>
                  <a:pt x="10" y="15"/>
                  <a:pt x="12" y="17"/>
                  <a:pt x="13" y="18"/>
                </a:cubicBezTo>
                <a:cubicBezTo>
                  <a:pt x="14" y="19"/>
                  <a:pt x="16" y="20"/>
                  <a:pt x="17" y="22"/>
                </a:cubicBezTo>
                <a:cubicBezTo>
                  <a:pt x="19" y="25"/>
                  <a:pt x="19" y="28"/>
                  <a:pt x="19" y="32"/>
                </a:cubicBezTo>
                <a:cubicBezTo>
                  <a:pt x="19" y="36"/>
                  <a:pt x="11" y="35"/>
                  <a:pt x="12" y="38"/>
                </a:cubicBezTo>
                <a:cubicBezTo>
                  <a:pt x="11" y="38"/>
                  <a:pt x="11" y="38"/>
                  <a:pt x="10" y="37"/>
                </a:cubicBezTo>
                <a:cubicBezTo>
                  <a:pt x="11" y="39"/>
                  <a:pt x="9" y="41"/>
                  <a:pt x="8" y="41"/>
                </a:cubicBezTo>
                <a:cubicBezTo>
                  <a:pt x="6" y="40"/>
                  <a:pt x="9" y="37"/>
                  <a:pt x="6" y="36"/>
                </a:cubicBezTo>
                <a:cubicBezTo>
                  <a:pt x="8" y="35"/>
                  <a:pt x="10" y="35"/>
                  <a:pt x="10" y="33"/>
                </a:cubicBezTo>
                <a:cubicBezTo>
                  <a:pt x="10" y="32"/>
                  <a:pt x="14" y="31"/>
                  <a:pt x="14" y="31"/>
                </a:cubicBezTo>
                <a:cubicBezTo>
                  <a:pt x="15" y="29"/>
                  <a:pt x="14" y="26"/>
                  <a:pt x="14" y="24"/>
                </a:cubicBezTo>
                <a:cubicBezTo>
                  <a:pt x="14" y="23"/>
                  <a:pt x="14" y="22"/>
                  <a:pt x="14" y="21"/>
                </a:cubicBezTo>
                <a:cubicBezTo>
                  <a:pt x="13" y="20"/>
                  <a:pt x="12" y="20"/>
                  <a:pt x="12" y="19"/>
                </a:cubicBezTo>
                <a:cubicBezTo>
                  <a:pt x="11" y="17"/>
                  <a:pt x="9" y="16"/>
                  <a:pt x="8" y="14"/>
                </a:cubicBezTo>
                <a:cubicBezTo>
                  <a:pt x="8" y="13"/>
                  <a:pt x="6" y="13"/>
                  <a:pt x="6" y="12"/>
                </a:cubicBezTo>
                <a:cubicBezTo>
                  <a:pt x="4" y="11"/>
                  <a:pt x="6" y="11"/>
                  <a:pt x="6" y="11"/>
                </a:cubicBezTo>
                <a:cubicBezTo>
                  <a:pt x="6" y="9"/>
                  <a:pt x="7" y="10"/>
                  <a:pt x="6" y="8"/>
                </a:cubicBezTo>
                <a:cubicBezTo>
                  <a:pt x="6" y="7"/>
                  <a:pt x="5" y="7"/>
                  <a:pt x="4" y="7"/>
                </a:cubicBezTo>
                <a:cubicBezTo>
                  <a:pt x="2" y="7"/>
                  <a:pt x="2" y="5"/>
                  <a:pt x="0" y="3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38" name="Freeform 635"/>
          <p:cNvSpPr>
            <a:spLocks noEditPoints="1"/>
          </p:cNvSpPr>
          <p:nvPr/>
        </p:nvSpPr>
        <p:spPr bwMode="auto">
          <a:xfrm>
            <a:off x="9374977" y="3742567"/>
            <a:ext cx="203021" cy="382617"/>
          </a:xfrm>
          <a:custGeom>
            <a:avLst/>
            <a:gdLst>
              <a:gd name="T0" fmla="*/ 7 w 22"/>
              <a:gd name="T1" fmla="*/ 41 h 41"/>
              <a:gd name="T2" fmla="*/ 6 w 22"/>
              <a:gd name="T3" fmla="*/ 36 h 41"/>
              <a:gd name="T4" fmla="*/ 6 w 22"/>
              <a:gd name="T5" fmla="*/ 35 h 41"/>
              <a:gd name="T6" fmla="*/ 8 w 22"/>
              <a:gd name="T7" fmla="*/ 34 h 41"/>
              <a:gd name="T8" fmla="*/ 8 w 22"/>
              <a:gd name="T9" fmla="*/ 34 h 41"/>
              <a:gd name="T10" fmla="*/ 12 w 22"/>
              <a:gd name="T11" fmla="*/ 31 h 41"/>
              <a:gd name="T12" fmla="*/ 14 w 22"/>
              <a:gd name="T13" fmla="*/ 27 h 41"/>
              <a:gd name="T14" fmla="*/ 13 w 22"/>
              <a:gd name="T15" fmla="*/ 21 h 41"/>
              <a:gd name="T16" fmla="*/ 11 w 22"/>
              <a:gd name="T17" fmla="*/ 19 h 41"/>
              <a:gd name="T18" fmla="*/ 8 w 22"/>
              <a:gd name="T19" fmla="*/ 14 h 41"/>
              <a:gd name="T20" fmla="*/ 5 w 22"/>
              <a:gd name="T21" fmla="*/ 13 h 41"/>
              <a:gd name="T22" fmla="*/ 6 w 22"/>
              <a:gd name="T23" fmla="*/ 10 h 41"/>
              <a:gd name="T24" fmla="*/ 6 w 22"/>
              <a:gd name="T25" fmla="*/ 9 h 41"/>
              <a:gd name="T26" fmla="*/ 5 w 22"/>
              <a:gd name="T27" fmla="*/ 8 h 41"/>
              <a:gd name="T28" fmla="*/ 1 w 22"/>
              <a:gd name="T29" fmla="*/ 5 h 41"/>
              <a:gd name="T30" fmla="*/ 0 w 22"/>
              <a:gd name="T31" fmla="*/ 3 h 41"/>
              <a:gd name="T32" fmla="*/ 2 w 22"/>
              <a:gd name="T33" fmla="*/ 1 h 41"/>
              <a:gd name="T34" fmla="*/ 3 w 22"/>
              <a:gd name="T35" fmla="*/ 1 h 41"/>
              <a:gd name="T36" fmla="*/ 8 w 22"/>
              <a:gd name="T37" fmla="*/ 0 h 41"/>
              <a:gd name="T38" fmla="*/ 13 w 22"/>
              <a:gd name="T39" fmla="*/ 3 h 41"/>
              <a:gd name="T40" fmla="*/ 22 w 22"/>
              <a:gd name="T41" fmla="*/ 6 h 41"/>
              <a:gd name="T42" fmla="*/ 11 w 22"/>
              <a:gd name="T43" fmla="*/ 10 h 41"/>
              <a:gd name="T44" fmla="*/ 12 w 22"/>
              <a:gd name="T45" fmla="*/ 16 h 41"/>
              <a:gd name="T46" fmla="*/ 15 w 22"/>
              <a:gd name="T47" fmla="*/ 19 h 41"/>
              <a:gd name="T48" fmla="*/ 19 w 22"/>
              <a:gd name="T49" fmla="*/ 30 h 41"/>
              <a:gd name="T50" fmla="*/ 15 w 22"/>
              <a:gd name="T51" fmla="*/ 36 h 41"/>
              <a:gd name="T52" fmla="*/ 13 w 22"/>
              <a:gd name="T53" fmla="*/ 40 h 41"/>
              <a:gd name="T54" fmla="*/ 11 w 22"/>
              <a:gd name="T55" fmla="*/ 39 h 41"/>
              <a:gd name="T56" fmla="*/ 8 w 22"/>
              <a:gd name="T57" fmla="*/ 41 h 41"/>
              <a:gd name="T58" fmla="*/ 8 w 22"/>
              <a:gd name="T59" fmla="*/ 39 h 41"/>
              <a:gd name="T60" fmla="*/ 8 w 22"/>
              <a:gd name="T61" fmla="*/ 40 h 41"/>
              <a:gd name="T62" fmla="*/ 10 w 22"/>
              <a:gd name="T63" fmla="*/ 38 h 41"/>
              <a:gd name="T64" fmla="*/ 8 w 22"/>
              <a:gd name="T65" fmla="*/ 36 h 41"/>
              <a:gd name="T66" fmla="*/ 9 w 22"/>
              <a:gd name="T67" fmla="*/ 35 h 41"/>
              <a:gd name="T68" fmla="*/ 11 w 22"/>
              <a:gd name="T69" fmla="*/ 37 h 41"/>
              <a:gd name="T70" fmla="*/ 18 w 22"/>
              <a:gd name="T71" fmla="*/ 32 h 41"/>
              <a:gd name="T72" fmla="*/ 16 w 22"/>
              <a:gd name="T73" fmla="*/ 22 h 41"/>
              <a:gd name="T74" fmla="*/ 12 w 22"/>
              <a:gd name="T75" fmla="*/ 18 h 41"/>
              <a:gd name="T76" fmla="*/ 12 w 22"/>
              <a:gd name="T77" fmla="*/ 19 h 41"/>
              <a:gd name="T78" fmla="*/ 14 w 22"/>
              <a:gd name="T79" fmla="*/ 21 h 41"/>
              <a:gd name="T80" fmla="*/ 15 w 22"/>
              <a:gd name="T81" fmla="*/ 26 h 41"/>
              <a:gd name="T82" fmla="*/ 12 w 22"/>
              <a:gd name="T83" fmla="*/ 32 h 41"/>
              <a:gd name="T84" fmla="*/ 9 w 22"/>
              <a:gd name="T85" fmla="*/ 35 h 41"/>
              <a:gd name="T86" fmla="*/ 6 w 22"/>
              <a:gd name="T87" fmla="*/ 12 h 41"/>
              <a:gd name="T88" fmla="*/ 9 w 22"/>
              <a:gd name="T89" fmla="*/ 13 h 41"/>
              <a:gd name="T90" fmla="*/ 10 w 22"/>
              <a:gd name="T91" fmla="*/ 9 h 41"/>
              <a:gd name="T92" fmla="*/ 11 w 22"/>
              <a:gd name="T93" fmla="*/ 3 h 41"/>
              <a:gd name="T94" fmla="*/ 8 w 22"/>
              <a:gd name="T95" fmla="*/ 1 h 41"/>
              <a:gd name="T96" fmla="*/ 3 w 22"/>
              <a:gd name="T97" fmla="*/ 3 h 41"/>
              <a:gd name="T98" fmla="*/ 2 w 22"/>
              <a:gd name="T99" fmla="*/ 3 h 41"/>
              <a:gd name="T100" fmla="*/ 2 w 22"/>
              <a:gd name="T101" fmla="*/ 5 h 41"/>
              <a:gd name="T102" fmla="*/ 5 w 22"/>
              <a:gd name="T103" fmla="*/ 6 h 41"/>
              <a:gd name="T104" fmla="*/ 7 w 22"/>
              <a:gd name="T105" fmla="*/ 10 h 41"/>
              <a:gd name="T106" fmla="*/ 6 w 22"/>
              <a:gd name="T107" fmla="*/ 1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" h="41">
                <a:moveTo>
                  <a:pt x="8" y="41"/>
                </a:moveTo>
                <a:cubicBezTo>
                  <a:pt x="8" y="41"/>
                  <a:pt x="8" y="41"/>
                  <a:pt x="7" y="41"/>
                </a:cubicBezTo>
                <a:cubicBezTo>
                  <a:pt x="6" y="41"/>
                  <a:pt x="6" y="40"/>
                  <a:pt x="7" y="39"/>
                </a:cubicBezTo>
                <a:cubicBezTo>
                  <a:pt x="7" y="37"/>
                  <a:pt x="7" y="37"/>
                  <a:pt x="6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7" y="35"/>
                  <a:pt x="8" y="34"/>
                </a:cubicBezTo>
                <a:cubicBezTo>
                  <a:pt x="8" y="34"/>
                  <a:pt x="8" y="34"/>
                  <a:pt x="8" y="34"/>
                </a:cubicBezTo>
                <a:cubicBezTo>
                  <a:pt x="7" y="32"/>
                  <a:pt x="7" y="32"/>
                  <a:pt x="7" y="32"/>
                </a:cubicBezTo>
                <a:cubicBezTo>
                  <a:pt x="8" y="34"/>
                  <a:pt x="8" y="34"/>
                  <a:pt x="8" y="34"/>
                </a:cubicBezTo>
                <a:cubicBezTo>
                  <a:pt x="9" y="34"/>
                  <a:pt x="9" y="33"/>
                  <a:pt x="9" y="33"/>
                </a:cubicBezTo>
                <a:cubicBezTo>
                  <a:pt x="9" y="32"/>
                  <a:pt x="10" y="32"/>
                  <a:pt x="12" y="31"/>
                </a:cubicBezTo>
                <a:cubicBezTo>
                  <a:pt x="12" y="31"/>
                  <a:pt x="14" y="30"/>
                  <a:pt x="14" y="30"/>
                </a:cubicBezTo>
                <a:cubicBezTo>
                  <a:pt x="14" y="30"/>
                  <a:pt x="14" y="28"/>
                  <a:pt x="14" y="27"/>
                </a:cubicBezTo>
                <a:cubicBezTo>
                  <a:pt x="14" y="26"/>
                  <a:pt x="13" y="25"/>
                  <a:pt x="13" y="24"/>
                </a:cubicBezTo>
                <a:cubicBezTo>
                  <a:pt x="14" y="23"/>
                  <a:pt x="13" y="22"/>
                  <a:pt x="13" y="21"/>
                </a:cubicBezTo>
                <a:cubicBezTo>
                  <a:pt x="13" y="21"/>
                  <a:pt x="13" y="21"/>
                  <a:pt x="12" y="20"/>
                </a:cubicBezTo>
                <a:cubicBezTo>
                  <a:pt x="12" y="20"/>
                  <a:pt x="11" y="20"/>
                  <a:pt x="11" y="19"/>
                </a:cubicBezTo>
                <a:cubicBezTo>
                  <a:pt x="11" y="18"/>
                  <a:pt x="10" y="17"/>
                  <a:pt x="9" y="16"/>
                </a:cubicBezTo>
                <a:cubicBezTo>
                  <a:pt x="8" y="15"/>
                  <a:pt x="8" y="15"/>
                  <a:pt x="8" y="14"/>
                </a:cubicBezTo>
                <a:cubicBezTo>
                  <a:pt x="7" y="14"/>
                  <a:pt x="7" y="13"/>
                  <a:pt x="6" y="13"/>
                </a:cubicBezTo>
                <a:cubicBezTo>
                  <a:pt x="6" y="13"/>
                  <a:pt x="5" y="13"/>
                  <a:pt x="5" y="13"/>
                </a:cubicBezTo>
                <a:cubicBezTo>
                  <a:pt x="5" y="12"/>
                  <a:pt x="4" y="12"/>
                  <a:pt x="4" y="11"/>
                </a:cubicBezTo>
                <a:cubicBezTo>
                  <a:pt x="4" y="11"/>
                  <a:pt x="5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9"/>
                </a:cubicBezTo>
                <a:cubicBezTo>
                  <a:pt x="6" y="9"/>
                  <a:pt x="6" y="9"/>
                  <a:pt x="6" y="8"/>
                </a:cubicBezTo>
                <a:cubicBezTo>
                  <a:pt x="5" y="8"/>
                  <a:pt x="5" y="8"/>
                  <a:pt x="5" y="8"/>
                </a:cubicBezTo>
                <a:cubicBezTo>
                  <a:pt x="4" y="8"/>
                  <a:pt x="4" y="8"/>
                  <a:pt x="4" y="8"/>
                </a:cubicBezTo>
                <a:cubicBezTo>
                  <a:pt x="2" y="8"/>
                  <a:pt x="1" y="6"/>
                  <a:pt x="1" y="5"/>
                </a:cubicBezTo>
                <a:cubicBezTo>
                  <a:pt x="1" y="4"/>
                  <a:pt x="0" y="4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1"/>
                  <a:pt x="2" y="1"/>
                  <a:pt x="2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4" y="1"/>
                  <a:pt x="5" y="1"/>
                  <a:pt x="6" y="1"/>
                </a:cubicBezTo>
                <a:cubicBezTo>
                  <a:pt x="6" y="0"/>
                  <a:pt x="7" y="0"/>
                  <a:pt x="8" y="0"/>
                </a:cubicBezTo>
                <a:cubicBezTo>
                  <a:pt x="8" y="0"/>
                  <a:pt x="8" y="0"/>
                  <a:pt x="8" y="0"/>
                </a:cubicBezTo>
                <a:cubicBezTo>
                  <a:pt x="11" y="0"/>
                  <a:pt x="12" y="1"/>
                  <a:pt x="13" y="3"/>
                </a:cubicBezTo>
                <a:cubicBezTo>
                  <a:pt x="13" y="4"/>
                  <a:pt x="14" y="5"/>
                  <a:pt x="16" y="5"/>
                </a:cubicBezTo>
                <a:cubicBezTo>
                  <a:pt x="22" y="6"/>
                  <a:pt x="22" y="6"/>
                  <a:pt x="22" y="6"/>
                </a:cubicBezTo>
                <a:cubicBezTo>
                  <a:pt x="16" y="6"/>
                  <a:pt x="16" y="6"/>
                  <a:pt x="16" y="6"/>
                </a:cubicBezTo>
                <a:cubicBezTo>
                  <a:pt x="14" y="6"/>
                  <a:pt x="12" y="8"/>
                  <a:pt x="11" y="10"/>
                </a:cubicBezTo>
                <a:cubicBezTo>
                  <a:pt x="10" y="11"/>
                  <a:pt x="10" y="13"/>
                  <a:pt x="10" y="14"/>
                </a:cubicBezTo>
                <a:cubicBezTo>
                  <a:pt x="10" y="14"/>
                  <a:pt x="12" y="15"/>
                  <a:pt x="12" y="16"/>
                </a:cubicBezTo>
                <a:cubicBezTo>
                  <a:pt x="13" y="17"/>
                  <a:pt x="13" y="17"/>
                  <a:pt x="14" y="17"/>
                </a:cubicBezTo>
                <a:cubicBezTo>
                  <a:pt x="14" y="18"/>
                  <a:pt x="15" y="19"/>
                  <a:pt x="15" y="19"/>
                </a:cubicBezTo>
                <a:cubicBezTo>
                  <a:pt x="16" y="20"/>
                  <a:pt x="17" y="21"/>
                  <a:pt x="17" y="21"/>
                </a:cubicBezTo>
                <a:cubicBezTo>
                  <a:pt x="20" y="24"/>
                  <a:pt x="19" y="27"/>
                  <a:pt x="19" y="30"/>
                </a:cubicBezTo>
                <a:cubicBezTo>
                  <a:pt x="19" y="31"/>
                  <a:pt x="19" y="31"/>
                  <a:pt x="19" y="32"/>
                </a:cubicBezTo>
                <a:cubicBezTo>
                  <a:pt x="19" y="35"/>
                  <a:pt x="17" y="35"/>
                  <a:pt x="15" y="36"/>
                </a:cubicBezTo>
                <a:cubicBezTo>
                  <a:pt x="13" y="37"/>
                  <a:pt x="12" y="37"/>
                  <a:pt x="12" y="38"/>
                </a:cubicBezTo>
                <a:cubicBezTo>
                  <a:pt x="13" y="40"/>
                  <a:pt x="13" y="40"/>
                  <a:pt x="13" y="40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40"/>
                </a:cubicBezTo>
                <a:cubicBezTo>
                  <a:pt x="10" y="40"/>
                  <a:pt x="9" y="41"/>
                  <a:pt x="8" y="41"/>
                </a:cubicBezTo>
                <a:close/>
                <a:moveTo>
                  <a:pt x="8" y="36"/>
                </a:moveTo>
                <a:cubicBezTo>
                  <a:pt x="9" y="37"/>
                  <a:pt x="8" y="38"/>
                  <a:pt x="8" y="39"/>
                </a:cubicBezTo>
                <a:cubicBezTo>
                  <a:pt x="8" y="39"/>
                  <a:pt x="8" y="40"/>
                  <a:pt x="8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8" y="40"/>
                  <a:pt x="9" y="40"/>
                  <a:pt x="10" y="39"/>
                </a:cubicBezTo>
                <a:cubicBezTo>
                  <a:pt x="10" y="38"/>
                  <a:pt x="10" y="38"/>
                  <a:pt x="10" y="38"/>
                </a:cubicBezTo>
                <a:cubicBezTo>
                  <a:pt x="9" y="35"/>
                  <a:pt x="9" y="35"/>
                  <a:pt x="9" y="35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lose/>
                <a:moveTo>
                  <a:pt x="9" y="35"/>
                </a:moveTo>
                <a:cubicBezTo>
                  <a:pt x="11" y="37"/>
                  <a:pt x="11" y="37"/>
                  <a:pt x="11" y="37"/>
                </a:cubicBezTo>
                <a:cubicBezTo>
                  <a:pt x="11" y="37"/>
                  <a:pt x="11" y="37"/>
                  <a:pt x="11" y="37"/>
                </a:cubicBezTo>
                <a:cubicBezTo>
                  <a:pt x="11" y="36"/>
                  <a:pt x="13" y="35"/>
                  <a:pt x="15" y="35"/>
                </a:cubicBezTo>
                <a:cubicBezTo>
                  <a:pt x="17" y="34"/>
                  <a:pt x="18" y="33"/>
                  <a:pt x="18" y="32"/>
                </a:cubicBezTo>
                <a:cubicBezTo>
                  <a:pt x="18" y="31"/>
                  <a:pt x="18" y="31"/>
                  <a:pt x="18" y="30"/>
                </a:cubicBezTo>
                <a:cubicBezTo>
                  <a:pt x="18" y="27"/>
                  <a:pt x="18" y="24"/>
                  <a:pt x="16" y="22"/>
                </a:cubicBezTo>
                <a:cubicBezTo>
                  <a:pt x="16" y="21"/>
                  <a:pt x="15" y="21"/>
                  <a:pt x="15" y="20"/>
                </a:cubicBezTo>
                <a:cubicBezTo>
                  <a:pt x="14" y="20"/>
                  <a:pt x="13" y="19"/>
                  <a:pt x="12" y="18"/>
                </a:cubicBezTo>
                <a:cubicBezTo>
                  <a:pt x="12" y="18"/>
                  <a:pt x="12" y="18"/>
                  <a:pt x="12" y="18"/>
                </a:cubicBezTo>
                <a:cubicBezTo>
                  <a:pt x="12" y="18"/>
                  <a:pt x="12" y="18"/>
                  <a:pt x="12" y="19"/>
                </a:cubicBezTo>
                <a:cubicBezTo>
                  <a:pt x="12" y="19"/>
                  <a:pt x="13" y="19"/>
                  <a:pt x="13" y="19"/>
                </a:cubicBezTo>
                <a:cubicBezTo>
                  <a:pt x="13" y="20"/>
                  <a:pt x="14" y="20"/>
                  <a:pt x="14" y="21"/>
                </a:cubicBezTo>
                <a:cubicBezTo>
                  <a:pt x="15" y="22"/>
                  <a:pt x="15" y="23"/>
                  <a:pt x="15" y="24"/>
                </a:cubicBezTo>
                <a:cubicBezTo>
                  <a:pt x="15" y="25"/>
                  <a:pt x="15" y="25"/>
                  <a:pt x="15" y="26"/>
                </a:cubicBezTo>
                <a:cubicBezTo>
                  <a:pt x="15" y="28"/>
                  <a:pt x="16" y="30"/>
                  <a:pt x="15" y="31"/>
                </a:cubicBezTo>
                <a:cubicBezTo>
                  <a:pt x="15" y="32"/>
                  <a:pt x="14" y="32"/>
                  <a:pt x="12" y="32"/>
                </a:cubicBezTo>
                <a:cubicBezTo>
                  <a:pt x="12" y="33"/>
                  <a:pt x="11" y="33"/>
                  <a:pt x="11" y="33"/>
                </a:cubicBezTo>
                <a:cubicBezTo>
                  <a:pt x="11" y="34"/>
                  <a:pt x="10" y="35"/>
                  <a:pt x="9" y="35"/>
                </a:cubicBezTo>
                <a:close/>
                <a:moveTo>
                  <a:pt x="6" y="12"/>
                </a:moveTo>
                <a:cubicBezTo>
                  <a:pt x="6" y="12"/>
                  <a:pt x="6" y="12"/>
                  <a:pt x="6" y="12"/>
                </a:cubicBezTo>
                <a:cubicBezTo>
                  <a:pt x="6" y="12"/>
                  <a:pt x="6" y="12"/>
                  <a:pt x="7" y="12"/>
                </a:cubicBezTo>
                <a:cubicBezTo>
                  <a:pt x="7" y="12"/>
                  <a:pt x="8" y="13"/>
                  <a:pt x="9" y="13"/>
                </a:cubicBezTo>
                <a:cubicBezTo>
                  <a:pt x="9" y="14"/>
                  <a:pt x="9" y="14"/>
                  <a:pt x="9" y="14"/>
                </a:cubicBezTo>
                <a:cubicBezTo>
                  <a:pt x="8" y="12"/>
                  <a:pt x="9" y="11"/>
                  <a:pt x="10" y="9"/>
                </a:cubicBezTo>
                <a:cubicBezTo>
                  <a:pt x="11" y="8"/>
                  <a:pt x="12" y="6"/>
                  <a:pt x="13" y="6"/>
                </a:cubicBezTo>
                <a:cubicBezTo>
                  <a:pt x="13" y="5"/>
                  <a:pt x="12" y="4"/>
                  <a:pt x="11" y="3"/>
                </a:cubicBezTo>
                <a:cubicBezTo>
                  <a:pt x="11" y="2"/>
                  <a:pt x="10" y="1"/>
                  <a:pt x="8" y="1"/>
                </a:cubicBezTo>
                <a:cubicBezTo>
                  <a:pt x="8" y="1"/>
                  <a:pt x="8" y="1"/>
                  <a:pt x="8" y="1"/>
                </a:cubicBezTo>
                <a:cubicBezTo>
                  <a:pt x="8" y="1"/>
                  <a:pt x="7" y="2"/>
                  <a:pt x="6" y="2"/>
                </a:cubicBezTo>
                <a:cubicBezTo>
                  <a:pt x="5" y="2"/>
                  <a:pt x="4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1" y="3"/>
                  <a:pt x="1" y="3"/>
                </a:cubicBezTo>
                <a:cubicBezTo>
                  <a:pt x="2" y="3"/>
                  <a:pt x="2" y="4"/>
                  <a:pt x="2" y="5"/>
                </a:cubicBezTo>
                <a:cubicBezTo>
                  <a:pt x="3" y="6"/>
                  <a:pt x="3" y="6"/>
                  <a:pt x="4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6" y="7"/>
                  <a:pt x="7" y="8"/>
                </a:cubicBezTo>
                <a:cubicBezTo>
                  <a:pt x="7" y="9"/>
                  <a:pt x="8" y="9"/>
                  <a:pt x="7" y="10"/>
                </a:cubicBezTo>
                <a:cubicBezTo>
                  <a:pt x="7" y="10"/>
                  <a:pt x="7" y="10"/>
                  <a:pt x="7" y="11"/>
                </a:cubicBezTo>
                <a:cubicBezTo>
                  <a:pt x="7" y="11"/>
                  <a:pt x="6" y="11"/>
                  <a:pt x="6" y="11"/>
                </a:cubicBezTo>
                <a:cubicBezTo>
                  <a:pt x="6" y="11"/>
                  <a:pt x="6" y="12"/>
                  <a:pt x="6" y="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39" name="Freeform 636"/>
          <p:cNvSpPr/>
          <p:nvPr/>
        </p:nvSpPr>
        <p:spPr bwMode="auto">
          <a:xfrm>
            <a:off x="9207097" y="4199365"/>
            <a:ext cx="277203" cy="277203"/>
          </a:xfrm>
          <a:custGeom>
            <a:avLst/>
            <a:gdLst>
              <a:gd name="T0" fmla="*/ 0 w 30"/>
              <a:gd name="T1" fmla="*/ 0 h 30"/>
              <a:gd name="T2" fmla="*/ 4 w 30"/>
              <a:gd name="T3" fmla="*/ 1 h 30"/>
              <a:gd name="T4" fmla="*/ 8 w 30"/>
              <a:gd name="T5" fmla="*/ 4 h 30"/>
              <a:gd name="T6" fmla="*/ 15 w 30"/>
              <a:gd name="T7" fmla="*/ 9 h 30"/>
              <a:gd name="T8" fmla="*/ 21 w 30"/>
              <a:gd name="T9" fmla="*/ 14 h 30"/>
              <a:gd name="T10" fmla="*/ 22 w 30"/>
              <a:gd name="T11" fmla="*/ 15 h 30"/>
              <a:gd name="T12" fmla="*/ 23 w 30"/>
              <a:gd name="T13" fmla="*/ 17 h 30"/>
              <a:gd name="T14" fmla="*/ 25 w 30"/>
              <a:gd name="T15" fmla="*/ 21 h 30"/>
              <a:gd name="T16" fmla="*/ 28 w 30"/>
              <a:gd name="T17" fmla="*/ 30 h 30"/>
              <a:gd name="T18" fmla="*/ 25 w 30"/>
              <a:gd name="T19" fmla="*/ 30 h 30"/>
              <a:gd name="T20" fmla="*/ 18 w 30"/>
              <a:gd name="T21" fmla="*/ 23 h 30"/>
              <a:gd name="T22" fmla="*/ 15 w 30"/>
              <a:gd name="T23" fmla="*/ 19 h 30"/>
              <a:gd name="T24" fmla="*/ 12 w 30"/>
              <a:gd name="T25" fmla="*/ 14 h 30"/>
              <a:gd name="T26" fmla="*/ 9 w 30"/>
              <a:gd name="T27" fmla="*/ 10 h 30"/>
              <a:gd name="T28" fmla="*/ 8 w 30"/>
              <a:gd name="T29" fmla="*/ 9 h 30"/>
              <a:gd name="T30" fmla="*/ 6 w 30"/>
              <a:gd name="T31" fmla="*/ 7 h 30"/>
              <a:gd name="T32" fmla="*/ 0 w 30"/>
              <a:gd name="T33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0" h="30">
                <a:moveTo>
                  <a:pt x="0" y="0"/>
                </a:moveTo>
                <a:cubicBezTo>
                  <a:pt x="1" y="0"/>
                  <a:pt x="3" y="1"/>
                  <a:pt x="4" y="1"/>
                </a:cubicBezTo>
                <a:cubicBezTo>
                  <a:pt x="7" y="1"/>
                  <a:pt x="6" y="2"/>
                  <a:pt x="8" y="4"/>
                </a:cubicBezTo>
                <a:cubicBezTo>
                  <a:pt x="9" y="5"/>
                  <a:pt x="14" y="9"/>
                  <a:pt x="15" y="9"/>
                </a:cubicBezTo>
                <a:cubicBezTo>
                  <a:pt x="17" y="11"/>
                  <a:pt x="22" y="11"/>
                  <a:pt x="21" y="14"/>
                </a:cubicBezTo>
                <a:cubicBezTo>
                  <a:pt x="22" y="13"/>
                  <a:pt x="23" y="14"/>
                  <a:pt x="22" y="15"/>
                </a:cubicBezTo>
                <a:cubicBezTo>
                  <a:pt x="22" y="16"/>
                  <a:pt x="22" y="17"/>
                  <a:pt x="23" y="17"/>
                </a:cubicBezTo>
                <a:cubicBezTo>
                  <a:pt x="25" y="18"/>
                  <a:pt x="25" y="20"/>
                  <a:pt x="25" y="21"/>
                </a:cubicBezTo>
                <a:cubicBezTo>
                  <a:pt x="30" y="20"/>
                  <a:pt x="28" y="27"/>
                  <a:pt x="28" y="30"/>
                </a:cubicBezTo>
                <a:cubicBezTo>
                  <a:pt x="27" y="29"/>
                  <a:pt x="25" y="29"/>
                  <a:pt x="25" y="30"/>
                </a:cubicBezTo>
                <a:cubicBezTo>
                  <a:pt x="23" y="28"/>
                  <a:pt x="20" y="26"/>
                  <a:pt x="18" y="23"/>
                </a:cubicBezTo>
                <a:cubicBezTo>
                  <a:pt x="16" y="22"/>
                  <a:pt x="15" y="21"/>
                  <a:pt x="15" y="19"/>
                </a:cubicBezTo>
                <a:cubicBezTo>
                  <a:pt x="14" y="18"/>
                  <a:pt x="13" y="15"/>
                  <a:pt x="12" y="14"/>
                </a:cubicBezTo>
                <a:cubicBezTo>
                  <a:pt x="10" y="13"/>
                  <a:pt x="11" y="12"/>
                  <a:pt x="9" y="10"/>
                </a:cubicBezTo>
                <a:cubicBezTo>
                  <a:pt x="9" y="9"/>
                  <a:pt x="8" y="9"/>
                  <a:pt x="8" y="9"/>
                </a:cubicBezTo>
                <a:cubicBezTo>
                  <a:pt x="6" y="8"/>
                  <a:pt x="7" y="8"/>
                  <a:pt x="6" y="7"/>
                </a:cubicBezTo>
                <a:cubicBezTo>
                  <a:pt x="4" y="5"/>
                  <a:pt x="1" y="3"/>
                  <a:pt x="0" y="0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40" name="Freeform 637"/>
          <p:cNvSpPr>
            <a:spLocks noEditPoints="1"/>
          </p:cNvSpPr>
          <p:nvPr/>
        </p:nvSpPr>
        <p:spPr bwMode="auto">
          <a:xfrm>
            <a:off x="9199288" y="4187652"/>
            <a:ext cx="285011" cy="308437"/>
          </a:xfrm>
          <a:custGeom>
            <a:avLst/>
            <a:gdLst>
              <a:gd name="T0" fmla="*/ 26 w 31"/>
              <a:gd name="T1" fmla="*/ 32 h 33"/>
              <a:gd name="T2" fmla="*/ 18 w 31"/>
              <a:gd name="T3" fmla="*/ 25 h 33"/>
              <a:gd name="T4" fmla="*/ 15 w 31"/>
              <a:gd name="T5" fmla="*/ 20 h 33"/>
              <a:gd name="T6" fmla="*/ 12 w 31"/>
              <a:gd name="T7" fmla="*/ 16 h 33"/>
              <a:gd name="T8" fmla="*/ 10 w 31"/>
              <a:gd name="T9" fmla="*/ 11 h 33"/>
              <a:gd name="T10" fmla="*/ 7 w 31"/>
              <a:gd name="T11" fmla="*/ 9 h 33"/>
              <a:gd name="T12" fmla="*/ 5 w 31"/>
              <a:gd name="T13" fmla="*/ 6 h 33"/>
              <a:gd name="T14" fmla="*/ 0 w 31"/>
              <a:gd name="T15" fmla="*/ 0 h 33"/>
              <a:gd name="T16" fmla="*/ 4 w 31"/>
              <a:gd name="T17" fmla="*/ 1 h 33"/>
              <a:gd name="T18" fmla="*/ 8 w 31"/>
              <a:gd name="T19" fmla="*/ 3 h 33"/>
              <a:gd name="T20" fmla="*/ 16 w 31"/>
              <a:gd name="T21" fmla="*/ 9 h 33"/>
              <a:gd name="T22" fmla="*/ 17 w 31"/>
              <a:gd name="T23" fmla="*/ 9 h 33"/>
              <a:gd name="T24" fmla="*/ 22 w 31"/>
              <a:gd name="T25" fmla="*/ 13 h 33"/>
              <a:gd name="T26" fmla="*/ 24 w 31"/>
              <a:gd name="T27" fmla="*/ 15 h 33"/>
              <a:gd name="T28" fmla="*/ 24 w 31"/>
              <a:gd name="T29" fmla="*/ 17 h 33"/>
              <a:gd name="T30" fmla="*/ 27 w 31"/>
              <a:gd name="T31" fmla="*/ 21 h 33"/>
              <a:gd name="T32" fmla="*/ 30 w 31"/>
              <a:gd name="T33" fmla="*/ 29 h 33"/>
              <a:gd name="T34" fmla="*/ 30 w 31"/>
              <a:gd name="T35" fmla="*/ 32 h 33"/>
              <a:gd name="T36" fmla="*/ 27 w 31"/>
              <a:gd name="T37" fmla="*/ 31 h 33"/>
              <a:gd name="T38" fmla="*/ 27 w 31"/>
              <a:gd name="T39" fmla="*/ 33 h 33"/>
              <a:gd name="T40" fmla="*/ 5 w 31"/>
              <a:gd name="T41" fmla="*/ 5 h 33"/>
              <a:gd name="T42" fmla="*/ 8 w 31"/>
              <a:gd name="T43" fmla="*/ 9 h 33"/>
              <a:gd name="T44" fmla="*/ 11 w 31"/>
              <a:gd name="T45" fmla="*/ 11 h 33"/>
              <a:gd name="T46" fmla="*/ 13 w 31"/>
              <a:gd name="T47" fmla="*/ 15 h 33"/>
              <a:gd name="T48" fmla="*/ 16 w 31"/>
              <a:gd name="T49" fmla="*/ 20 h 33"/>
              <a:gd name="T50" fmla="*/ 19 w 31"/>
              <a:gd name="T51" fmla="*/ 24 h 33"/>
              <a:gd name="T52" fmla="*/ 26 w 31"/>
              <a:gd name="T53" fmla="*/ 30 h 33"/>
              <a:gd name="T54" fmla="*/ 29 w 31"/>
              <a:gd name="T55" fmla="*/ 29 h 33"/>
              <a:gd name="T56" fmla="*/ 26 w 31"/>
              <a:gd name="T57" fmla="*/ 23 h 33"/>
              <a:gd name="T58" fmla="*/ 26 w 31"/>
              <a:gd name="T59" fmla="*/ 22 h 33"/>
              <a:gd name="T60" fmla="*/ 22 w 31"/>
              <a:gd name="T61" fmla="*/ 18 h 33"/>
              <a:gd name="T62" fmla="*/ 22 w 31"/>
              <a:gd name="T63" fmla="*/ 16 h 33"/>
              <a:gd name="T64" fmla="*/ 23 w 31"/>
              <a:gd name="T65" fmla="*/ 15 h 33"/>
              <a:gd name="T66" fmla="*/ 20 w 31"/>
              <a:gd name="T67" fmla="*/ 17 h 33"/>
              <a:gd name="T68" fmla="*/ 21 w 31"/>
              <a:gd name="T69" fmla="*/ 14 h 33"/>
              <a:gd name="T70" fmla="*/ 16 w 31"/>
              <a:gd name="T71" fmla="*/ 10 h 33"/>
              <a:gd name="T72" fmla="*/ 7 w 31"/>
              <a:gd name="T73" fmla="*/ 4 h 33"/>
              <a:gd name="T74" fmla="*/ 3 w 31"/>
              <a:gd name="T75" fmla="*/ 2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1" h="33">
                <a:moveTo>
                  <a:pt x="27" y="33"/>
                </a:moveTo>
                <a:cubicBezTo>
                  <a:pt x="26" y="32"/>
                  <a:pt x="26" y="32"/>
                  <a:pt x="26" y="32"/>
                </a:cubicBezTo>
                <a:cubicBezTo>
                  <a:pt x="25" y="31"/>
                  <a:pt x="24" y="30"/>
                  <a:pt x="23" y="29"/>
                </a:cubicBezTo>
                <a:cubicBezTo>
                  <a:pt x="21" y="28"/>
                  <a:pt x="20" y="26"/>
                  <a:pt x="18" y="25"/>
                </a:cubicBezTo>
                <a:cubicBezTo>
                  <a:pt x="18" y="24"/>
                  <a:pt x="18" y="24"/>
                  <a:pt x="18" y="24"/>
                </a:cubicBezTo>
                <a:cubicBezTo>
                  <a:pt x="17" y="23"/>
                  <a:pt x="16" y="22"/>
                  <a:pt x="15" y="20"/>
                </a:cubicBezTo>
                <a:cubicBezTo>
                  <a:pt x="15" y="20"/>
                  <a:pt x="15" y="20"/>
                  <a:pt x="15" y="20"/>
                </a:cubicBezTo>
                <a:cubicBezTo>
                  <a:pt x="14" y="18"/>
                  <a:pt x="13" y="17"/>
                  <a:pt x="12" y="16"/>
                </a:cubicBezTo>
                <a:cubicBezTo>
                  <a:pt x="11" y="15"/>
                  <a:pt x="11" y="14"/>
                  <a:pt x="11" y="13"/>
                </a:cubicBezTo>
                <a:cubicBezTo>
                  <a:pt x="10" y="13"/>
                  <a:pt x="10" y="12"/>
                  <a:pt x="10" y="11"/>
                </a:cubicBezTo>
                <a:cubicBezTo>
                  <a:pt x="10" y="11"/>
                  <a:pt x="9" y="11"/>
                  <a:pt x="8" y="10"/>
                </a:cubicBezTo>
                <a:cubicBezTo>
                  <a:pt x="7" y="10"/>
                  <a:pt x="7" y="10"/>
                  <a:pt x="7" y="9"/>
                </a:cubicBezTo>
                <a:cubicBezTo>
                  <a:pt x="7" y="9"/>
                  <a:pt x="7" y="9"/>
                  <a:pt x="7" y="9"/>
                </a:cubicBezTo>
                <a:cubicBezTo>
                  <a:pt x="6" y="8"/>
                  <a:pt x="5" y="7"/>
                  <a:pt x="5" y="6"/>
                </a:cubicBezTo>
                <a:cubicBezTo>
                  <a:pt x="3" y="5"/>
                  <a:pt x="1" y="3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3" y="0"/>
                  <a:pt x="4" y="1"/>
                </a:cubicBezTo>
                <a:cubicBezTo>
                  <a:pt x="4" y="1"/>
                  <a:pt x="5" y="1"/>
                  <a:pt x="5" y="1"/>
                </a:cubicBezTo>
                <a:cubicBezTo>
                  <a:pt x="7" y="1"/>
                  <a:pt x="8" y="2"/>
                  <a:pt x="8" y="3"/>
                </a:cubicBezTo>
                <a:cubicBezTo>
                  <a:pt x="9" y="3"/>
                  <a:pt x="9" y="4"/>
                  <a:pt x="10" y="4"/>
                </a:cubicBezTo>
                <a:cubicBezTo>
                  <a:pt x="11" y="6"/>
                  <a:pt x="15" y="9"/>
                  <a:pt x="16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10"/>
                  <a:pt x="19" y="11"/>
                  <a:pt x="20" y="11"/>
                </a:cubicBezTo>
                <a:cubicBezTo>
                  <a:pt x="21" y="12"/>
                  <a:pt x="22" y="12"/>
                  <a:pt x="22" y="13"/>
                </a:cubicBezTo>
                <a:cubicBezTo>
                  <a:pt x="22" y="14"/>
                  <a:pt x="22" y="14"/>
                  <a:pt x="22" y="14"/>
                </a:cubicBezTo>
                <a:cubicBezTo>
                  <a:pt x="23" y="14"/>
                  <a:pt x="24" y="14"/>
                  <a:pt x="24" y="15"/>
                </a:cubicBezTo>
                <a:cubicBezTo>
                  <a:pt x="24" y="15"/>
                  <a:pt x="24" y="16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6" y="18"/>
                  <a:pt x="27" y="20"/>
                  <a:pt x="27" y="21"/>
                </a:cubicBezTo>
                <a:cubicBezTo>
                  <a:pt x="28" y="21"/>
                  <a:pt x="29" y="22"/>
                  <a:pt x="29" y="22"/>
                </a:cubicBezTo>
                <a:cubicBezTo>
                  <a:pt x="31" y="24"/>
                  <a:pt x="30" y="27"/>
                  <a:pt x="30" y="29"/>
                </a:cubicBezTo>
                <a:cubicBezTo>
                  <a:pt x="30" y="30"/>
                  <a:pt x="30" y="31"/>
                  <a:pt x="30" y="31"/>
                </a:cubicBezTo>
                <a:cubicBezTo>
                  <a:pt x="30" y="32"/>
                  <a:pt x="30" y="32"/>
                  <a:pt x="30" y="32"/>
                </a:cubicBezTo>
                <a:cubicBezTo>
                  <a:pt x="29" y="32"/>
                  <a:pt x="29" y="32"/>
                  <a:pt x="29" y="32"/>
                </a:cubicBezTo>
                <a:cubicBezTo>
                  <a:pt x="28" y="31"/>
                  <a:pt x="28" y="31"/>
                  <a:pt x="27" y="31"/>
                </a:cubicBezTo>
                <a:cubicBezTo>
                  <a:pt x="27" y="31"/>
                  <a:pt x="27" y="31"/>
                  <a:pt x="27" y="31"/>
                </a:cubicBezTo>
                <a:lnTo>
                  <a:pt x="27" y="33"/>
                </a:lnTo>
                <a:close/>
                <a:moveTo>
                  <a:pt x="2" y="2"/>
                </a:moveTo>
                <a:cubicBezTo>
                  <a:pt x="3" y="3"/>
                  <a:pt x="4" y="4"/>
                  <a:pt x="5" y="5"/>
                </a:cubicBezTo>
                <a:cubicBezTo>
                  <a:pt x="6" y="6"/>
                  <a:pt x="7" y="7"/>
                  <a:pt x="8" y="8"/>
                </a:cubicBezTo>
                <a:cubicBezTo>
                  <a:pt x="8" y="8"/>
                  <a:pt x="8" y="9"/>
                  <a:pt x="8" y="9"/>
                </a:cubicBezTo>
                <a:cubicBezTo>
                  <a:pt x="8" y="9"/>
                  <a:pt x="9" y="9"/>
                  <a:pt x="9" y="9"/>
                </a:cubicBezTo>
                <a:cubicBezTo>
                  <a:pt x="10" y="10"/>
                  <a:pt x="10" y="10"/>
                  <a:pt x="11" y="11"/>
                </a:cubicBezTo>
                <a:cubicBezTo>
                  <a:pt x="12" y="11"/>
                  <a:pt x="12" y="12"/>
                  <a:pt x="12" y="13"/>
                </a:cubicBezTo>
                <a:cubicBezTo>
                  <a:pt x="12" y="14"/>
                  <a:pt x="12" y="14"/>
                  <a:pt x="13" y="15"/>
                </a:cubicBezTo>
                <a:cubicBezTo>
                  <a:pt x="14" y="16"/>
                  <a:pt x="15" y="18"/>
                  <a:pt x="16" y="19"/>
                </a:cubicBezTo>
                <a:cubicBezTo>
                  <a:pt x="16" y="19"/>
                  <a:pt x="16" y="20"/>
                  <a:pt x="16" y="20"/>
                </a:cubicBezTo>
                <a:cubicBezTo>
                  <a:pt x="17" y="21"/>
                  <a:pt x="18" y="22"/>
                  <a:pt x="19" y="24"/>
                </a:cubicBezTo>
                <a:cubicBezTo>
                  <a:pt x="19" y="24"/>
                  <a:pt x="19" y="24"/>
                  <a:pt x="19" y="24"/>
                </a:cubicBezTo>
                <a:cubicBezTo>
                  <a:pt x="21" y="25"/>
                  <a:pt x="22" y="27"/>
                  <a:pt x="24" y="28"/>
                </a:cubicBezTo>
                <a:cubicBezTo>
                  <a:pt x="24" y="29"/>
                  <a:pt x="25" y="29"/>
                  <a:pt x="26" y="30"/>
                </a:cubicBezTo>
                <a:cubicBezTo>
                  <a:pt x="26" y="30"/>
                  <a:pt x="27" y="30"/>
                  <a:pt x="28" y="30"/>
                </a:cubicBezTo>
                <a:cubicBezTo>
                  <a:pt x="29" y="30"/>
                  <a:pt x="29" y="29"/>
                  <a:pt x="29" y="29"/>
                </a:cubicBezTo>
                <a:cubicBezTo>
                  <a:pt x="29" y="27"/>
                  <a:pt x="29" y="24"/>
                  <a:pt x="28" y="23"/>
                </a:cubicBezTo>
                <a:cubicBezTo>
                  <a:pt x="28" y="23"/>
                  <a:pt x="27" y="22"/>
                  <a:pt x="26" y="23"/>
                </a:cubicBezTo>
                <a:cubicBezTo>
                  <a:pt x="26" y="23"/>
                  <a:pt x="26" y="23"/>
                  <a:pt x="26" y="23"/>
                </a:cubicBezTo>
                <a:cubicBezTo>
                  <a:pt x="26" y="22"/>
                  <a:pt x="26" y="22"/>
                  <a:pt x="26" y="22"/>
                </a:cubicBezTo>
                <a:cubicBezTo>
                  <a:pt x="26" y="21"/>
                  <a:pt x="25" y="19"/>
                  <a:pt x="24" y="19"/>
                </a:cubicBezTo>
                <a:cubicBezTo>
                  <a:pt x="23" y="19"/>
                  <a:pt x="23" y="18"/>
                  <a:pt x="22" y="18"/>
                </a:cubicBezTo>
                <a:cubicBezTo>
                  <a:pt x="22" y="17"/>
                  <a:pt x="22" y="17"/>
                  <a:pt x="22" y="16"/>
                </a:cubicBezTo>
                <a:cubicBezTo>
                  <a:pt x="22" y="16"/>
                  <a:pt x="22" y="16"/>
                  <a:pt x="22" y="16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5"/>
                  <a:pt x="23" y="15"/>
                  <a:pt x="22" y="15"/>
                </a:cubicBezTo>
                <a:cubicBezTo>
                  <a:pt x="20" y="17"/>
                  <a:pt x="20" y="17"/>
                  <a:pt x="20" y="17"/>
                </a:cubicBezTo>
                <a:cubicBezTo>
                  <a:pt x="21" y="15"/>
                  <a:pt x="21" y="15"/>
                  <a:pt x="21" y="15"/>
                </a:cubicBezTo>
                <a:cubicBezTo>
                  <a:pt x="21" y="14"/>
                  <a:pt x="21" y="14"/>
                  <a:pt x="21" y="14"/>
                </a:cubicBezTo>
                <a:cubicBezTo>
                  <a:pt x="21" y="13"/>
                  <a:pt x="20" y="13"/>
                  <a:pt x="19" y="13"/>
                </a:cubicBezTo>
                <a:cubicBezTo>
                  <a:pt x="18" y="12"/>
                  <a:pt x="17" y="11"/>
                  <a:pt x="16" y="10"/>
                </a:cubicBezTo>
                <a:cubicBezTo>
                  <a:pt x="14" y="10"/>
                  <a:pt x="9" y="5"/>
                  <a:pt x="9" y="5"/>
                </a:cubicBezTo>
                <a:cubicBezTo>
                  <a:pt x="8" y="5"/>
                  <a:pt x="8" y="4"/>
                  <a:pt x="7" y="4"/>
                </a:cubicBezTo>
                <a:cubicBezTo>
                  <a:pt x="7" y="3"/>
                  <a:pt x="7" y="3"/>
                  <a:pt x="5" y="2"/>
                </a:cubicBezTo>
                <a:cubicBezTo>
                  <a:pt x="4" y="2"/>
                  <a:pt x="4" y="2"/>
                  <a:pt x="3" y="2"/>
                </a:cubicBezTo>
                <a:cubicBezTo>
                  <a:pt x="3" y="2"/>
                  <a:pt x="2" y="2"/>
                  <a:pt x="2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41" name="Freeform 638"/>
          <p:cNvSpPr/>
          <p:nvPr/>
        </p:nvSpPr>
        <p:spPr bwMode="auto">
          <a:xfrm>
            <a:off x="10085550" y="4336013"/>
            <a:ext cx="249872" cy="222543"/>
          </a:xfrm>
          <a:custGeom>
            <a:avLst/>
            <a:gdLst>
              <a:gd name="T0" fmla="*/ 27 w 27"/>
              <a:gd name="T1" fmla="*/ 13 h 24"/>
              <a:gd name="T2" fmla="*/ 26 w 27"/>
              <a:gd name="T3" fmla="*/ 6 h 24"/>
              <a:gd name="T4" fmla="*/ 18 w 27"/>
              <a:gd name="T5" fmla="*/ 4 h 24"/>
              <a:gd name="T6" fmla="*/ 14 w 27"/>
              <a:gd name="T7" fmla="*/ 6 h 24"/>
              <a:gd name="T8" fmla="*/ 9 w 27"/>
              <a:gd name="T9" fmla="*/ 6 h 24"/>
              <a:gd name="T10" fmla="*/ 9 w 27"/>
              <a:gd name="T11" fmla="*/ 7 h 24"/>
              <a:gd name="T12" fmla="*/ 8 w 27"/>
              <a:gd name="T13" fmla="*/ 3 h 24"/>
              <a:gd name="T14" fmla="*/ 6 w 27"/>
              <a:gd name="T15" fmla="*/ 2 h 24"/>
              <a:gd name="T16" fmla="*/ 0 w 27"/>
              <a:gd name="T17" fmla="*/ 3 h 24"/>
              <a:gd name="T18" fmla="*/ 3 w 27"/>
              <a:gd name="T19" fmla="*/ 5 h 24"/>
              <a:gd name="T20" fmla="*/ 7 w 27"/>
              <a:gd name="T21" fmla="*/ 5 h 24"/>
              <a:gd name="T22" fmla="*/ 2 w 27"/>
              <a:gd name="T23" fmla="*/ 7 h 24"/>
              <a:gd name="T24" fmla="*/ 2 w 27"/>
              <a:gd name="T25" fmla="*/ 7 h 24"/>
              <a:gd name="T26" fmla="*/ 5 w 27"/>
              <a:gd name="T27" fmla="*/ 10 h 24"/>
              <a:gd name="T28" fmla="*/ 7 w 27"/>
              <a:gd name="T29" fmla="*/ 8 h 24"/>
              <a:gd name="T30" fmla="*/ 20 w 27"/>
              <a:gd name="T31" fmla="*/ 18 h 24"/>
              <a:gd name="T32" fmla="*/ 21 w 27"/>
              <a:gd name="T33" fmla="*/ 19 h 24"/>
              <a:gd name="T34" fmla="*/ 21 w 27"/>
              <a:gd name="T35" fmla="*/ 20 h 24"/>
              <a:gd name="T36" fmla="*/ 18 w 27"/>
              <a:gd name="T37" fmla="*/ 22 h 24"/>
              <a:gd name="T38" fmla="*/ 22 w 27"/>
              <a:gd name="T39" fmla="*/ 21 h 24"/>
              <a:gd name="T40" fmla="*/ 27 w 27"/>
              <a:gd name="T41" fmla="*/ 24 h 24"/>
              <a:gd name="T42" fmla="*/ 27 w 27"/>
              <a:gd name="T43" fmla="*/ 1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7" h="24">
                <a:moveTo>
                  <a:pt x="27" y="13"/>
                </a:moveTo>
                <a:cubicBezTo>
                  <a:pt x="27" y="12"/>
                  <a:pt x="27" y="6"/>
                  <a:pt x="26" y="6"/>
                </a:cubicBezTo>
                <a:cubicBezTo>
                  <a:pt x="23" y="6"/>
                  <a:pt x="21" y="5"/>
                  <a:pt x="18" y="4"/>
                </a:cubicBezTo>
                <a:cubicBezTo>
                  <a:pt x="18" y="3"/>
                  <a:pt x="14" y="6"/>
                  <a:pt x="14" y="6"/>
                </a:cubicBezTo>
                <a:cubicBezTo>
                  <a:pt x="12" y="9"/>
                  <a:pt x="11" y="9"/>
                  <a:pt x="9" y="6"/>
                </a:cubicBezTo>
                <a:cubicBezTo>
                  <a:pt x="9" y="7"/>
                  <a:pt x="9" y="7"/>
                  <a:pt x="9" y="7"/>
                </a:cubicBezTo>
                <a:cubicBezTo>
                  <a:pt x="8" y="6"/>
                  <a:pt x="8" y="5"/>
                  <a:pt x="8" y="3"/>
                </a:cubicBezTo>
                <a:cubicBezTo>
                  <a:pt x="8" y="1"/>
                  <a:pt x="7" y="2"/>
                  <a:pt x="6" y="2"/>
                </a:cubicBezTo>
                <a:cubicBezTo>
                  <a:pt x="4" y="1"/>
                  <a:pt x="1" y="0"/>
                  <a:pt x="0" y="3"/>
                </a:cubicBezTo>
                <a:cubicBezTo>
                  <a:pt x="2" y="3"/>
                  <a:pt x="1" y="5"/>
                  <a:pt x="3" y="5"/>
                </a:cubicBezTo>
                <a:cubicBezTo>
                  <a:pt x="4" y="6"/>
                  <a:pt x="6" y="5"/>
                  <a:pt x="7" y="5"/>
                </a:cubicBezTo>
                <a:cubicBezTo>
                  <a:pt x="7" y="7"/>
                  <a:pt x="4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4" y="8"/>
                  <a:pt x="5" y="9"/>
                  <a:pt x="5" y="10"/>
                </a:cubicBezTo>
                <a:cubicBezTo>
                  <a:pt x="5" y="12"/>
                  <a:pt x="7" y="8"/>
                  <a:pt x="7" y="8"/>
                </a:cubicBezTo>
                <a:cubicBezTo>
                  <a:pt x="6" y="12"/>
                  <a:pt x="24" y="13"/>
                  <a:pt x="20" y="18"/>
                </a:cubicBezTo>
                <a:cubicBezTo>
                  <a:pt x="20" y="18"/>
                  <a:pt x="21" y="18"/>
                  <a:pt x="21" y="19"/>
                </a:cubicBezTo>
                <a:cubicBezTo>
                  <a:pt x="21" y="19"/>
                  <a:pt x="21" y="19"/>
                  <a:pt x="21" y="20"/>
                </a:cubicBezTo>
                <a:cubicBezTo>
                  <a:pt x="19" y="18"/>
                  <a:pt x="19" y="20"/>
                  <a:pt x="18" y="22"/>
                </a:cubicBezTo>
                <a:cubicBezTo>
                  <a:pt x="20" y="22"/>
                  <a:pt x="21" y="21"/>
                  <a:pt x="22" y="21"/>
                </a:cubicBezTo>
                <a:cubicBezTo>
                  <a:pt x="24" y="21"/>
                  <a:pt x="26" y="23"/>
                  <a:pt x="27" y="24"/>
                </a:cubicBezTo>
                <a:cubicBezTo>
                  <a:pt x="27" y="20"/>
                  <a:pt x="27" y="17"/>
                  <a:pt x="27" y="13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42" name="Freeform 639"/>
          <p:cNvSpPr>
            <a:spLocks noEditPoints="1"/>
          </p:cNvSpPr>
          <p:nvPr/>
        </p:nvSpPr>
        <p:spPr bwMode="auto">
          <a:xfrm>
            <a:off x="10077743" y="4336013"/>
            <a:ext cx="269395" cy="234255"/>
          </a:xfrm>
          <a:custGeom>
            <a:avLst/>
            <a:gdLst>
              <a:gd name="T0" fmla="*/ 28 w 29"/>
              <a:gd name="T1" fmla="*/ 24 h 25"/>
              <a:gd name="T2" fmla="*/ 23 w 29"/>
              <a:gd name="T3" fmla="*/ 22 h 25"/>
              <a:gd name="T4" fmla="*/ 19 w 29"/>
              <a:gd name="T5" fmla="*/ 23 h 25"/>
              <a:gd name="T6" fmla="*/ 18 w 29"/>
              <a:gd name="T7" fmla="*/ 22 h 25"/>
              <a:gd name="T8" fmla="*/ 21 w 29"/>
              <a:gd name="T9" fmla="*/ 19 h 25"/>
              <a:gd name="T10" fmla="*/ 20 w 29"/>
              <a:gd name="T11" fmla="*/ 18 h 25"/>
              <a:gd name="T12" fmla="*/ 21 w 29"/>
              <a:gd name="T13" fmla="*/ 16 h 25"/>
              <a:gd name="T14" fmla="*/ 8 w 29"/>
              <a:gd name="T15" fmla="*/ 10 h 25"/>
              <a:gd name="T16" fmla="*/ 5 w 29"/>
              <a:gd name="T17" fmla="*/ 10 h 25"/>
              <a:gd name="T18" fmla="*/ 3 w 29"/>
              <a:gd name="T19" fmla="*/ 8 h 25"/>
              <a:gd name="T20" fmla="*/ 3 w 29"/>
              <a:gd name="T21" fmla="*/ 6 h 25"/>
              <a:gd name="T22" fmla="*/ 3 w 29"/>
              <a:gd name="T23" fmla="*/ 6 h 25"/>
              <a:gd name="T24" fmla="*/ 1 w 29"/>
              <a:gd name="T25" fmla="*/ 4 h 25"/>
              <a:gd name="T26" fmla="*/ 0 w 29"/>
              <a:gd name="T27" fmla="*/ 3 h 25"/>
              <a:gd name="T28" fmla="*/ 7 w 29"/>
              <a:gd name="T29" fmla="*/ 1 h 25"/>
              <a:gd name="T30" fmla="*/ 10 w 29"/>
              <a:gd name="T31" fmla="*/ 3 h 25"/>
              <a:gd name="T32" fmla="*/ 10 w 29"/>
              <a:gd name="T33" fmla="*/ 5 h 25"/>
              <a:gd name="T34" fmla="*/ 12 w 29"/>
              <a:gd name="T35" fmla="*/ 8 h 25"/>
              <a:gd name="T36" fmla="*/ 19 w 29"/>
              <a:gd name="T37" fmla="*/ 3 h 25"/>
              <a:gd name="T38" fmla="*/ 27 w 29"/>
              <a:gd name="T39" fmla="*/ 6 h 25"/>
              <a:gd name="T40" fmla="*/ 28 w 29"/>
              <a:gd name="T41" fmla="*/ 13 h 25"/>
              <a:gd name="T42" fmla="*/ 29 w 29"/>
              <a:gd name="T43" fmla="*/ 25 h 25"/>
              <a:gd name="T44" fmla="*/ 27 w 29"/>
              <a:gd name="T45" fmla="*/ 22 h 25"/>
              <a:gd name="T46" fmla="*/ 27 w 29"/>
              <a:gd name="T47" fmla="*/ 12 h 25"/>
              <a:gd name="T48" fmla="*/ 19 w 29"/>
              <a:gd name="T49" fmla="*/ 4 h 25"/>
              <a:gd name="T50" fmla="*/ 12 w 29"/>
              <a:gd name="T51" fmla="*/ 9 h 25"/>
              <a:gd name="T52" fmla="*/ 10 w 29"/>
              <a:gd name="T53" fmla="*/ 9 h 25"/>
              <a:gd name="T54" fmla="*/ 9 w 29"/>
              <a:gd name="T55" fmla="*/ 6 h 25"/>
              <a:gd name="T56" fmla="*/ 6 w 29"/>
              <a:gd name="T57" fmla="*/ 10 h 25"/>
              <a:gd name="T58" fmla="*/ 9 w 29"/>
              <a:gd name="T59" fmla="*/ 8 h 25"/>
              <a:gd name="T60" fmla="*/ 22 w 29"/>
              <a:gd name="T61" fmla="*/ 16 h 25"/>
              <a:gd name="T62" fmla="*/ 22 w 29"/>
              <a:gd name="T63" fmla="*/ 18 h 25"/>
              <a:gd name="T64" fmla="*/ 23 w 29"/>
              <a:gd name="T65" fmla="*/ 19 h 25"/>
              <a:gd name="T66" fmla="*/ 23 w 29"/>
              <a:gd name="T67" fmla="*/ 20 h 25"/>
              <a:gd name="T68" fmla="*/ 21 w 29"/>
              <a:gd name="T69" fmla="*/ 20 h 25"/>
              <a:gd name="T70" fmla="*/ 21 w 29"/>
              <a:gd name="T71" fmla="*/ 21 h 25"/>
              <a:gd name="T72" fmla="*/ 22 w 29"/>
              <a:gd name="T73" fmla="*/ 20 h 25"/>
              <a:gd name="T74" fmla="*/ 2 w 29"/>
              <a:gd name="T75" fmla="*/ 3 h 25"/>
              <a:gd name="T76" fmla="*/ 4 w 29"/>
              <a:gd name="T77" fmla="*/ 5 h 25"/>
              <a:gd name="T78" fmla="*/ 8 w 29"/>
              <a:gd name="T79" fmla="*/ 4 h 25"/>
              <a:gd name="T80" fmla="*/ 9 w 29"/>
              <a:gd name="T81" fmla="*/ 4 h 25"/>
              <a:gd name="T82" fmla="*/ 9 w 29"/>
              <a:gd name="T83" fmla="*/ 3 h 25"/>
              <a:gd name="T84" fmla="*/ 7 w 29"/>
              <a:gd name="T85" fmla="*/ 2 h 25"/>
              <a:gd name="T86" fmla="*/ 2 w 29"/>
              <a:gd name="T87" fmla="*/ 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9" h="25">
                <a:moveTo>
                  <a:pt x="29" y="25"/>
                </a:moveTo>
                <a:cubicBezTo>
                  <a:pt x="28" y="24"/>
                  <a:pt x="28" y="24"/>
                  <a:pt x="28" y="24"/>
                </a:cubicBezTo>
                <a:cubicBezTo>
                  <a:pt x="27" y="24"/>
                  <a:pt x="27" y="24"/>
                  <a:pt x="27" y="24"/>
                </a:cubicBezTo>
                <a:cubicBezTo>
                  <a:pt x="26" y="23"/>
                  <a:pt x="25" y="22"/>
                  <a:pt x="23" y="22"/>
                </a:cubicBezTo>
                <a:cubicBezTo>
                  <a:pt x="23" y="22"/>
                  <a:pt x="22" y="22"/>
                  <a:pt x="21" y="22"/>
                </a:cubicBezTo>
                <a:cubicBezTo>
                  <a:pt x="21" y="22"/>
                  <a:pt x="20" y="22"/>
                  <a:pt x="19" y="23"/>
                </a:cubicBez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8" y="21"/>
                  <a:pt x="18" y="21"/>
                  <a:pt x="19" y="21"/>
                </a:cubicBezTo>
                <a:cubicBezTo>
                  <a:pt x="19" y="20"/>
                  <a:pt x="20" y="19"/>
                  <a:pt x="21" y="19"/>
                </a:cubicBezTo>
                <a:cubicBezTo>
                  <a:pt x="21" y="19"/>
                  <a:pt x="21" y="19"/>
                  <a:pt x="21" y="19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1" y="17"/>
                  <a:pt x="21" y="16"/>
                  <a:pt x="21" y="16"/>
                </a:cubicBezTo>
                <a:cubicBezTo>
                  <a:pt x="20" y="15"/>
                  <a:pt x="17" y="14"/>
                  <a:pt x="15" y="13"/>
                </a:cubicBezTo>
                <a:cubicBezTo>
                  <a:pt x="12" y="12"/>
                  <a:pt x="9" y="11"/>
                  <a:pt x="8" y="10"/>
                </a:cubicBezTo>
                <a:cubicBezTo>
                  <a:pt x="8" y="10"/>
                  <a:pt x="7" y="11"/>
                  <a:pt x="6" y="11"/>
                </a:cubicBezTo>
                <a:cubicBezTo>
                  <a:pt x="6" y="11"/>
                  <a:pt x="5" y="11"/>
                  <a:pt x="5" y="10"/>
                </a:cubicBezTo>
                <a:cubicBezTo>
                  <a:pt x="5" y="9"/>
                  <a:pt x="4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cubicBezTo>
                  <a:pt x="4" y="6"/>
                  <a:pt x="5" y="6"/>
                  <a:pt x="5" y="6"/>
                </a:cubicBezTo>
                <a:cubicBezTo>
                  <a:pt x="5" y="6"/>
                  <a:pt x="4" y="6"/>
                  <a:pt x="3" y="6"/>
                </a:cubicBezTo>
                <a:cubicBezTo>
                  <a:pt x="2" y="6"/>
                  <a:pt x="2" y="5"/>
                  <a:pt x="2" y="5"/>
                </a:cubicBezTo>
                <a:cubicBezTo>
                  <a:pt x="2" y="4"/>
                  <a:pt x="2" y="4"/>
                  <a:pt x="1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3"/>
                  <a:pt x="0" y="3"/>
                  <a:pt x="0" y="3"/>
                </a:cubicBezTo>
                <a:cubicBezTo>
                  <a:pt x="1" y="1"/>
                  <a:pt x="2" y="0"/>
                  <a:pt x="4" y="0"/>
                </a:cubicBezTo>
                <a:cubicBezTo>
                  <a:pt x="5" y="0"/>
                  <a:pt x="6" y="1"/>
                  <a:pt x="7" y="1"/>
                </a:cubicBezTo>
                <a:cubicBezTo>
                  <a:pt x="8" y="1"/>
                  <a:pt x="8" y="1"/>
                  <a:pt x="8" y="1"/>
                </a:cubicBezTo>
                <a:cubicBezTo>
                  <a:pt x="9" y="1"/>
                  <a:pt x="10" y="1"/>
                  <a:pt x="10" y="3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5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8"/>
                  <a:pt x="12" y="8"/>
                  <a:pt x="12" y="8"/>
                </a:cubicBezTo>
                <a:cubicBezTo>
                  <a:pt x="12" y="8"/>
                  <a:pt x="13" y="7"/>
                  <a:pt x="14" y="6"/>
                </a:cubicBezTo>
                <a:cubicBezTo>
                  <a:pt x="14" y="6"/>
                  <a:pt x="18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22" y="4"/>
                  <a:pt x="24" y="5"/>
                  <a:pt x="27" y="6"/>
                </a:cubicBezTo>
                <a:cubicBezTo>
                  <a:pt x="28" y="6"/>
                  <a:pt x="29" y="7"/>
                  <a:pt x="28" y="12"/>
                </a:cubicBezTo>
                <a:cubicBezTo>
                  <a:pt x="28" y="12"/>
                  <a:pt x="28" y="13"/>
                  <a:pt x="28" y="13"/>
                </a:cubicBezTo>
                <a:cubicBezTo>
                  <a:pt x="28" y="17"/>
                  <a:pt x="28" y="21"/>
                  <a:pt x="29" y="24"/>
                </a:cubicBezTo>
                <a:lnTo>
                  <a:pt x="29" y="25"/>
                </a:lnTo>
                <a:close/>
                <a:moveTo>
                  <a:pt x="23" y="20"/>
                </a:moveTo>
                <a:cubicBezTo>
                  <a:pt x="25" y="20"/>
                  <a:pt x="26" y="21"/>
                  <a:pt x="27" y="22"/>
                </a:cubicBezTo>
                <a:cubicBezTo>
                  <a:pt x="27" y="19"/>
                  <a:pt x="27" y="16"/>
                  <a:pt x="27" y="13"/>
                </a:cubicBezTo>
                <a:cubicBezTo>
                  <a:pt x="27" y="13"/>
                  <a:pt x="27" y="12"/>
                  <a:pt x="27" y="12"/>
                </a:cubicBezTo>
                <a:cubicBezTo>
                  <a:pt x="27" y="11"/>
                  <a:pt x="27" y="8"/>
                  <a:pt x="27" y="7"/>
                </a:cubicBezTo>
                <a:cubicBezTo>
                  <a:pt x="24" y="6"/>
                  <a:pt x="22" y="6"/>
                  <a:pt x="19" y="4"/>
                </a:cubicBezTo>
                <a:cubicBezTo>
                  <a:pt x="18" y="4"/>
                  <a:pt x="15" y="6"/>
                  <a:pt x="15" y="7"/>
                </a:cubicBezTo>
                <a:cubicBezTo>
                  <a:pt x="14" y="8"/>
                  <a:pt x="13" y="9"/>
                  <a:pt x="12" y="9"/>
                </a:cubicBezTo>
                <a:cubicBezTo>
                  <a:pt x="11" y="9"/>
                  <a:pt x="11" y="9"/>
                  <a:pt x="10" y="8"/>
                </a:cubicBezTo>
                <a:cubicBezTo>
                  <a:pt x="10" y="9"/>
                  <a:pt x="10" y="9"/>
                  <a:pt x="10" y="9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6"/>
                </a:cubicBezTo>
                <a:cubicBezTo>
                  <a:pt x="8" y="7"/>
                  <a:pt x="7" y="7"/>
                  <a:pt x="5" y="8"/>
                </a:cubicBezTo>
                <a:cubicBezTo>
                  <a:pt x="6" y="8"/>
                  <a:pt x="6" y="9"/>
                  <a:pt x="6" y="10"/>
                </a:cubicBezTo>
                <a:cubicBezTo>
                  <a:pt x="7" y="9"/>
                  <a:pt x="7" y="8"/>
                  <a:pt x="8" y="7"/>
                </a:cubicBezTo>
                <a:cubicBezTo>
                  <a:pt x="9" y="8"/>
                  <a:pt x="9" y="8"/>
                  <a:pt x="9" y="8"/>
                </a:cubicBezTo>
                <a:cubicBezTo>
                  <a:pt x="8" y="9"/>
                  <a:pt x="12" y="11"/>
                  <a:pt x="15" y="12"/>
                </a:cubicBezTo>
                <a:cubicBezTo>
                  <a:pt x="18" y="13"/>
                  <a:pt x="22" y="14"/>
                  <a:pt x="22" y="16"/>
                </a:cubicBezTo>
                <a:cubicBezTo>
                  <a:pt x="22" y="17"/>
                  <a:pt x="22" y="17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3" y="18"/>
                  <a:pt x="23" y="18"/>
                  <a:pt x="23" y="18"/>
                </a:cubicBezTo>
                <a:cubicBezTo>
                  <a:pt x="23" y="19"/>
                  <a:pt x="23" y="19"/>
                  <a:pt x="23" y="19"/>
                </a:cubicBezTo>
                <a:cubicBezTo>
                  <a:pt x="23" y="19"/>
                  <a:pt x="23" y="19"/>
                  <a:pt x="23" y="20"/>
                </a:cubicBezTo>
                <a:cubicBezTo>
                  <a:pt x="23" y="20"/>
                  <a:pt x="23" y="20"/>
                  <a:pt x="23" y="20"/>
                </a:cubicBezTo>
                <a:cubicBezTo>
                  <a:pt x="23" y="20"/>
                  <a:pt x="23" y="20"/>
                  <a:pt x="23" y="20"/>
                </a:cubicBezTo>
                <a:close/>
                <a:moveTo>
                  <a:pt x="21" y="20"/>
                </a:moveTo>
                <a:cubicBezTo>
                  <a:pt x="21" y="20"/>
                  <a:pt x="20" y="20"/>
                  <a:pt x="20" y="21"/>
                </a:cubicBezTo>
                <a:cubicBezTo>
                  <a:pt x="20" y="21"/>
                  <a:pt x="21" y="21"/>
                  <a:pt x="21" y="21"/>
                </a:cubicBezTo>
                <a:cubicBezTo>
                  <a:pt x="21" y="21"/>
                  <a:pt x="22" y="21"/>
                  <a:pt x="22" y="21"/>
                </a:cubicBezTo>
                <a:cubicBezTo>
                  <a:pt x="22" y="20"/>
                  <a:pt x="22" y="20"/>
                  <a:pt x="22" y="20"/>
                </a:cubicBezTo>
                <a:cubicBezTo>
                  <a:pt x="21" y="20"/>
                  <a:pt x="21" y="20"/>
                  <a:pt x="21" y="20"/>
                </a:cubicBezTo>
                <a:close/>
                <a:moveTo>
                  <a:pt x="2" y="3"/>
                </a:moveTo>
                <a:cubicBezTo>
                  <a:pt x="3" y="3"/>
                  <a:pt x="3" y="4"/>
                  <a:pt x="3" y="4"/>
                </a:cubicBezTo>
                <a:cubicBezTo>
                  <a:pt x="3" y="5"/>
                  <a:pt x="3" y="5"/>
                  <a:pt x="4" y="5"/>
                </a:cubicBezTo>
                <a:cubicBezTo>
                  <a:pt x="5" y="5"/>
                  <a:pt x="6" y="5"/>
                  <a:pt x="7" y="5"/>
                </a:cubicBezTo>
                <a:cubicBezTo>
                  <a:pt x="7" y="5"/>
                  <a:pt x="8" y="4"/>
                  <a:pt x="8" y="4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4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8" y="3"/>
                  <a:pt x="8" y="3"/>
                  <a:pt x="8" y="3"/>
                </a:cubicBezTo>
                <a:cubicBezTo>
                  <a:pt x="8" y="3"/>
                  <a:pt x="7" y="2"/>
                  <a:pt x="7" y="2"/>
                </a:cubicBezTo>
                <a:cubicBezTo>
                  <a:pt x="6" y="2"/>
                  <a:pt x="5" y="2"/>
                  <a:pt x="4" y="2"/>
                </a:cubicBezTo>
                <a:cubicBezTo>
                  <a:pt x="3" y="2"/>
                  <a:pt x="2" y="2"/>
                  <a:pt x="2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43" name="Freeform 640"/>
          <p:cNvSpPr/>
          <p:nvPr/>
        </p:nvSpPr>
        <p:spPr bwMode="auto">
          <a:xfrm>
            <a:off x="9894244" y="4363344"/>
            <a:ext cx="7809" cy="11714"/>
          </a:xfrm>
          <a:custGeom>
            <a:avLst/>
            <a:gdLst>
              <a:gd name="T0" fmla="*/ 0 w 1"/>
              <a:gd name="T1" fmla="*/ 0 h 1"/>
              <a:gd name="T2" fmla="*/ 1 w 1"/>
              <a:gd name="T3" fmla="*/ 0 h 1"/>
              <a:gd name="T4" fmla="*/ 0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0" y="1"/>
                  <a:pt x="0" y="0"/>
                  <a:pt x="0" y="0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44" name="Freeform 641"/>
          <p:cNvSpPr/>
          <p:nvPr/>
        </p:nvSpPr>
        <p:spPr bwMode="auto">
          <a:xfrm>
            <a:off x="9863010" y="4355535"/>
            <a:ext cx="46850" cy="19523"/>
          </a:xfrm>
          <a:custGeom>
            <a:avLst/>
            <a:gdLst>
              <a:gd name="T0" fmla="*/ 3 w 5"/>
              <a:gd name="T1" fmla="*/ 2 h 2"/>
              <a:gd name="T2" fmla="*/ 3 w 5"/>
              <a:gd name="T3" fmla="*/ 2 h 2"/>
              <a:gd name="T4" fmla="*/ 0 w 5"/>
              <a:gd name="T5" fmla="*/ 2 h 2"/>
              <a:gd name="T6" fmla="*/ 5 w 5"/>
              <a:gd name="T7" fmla="*/ 0 h 2"/>
              <a:gd name="T8" fmla="*/ 4 w 5"/>
              <a:gd name="T9" fmla="*/ 1 h 2"/>
              <a:gd name="T10" fmla="*/ 3 w 5"/>
              <a:gd name="T11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" h="2"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0" y="2"/>
                  <a:pt x="0" y="2"/>
                  <a:pt x="0" y="2"/>
                </a:cubicBezTo>
                <a:cubicBezTo>
                  <a:pt x="5" y="0"/>
                  <a:pt x="5" y="0"/>
                  <a:pt x="5" y="0"/>
                </a:cubicBezTo>
                <a:cubicBezTo>
                  <a:pt x="4" y="1"/>
                  <a:pt x="4" y="1"/>
                  <a:pt x="4" y="1"/>
                </a:cubicBezTo>
                <a:cubicBezTo>
                  <a:pt x="4" y="2"/>
                  <a:pt x="4" y="2"/>
                  <a:pt x="3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45" name="Freeform 642"/>
          <p:cNvSpPr/>
          <p:nvPr/>
        </p:nvSpPr>
        <p:spPr bwMode="auto">
          <a:xfrm>
            <a:off x="9882530" y="4363344"/>
            <a:ext cx="11714" cy="11714"/>
          </a:xfrm>
          <a:custGeom>
            <a:avLst/>
            <a:gdLst>
              <a:gd name="T0" fmla="*/ 1 w 1"/>
              <a:gd name="T1" fmla="*/ 0 h 1"/>
              <a:gd name="T2" fmla="*/ 0 w 1"/>
              <a:gd name="T3" fmla="*/ 1 h 1"/>
              <a:gd name="T4" fmla="*/ 1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0" y="0"/>
                  <a:pt x="1" y="0"/>
                  <a:pt x="0" y="1"/>
                </a:cubicBezTo>
                <a:cubicBezTo>
                  <a:pt x="0" y="0"/>
                  <a:pt x="0" y="0"/>
                  <a:pt x="1" y="0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46" name="Freeform 643"/>
          <p:cNvSpPr/>
          <p:nvPr/>
        </p:nvSpPr>
        <p:spPr bwMode="auto">
          <a:xfrm>
            <a:off x="9874721" y="4355535"/>
            <a:ext cx="19523" cy="27331"/>
          </a:xfrm>
          <a:custGeom>
            <a:avLst/>
            <a:gdLst>
              <a:gd name="T0" fmla="*/ 1 w 2"/>
              <a:gd name="T1" fmla="*/ 3 h 3"/>
              <a:gd name="T2" fmla="*/ 1 w 2"/>
              <a:gd name="T3" fmla="*/ 2 h 3"/>
              <a:gd name="T4" fmla="*/ 1 w 2"/>
              <a:gd name="T5" fmla="*/ 0 h 3"/>
              <a:gd name="T6" fmla="*/ 1 w 2"/>
              <a:gd name="T7" fmla="*/ 0 h 3"/>
              <a:gd name="T8" fmla="*/ 1 w 2"/>
              <a:gd name="T9" fmla="*/ 0 h 3"/>
              <a:gd name="T10" fmla="*/ 1 w 2"/>
              <a:gd name="T11" fmla="*/ 0 h 3"/>
              <a:gd name="T12" fmla="*/ 2 w 2"/>
              <a:gd name="T13" fmla="*/ 1 h 3"/>
              <a:gd name="T14" fmla="*/ 2 w 2"/>
              <a:gd name="T15" fmla="*/ 1 h 3"/>
              <a:gd name="T16" fmla="*/ 2 w 2"/>
              <a:gd name="T17" fmla="*/ 1 h 3"/>
              <a:gd name="T18" fmla="*/ 1 w 2"/>
              <a:gd name="T19" fmla="*/ 2 h 3"/>
              <a:gd name="T20" fmla="*/ 1 w 2"/>
              <a:gd name="T21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" h="3">
                <a:moveTo>
                  <a:pt x="1" y="3"/>
                </a:moveTo>
                <a:cubicBezTo>
                  <a:pt x="1" y="2"/>
                  <a:pt x="1" y="2"/>
                  <a:pt x="1" y="2"/>
                </a:cubicBezTo>
                <a:cubicBezTo>
                  <a:pt x="0" y="1"/>
                  <a:pt x="1" y="1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2"/>
                  <a:pt x="1" y="2"/>
                </a:cubicBezTo>
                <a:lnTo>
                  <a:pt x="1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47" name="Freeform 644"/>
          <p:cNvSpPr/>
          <p:nvPr/>
        </p:nvSpPr>
        <p:spPr bwMode="auto">
          <a:xfrm>
            <a:off x="9773212" y="4289162"/>
            <a:ext cx="195213" cy="187404"/>
          </a:xfrm>
          <a:custGeom>
            <a:avLst/>
            <a:gdLst>
              <a:gd name="T0" fmla="*/ 7 w 21"/>
              <a:gd name="T1" fmla="*/ 1 h 20"/>
              <a:gd name="T2" fmla="*/ 4 w 21"/>
              <a:gd name="T3" fmla="*/ 4 h 20"/>
              <a:gd name="T4" fmla="*/ 2 w 21"/>
              <a:gd name="T5" fmla="*/ 11 h 20"/>
              <a:gd name="T6" fmla="*/ 4 w 21"/>
              <a:gd name="T7" fmla="*/ 16 h 20"/>
              <a:gd name="T8" fmla="*/ 4 w 21"/>
              <a:gd name="T9" fmla="*/ 20 h 20"/>
              <a:gd name="T10" fmla="*/ 6 w 21"/>
              <a:gd name="T11" fmla="*/ 18 h 20"/>
              <a:gd name="T12" fmla="*/ 7 w 21"/>
              <a:gd name="T13" fmla="*/ 12 h 20"/>
              <a:gd name="T14" fmla="*/ 9 w 21"/>
              <a:gd name="T15" fmla="*/ 17 h 20"/>
              <a:gd name="T16" fmla="*/ 11 w 21"/>
              <a:gd name="T17" fmla="*/ 16 h 20"/>
              <a:gd name="T18" fmla="*/ 11 w 21"/>
              <a:gd name="T19" fmla="*/ 15 h 20"/>
              <a:gd name="T20" fmla="*/ 11 w 21"/>
              <a:gd name="T21" fmla="*/ 13 h 20"/>
              <a:gd name="T22" fmla="*/ 8 w 21"/>
              <a:gd name="T23" fmla="*/ 9 h 20"/>
              <a:gd name="T24" fmla="*/ 14 w 21"/>
              <a:gd name="T25" fmla="*/ 7 h 20"/>
              <a:gd name="T26" fmla="*/ 5 w 21"/>
              <a:gd name="T27" fmla="*/ 4 h 20"/>
              <a:gd name="T28" fmla="*/ 18 w 21"/>
              <a:gd name="T29" fmla="*/ 0 h 20"/>
              <a:gd name="T30" fmla="*/ 7 w 21"/>
              <a:gd name="T31" fmla="*/ 1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1" h="20">
                <a:moveTo>
                  <a:pt x="7" y="1"/>
                </a:moveTo>
                <a:cubicBezTo>
                  <a:pt x="6" y="3"/>
                  <a:pt x="5" y="2"/>
                  <a:pt x="4" y="4"/>
                </a:cubicBezTo>
                <a:cubicBezTo>
                  <a:pt x="3" y="6"/>
                  <a:pt x="3" y="9"/>
                  <a:pt x="2" y="11"/>
                </a:cubicBezTo>
                <a:cubicBezTo>
                  <a:pt x="0" y="14"/>
                  <a:pt x="4" y="13"/>
                  <a:pt x="4" y="16"/>
                </a:cubicBezTo>
                <a:cubicBezTo>
                  <a:pt x="3" y="17"/>
                  <a:pt x="2" y="19"/>
                  <a:pt x="4" y="20"/>
                </a:cubicBezTo>
                <a:cubicBezTo>
                  <a:pt x="5" y="20"/>
                  <a:pt x="6" y="19"/>
                  <a:pt x="6" y="18"/>
                </a:cubicBezTo>
                <a:cubicBezTo>
                  <a:pt x="6" y="17"/>
                  <a:pt x="5" y="11"/>
                  <a:pt x="7" y="12"/>
                </a:cubicBezTo>
                <a:cubicBezTo>
                  <a:pt x="7" y="12"/>
                  <a:pt x="9" y="16"/>
                  <a:pt x="9" y="17"/>
                </a:cubicBezTo>
                <a:cubicBezTo>
                  <a:pt x="9" y="18"/>
                  <a:pt x="10" y="17"/>
                  <a:pt x="11" y="16"/>
                </a:cubicBezTo>
                <a:cubicBezTo>
                  <a:pt x="13" y="16"/>
                  <a:pt x="11" y="16"/>
                  <a:pt x="11" y="15"/>
                </a:cubicBezTo>
                <a:cubicBezTo>
                  <a:pt x="11" y="16"/>
                  <a:pt x="11" y="13"/>
                  <a:pt x="11" y="13"/>
                </a:cubicBezTo>
                <a:cubicBezTo>
                  <a:pt x="10" y="12"/>
                  <a:pt x="9" y="11"/>
                  <a:pt x="8" y="9"/>
                </a:cubicBezTo>
                <a:cubicBezTo>
                  <a:pt x="11" y="10"/>
                  <a:pt x="11" y="7"/>
                  <a:pt x="14" y="7"/>
                </a:cubicBezTo>
                <a:cubicBezTo>
                  <a:pt x="13" y="4"/>
                  <a:pt x="4" y="13"/>
                  <a:pt x="5" y="4"/>
                </a:cubicBezTo>
                <a:cubicBezTo>
                  <a:pt x="6" y="2"/>
                  <a:pt x="21" y="5"/>
                  <a:pt x="18" y="0"/>
                </a:cubicBezTo>
                <a:cubicBezTo>
                  <a:pt x="14" y="3"/>
                  <a:pt x="12" y="2"/>
                  <a:pt x="7" y="1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48" name="Freeform 645"/>
          <p:cNvSpPr>
            <a:spLocks noEditPoints="1"/>
          </p:cNvSpPr>
          <p:nvPr/>
        </p:nvSpPr>
        <p:spPr bwMode="auto">
          <a:xfrm>
            <a:off x="9773212" y="4281353"/>
            <a:ext cx="175692" cy="203021"/>
          </a:xfrm>
          <a:custGeom>
            <a:avLst/>
            <a:gdLst>
              <a:gd name="T0" fmla="*/ 3 w 19"/>
              <a:gd name="T1" fmla="*/ 21 h 22"/>
              <a:gd name="T2" fmla="*/ 3 w 19"/>
              <a:gd name="T3" fmla="*/ 17 h 22"/>
              <a:gd name="T4" fmla="*/ 2 w 19"/>
              <a:gd name="T5" fmla="*/ 11 h 22"/>
              <a:gd name="T6" fmla="*/ 3 w 19"/>
              <a:gd name="T7" fmla="*/ 5 h 22"/>
              <a:gd name="T8" fmla="*/ 7 w 19"/>
              <a:gd name="T9" fmla="*/ 2 h 22"/>
              <a:gd name="T10" fmla="*/ 8 w 19"/>
              <a:gd name="T11" fmla="*/ 2 h 22"/>
              <a:gd name="T12" fmla="*/ 18 w 19"/>
              <a:gd name="T13" fmla="*/ 0 h 22"/>
              <a:gd name="T14" fmla="*/ 19 w 19"/>
              <a:gd name="T15" fmla="*/ 3 h 22"/>
              <a:gd name="T16" fmla="*/ 6 w 19"/>
              <a:gd name="T17" fmla="*/ 6 h 22"/>
              <a:gd name="T18" fmla="*/ 7 w 19"/>
              <a:gd name="T19" fmla="*/ 8 h 22"/>
              <a:gd name="T20" fmla="*/ 13 w 19"/>
              <a:gd name="T21" fmla="*/ 7 h 22"/>
              <a:gd name="T22" fmla="*/ 14 w 19"/>
              <a:gd name="T23" fmla="*/ 9 h 22"/>
              <a:gd name="T24" fmla="*/ 12 w 19"/>
              <a:gd name="T25" fmla="*/ 10 h 22"/>
              <a:gd name="T26" fmla="*/ 10 w 19"/>
              <a:gd name="T27" fmla="*/ 12 h 22"/>
              <a:gd name="T28" fmla="*/ 11 w 19"/>
              <a:gd name="T29" fmla="*/ 13 h 22"/>
              <a:gd name="T30" fmla="*/ 11 w 19"/>
              <a:gd name="T31" fmla="*/ 14 h 22"/>
              <a:gd name="T32" fmla="*/ 12 w 19"/>
              <a:gd name="T33" fmla="*/ 16 h 22"/>
              <a:gd name="T34" fmla="*/ 12 w 19"/>
              <a:gd name="T35" fmla="*/ 17 h 22"/>
              <a:gd name="T36" fmla="*/ 13 w 19"/>
              <a:gd name="T37" fmla="*/ 17 h 22"/>
              <a:gd name="T38" fmla="*/ 11 w 19"/>
              <a:gd name="T39" fmla="*/ 18 h 22"/>
              <a:gd name="T40" fmla="*/ 8 w 19"/>
              <a:gd name="T41" fmla="*/ 18 h 22"/>
              <a:gd name="T42" fmla="*/ 6 w 19"/>
              <a:gd name="T43" fmla="*/ 13 h 22"/>
              <a:gd name="T44" fmla="*/ 6 w 19"/>
              <a:gd name="T45" fmla="*/ 19 h 22"/>
              <a:gd name="T46" fmla="*/ 5 w 19"/>
              <a:gd name="T47" fmla="*/ 22 h 22"/>
              <a:gd name="T48" fmla="*/ 4 w 19"/>
              <a:gd name="T49" fmla="*/ 6 h 22"/>
              <a:gd name="T50" fmla="*/ 3 w 19"/>
              <a:gd name="T51" fmla="*/ 12 h 22"/>
              <a:gd name="T52" fmla="*/ 4 w 19"/>
              <a:gd name="T53" fmla="*/ 17 h 22"/>
              <a:gd name="T54" fmla="*/ 4 w 19"/>
              <a:gd name="T55" fmla="*/ 20 h 22"/>
              <a:gd name="T56" fmla="*/ 5 w 19"/>
              <a:gd name="T57" fmla="*/ 19 h 22"/>
              <a:gd name="T58" fmla="*/ 5 w 19"/>
              <a:gd name="T59" fmla="*/ 12 h 22"/>
              <a:gd name="T60" fmla="*/ 7 w 19"/>
              <a:gd name="T61" fmla="*/ 12 h 22"/>
              <a:gd name="T62" fmla="*/ 8 w 19"/>
              <a:gd name="T63" fmla="*/ 13 h 22"/>
              <a:gd name="T64" fmla="*/ 9 w 19"/>
              <a:gd name="T65" fmla="*/ 18 h 22"/>
              <a:gd name="T66" fmla="*/ 11 w 19"/>
              <a:gd name="T67" fmla="*/ 17 h 22"/>
              <a:gd name="T68" fmla="*/ 11 w 19"/>
              <a:gd name="T69" fmla="*/ 17 h 22"/>
              <a:gd name="T70" fmla="*/ 8 w 19"/>
              <a:gd name="T71" fmla="*/ 11 h 22"/>
              <a:gd name="T72" fmla="*/ 5 w 19"/>
              <a:gd name="T73" fmla="*/ 9 h 22"/>
              <a:gd name="T74" fmla="*/ 5 w 19"/>
              <a:gd name="T75" fmla="*/ 5 h 22"/>
              <a:gd name="T76" fmla="*/ 8 w 19"/>
              <a:gd name="T77" fmla="*/ 10 h 22"/>
              <a:gd name="T78" fmla="*/ 11 w 19"/>
              <a:gd name="T79" fmla="*/ 8 h 22"/>
              <a:gd name="T80" fmla="*/ 8 w 19"/>
              <a:gd name="T81" fmla="*/ 10 h 22"/>
              <a:gd name="T82" fmla="*/ 6 w 19"/>
              <a:gd name="T83" fmla="*/ 4 h 22"/>
              <a:gd name="T84" fmla="*/ 11 w 19"/>
              <a:gd name="T85" fmla="*/ 4 h 22"/>
              <a:gd name="T86" fmla="*/ 8 w 19"/>
              <a:gd name="T87" fmla="*/ 3 h 22"/>
              <a:gd name="T88" fmla="*/ 14 w 19"/>
              <a:gd name="T89" fmla="*/ 4 h 22"/>
              <a:gd name="T90" fmla="*/ 18 w 19"/>
              <a:gd name="T91" fmla="*/ 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" h="22">
                <a:moveTo>
                  <a:pt x="5" y="22"/>
                </a:moveTo>
                <a:cubicBezTo>
                  <a:pt x="4" y="22"/>
                  <a:pt x="4" y="21"/>
                  <a:pt x="3" y="21"/>
                </a:cubicBezTo>
                <a:cubicBezTo>
                  <a:pt x="2" y="20"/>
                  <a:pt x="2" y="18"/>
                  <a:pt x="3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6"/>
                  <a:pt x="3" y="16"/>
                  <a:pt x="2" y="15"/>
                </a:cubicBezTo>
                <a:cubicBezTo>
                  <a:pt x="2" y="15"/>
                  <a:pt x="0" y="14"/>
                  <a:pt x="2" y="11"/>
                </a:cubicBezTo>
                <a:cubicBezTo>
                  <a:pt x="2" y="10"/>
                  <a:pt x="2" y="9"/>
                  <a:pt x="2" y="8"/>
                </a:cubicBezTo>
                <a:cubicBezTo>
                  <a:pt x="3" y="7"/>
                  <a:pt x="3" y="6"/>
                  <a:pt x="3" y="5"/>
                </a:cubicBezTo>
                <a:cubicBezTo>
                  <a:pt x="4" y="4"/>
                  <a:pt x="5" y="3"/>
                  <a:pt x="6" y="3"/>
                </a:cubicBezTo>
                <a:cubicBezTo>
                  <a:pt x="6" y="2"/>
                  <a:pt x="6" y="2"/>
                  <a:pt x="7" y="2"/>
                </a:cubicBezTo>
                <a:cubicBezTo>
                  <a:pt x="7" y="1"/>
                  <a:pt x="7" y="1"/>
                  <a:pt x="7" y="1"/>
                </a:cubicBezTo>
                <a:cubicBezTo>
                  <a:pt x="8" y="2"/>
                  <a:pt x="8" y="2"/>
                  <a:pt x="8" y="2"/>
                </a:cubicBezTo>
                <a:cubicBezTo>
                  <a:pt x="12" y="3"/>
                  <a:pt x="14" y="3"/>
                  <a:pt x="17" y="1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1"/>
                  <a:pt x="18" y="1"/>
                  <a:pt x="18" y="1"/>
                </a:cubicBezTo>
                <a:cubicBezTo>
                  <a:pt x="19" y="2"/>
                  <a:pt x="19" y="3"/>
                  <a:pt x="19" y="3"/>
                </a:cubicBezTo>
                <a:cubicBezTo>
                  <a:pt x="18" y="5"/>
                  <a:pt x="14" y="5"/>
                  <a:pt x="11" y="5"/>
                </a:cubicBezTo>
                <a:cubicBezTo>
                  <a:pt x="9" y="5"/>
                  <a:pt x="6" y="5"/>
                  <a:pt x="6" y="6"/>
                </a:cubicBezTo>
                <a:cubicBezTo>
                  <a:pt x="6" y="7"/>
                  <a:pt x="6" y="8"/>
                  <a:pt x="6" y="8"/>
                </a:cubicBezTo>
                <a:cubicBezTo>
                  <a:pt x="6" y="8"/>
                  <a:pt x="6" y="8"/>
                  <a:pt x="7" y="8"/>
                </a:cubicBezTo>
                <a:cubicBezTo>
                  <a:pt x="7" y="8"/>
                  <a:pt x="9" y="8"/>
                  <a:pt x="10" y="8"/>
                </a:cubicBezTo>
                <a:cubicBezTo>
                  <a:pt x="11" y="7"/>
                  <a:pt x="12" y="7"/>
                  <a:pt x="13" y="7"/>
                </a:cubicBezTo>
                <a:cubicBezTo>
                  <a:pt x="14" y="7"/>
                  <a:pt x="14" y="7"/>
                  <a:pt x="14" y="8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3" y="9"/>
                  <a:pt x="12" y="9"/>
                  <a:pt x="12" y="10"/>
                </a:cubicBezTo>
                <a:cubicBezTo>
                  <a:pt x="11" y="10"/>
                  <a:pt x="10" y="11"/>
                  <a:pt x="10" y="11"/>
                </a:cubicBezTo>
                <a:cubicBezTo>
                  <a:pt x="10" y="11"/>
                  <a:pt x="10" y="12"/>
                  <a:pt x="10" y="12"/>
                </a:cubicBezTo>
                <a:cubicBezTo>
                  <a:pt x="11" y="12"/>
                  <a:pt x="11" y="12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1" y="13"/>
                  <a:pt x="11" y="13"/>
                  <a:pt x="11" y="14"/>
                </a:cubicBezTo>
                <a:cubicBezTo>
                  <a:pt x="11" y="14"/>
                  <a:pt x="11" y="14"/>
                  <a:pt x="11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4"/>
                  <a:pt x="12" y="16"/>
                  <a:pt x="12" y="16"/>
                </a:cubicBezTo>
                <a:cubicBezTo>
                  <a:pt x="11" y="16"/>
                  <a:pt x="11" y="16"/>
                  <a:pt x="11" y="16"/>
                </a:cubicBezTo>
                <a:cubicBezTo>
                  <a:pt x="12" y="17"/>
                  <a:pt x="12" y="17"/>
                  <a:pt x="12" y="17"/>
                </a:cubicBezTo>
                <a:cubicBezTo>
                  <a:pt x="12" y="16"/>
                  <a:pt x="12" y="16"/>
                  <a:pt x="12" y="16"/>
                </a:cubicBezTo>
                <a:cubicBezTo>
                  <a:pt x="12" y="16"/>
                  <a:pt x="13" y="17"/>
                  <a:pt x="13" y="17"/>
                </a:cubicBezTo>
                <a:cubicBezTo>
                  <a:pt x="12" y="18"/>
                  <a:pt x="12" y="18"/>
                  <a:pt x="11" y="18"/>
                </a:cubicBezTo>
                <a:cubicBezTo>
                  <a:pt x="11" y="18"/>
                  <a:pt x="11" y="18"/>
                  <a:pt x="11" y="18"/>
                </a:cubicBezTo>
                <a:cubicBezTo>
                  <a:pt x="10" y="19"/>
                  <a:pt x="10" y="19"/>
                  <a:pt x="9" y="19"/>
                </a:cubicBezTo>
                <a:cubicBezTo>
                  <a:pt x="9" y="19"/>
                  <a:pt x="8" y="19"/>
                  <a:pt x="8" y="18"/>
                </a:cubicBezTo>
                <a:cubicBezTo>
                  <a:pt x="8" y="18"/>
                  <a:pt x="7" y="16"/>
                  <a:pt x="7" y="15"/>
                </a:cubicBezTo>
                <a:cubicBezTo>
                  <a:pt x="7" y="14"/>
                  <a:pt x="6" y="14"/>
                  <a:pt x="6" y="13"/>
                </a:cubicBezTo>
                <a:cubicBezTo>
                  <a:pt x="6" y="14"/>
                  <a:pt x="6" y="17"/>
                  <a:pt x="6" y="18"/>
                </a:cubicBezTo>
                <a:cubicBezTo>
                  <a:pt x="6" y="18"/>
                  <a:pt x="6" y="19"/>
                  <a:pt x="6" y="19"/>
                </a:cubicBezTo>
                <a:cubicBezTo>
                  <a:pt x="6" y="20"/>
                  <a:pt x="6" y="20"/>
                  <a:pt x="6" y="21"/>
                </a:cubicBezTo>
                <a:cubicBezTo>
                  <a:pt x="5" y="21"/>
                  <a:pt x="5" y="22"/>
                  <a:pt x="5" y="22"/>
                </a:cubicBezTo>
                <a:close/>
                <a:moveTo>
                  <a:pt x="5" y="5"/>
                </a:moveTo>
                <a:cubicBezTo>
                  <a:pt x="5" y="5"/>
                  <a:pt x="4" y="6"/>
                  <a:pt x="4" y="6"/>
                </a:cubicBezTo>
                <a:cubicBezTo>
                  <a:pt x="4" y="6"/>
                  <a:pt x="4" y="7"/>
                  <a:pt x="4" y="8"/>
                </a:cubicBezTo>
                <a:cubicBezTo>
                  <a:pt x="4" y="10"/>
                  <a:pt x="3" y="11"/>
                  <a:pt x="3" y="12"/>
                </a:cubicBezTo>
                <a:cubicBezTo>
                  <a:pt x="2" y="13"/>
                  <a:pt x="2" y="14"/>
                  <a:pt x="3" y="14"/>
                </a:cubicBezTo>
                <a:cubicBezTo>
                  <a:pt x="4" y="15"/>
                  <a:pt x="5" y="15"/>
                  <a:pt x="4" y="17"/>
                </a:cubicBezTo>
                <a:cubicBezTo>
                  <a:pt x="4" y="17"/>
                  <a:pt x="4" y="17"/>
                  <a:pt x="4" y="18"/>
                </a:cubicBezTo>
                <a:cubicBezTo>
                  <a:pt x="4" y="19"/>
                  <a:pt x="3" y="20"/>
                  <a:pt x="4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19"/>
                </a:cubicBezTo>
                <a:cubicBezTo>
                  <a:pt x="5" y="19"/>
                  <a:pt x="5" y="18"/>
                  <a:pt x="5" y="18"/>
                </a:cubicBezTo>
                <a:cubicBezTo>
                  <a:pt x="5" y="16"/>
                  <a:pt x="5" y="13"/>
                  <a:pt x="5" y="12"/>
                </a:cubicBezTo>
                <a:cubicBezTo>
                  <a:pt x="6" y="12"/>
                  <a:pt x="6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3"/>
                  <a:pt x="8" y="13"/>
                  <a:pt x="8" y="13"/>
                </a:cubicBezTo>
                <a:cubicBezTo>
                  <a:pt x="8" y="13"/>
                  <a:pt x="8" y="13"/>
                  <a:pt x="8" y="14"/>
                </a:cubicBezTo>
                <a:cubicBezTo>
                  <a:pt x="9" y="16"/>
                  <a:pt x="9" y="17"/>
                  <a:pt x="9" y="18"/>
                </a:cubicBezTo>
                <a:cubicBezTo>
                  <a:pt x="10" y="18"/>
                  <a:pt x="10" y="17"/>
                  <a:pt x="10" y="17"/>
                </a:cubicBezTo>
                <a:cubicBezTo>
                  <a:pt x="10" y="17"/>
                  <a:pt x="10" y="17"/>
                  <a:pt x="11" y="17"/>
                </a:cubicBezTo>
                <a:cubicBezTo>
                  <a:pt x="11" y="17"/>
                  <a:pt x="11" y="17"/>
                  <a:pt x="11" y="17"/>
                </a:cubicBezTo>
                <a:cubicBezTo>
                  <a:pt x="11" y="17"/>
                  <a:pt x="11" y="17"/>
                  <a:pt x="11" y="17"/>
                </a:cubicBezTo>
                <a:cubicBezTo>
                  <a:pt x="11" y="16"/>
                  <a:pt x="10" y="15"/>
                  <a:pt x="10" y="14"/>
                </a:cubicBezTo>
                <a:cubicBezTo>
                  <a:pt x="9" y="13"/>
                  <a:pt x="9" y="12"/>
                  <a:pt x="8" y="11"/>
                </a:cubicBezTo>
                <a:cubicBezTo>
                  <a:pt x="7" y="10"/>
                  <a:pt x="7" y="10"/>
                  <a:pt x="7" y="10"/>
                </a:cubicBezTo>
                <a:cubicBezTo>
                  <a:pt x="6" y="10"/>
                  <a:pt x="5" y="10"/>
                  <a:pt x="5" y="9"/>
                </a:cubicBezTo>
                <a:cubicBezTo>
                  <a:pt x="4" y="8"/>
                  <a:pt x="4" y="7"/>
                  <a:pt x="5" y="5"/>
                </a:cubicBezTo>
                <a:cubicBezTo>
                  <a:pt x="5" y="5"/>
                  <a:pt x="5" y="5"/>
                  <a:pt x="5" y="5"/>
                </a:cubicBezTo>
                <a:close/>
                <a:moveTo>
                  <a:pt x="8" y="10"/>
                </a:moveTo>
                <a:cubicBezTo>
                  <a:pt x="8" y="10"/>
                  <a:pt x="8" y="10"/>
                  <a:pt x="8" y="10"/>
                </a:cubicBezTo>
                <a:cubicBezTo>
                  <a:pt x="9" y="10"/>
                  <a:pt x="10" y="9"/>
                  <a:pt x="11" y="9"/>
                </a:cubicBezTo>
                <a:cubicBezTo>
                  <a:pt x="11" y="9"/>
                  <a:pt x="11" y="9"/>
                  <a:pt x="11" y="8"/>
                </a:cubicBezTo>
                <a:cubicBezTo>
                  <a:pt x="11" y="9"/>
                  <a:pt x="10" y="9"/>
                  <a:pt x="10" y="9"/>
                </a:cubicBezTo>
                <a:cubicBezTo>
                  <a:pt x="9" y="9"/>
                  <a:pt x="9" y="9"/>
                  <a:pt x="8" y="10"/>
                </a:cubicBezTo>
                <a:close/>
                <a:moveTo>
                  <a:pt x="8" y="3"/>
                </a:moveTo>
                <a:cubicBezTo>
                  <a:pt x="7" y="3"/>
                  <a:pt x="7" y="4"/>
                  <a:pt x="6" y="4"/>
                </a:cubicBezTo>
                <a:cubicBezTo>
                  <a:pt x="6" y="4"/>
                  <a:pt x="6" y="4"/>
                  <a:pt x="5" y="4"/>
                </a:cubicBezTo>
                <a:cubicBezTo>
                  <a:pt x="7" y="4"/>
                  <a:pt x="8" y="4"/>
                  <a:pt x="11" y="4"/>
                </a:cubicBezTo>
                <a:cubicBezTo>
                  <a:pt x="11" y="4"/>
                  <a:pt x="11" y="4"/>
                  <a:pt x="12" y="4"/>
                </a:cubicBezTo>
                <a:cubicBezTo>
                  <a:pt x="10" y="4"/>
                  <a:pt x="9" y="3"/>
                  <a:pt x="8" y="3"/>
                </a:cubicBezTo>
                <a:close/>
                <a:moveTo>
                  <a:pt x="18" y="2"/>
                </a:moveTo>
                <a:cubicBezTo>
                  <a:pt x="16" y="3"/>
                  <a:pt x="15" y="3"/>
                  <a:pt x="14" y="4"/>
                </a:cubicBezTo>
                <a:cubicBezTo>
                  <a:pt x="16" y="4"/>
                  <a:pt x="17" y="3"/>
                  <a:pt x="17" y="3"/>
                </a:cubicBezTo>
                <a:cubicBezTo>
                  <a:pt x="18" y="3"/>
                  <a:pt x="18" y="2"/>
                  <a:pt x="18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49" name="Freeform 646"/>
          <p:cNvSpPr/>
          <p:nvPr/>
        </p:nvSpPr>
        <p:spPr bwMode="auto">
          <a:xfrm>
            <a:off x="9632658" y="4496089"/>
            <a:ext cx="39042" cy="15616"/>
          </a:xfrm>
          <a:custGeom>
            <a:avLst/>
            <a:gdLst>
              <a:gd name="T0" fmla="*/ 0 w 4"/>
              <a:gd name="T1" fmla="*/ 1 h 2"/>
              <a:gd name="T2" fmla="*/ 4 w 4"/>
              <a:gd name="T3" fmla="*/ 1 h 2"/>
              <a:gd name="T4" fmla="*/ 0 w 4"/>
              <a:gd name="T5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2">
                <a:moveTo>
                  <a:pt x="0" y="1"/>
                </a:moveTo>
                <a:cubicBezTo>
                  <a:pt x="2" y="1"/>
                  <a:pt x="3" y="0"/>
                  <a:pt x="4" y="1"/>
                </a:cubicBezTo>
                <a:cubicBezTo>
                  <a:pt x="3" y="2"/>
                  <a:pt x="1" y="2"/>
                  <a:pt x="0" y="1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50" name="Freeform 647"/>
          <p:cNvSpPr/>
          <p:nvPr/>
        </p:nvSpPr>
        <p:spPr bwMode="auto">
          <a:xfrm>
            <a:off x="9624849" y="4496089"/>
            <a:ext cx="54659" cy="15616"/>
          </a:xfrm>
          <a:custGeom>
            <a:avLst/>
            <a:gdLst>
              <a:gd name="T0" fmla="*/ 3 w 6"/>
              <a:gd name="T1" fmla="*/ 2 h 2"/>
              <a:gd name="T2" fmla="*/ 1 w 6"/>
              <a:gd name="T3" fmla="*/ 1 h 2"/>
              <a:gd name="T4" fmla="*/ 0 w 6"/>
              <a:gd name="T5" fmla="*/ 0 h 2"/>
              <a:gd name="T6" fmla="*/ 1 w 6"/>
              <a:gd name="T7" fmla="*/ 0 h 2"/>
              <a:gd name="T8" fmla="*/ 2 w 6"/>
              <a:gd name="T9" fmla="*/ 0 h 2"/>
              <a:gd name="T10" fmla="*/ 3 w 6"/>
              <a:gd name="T11" fmla="*/ 0 h 2"/>
              <a:gd name="T12" fmla="*/ 5 w 6"/>
              <a:gd name="T13" fmla="*/ 1 h 2"/>
              <a:gd name="T14" fmla="*/ 6 w 6"/>
              <a:gd name="T15" fmla="*/ 2 h 2"/>
              <a:gd name="T16" fmla="*/ 5 w 6"/>
              <a:gd name="T17" fmla="*/ 2 h 2"/>
              <a:gd name="T18" fmla="*/ 3 w 6"/>
              <a:gd name="T19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" h="2">
                <a:moveTo>
                  <a:pt x="3" y="2"/>
                </a:moveTo>
                <a:cubicBezTo>
                  <a:pt x="2" y="2"/>
                  <a:pt x="1" y="2"/>
                  <a:pt x="1" y="1"/>
                </a:cubicBez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3" y="0"/>
                  <a:pt x="3" y="0"/>
                </a:cubicBezTo>
                <a:cubicBezTo>
                  <a:pt x="4" y="0"/>
                  <a:pt x="5" y="0"/>
                  <a:pt x="5" y="1"/>
                </a:cubicBezTo>
                <a:cubicBezTo>
                  <a:pt x="6" y="2"/>
                  <a:pt x="6" y="2"/>
                  <a:pt x="6" y="2"/>
                </a:cubicBezTo>
                <a:cubicBezTo>
                  <a:pt x="5" y="2"/>
                  <a:pt x="5" y="2"/>
                  <a:pt x="5" y="2"/>
                </a:cubicBezTo>
                <a:cubicBezTo>
                  <a:pt x="4" y="2"/>
                  <a:pt x="4" y="2"/>
                  <a:pt x="3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51" name="Freeform 648"/>
          <p:cNvSpPr/>
          <p:nvPr/>
        </p:nvSpPr>
        <p:spPr bwMode="auto">
          <a:xfrm>
            <a:off x="9679510" y="4531225"/>
            <a:ext cx="27331" cy="19523"/>
          </a:xfrm>
          <a:custGeom>
            <a:avLst/>
            <a:gdLst>
              <a:gd name="T0" fmla="*/ 1 w 3"/>
              <a:gd name="T1" fmla="*/ 0 h 2"/>
              <a:gd name="T2" fmla="*/ 2 w 3"/>
              <a:gd name="T3" fmla="*/ 2 h 2"/>
              <a:gd name="T4" fmla="*/ 0 w 3"/>
              <a:gd name="T5" fmla="*/ 1 h 2"/>
              <a:gd name="T6" fmla="*/ 0 w 3"/>
              <a:gd name="T7" fmla="*/ 0 h 2"/>
              <a:gd name="T8" fmla="*/ 1 w 3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2">
                <a:moveTo>
                  <a:pt x="1" y="0"/>
                </a:moveTo>
                <a:cubicBezTo>
                  <a:pt x="3" y="0"/>
                  <a:pt x="3" y="1"/>
                  <a:pt x="2" y="2"/>
                </a:cubicBezTo>
                <a:cubicBezTo>
                  <a:pt x="2" y="1"/>
                  <a:pt x="1" y="1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52" name="Freeform 649"/>
          <p:cNvSpPr/>
          <p:nvPr/>
        </p:nvSpPr>
        <p:spPr bwMode="auto">
          <a:xfrm>
            <a:off x="9671701" y="4523416"/>
            <a:ext cx="35139" cy="35139"/>
          </a:xfrm>
          <a:custGeom>
            <a:avLst/>
            <a:gdLst>
              <a:gd name="T0" fmla="*/ 3 w 4"/>
              <a:gd name="T1" fmla="*/ 4 h 4"/>
              <a:gd name="T2" fmla="*/ 2 w 4"/>
              <a:gd name="T3" fmla="*/ 3 h 4"/>
              <a:gd name="T4" fmla="*/ 1 w 4"/>
              <a:gd name="T5" fmla="*/ 2 h 4"/>
              <a:gd name="T6" fmla="*/ 0 w 4"/>
              <a:gd name="T7" fmla="*/ 2 h 4"/>
              <a:gd name="T8" fmla="*/ 0 w 4"/>
              <a:gd name="T9" fmla="*/ 0 h 4"/>
              <a:gd name="T10" fmla="*/ 3 w 4"/>
              <a:gd name="T11" fmla="*/ 0 h 4"/>
              <a:gd name="T12" fmla="*/ 4 w 4"/>
              <a:gd name="T13" fmla="*/ 1 h 4"/>
              <a:gd name="T14" fmla="*/ 3 w 4"/>
              <a:gd name="T1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4">
                <a:moveTo>
                  <a:pt x="3" y="4"/>
                </a:move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2"/>
                  <a:pt x="1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0"/>
                  <a:pt x="0" y="0"/>
                  <a:pt x="0" y="0"/>
                </a:cubicBezTo>
                <a:cubicBezTo>
                  <a:pt x="3" y="0"/>
                  <a:pt x="3" y="0"/>
                  <a:pt x="3" y="0"/>
                </a:cubicBezTo>
                <a:cubicBezTo>
                  <a:pt x="4" y="0"/>
                  <a:pt x="4" y="1"/>
                  <a:pt x="4" y="1"/>
                </a:cubicBezTo>
                <a:cubicBezTo>
                  <a:pt x="4" y="2"/>
                  <a:pt x="4" y="2"/>
                  <a:pt x="3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53" name="Freeform 650"/>
          <p:cNvSpPr/>
          <p:nvPr/>
        </p:nvSpPr>
        <p:spPr bwMode="auto">
          <a:xfrm>
            <a:off x="9788828" y="4558556"/>
            <a:ext cx="46850" cy="27331"/>
          </a:xfrm>
          <a:custGeom>
            <a:avLst/>
            <a:gdLst>
              <a:gd name="T0" fmla="*/ 2 w 5"/>
              <a:gd name="T1" fmla="*/ 0 h 3"/>
              <a:gd name="T2" fmla="*/ 5 w 5"/>
              <a:gd name="T3" fmla="*/ 2 h 3"/>
              <a:gd name="T4" fmla="*/ 0 w 5"/>
              <a:gd name="T5" fmla="*/ 1 h 3"/>
              <a:gd name="T6" fmla="*/ 2 w 5"/>
              <a:gd name="T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3">
                <a:moveTo>
                  <a:pt x="2" y="0"/>
                </a:moveTo>
                <a:cubicBezTo>
                  <a:pt x="3" y="1"/>
                  <a:pt x="4" y="1"/>
                  <a:pt x="5" y="2"/>
                </a:cubicBezTo>
                <a:cubicBezTo>
                  <a:pt x="4" y="3"/>
                  <a:pt x="0" y="2"/>
                  <a:pt x="0" y="1"/>
                </a:cubicBezTo>
                <a:cubicBezTo>
                  <a:pt x="1" y="1"/>
                  <a:pt x="2" y="0"/>
                  <a:pt x="2" y="0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54" name="Freeform 651"/>
          <p:cNvSpPr>
            <a:spLocks noEditPoints="1"/>
          </p:cNvSpPr>
          <p:nvPr/>
        </p:nvSpPr>
        <p:spPr bwMode="auto">
          <a:xfrm>
            <a:off x="9781020" y="4558556"/>
            <a:ext cx="66373" cy="27331"/>
          </a:xfrm>
          <a:custGeom>
            <a:avLst/>
            <a:gdLst>
              <a:gd name="T0" fmla="*/ 5 w 7"/>
              <a:gd name="T1" fmla="*/ 3 h 3"/>
              <a:gd name="T2" fmla="*/ 0 w 7"/>
              <a:gd name="T3" fmla="*/ 1 h 3"/>
              <a:gd name="T4" fmla="*/ 0 w 7"/>
              <a:gd name="T5" fmla="*/ 0 h 3"/>
              <a:gd name="T6" fmla="*/ 1 w 7"/>
              <a:gd name="T7" fmla="*/ 0 h 3"/>
              <a:gd name="T8" fmla="*/ 2 w 7"/>
              <a:gd name="T9" fmla="*/ 0 h 3"/>
              <a:gd name="T10" fmla="*/ 3 w 7"/>
              <a:gd name="T11" fmla="*/ 0 h 3"/>
              <a:gd name="T12" fmla="*/ 4 w 7"/>
              <a:gd name="T13" fmla="*/ 0 h 3"/>
              <a:gd name="T14" fmla="*/ 6 w 7"/>
              <a:gd name="T15" fmla="*/ 2 h 3"/>
              <a:gd name="T16" fmla="*/ 7 w 7"/>
              <a:gd name="T17" fmla="*/ 3 h 3"/>
              <a:gd name="T18" fmla="*/ 6 w 7"/>
              <a:gd name="T19" fmla="*/ 3 h 3"/>
              <a:gd name="T20" fmla="*/ 5 w 7"/>
              <a:gd name="T21" fmla="*/ 3 h 3"/>
              <a:gd name="T22" fmla="*/ 2 w 7"/>
              <a:gd name="T23" fmla="*/ 1 h 3"/>
              <a:gd name="T24" fmla="*/ 5 w 7"/>
              <a:gd name="T25" fmla="*/ 2 h 3"/>
              <a:gd name="T26" fmla="*/ 3 w 7"/>
              <a:gd name="T27" fmla="*/ 1 h 3"/>
              <a:gd name="T28" fmla="*/ 2 w 7"/>
              <a:gd name="T29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" h="3">
                <a:moveTo>
                  <a:pt x="5" y="3"/>
                </a:moveTo>
                <a:cubicBezTo>
                  <a:pt x="3" y="3"/>
                  <a:pt x="1" y="2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2" y="0"/>
                </a:cubicBezTo>
                <a:cubicBezTo>
                  <a:pt x="2" y="0"/>
                  <a:pt x="3" y="0"/>
                  <a:pt x="3" y="0"/>
                </a:cubicBezTo>
                <a:cubicBezTo>
                  <a:pt x="4" y="0"/>
                  <a:pt x="4" y="0"/>
                  <a:pt x="4" y="0"/>
                </a:cubicBezTo>
                <a:cubicBezTo>
                  <a:pt x="5" y="0"/>
                  <a:pt x="6" y="1"/>
                  <a:pt x="6" y="2"/>
                </a:cubicBezTo>
                <a:cubicBezTo>
                  <a:pt x="7" y="3"/>
                  <a:pt x="7" y="3"/>
                  <a:pt x="7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5" y="3"/>
                  <a:pt x="5" y="3"/>
                </a:cubicBezTo>
                <a:close/>
                <a:moveTo>
                  <a:pt x="2" y="1"/>
                </a:moveTo>
                <a:cubicBezTo>
                  <a:pt x="3" y="2"/>
                  <a:pt x="4" y="2"/>
                  <a:pt x="5" y="2"/>
                </a:cubicBezTo>
                <a:cubicBezTo>
                  <a:pt x="4" y="2"/>
                  <a:pt x="4" y="1"/>
                  <a:pt x="3" y="1"/>
                </a:cubicBezTo>
                <a:cubicBezTo>
                  <a:pt x="3" y="1"/>
                  <a:pt x="3" y="1"/>
                  <a:pt x="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55" name="Freeform 652"/>
          <p:cNvSpPr/>
          <p:nvPr/>
        </p:nvSpPr>
        <p:spPr bwMode="auto">
          <a:xfrm>
            <a:off x="9808351" y="4531225"/>
            <a:ext cx="85894" cy="27331"/>
          </a:xfrm>
          <a:custGeom>
            <a:avLst/>
            <a:gdLst>
              <a:gd name="T0" fmla="*/ 0 w 9"/>
              <a:gd name="T1" fmla="*/ 1 h 3"/>
              <a:gd name="T2" fmla="*/ 8 w 9"/>
              <a:gd name="T3" fmla="*/ 0 h 3"/>
              <a:gd name="T4" fmla="*/ 0 w 9"/>
              <a:gd name="T5" fmla="*/ 2 h 3"/>
              <a:gd name="T6" fmla="*/ 0 w 9"/>
              <a:gd name="T7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" h="3">
                <a:moveTo>
                  <a:pt x="0" y="1"/>
                </a:moveTo>
                <a:cubicBezTo>
                  <a:pt x="2" y="0"/>
                  <a:pt x="8" y="3"/>
                  <a:pt x="8" y="0"/>
                </a:cubicBezTo>
                <a:cubicBezTo>
                  <a:pt x="9" y="3"/>
                  <a:pt x="2" y="2"/>
                  <a:pt x="0" y="2"/>
                </a:cubicBezTo>
                <a:cubicBezTo>
                  <a:pt x="0" y="2"/>
                  <a:pt x="0" y="1"/>
                  <a:pt x="0" y="1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56" name="Freeform 653"/>
          <p:cNvSpPr>
            <a:spLocks noEditPoints="1"/>
          </p:cNvSpPr>
          <p:nvPr/>
        </p:nvSpPr>
        <p:spPr bwMode="auto">
          <a:xfrm>
            <a:off x="9800542" y="4503896"/>
            <a:ext cx="93702" cy="54659"/>
          </a:xfrm>
          <a:custGeom>
            <a:avLst/>
            <a:gdLst>
              <a:gd name="T0" fmla="*/ 5 w 10"/>
              <a:gd name="T1" fmla="*/ 6 h 6"/>
              <a:gd name="T2" fmla="*/ 1 w 10"/>
              <a:gd name="T3" fmla="*/ 6 h 6"/>
              <a:gd name="T4" fmla="*/ 0 w 10"/>
              <a:gd name="T5" fmla="*/ 6 h 6"/>
              <a:gd name="T6" fmla="*/ 1 w 10"/>
              <a:gd name="T7" fmla="*/ 5 h 6"/>
              <a:gd name="T8" fmla="*/ 1 w 10"/>
              <a:gd name="T9" fmla="*/ 4 h 6"/>
              <a:gd name="T10" fmla="*/ 1 w 10"/>
              <a:gd name="T11" fmla="*/ 4 h 6"/>
              <a:gd name="T12" fmla="*/ 1 w 10"/>
              <a:gd name="T13" fmla="*/ 3 h 6"/>
              <a:gd name="T14" fmla="*/ 5 w 10"/>
              <a:gd name="T15" fmla="*/ 3 h 6"/>
              <a:gd name="T16" fmla="*/ 7 w 10"/>
              <a:gd name="T17" fmla="*/ 4 h 6"/>
              <a:gd name="T18" fmla="*/ 8 w 10"/>
              <a:gd name="T19" fmla="*/ 3 h 6"/>
              <a:gd name="T20" fmla="*/ 9 w 10"/>
              <a:gd name="T21" fmla="*/ 0 h 6"/>
              <a:gd name="T22" fmla="*/ 10 w 10"/>
              <a:gd name="T23" fmla="*/ 3 h 6"/>
              <a:gd name="T24" fmla="*/ 10 w 10"/>
              <a:gd name="T25" fmla="*/ 4 h 6"/>
              <a:gd name="T26" fmla="*/ 5 w 10"/>
              <a:gd name="T27" fmla="*/ 6 h 6"/>
              <a:gd name="T28" fmla="*/ 2 w 10"/>
              <a:gd name="T29" fmla="*/ 4 h 6"/>
              <a:gd name="T30" fmla="*/ 4 w 10"/>
              <a:gd name="T31" fmla="*/ 4 h 6"/>
              <a:gd name="T32" fmla="*/ 2 w 10"/>
              <a:gd name="T33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" h="6">
                <a:moveTo>
                  <a:pt x="5" y="6"/>
                </a:moveTo>
                <a:cubicBezTo>
                  <a:pt x="3" y="6"/>
                  <a:pt x="2" y="6"/>
                  <a:pt x="1" y="6"/>
                </a:cubicBezTo>
                <a:cubicBezTo>
                  <a:pt x="0" y="6"/>
                  <a:pt x="0" y="6"/>
                  <a:pt x="0" y="6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3"/>
                  <a:pt x="1" y="3"/>
                  <a:pt x="1" y="3"/>
                </a:cubicBezTo>
                <a:cubicBezTo>
                  <a:pt x="2" y="3"/>
                  <a:pt x="3" y="3"/>
                  <a:pt x="5" y="3"/>
                </a:cubicBezTo>
                <a:cubicBezTo>
                  <a:pt x="6" y="4"/>
                  <a:pt x="7" y="4"/>
                  <a:pt x="7" y="4"/>
                </a:cubicBezTo>
                <a:cubicBezTo>
                  <a:pt x="8" y="4"/>
                  <a:pt x="8" y="3"/>
                  <a:pt x="8" y="3"/>
                </a:cubicBezTo>
                <a:cubicBezTo>
                  <a:pt x="9" y="0"/>
                  <a:pt x="9" y="0"/>
                  <a:pt x="9" y="0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4"/>
                  <a:pt x="10" y="4"/>
                  <a:pt x="10" y="4"/>
                </a:cubicBezTo>
                <a:cubicBezTo>
                  <a:pt x="9" y="5"/>
                  <a:pt x="7" y="6"/>
                  <a:pt x="5" y="6"/>
                </a:cubicBezTo>
                <a:close/>
                <a:moveTo>
                  <a:pt x="2" y="4"/>
                </a:moveTo>
                <a:cubicBezTo>
                  <a:pt x="3" y="4"/>
                  <a:pt x="3" y="4"/>
                  <a:pt x="4" y="4"/>
                </a:cubicBezTo>
                <a:cubicBezTo>
                  <a:pt x="3" y="4"/>
                  <a:pt x="3" y="4"/>
                  <a:pt x="2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57" name="Freeform 654"/>
          <p:cNvSpPr/>
          <p:nvPr/>
        </p:nvSpPr>
        <p:spPr bwMode="auto">
          <a:xfrm>
            <a:off x="9894244" y="4531225"/>
            <a:ext cx="7809" cy="11714"/>
          </a:xfrm>
          <a:custGeom>
            <a:avLst/>
            <a:gdLst>
              <a:gd name="T0" fmla="*/ 0 w 1"/>
              <a:gd name="T1" fmla="*/ 1 h 1"/>
              <a:gd name="T2" fmla="*/ 1 w 1"/>
              <a:gd name="T3" fmla="*/ 0 h 1"/>
              <a:gd name="T4" fmla="*/ 1 w 1"/>
              <a:gd name="T5" fmla="*/ 0 h 1"/>
              <a:gd name="T6" fmla="*/ 0 w 1"/>
              <a:gd name="T7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1">
                <a:moveTo>
                  <a:pt x="0" y="1"/>
                </a:moveTo>
                <a:cubicBezTo>
                  <a:pt x="0" y="1"/>
                  <a:pt x="1" y="1"/>
                  <a:pt x="1" y="0"/>
                </a:cubicBezTo>
                <a:cubicBezTo>
                  <a:pt x="1" y="1"/>
                  <a:pt x="1" y="0"/>
                  <a:pt x="1" y="0"/>
                </a:cubicBezTo>
                <a:cubicBezTo>
                  <a:pt x="1" y="1"/>
                  <a:pt x="1" y="1"/>
                  <a:pt x="0" y="1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58" name="Freeform 655"/>
          <p:cNvSpPr/>
          <p:nvPr/>
        </p:nvSpPr>
        <p:spPr bwMode="auto">
          <a:xfrm>
            <a:off x="9882530" y="4523416"/>
            <a:ext cx="27331" cy="27331"/>
          </a:xfrm>
          <a:custGeom>
            <a:avLst/>
            <a:gdLst>
              <a:gd name="T0" fmla="*/ 0 w 3"/>
              <a:gd name="T1" fmla="*/ 3 h 3"/>
              <a:gd name="T2" fmla="*/ 1 w 3"/>
              <a:gd name="T3" fmla="*/ 2 h 3"/>
              <a:gd name="T4" fmla="*/ 1 w 3"/>
              <a:gd name="T5" fmla="*/ 1 h 3"/>
              <a:gd name="T6" fmla="*/ 1 w 3"/>
              <a:gd name="T7" fmla="*/ 0 h 3"/>
              <a:gd name="T8" fmla="*/ 2 w 3"/>
              <a:gd name="T9" fmla="*/ 1 h 3"/>
              <a:gd name="T10" fmla="*/ 2 w 3"/>
              <a:gd name="T11" fmla="*/ 1 h 3"/>
              <a:gd name="T12" fmla="*/ 2 w 3"/>
              <a:gd name="T13" fmla="*/ 1 h 3"/>
              <a:gd name="T14" fmla="*/ 3 w 3"/>
              <a:gd name="T15" fmla="*/ 1 h 3"/>
              <a:gd name="T16" fmla="*/ 3 w 3"/>
              <a:gd name="T17" fmla="*/ 1 h 3"/>
              <a:gd name="T18" fmla="*/ 2 w 3"/>
              <a:gd name="T19" fmla="*/ 3 h 3"/>
              <a:gd name="T20" fmla="*/ 2 w 3"/>
              <a:gd name="T21" fmla="*/ 3 h 3"/>
              <a:gd name="T22" fmla="*/ 0 w 3"/>
              <a:gd name="T2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" h="3">
                <a:moveTo>
                  <a:pt x="0" y="3"/>
                </a:move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0"/>
                  <a:pt x="1" y="0"/>
                  <a:pt x="1" y="0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3"/>
                  <a:pt x="2" y="3"/>
                </a:cubicBezTo>
                <a:cubicBezTo>
                  <a:pt x="2" y="3"/>
                  <a:pt x="2" y="3"/>
                  <a:pt x="2" y="3"/>
                </a:cubicBezTo>
                <a:lnTo>
                  <a:pt x="0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59" name="Freeform 656"/>
          <p:cNvSpPr/>
          <p:nvPr/>
        </p:nvSpPr>
        <p:spPr bwMode="auto">
          <a:xfrm>
            <a:off x="9909861" y="4531225"/>
            <a:ext cx="11714" cy="19523"/>
          </a:xfrm>
          <a:custGeom>
            <a:avLst/>
            <a:gdLst>
              <a:gd name="T0" fmla="*/ 0 w 1"/>
              <a:gd name="T1" fmla="*/ 1 h 2"/>
              <a:gd name="T2" fmla="*/ 1 w 1"/>
              <a:gd name="T3" fmla="*/ 0 h 2"/>
              <a:gd name="T4" fmla="*/ 0 w 1"/>
              <a:gd name="T5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">
                <a:moveTo>
                  <a:pt x="0" y="1"/>
                </a:moveTo>
                <a:cubicBezTo>
                  <a:pt x="0" y="1"/>
                  <a:pt x="1" y="1"/>
                  <a:pt x="1" y="0"/>
                </a:cubicBezTo>
                <a:cubicBezTo>
                  <a:pt x="1" y="2"/>
                  <a:pt x="0" y="1"/>
                  <a:pt x="0" y="1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60" name="Freeform 657"/>
          <p:cNvSpPr/>
          <p:nvPr/>
        </p:nvSpPr>
        <p:spPr bwMode="auto">
          <a:xfrm>
            <a:off x="9882530" y="4523416"/>
            <a:ext cx="39042" cy="35139"/>
          </a:xfrm>
          <a:custGeom>
            <a:avLst/>
            <a:gdLst>
              <a:gd name="T0" fmla="*/ 0 w 4"/>
              <a:gd name="T1" fmla="*/ 4 h 4"/>
              <a:gd name="T2" fmla="*/ 3 w 4"/>
              <a:gd name="T3" fmla="*/ 2 h 4"/>
              <a:gd name="T4" fmla="*/ 3 w 4"/>
              <a:gd name="T5" fmla="*/ 1 h 4"/>
              <a:gd name="T6" fmla="*/ 4 w 4"/>
              <a:gd name="T7" fmla="*/ 0 h 4"/>
              <a:gd name="T8" fmla="*/ 4 w 4"/>
              <a:gd name="T9" fmla="*/ 1 h 4"/>
              <a:gd name="T10" fmla="*/ 4 w 4"/>
              <a:gd name="T11" fmla="*/ 3 h 4"/>
              <a:gd name="T12" fmla="*/ 3 w 4"/>
              <a:gd name="T13" fmla="*/ 3 h 4"/>
              <a:gd name="T14" fmla="*/ 0 w 4"/>
              <a:gd name="T1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4">
                <a:moveTo>
                  <a:pt x="0" y="4"/>
                </a:move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4" y="0"/>
                  <a:pt x="4" y="0"/>
                  <a:pt x="4" y="0"/>
                </a:cubicBezTo>
                <a:cubicBezTo>
                  <a:pt x="4" y="1"/>
                  <a:pt x="4" y="1"/>
                  <a:pt x="4" y="1"/>
                </a:cubicBezTo>
                <a:cubicBezTo>
                  <a:pt x="4" y="2"/>
                  <a:pt x="4" y="3"/>
                  <a:pt x="4" y="3"/>
                </a:cubicBezTo>
                <a:cubicBezTo>
                  <a:pt x="3" y="3"/>
                  <a:pt x="3" y="3"/>
                  <a:pt x="3" y="3"/>
                </a:cubicBezTo>
                <a:lnTo>
                  <a:pt x="0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61" name="Freeform 658"/>
          <p:cNvSpPr/>
          <p:nvPr/>
        </p:nvSpPr>
        <p:spPr bwMode="auto">
          <a:xfrm>
            <a:off x="9921573" y="4531225"/>
            <a:ext cx="15616" cy="11714"/>
          </a:xfrm>
          <a:custGeom>
            <a:avLst/>
            <a:gdLst>
              <a:gd name="T0" fmla="*/ 0 w 2"/>
              <a:gd name="T1" fmla="*/ 0 h 1"/>
              <a:gd name="T2" fmla="*/ 2 w 2"/>
              <a:gd name="T3" fmla="*/ 1 h 1"/>
              <a:gd name="T4" fmla="*/ 0 w 2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1">
                <a:moveTo>
                  <a:pt x="0" y="0"/>
                </a:moveTo>
                <a:cubicBezTo>
                  <a:pt x="1" y="0"/>
                  <a:pt x="1" y="0"/>
                  <a:pt x="2" y="1"/>
                </a:cubicBezTo>
                <a:cubicBezTo>
                  <a:pt x="1" y="1"/>
                  <a:pt x="1" y="1"/>
                  <a:pt x="0" y="0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62" name="Freeform 659"/>
          <p:cNvSpPr/>
          <p:nvPr/>
        </p:nvSpPr>
        <p:spPr bwMode="auto">
          <a:xfrm>
            <a:off x="9902052" y="4523416"/>
            <a:ext cx="54659" cy="27331"/>
          </a:xfrm>
          <a:custGeom>
            <a:avLst/>
            <a:gdLst>
              <a:gd name="T0" fmla="*/ 3 w 6"/>
              <a:gd name="T1" fmla="*/ 3 h 3"/>
              <a:gd name="T2" fmla="*/ 2 w 6"/>
              <a:gd name="T3" fmla="*/ 2 h 3"/>
              <a:gd name="T4" fmla="*/ 2 w 6"/>
              <a:gd name="T5" fmla="*/ 2 h 3"/>
              <a:gd name="T6" fmla="*/ 0 w 6"/>
              <a:gd name="T7" fmla="*/ 0 h 3"/>
              <a:gd name="T8" fmla="*/ 2 w 6"/>
              <a:gd name="T9" fmla="*/ 1 h 3"/>
              <a:gd name="T10" fmla="*/ 4 w 6"/>
              <a:gd name="T11" fmla="*/ 1 h 3"/>
              <a:gd name="T12" fmla="*/ 4 w 6"/>
              <a:gd name="T13" fmla="*/ 1 h 3"/>
              <a:gd name="T14" fmla="*/ 6 w 6"/>
              <a:gd name="T15" fmla="*/ 1 h 3"/>
              <a:gd name="T16" fmla="*/ 4 w 6"/>
              <a:gd name="T17" fmla="*/ 2 h 3"/>
              <a:gd name="T18" fmla="*/ 3 w 6"/>
              <a:gd name="T19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" h="3">
                <a:moveTo>
                  <a:pt x="3" y="3"/>
                </a:moveTo>
                <a:cubicBezTo>
                  <a:pt x="3" y="3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0" y="0"/>
                  <a:pt x="0" y="0"/>
                  <a:pt x="0" y="0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3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6" y="1"/>
                  <a:pt x="6" y="1"/>
                  <a:pt x="6" y="1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3"/>
                  <a:pt x="3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63" name="Freeform 660"/>
          <p:cNvSpPr/>
          <p:nvPr/>
        </p:nvSpPr>
        <p:spPr bwMode="auto">
          <a:xfrm>
            <a:off x="9882530" y="4585885"/>
            <a:ext cx="11714" cy="19523"/>
          </a:xfrm>
          <a:custGeom>
            <a:avLst/>
            <a:gdLst>
              <a:gd name="T0" fmla="*/ 0 w 1"/>
              <a:gd name="T1" fmla="*/ 2 h 2"/>
              <a:gd name="T2" fmla="*/ 1 w 1"/>
              <a:gd name="T3" fmla="*/ 0 h 2"/>
              <a:gd name="T4" fmla="*/ 0 w 1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">
                <a:moveTo>
                  <a:pt x="0" y="2"/>
                </a:moveTo>
                <a:cubicBezTo>
                  <a:pt x="1" y="1"/>
                  <a:pt x="1" y="1"/>
                  <a:pt x="1" y="0"/>
                </a:cubicBezTo>
                <a:cubicBezTo>
                  <a:pt x="1" y="1"/>
                  <a:pt x="1" y="1"/>
                  <a:pt x="0" y="2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64" name="Freeform 661"/>
          <p:cNvSpPr/>
          <p:nvPr/>
        </p:nvSpPr>
        <p:spPr bwMode="auto">
          <a:xfrm>
            <a:off x="9847393" y="4578076"/>
            <a:ext cx="54659" cy="54659"/>
          </a:xfrm>
          <a:custGeom>
            <a:avLst/>
            <a:gdLst>
              <a:gd name="T0" fmla="*/ 0 w 6"/>
              <a:gd name="T1" fmla="*/ 6 h 6"/>
              <a:gd name="T2" fmla="*/ 4 w 6"/>
              <a:gd name="T3" fmla="*/ 2 h 6"/>
              <a:gd name="T4" fmla="*/ 5 w 6"/>
              <a:gd name="T5" fmla="*/ 1 h 6"/>
              <a:gd name="T6" fmla="*/ 6 w 6"/>
              <a:gd name="T7" fmla="*/ 0 h 6"/>
              <a:gd name="T8" fmla="*/ 6 w 6"/>
              <a:gd name="T9" fmla="*/ 2 h 6"/>
              <a:gd name="T10" fmla="*/ 5 w 6"/>
              <a:gd name="T11" fmla="*/ 3 h 6"/>
              <a:gd name="T12" fmla="*/ 5 w 6"/>
              <a:gd name="T13" fmla="*/ 3 h 6"/>
              <a:gd name="T14" fmla="*/ 0 w 6"/>
              <a:gd name="T15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" h="6">
                <a:moveTo>
                  <a:pt x="0" y="6"/>
                </a:move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5" y="1"/>
                </a:cubicBezTo>
                <a:cubicBezTo>
                  <a:pt x="6" y="0"/>
                  <a:pt x="6" y="0"/>
                  <a:pt x="6" y="0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lnTo>
                  <a:pt x="0" y="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65" name="Freeform 662"/>
          <p:cNvSpPr/>
          <p:nvPr/>
        </p:nvSpPr>
        <p:spPr bwMode="auto">
          <a:xfrm>
            <a:off x="9902052" y="4542939"/>
            <a:ext cx="93702" cy="42948"/>
          </a:xfrm>
          <a:custGeom>
            <a:avLst/>
            <a:gdLst>
              <a:gd name="T0" fmla="*/ 4 w 10"/>
              <a:gd name="T1" fmla="*/ 3 h 5"/>
              <a:gd name="T2" fmla="*/ 0 w 10"/>
              <a:gd name="T3" fmla="*/ 5 h 5"/>
              <a:gd name="T4" fmla="*/ 10 w 10"/>
              <a:gd name="T5" fmla="*/ 0 h 5"/>
              <a:gd name="T6" fmla="*/ 4 w 10"/>
              <a:gd name="T7" fmla="*/ 3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" h="5">
                <a:moveTo>
                  <a:pt x="4" y="3"/>
                </a:moveTo>
                <a:cubicBezTo>
                  <a:pt x="3" y="4"/>
                  <a:pt x="2" y="5"/>
                  <a:pt x="0" y="5"/>
                </a:cubicBezTo>
                <a:cubicBezTo>
                  <a:pt x="1" y="1"/>
                  <a:pt x="6" y="0"/>
                  <a:pt x="10" y="0"/>
                </a:cubicBezTo>
                <a:cubicBezTo>
                  <a:pt x="9" y="2"/>
                  <a:pt x="6" y="2"/>
                  <a:pt x="4" y="3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66" name="Freeform 663"/>
          <p:cNvSpPr>
            <a:spLocks noEditPoints="1"/>
          </p:cNvSpPr>
          <p:nvPr/>
        </p:nvSpPr>
        <p:spPr bwMode="auto">
          <a:xfrm>
            <a:off x="9894244" y="4531225"/>
            <a:ext cx="101511" cy="66373"/>
          </a:xfrm>
          <a:custGeom>
            <a:avLst/>
            <a:gdLst>
              <a:gd name="T0" fmla="*/ 2 w 11"/>
              <a:gd name="T1" fmla="*/ 7 h 7"/>
              <a:gd name="T2" fmla="*/ 1 w 11"/>
              <a:gd name="T3" fmla="*/ 7 h 7"/>
              <a:gd name="T4" fmla="*/ 0 w 11"/>
              <a:gd name="T5" fmla="*/ 6 h 7"/>
              <a:gd name="T6" fmla="*/ 0 w 11"/>
              <a:gd name="T7" fmla="*/ 6 h 7"/>
              <a:gd name="T8" fmla="*/ 10 w 11"/>
              <a:gd name="T9" fmla="*/ 0 h 7"/>
              <a:gd name="T10" fmla="*/ 11 w 11"/>
              <a:gd name="T11" fmla="*/ 0 h 7"/>
              <a:gd name="T12" fmla="*/ 11 w 11"/>
              <a:gd name="T13" fmla="*/ 1 h 7"/>
              <a:gd name="T14" fmla="*/ 7 w 11"/>
              <a:gd name="T15" fmla="*/ 4 h 7"/>
              <a:gd name="T16" fmla="*/ 6 w 11"/>
              <a:gd name="T17" fmla="*/ 4 h 7"/>
              <a:gd name="T18" fmla="*/ 2 w 11"/>
              <a:gd name="T19" fmla="*/ 7 h 7"/>
              <a:gd name="T20" fmla="*/ 9 w 11"/>
              <a:gd name="T21" fmla="*/ 2 h 7"/>
              <a:gd name="T22" fmla="*/ 2 w 11"/>
              <a:gd name="T23" fmla="*/ 5 h 7"/>
              <a:gd name="T24" fmla="*/ 4 w 11"/>
              <a:gd name="T25" fmla="*/ 3 h 7"/>
              <a:gd name="T26" fmla="*/ 5 w 11"/>
              <a:gd name="T27" fmla="*/ 3 h 7"/>
              <a:gd name="T28" fmla="*/ 5 w 11"/>
              <a:gd name="T29" fmla="*/ 3 h 7"/>
              <a:gd name="T30" fmla="*/ 6 w 11"/>
              <a:gd name="T31" fmla="*/ 3 h 7"/>
              <a:gd name="T32" fmla="*/ 9 w 11"/>
              <a:gd name="T33" fmla="*/ 2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" h="7">
                <a:moveTo>
                  <a:pt x="2" y="7"/>
                </a:moveTo>
                <a:cubicBezTo>
                  <a:pt x="1" y="7"/>
                  <a:pt x="1" y="7"/>
                  <a:pt x="1" y="7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1" y="1"/>
                  <a:pt x="7" y="1"/>
                  <a:pt x="10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3"/>
                  <a:pt x="9" y="3"/>
                  <a:pt x="7" y="4"/>
                </a:cubicBezTo>
                <a:cubicBezTo>
                  <a:pt x="6" y="4"/>
                  <a:pt x="6" y="4"/>
                  <a:pt x="6" y="4"/>
                </a:cubicBezTo>
                <a:cubicBezTo>
                  <a:pt x="5" y="6"/>
                  <a:pt x="3" y="7"/>
                  <a:pt x="2" y="7"/>
                </a:cubicBezTo>
                <a:close/>
                <a:moveTo>
                  <a:pt x="9" y="2"/>
                </a:moveTo>
                <a:cubicBezTo>
                  <a:pt x="6" y="2"/>
                  <a:pt x="3" y="3"/>
                  <a:pt x="2" y="5"/>
                </a:cubicBezTo>
                <a:cubicBezTo>
                  <a:pt x="3" y="5"/>
                  <a:pt x="4" y="4"/>
                  <a:pt x="4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6" y="3"/>
                  <a:pt x="6" y="3"/>
                </a:cubicBezTo>
                <a:cubicBezTo>
                  <a:pt x="7" y="2"/>
                  <a:pt x="8" y="2"/>
                  <a:pt x="9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67" name="Freeform 664"/>
          <p:cNvSpPr/>
          <p:nvPr/>
        </p:nvSpPr>
        <p:spPr bwMode="auto">
          <a:xfrm>
            <a:off x="9956712" y="4511705"/>
            <a:ext cx="27331" cy="19523"/>
          </a:xfrm>
          <a:custGeom>
            <a:avLst/>
            <a:gdLst>
              <a:gd name="T0" fmla="*/ 0 w 3"/>
              <a:gd name="T1" fmla="*/ 2 h 2"/>
              <a:gd name="T2" fmla="*/ 3 w 3"/>
              <a:gd name="T3" fmla="*/ 1 h 2"/>
              <a:gd name="T4" fmla="*/ 0 w 3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2">
                <a:moveTo>
                  <a:pt x="0" y="2"/>
                </a:moveTo>
                <a:cubicBezTo>
                  <a:pt x="0" y="0"/>
                  <a:pt x="2" y="0"/>
                  <a:pt x="3" y="1"/>
                </a:cubicBezTo>
                <a:cubicBezTo>
                  <a:pt x="2" y="2"/>
                  <a:pt x="1" y="2"/>
                  <a:pt x="0" y="2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68" name="Freeform 665"/>
          <p:cNvSpPr/>
          <p:nvPr/>
        </p:nvSpPr>
        <p:spPr bwMode="auto">
          <a:xfrm>
            <a:off x="9956712" y="4511705"/>
            <a:ext cx="39042" cy="31234"/>
          </a:xfrm>
          <a:custGeom>
            <a:avLst/>
            <a:gdLst>
              <a:gd name="T0" fmla="*/ 0 w 4"/>
              <a:gd name="T1" fmla="*/ 3 h 3"/>
              <a:gd name="T2" fmla="*/ 0 w 4"/>
              <a:gd name="T3" fmla="*/ 2 h 3"/>
              <a:gd name="T4" fmla="*/ 0 w 4"/>
              <a:gd name="T5" fmla="*/ 1 h 3"/>
              <a:gd name="T6" fmla="*/ 3 w 4"/>
              <a:gd name="T7" fmla="*/ 0 h 3"/>
              <a:gd name="T8" fmla="*/ 4 w 4"/>
              <a:gd name="T9" fmla="*/ 1 h 3"/>
              <a:gd name="T10" fmla="*/ 3 w 4"/>
              <a:gd name="T11" fmla="*/ 1 h 3"/>
              <a:gd name="T12" fmla="*/ 0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0" y="3"/>
                </a:move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1"/>
                  <a:pt x="0" y="1"/>
                </a:cubicBezTo>
                <a:cubicBezTo>
                  <a:pt x="1" y="0"/>
                  <a:pt x="2" y="0"/>
                  <a:pt x="3" y="0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2"/>
                  <a:pt x="1" y="3"/>
                  <a:pt x="0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69" name="Freeform 666"/>
          <p:cNvSpPr/>
          <p:nvPr/>
        </p:nvSpPr>
        <p:spPr bwMode="auto">
          <a:xfrm>
            <a:off x="10077743" y="4355535"/>
            <a:ext cx="7809" cy="7809"/>
          </a:xfrm>
          <a:custGeom>
            <a:avLst/>
            <a:gdLst>
              <a:gd name="T0" fmla="*/ 0 w 1"/>
              <a:gd name="T1" fmla="*/ 0 h 1"/>
              <a:gd name="T2" fmla="*/ 1 w 1"/>
              <a:gd name="T3" fmla="*/ 0 h 1"/>
              <a:gd name="T4" fmla="*/ 1 w 1"/>
              <a:gd name="T5" fmla="*/ 1 h 1"/>
              <a:gd name="T6" fmla="*/ 0 w 1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1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1" y="0"/>
                  <a:pt x="1" y="1"/>
                  <a:pt x="1" y="1"/>
                </a:cubicBezTo>
                <a:cubicBezTo>
                  <a:pt x="0" y="1"/>
                  <a:pt x="0" y="1"/>
                  <a:pt x="0" y="0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70" name="Freeform 667"/>
          <p:cNvSpPr/>
          <p:nvPr/>
        </p:nvSpPr>
        <p:spPr bwMode="auto">
          <a:xfrm>
            <a:off x="10058223" y="4347727"/>
            <a:ext cx="27331" cy="27331"/>
          </a:xfrm>
          <a:custGeom>
            <a:avLst/>
            <a:gdLst>
              <a:gd name="T0" fmla="*/ 3 w 3"/>
              <a:gd name="T1" fmla="*/ 3 h 3"/>
              <a:gd name="T2" fmla="*/ 3 w 3"/>
              <a:gd name="T3" fmla="*/ 3 h 3"/>
              <a:gd name="T4" fmla="*/ 2 w 3"/>
              <a:gd name="T5" fmla="*/ 2 h 3"/>
              <a:gd name="T6" fmla="*/ 0 w 3"/>
              <a:gd name="T7" fmla="*/ 1 h 3"/>
              <a:gd name="T8" fmla="*/ 3 w 3"/>
              <a:gd name="T9" fmla="*/ 0 h 3"/>
              <a:gd name="T10" fmla="*/ 3 w 3"/>
              <a:gd name="T11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3"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2" y="3"/>
                  <a:pt x="2" y="2"/>
                  <a:pt x="2" y="2"/>
                </a:cubicBezTo>
                <a:cubicBezTo>
                  <a:pt x="0" y="1"/>
                  <a:pt x="0" y="1"/>
                  <a:pt x="0" y="1"/>
                </a:cubicBezTo>
                <a:cubicBezTo>
                  <a:pt x="3" y="0"/>
                  <a:pt x="3" y="0"/>
                  <a:pt x="3" y="0"/>
                </a:cubicBezTo>
                <a:lnTo>
                  <a:pt x="3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71" name="Freeform 668"/>
          <p:cNvSpPr/>
          <p:nvPr/>
        </p:nvSpPr>
        <p:spPr bwMode="auto">
          <a:xfrm>
            <a:off x="9718551" y="4410194"/>
            <a:ext cx="7809" cy="19523"/>
          </a:xfrm>
          <a:custGeom>
            <a:avLst/>
            <a:gdLst>
              <a:gd name="T0" fmla="*/ 1 w 1"/>
              <a:gd name="T1" fmla="*/ 0 h 2"/>
              <a:gd name="T2" fmla="*/ 1 w 1"/>
              <a:gd name="T3" fmla="*/ 2 h 2"/>
              <a:gd name="T4" fmla="*/ 1 w 1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">
                <a:moveTo>
                  <a:pt x="1" y="0"/>
                </a:moveTo>
                <a:cubicBezTo>
                  <a:pt x="1" y="1"/>
                  <a:pt x="1" y="2"/>
                  <a:pt x="1" y="2"/>
                </a:cubicBezTo>
                <a:cubicBezTo>
                  <a:pt x="0" y="2"/>
                  <a:pt x="0" y="1"/>
                  <a:pt x="1" y="0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72" name="Freeform 669"/>
          <p:cNvSpPr/>
          <p:nvPr/>
        </p:nvSpPr>
        <p:spPr bwMode="auto">
          <a:xfrm>
            <a:off x="9706840" y="4402386"/>
            <a:ext cx="27331" cy="46850"/>
          </a:xfrm>
          <a:custGeom>
            <a:avLst/>
            <a:gdLst>
              <a:gd name="T0" fmla="*/ 1 w 3"/>
              <a:gd name="T1" fmla="*/ 5 h 5"/>
              <a:gd name="T2" fmla="*/ 1 w 3"/>
              <a:gd name="T3" fmla="*/ 4 h 5"/>
              <a:gd name="T4" fmla="*/ 1 w 3"/>
              <a:gd name="T5" fmla="*/ 1 h 5"/>
              <a:gd name="T6" fmla="*/ 2 w 3"/>
              <a:gd name="T7" fmla="*/ 0 h 5"/>
              <a:gd name="T8" fmla="*/ 2 w 3"/>
              <a:gd name="T9" fmla="*/ 1 h 5"/>
              <a:gd name="T10" fmla="*/ 2 w 3"/>
              <a:gd name="T11" fmla="*/ 2 h 5"/>
              <a:gd name="T12" fmla="*/ 2 w 3"/>
              <a:gd name="T13" fmla="*/ 4 h 5"/>
              <a:gd name="T14" fmla="*/ 1 w 3"/>
              <a:gd name="T15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" h="5">
                <a:moveTo>
                  <a:pt x="1" y="5"/>
                </a:moveTo>
                <a:cubicBezTo>
                  <a:pt x="1" y="4"/>
                  <a:pt x="1" y="4"/>
                  <a:pt x="1" y="4"/>
                </a:cubicBezTo>
                <a:cubicBezTo>
                  <a:pt x="0" y="3"/>
                  <a:pt x="1" y="2"/>
                  <a:pt x="1" y="1"/>
                </a:cubicBezTo>
                <a:cubicBezTo>
                  <a:pt x="2" y="0"/>
                  <a:pt x="2" y="0"/>
                  <a:pt x="2" y="0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2"/>
                  <a:pt x="2" y="2"/>
                </a:cubicBezTo>
                <a:cubicBezTo>
                  <a:pt x="3" y="2"/>
                  <a:pt x="3" y="3"/>
                  <a:pt x="2" y="4"/>
                </a:cubicBezTo>
                <a:lnTo>
                  <a:pt x="1" y="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73" name="Freeform 670"/>
          <p:cNvSpPr/>
          <p:nvPr/>
        </p:nvSpPr>
        <p:spPr bwMode="auto">
          <a:xfrm>
            <a:off x="9542862" y="4199365"/>
            <a:ext cx="245969" cy="238161"/>
          </a:xfrm>
          <a:custGeom>
            <a:avLst/>
            <a:gdLst>
              <a:gd name="T0" fmla="*/ 23 w 27"/>
              <a:gd name="T1" fmla="*/ 4 h 26"/>
              <a:gd name="T2" fmla="*/ 14 w 27"/>
              <a:gd name="T3" fmla="*/ 11 h 26"/>
              <a:gd name="T4" fmla="*/ 11 w 27"/>
              <a:gd name="T5" fmla="*/ 11 h 26"/>
              <a:gd name="T6" fmla="*/ 7 w 27"/>
              <a:gd name="T7" fmla="*/ 12 h 26"/>
              <a:gd name="T8" fmla="*/ 2 w 27"/>
              <a:gd name="T9" fmla="*/ 9 h 26"/>
              <a:gd name="T10" fmla="*/ 0 w 27"/>
              <a:gd name="T11" fmla="*/ 13 h 26"/>
              <a:gd name="T12" fmla="*/ 2 w 27"/>
              <a:gd name="T13" fmla="*/ 17 h 26"/>
              <a:gd name="T14" fmla="*/ 8 w 27"/>
              <a:gd name="T15" fmla="*/ 22 h 26"/>
              <a:gd name="T16" fmla="*/ 11 w 27"/>
              <a:gd name="T17" fmla="*/ 23 h 26"/>
              <a:gd name="T18" fmla="*/ 13 w 27"/>
              <a:gd name="T19" fmla="*/ 24 h 26"/>
              <a:gd name="T20" fmla="*/ 15 w 27"/>
              <a:gd name="T21" fmla="*/ 24 h 26"/>
              <a:gd name="T22" fmla="*/ 16 w 27"/>
              <a:gd name="T23" fmla="*/ 26 h 26"/>
              <a:gd name="T24" fmla="*/ 19 w 27"/>
              <a:gd name="T25" fmla="*/ 24 h 26"/>
              <a:gd name="T26" fmla="*/ 20 w 27"/>
              <a:gd name="T27" fmla="*/ 19 h 26"/>
              <a:gd name="T28" fmla="*/ 24 w 27"/>
              <a:gd name="T29" fmla="*/ 12 h 26"/>
              <a:gd name="T30" fmla="*/ 27 w 27"/>
              <a:gd name="T31" fmla="*/ 12 h 26"/>
              <a:gd name="T32" fmla="*/ 22 w 27"/>
              <a:gd name="T33" fmla="*/ 5 h 26"/>
              <a:gd name="T34" fmla="*/ 24 w 27"/>
              <a:gd name="T35" fmla="*/ 5 h 26"/>
              <a:gd name="T36" fmla="*/ 23 w 27"/>
              <a:gd name="T37" fmla="*/ 4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" h="26">
                <a:moveTo>
                  <a:pt x="23" y="4"/>
                </a:moveTo>
                <a:cubicBezTo>
                  <a:pt x="17" y="0"/>
                  <a:pt x="18" y="9"/>
                  <a:pt x="14" y="11"/>
                </a:cubicBezTo>
                <a:cubicBezTo>
                  <a:pt x="12" y="12"/>
                  <a:pt x="12" y="11"/>
                  <a:pt x="11" y="11"/>
                </a:cubicBezTo>
                <a:cubicBezTo>
                  <a:pt x="9" y="11"/>
                  <a:pt x="9" y="12"/>
                  <a:pt x="7" y="12"/>
                </a:cubicBezTo>
                <a:cubicBezTo>
                  <a:pt x="5" y="13"/>
                  <a:pt x="3" y="12"/>
                  <a:pt x="2" y="9"/>
                </a:cubicBezTo>
                <a:cubicBezTo>
                  <a:pt x="1" y="10"/>
                  <a:pt x="1" y="12"/>
                  <a:pt x="0" y="13"/>
                </a:cubicBezTo>
                <a:cubicBezTo>
                  <a:pt x="0" y="15"/>
                  <a:pt x="2" y="16"/>
                  <a:pt x="2" y="17"/>
                </a:cubicBezTo>
                <a:cubicBezTo>
                  <a:pt x="4" y="19"/>
                  <a:pt x="3" y="25"/>
                  <a:pt x="8" y="22"/>
                </a:cubicBezTo>
                <a:cubicBezTo>
                  <a:pt x="8" y="26"/>
                  <a:pt x="10" y="23"/>
                  <a:pt x="11" y="23"/>
                </a:cubicBezTo>
                <a:cubicBezTo>
                  <a:pt x="12" y="23"/>
                  <a:pt x="12" y="24"/>
                  <a:pt x="13" y="24"/>
                </a:cubicBezTo>
                <a:cubicBezTo>
                  <a:pt x="14" y="24"/>
                  <a:pt x="14" y="24"/>
                  <a:pt x="15" y="24"/>
                </a:cubicBezTo>
                <a:cubicBezTo>
                  <a:pt x="15" y="24"/>
                  <a:pt x="15" y="26"/>
                  <a:pt x="16" y="26"/>
                </a:cubicBezTo>
                <a:cubicBezTo>
                  <a:pt x="17" y="26"/>
                  <a:pt x="18" y="25"/>
                  <a:pt x="19" y="24"/>
                </a:cubicBezTo>
                <a:cubicBezTo>
                  <a:pt x="20" y="23"/>
                  <a:pt x="21" y="20"/>
                  <a:pt x="20" y="19"/>
                </a:cubicBezTo>
                <a:cubicBezTo>
                  <a:pt x="22" y="17"/>
                  <a:pt x="24" y="15"/>
                  <a:pt x="24" y="12"/>
                </a:cubicBezTo>
                <a:cubicBezTo>
                  <a:pt x="25" y="13"/>
                  <a:pt x="26" y="12"/>
                  <a:pt x="27" y="12"/>
                </a:cubicBezTo>
                <a:cubicBezTo>
                  <a:pt x="24" y="10"/>
                  <a:pt x="24" y="8"/>
                  <a:pt x="22" y="5"/>
                </a:cubicBezTo>
                <a:cubicBezTo>
                  <a:pt x="23" y="5"/>
                  <a:pt x="23" y="5"/>
                  <a:pt x="24" y="5"/>
                </a:cubicBezTo>
                <a:cubicBezTo>
                  <a:pt x="23" y="4"/>
                  <a:pt x="23" y="4"/>
                  <a:pt x="23" y="4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74" name="Freeform 671"/>
          <p:cNvSpPr>
            <a:spLocks noEditPoints="1"/>
          </p:cNvSpPr>
          <p:nvPr/>
        </p:nvSpPr>
        <p:spPr bwMode="auto">
          <a:xfrm>
            <a:off x="9531148" y="4214983"/>
            <a:ext cx="269395" cy="222543"/>
          </a:xfrm>
          <a:custGeom>
            <a:avLst/>
            <a:gdLst>
              <a:gd name="T0" fmla="*/ 16 w 29"/>
              <a:gd name="T1" fmla="*/ 23 h 24"/>
              <a:gd name="T2" fmla="*/ 15 w 29"/>
              <a:gd name="T3" fmla="*/ 23 h 24"/>
              <a:gd name="T4" fmla="*/ 13 w 29"/>
              <a:gd name="T5" fmla="*/ 22 h 24"/>
              <a:gd name="T6" fmla="*/ 11 w 29"/>
              <a:gd name="T7" fmla="*/ 22 h 24"/>
              <a:gd name="T8" fmla="*/ 8 w 29"/>
              <a:gd name="T9" fmla="*/ 21 h 24"/>
              <a:gd name="T10" fmla="*/ 3 w 29"/>
              <a:gd name="T11" fmla="*/ 17 h 24"/>
              <a:gd name="T12" fmla="*/ 2 w 29"/>
              <a:gd name="T13" fmla="*/ 14 h 24"/>
              <a:gd name="T14" fmla="*/ 1 w 29"/>
              <a:gd name="T15" fmla="*/ 10 h 24"/>
              <a:gd name="T16" fmla="*/ 3 w 29"/>
              <a:gd name="T17" fmla="*/ 6 h 24"/>
              <a:gd name="T18" fmla="*/ 8 w 29"/>
              <a:gd name="T19" fmla="*/ 9 h 24"/>
              <a:gd name="T20" fmla="*/ 12 w 29"/>
              <a:gd name="T21" fmla="*/ 8 h 24"/>
              <a:gd name="T22" fmla="*/ 13 w 29"/>
              <a:gd name="T23" fmla="*/ 8 h 24"/>
              <a:gd name="T24" fmla="*/ 17 w 29"/>
              <a:gd name="T25" fmla="*/ 4 h 24"/>
              <a:gd name="T26" fmla="*/ 24 w 29"/>
              <a:gd name="T27" fmla="*/ 1 h 24"/>
              <a:gd name="T28" fmla="*/ 25 w 29"/>
              <a:gd name="T29" fmla="*/ 2 h 24"/>
              <a:gd name="T30" fmla="*/ 25 w 29"/>
              <a:gd name="T31" fmla="*/ 2 h 24"/>
              <a:gd name="T32" fmla="*/ 25 w 29"/>
              <a:gd name="T33" fmla="*/ 4 h 24"/>
              <a:gd name="T34" fmla="*/ 25 w 29"/>
              <a:gd name="T35" fmla="*/ 6 h 24"/>
              <a:gd name="T36" fmla="*/ 29 w 29"/>
              <a:gd name="T37" fmla="*/ 11 h 24"/>
              <a:gd name="T38" fmla="*/ 28 w 29"/>
              <a:gd name="T39" fmla="*/ 11 h 24"/>
              <a:gd name="T40" fmla="*/ 27 w 29"/>
              <a:gd name="T41" fmla="*/ 11 h 24"/>
              <a:gd name="T42" fmla="*/ 22 w 29"/>
              <a:gd name="T43" fmla="*/ 17 h 24"/>
              <a:gd name="T44" fmla="*/ 20 w 29"/>
              <a:gd name="T45" fmla="*/ 23 h 24"/>
              <a:gd name="T46" fmla="*/ 17 w 29"/>
              <a:gd name="T47" fmla="*/ 24 h 24"/>
              <a:gd name="T48" fmla="*/ 16 w 29"/>
              <a:gd name="T49" fmla="*/ 21 h 24"/>
              <a:gd name="T50" fmla="*/ 17 w 29"/>
              <a:gd name="T51" fmla="*/ 23 h 24"/>
              <a:gd name="T52" fmla="*/ 19 w 29"/>
              <a:gd name="T53" fmla="*/ 22 h 24"/>
              <a:gd name="T54" fmla="*/ 20 w 29"/>
              <a:gd name="T55" fmla="*/ 18 h 24"/>
              <a:gd name="T56" fmla="*/ 20 w 29"/>
              <a:gd name="T57" fmla="*/ 17 h 24"/>
              <a:gd name="T58" fmla="*/ 25 w 29"/>
              <a:gd name="T59" fmla="*/ 9 h 24"/>
              <a:gd name="T60" fmla="*/ 26 w 29"/>
              <a:gd name="T61" fmla="*/ 10 h 24"/>
              <a:gd name="T62" fmla="*/ 23 w 29"/>
              <a:gd name="T63" fmla="*/ 4 h 24"/>
              <a:gd name="T64" fmla="*/ 23 w 29"/>
              <a:gd name="T65" fmla="*/ 3 h 24"/>
              <a:gd name="T66" fmla="*/ 24 w 29"/>
              <a:gd name="T67" fmla="*/ 3 h 24"/>
              <a:gd name="T68" fmla="*/ 21 w 29"/>
              <a:gd name="T69" fmla="*/ 1 h 24"/>
              <a:gd name="T70" fmla="*/ 15 w 29"/>
              <a:gd name="T71" fmla="*/ 10 h 24"/>
              <a:gd name="T72" fmla="*/ 12 w 29"/>
              <a:gd name="T73" fmla="*/ 9 h 24"/>
              <a:gd name="T74" fmla="*/ 9 w 29"/>
              <a:gd name="T75" fmla="*/ 11 h 24"/>
              <a:gd name="T76" fmla="*/ 2 w 29"/>
              <a:gd name="T77" fmla="*/ 10 h 24"/>
              <a:gd name="T78" fmla="*/ 3 w 29"/>
              <a:gd name="T79" fmla="*/ 13 h 24"/>
              <a:gd name="T80" fmla="*/ 5 w 29"/>
              <a:gd name="T81" fmla="*/ 17 h 24"/>
              <a:gd name="T82" fmla="*/ 8 w 29"/>
              <a:gd name="T83" fmla="*/ 19 h 24"/>
              <a:gd name="T84" fmla="*/ 9 w 29"/>
              <a:gd name="T85" fmla="*/ 20 h 24"/>
              <a:gd name="T86" fmla="*/ 10 w 29"/>
              <a:gd name="T87" fmla="*/ 21 h 24"/>
              <a:gd name="T88" fmla="*/ 12 w 29"/>
              <a:gd name="T89" fmla="*/ 20 h 24"/>
              <a:gd name="T90" fmla="*/ 14 w 29"/>
              <a:gd name="T91" fmla="*/ 21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9" h="24">
                <a:moveTo>
                  <a:pt x="17" y="24"/>
                </a:moveTo>
                <a:cubicBezTo>
                  <a:pt x="16" y="24"/>
                  <a:pt x="16" y="23"/>
                  <a:pt x="16" y="23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3"/>
                  <a:pt x="14" y="23"/>
                  <a:pt x="14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3" y="21"/>
                  <a:pt x="12" y="21"/>
                  <a:pt x="12" y="21"/>
                </a:cubicBezTo>
                <a:cubicBezTo>
                  <a:pt x="12" y="21"/>
                  <a:pt x="11" y="22"/>
                  <a:pt x="11" y="22"/>
                </a:cubicBezTo>
                <a:cubicBezTo>
                  <a:pt x="10" y="22"/>
                  <a:pt x="10" y="22"/>
                  <a:pt x="9" y="22"/>
                </a:cubicBezTo>
                <a:cubicBezTo>
                  <a:pt x="8" y="22"/>
                  <a:pt x="8" y="22"/>
                  <a:pt x="8" y="21"/>
                </a:cubicBezTo>
                <a:cubicBezTo>
                  <a:pt x="7" y="21"/>
                  <a:pt x="7" y="21"/>
                  <a:pt x="6" y="21"/>
                </a:cubicBezTo>
                <a:cubicBezTo>
                  <a:pt x="4" y="21"/>
                  <a:pt x="4" y="19"/>
                  <a:pt x="3" y="17"/>
                </a:cubicBezTo>
                <a:cubicBezTo>
                  <a:pt x="3" y="17"/>
                  <a:pt x="3" y="16"/>
                  <a:pt x="3" y="15"/>
                </a:cubicBezTo>
                <a:cubicBezTo>
                  <a:pt x="3" y="15"/>
                  <a:pt x="2" y="15"/>
                  <a:pt x="2" y="14"/>
                </a:cubicBezTo>
                <a:cubicBezTo>
                  <a:pt x="1" y="14"/>
                  <a:pt x="0" y="13"/>
                  <a:pt x="1" y="11"/>
                </a:cubicBezTo>
                <a:cubicBezTo>
                  <a:pt x="1" y="11"/>
                  <a:pt x="1" y="10"/>
                  <a:pt x="1" y="10"/>
                </a:cubicBezTo>
                <a:cubicBezTo>
                  <a:pt x="1" y="9"/>
                  <a:pt x="1" y="8"/>
                  <a:pt x="3" y="7"/>
                </a:cubicBezTo>
                <a:cubicBezTo>
                  <a:pt x="3" y="6"/>
                  <a:pt x="3" y="6"/>
                  <a:pt x="3" y="6"/>
                </a:cubicBezTo>
                <a:cubicBezTo>
                  <a:pt x="4" y="7"/>
                  <a:pt x="4" y="7"/>
                  <a:pt x="4" y="7"/>
                </a:cubicBezTo>
                <a:cubicBezTo>
                  <a:pt x="4" y="9"/>
                  <a:pt x="6" y="10"/>
                  <a:pt x="8" y="9"/>
                </a:cubicBezTo>
                <a:cubicBezTo>
                  <a:pt x="9" y="9"/>
                  <a:pt x="9" y="9"/>
                  <a:pt x="9" y="9"/>
                </a:cubicBezTo>
                <a:cubicBezTo>
                  <a:pt x="10" y="8"/>
                  <a:pt x="10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3" y="8"/>
                  <a:pt x="13" y="8"/>
                </a:cubicBezTo>
                <a:cubicBezTo>
                  <a:pt x="14" y="9"/>
                  <a:pt x="14" y="9"/>
                  <a:pt x="15" y="8"/>
                </a:cubicBezTo>
                <a:cubicBezTo>
                  <a:pt x="16" y="8"/>
                  <a:pt x="17" y="6"/>
                  <a:pt x="17" y="4"/>
                </a:cubicBezTo>
                <a:cubicBezTo>
                  <a:pt x="18" y="2"/>
                  <a:pt x="19" y="0"/>
                  <a:pt x="21" y="0"/>
                </a:cubicBezTo>
                <a:cubicBezTo>
                  <a:pt x="22" y="0"/>
                  <a:pt x="23" y="0"/>
                  <a:pt x="24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2"/>
                  <a:pt x="25" y="2"/>
                  <a:pt x="25" y="2"/>
                </a:cubicBezTo>
                <a:cubicBezTo>
                  <a:pt x="25" y="2"/>
                  <a:pt x="25" y="2"/>
                  <a:pt x="25" y="2"/>
                </a:cubicBezTo>
                <a:cubicBezTo>
                  <a:pt x="25" y="2"/>
                  <a:pt x="25" y="2"/>
                  <a:pt x="25" y="2"/>
                </a:cubicBezTo>
                <a:cubicBezTo>
                  <a:pt x="27" y="4"/>
                  <a:pt x="27" y="4"/>
                  <a:pt x="27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5" y="4"/>
                  <a:pt x="25" y="5"/>
                  <a:pt x="25" y="6"/>
                </a:cubicBezTo>
                <a:cubicBezTo>
                  <a:pt x="26" y="7"/>
                  <a:pt x="27" y="8"/>
                  <a:pt x="28" y="10"/>
                </a:cubicBezTo>
                <a:cubicBezTo>
                  <a:pt x="29" y="11"/>
                  <a:pt x="29" y="11"/>
                  <a:pt x="29" y="11"/>
                </a:cubicBezTo>
                <a:cubicBezTo>
                  <a:pt x="28" y="11"/>
                  <a:pt x="28" y="11"/>
                  <a:pt x="28" y="11"/>
                </a:cubicBezTo>
                <a:cubicBezTo>
                  <a:pt x="28" y="11"/>
                  <a:pt x="28" y="11"/>
                  <a:pt x="28" y="11"/>
                </a:cubicBezTo>
                <a:cubicBezTo>
                  <a:pt x="27" y="11"/>
                  <a:pt x="27" y="11"/>
                  <a:pt x="27" y="11"/>
                </a:cubicBezTo>
                <a:cubicBezTo>
                  <a:pt x="27" y="11"/>
                  <a:pt x="27" y="11"/>
                  <a:pt x="27" y="11"/>
                </a:cubicBezTo>
                <a:cubicBezTo>
                  <a:pt x="26" y="11"/>
                  <a:pt x="26" y="11"/>
                  <a:pt x="26" y="11"/>
                </a:cubicBezTo>
                <a:cubicBezTo>
                  <a:pt x="25" y="13"/>
                  <a:pt x="24" y="15"/>
                  <a:pt x="22" y="17"/>
                </a:cubicBezTo>
                <a:cubicBezTo>
                  <a:pt x="22" y="18"/>
                  <a:pt x="22" y="19"/>
                  <a:pt x="22" y="19"/>
                </a:cubicBezTo>
                <a:cubicBezTo>
                  <a:pt x="22" y="21"/>
                  <a:pt x="21" y="22"/>
                  <a:pt x="20" y="23"/>
                </a:cubicBezTo>
                <a:cubicBezTo>
                  <a:pt x="20" y="23"/>
                  <a:pt x="20" y="23"/>
                  <a:pt x="19" y="23"/>
                </a:cubicBezTo>
                <a:cubicBezTo>
                  <a:pt x="19" y="24"/>
                  <a:pt x="18" y="24"/>
                  <a:pt x="17" y="24"/>
                </a:cubicBezTo>
                <a:close/>
                <a:moveTo>
                  <a:pt x="15" y="21"/>
                </a:moveTo>
                <a:cubicBezTo>
                  <a:pt x="15" y="21"/>
                  <a:pt x="16" y="21"/>
                  <a:pt x="16" y="21"/>
                </a:cubicBezTo>
                <a:cubicBezTo>
                  <a:pt x="17" y="22"/>
                  <a:pt x="17" y="22"/>
                  <a:pt x="17" y="23"/>
                </a:cubicBezTo>
                <a:cubicBezTo>
                  <a:pt x="17" y="23"/>
                  <a:pt x="17" y="23"/>
                  <a:pt x="17" y="23"/>
                </a:cubicBezTo>
                <a:cubicBezTo>
                  <a:pt x="17" y="23"/>
                  <a:pt x="18" y="22"/>
                  <a:pt x="19" y="22"/>
                </a:cubicBezTo>
                <a:cubicBezTo>
                  <a:pt x="19" y="22"/>
                  <a:pt x="19" y="22"/>
                  <a:pt x="19" y="22"/>
                </a:cubicBezTo>
                <a:cubicBezTo>
                  <a:pt x="20" y="21"/>
                  <a:pt x="21" y="20"/>
                  <a:pt x="21" y="19"/>
                </a:cubicBezTo>
                <a:cubicBezTo>
                  <a:pt x="21" y="19"/>
                  <a:pt x="21" y="18"/>
                  <a:pt x="20" y="18"/>
                </a:cubicBezTo>
                <a:cubicBezTo>
                  <a:pt x="20" y="17"/>
                  <a:pt x="20" y="17"/>
                  <a:pt x="20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23" y="15"/>
                  <a:pt x="24" y="12"/>
                  <a:pt x="25" y="10"/>
                </a:cubicBezTo>
                <a:cubicBezTo>
                  <a:pt x="25" y="9"/>
                  <a:pt x="25" y="9"/>
                  <a:pt x="25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9"/>
                  <a:pt x="26" y="9"/>
                  <a:pt x="26" y="10"/>
                </a:cubicBezTo>
                <a:cubicBezTo>
                  <a:pt x="25" y="8"/>
                  <a:pt x="25" y="7"/>
                  <a:pt x="24" y="6"/>
                </a:cubicBezTo>
                <a:cubicBezTo>
                  <a:pt x="24" y="6"/>
                  <a:pt x="23" y="5"/>
                  <a:pt x="23" y="4"/>
                </a:cubicBezTo>
                <a:cubicBezTo>
                  <a:pt x="22" y="3"/>
                  <a:pt x="22" y="3"/>
                  <a:pt x="22" y="3"/>
                </a:cubicBezTo>
                <a:cubicBezTo>
                  <a:pt x="23" y="3"/>
                  <a:pt x="23" y="3"/>
                  <a:pt x="23" y="3"/>
                </a:cubicBezTo>
                <a:cubicBezTo>
                  <a:pt x="23" y="3"/>
                  <a:pt x="23" y="3"/>
                  <a:pt x="23" y="3"/>
                </a:cubicBezTo>
                <a:cubicBezTo>
                  <a:pt x="23" y="3"/>
                  <a:pt x="23" y="3"/>
                  <a:pt x="24" y="3"/>
                </a:cubicBezTo>
                <a:cubicBezTo>
                  <a:pt x="23" y="2"/>
                  <a:pt x="23" y="2"/>
                  <a:pt x="23" y="2"/>
                </a:cubicBezTo>
                <a:cubicBezTo>
                  <a:pt x="23" y="2"/>
                  <a:pt x="22" y="1"/>
                  <a:pt x="21" y="1"/>
                </a:cubicBezTo>
                <a:cubicBezTo>
                  <a:pt x="20" y="1"/>
                  <a:pt x="20" y="3"/>
                  <a:pt x="19" y="5"/>
                </a:cubicBezTo>
                <a:cubicBezTo>
                  <a:pt x="18" y="7"/>
                  <a:pt x="17" y="9"/>
                  <a:pt x="15" y="10"/>
                </a:cubicBezTo>
                <a:cubicBezTo>
                  <a:pt x="14" y="10"/>
                  <a:pt x="13" y="10"/>
                  <a:pt x="13" y="10"/>
                </a:cubicBezTo>
                <a:cubicBezTo>
                  <a:pt x="12" y="9"/>
                  <a:pt x="12" y="9"/>
                  <a:pt x="12" y="9"/>
                </a:cubicBezTo>
                <a:cubicBezTo>
                  <a:pt x="11" y="9"/>
                  <a:pt x="11" y="10"/>
                  <a:pt x="10" y="10"/>
                </a:cubicBezTo>
                <a:cubicBezTo>
                  <a:pt x="10" y="10"/>
                  <a:pt x="9" y="11"/>
                  <a:pt x="9" y="11"/>
                </a:cubicBezTo>
                <a:cubicBezTo>
                  <a:pt x="6" y="11"/>
                  <a:pt x="4" y="10"/>
                  <a:pt x="3" y="8"/>
                </a:cubicBezTo>
                <a:cubicBezTo>
                  <a:pt x="2" y="9"/>
                  <a:pt x="2" y="10"/>
                  <a:pt x="2" y="10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2"/>
                  <a:pt x="2" y="13"/>
                  <a:pt x="3" y="13"/>
                </a:cubicBezTo>
                <a:cubicBezTo>
                  <a:pt x="3" y="14"/>
                  <a:pt x="4" y="14"/>
                  <a:pt x="4" y="15"/>
                </a:cubicBezTo>
                <a:cubicBezTo>
                  <a:pt x="4" y="15"/>
                  <a:pt x="5" y="16"/>
                  <a:pt x="5" y="17"/>
                </a:cubicBezTo>
                <a:cubicBezTo>
                  <a:pt x="5" y="19"/>
                  <a:pt x="6" y="20"/>
                  <a:pt x="6" y="20"/>
                </a:cubicBezTo>
                <a:cubicBezTo>
                  <a:pt x="7" y="20"/>
                  <a:pt x="7" y="20"/>
                  <a:pt x="8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1"/>
                  <a:pt x="9" y="21"/>
                  <a:pt x="9" y="21"/>
                </a:cubicBezTo>
                <a:cubicBezTo>
                  <a:pt x="9" y="21"/>
                  <a:pt x="10" y="21"/>
                  <a:pt x="10" y="21"/>
                </a:cubicBezTo>
                <a:cubicBezTo>
                  <a:pt x="11" y="20"/>
                  <a:pt x="11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3" y="20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5" y="21"/>
                  <a:pt x="15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75" name="Freeform 672"/>
          <p:cNvSpPr/>
          <p:nvPr/>
        </p:nvSpPr>
        <p:spPr bwMode="auto">
          <a:xfrm>
            <a:off x="9456968" y="4468757"/>
            <a:ext cx="222543" cy="81990"/>
          </a:xfrm>
          <a:custGeom>
            <a:avLst/>
            <a:gdLst>
              <a:gd name="T0" fmla="*/ 18 w 24"/>
              <a:gd name="T1" fmla="*/ 8 h 9"/>
              <a:gd name="T2" fmla="*/ 10 w 24"/>
              <a:gd name="T3" fmla="*/ 6 h 9"/>
              <a:gd name="T4" fmla="*/ 3 w 24"/>
              <a:gd name="T5" fmla="*/ 5 h 9"/>
              <a:gd name="T6" fmla="*/ 3 w 24"/>
              <a:gd name="T7" fmla="*/ 4 h 9"/>
              <a:gd name="T8" fmla="*/ 0 w 24"/>
              <a:gd name="T9" fmla="*/ 3 h 9"/>
              <a:gd name="T10" fmla="*/ 5 w 24"/>
              <a:gd name="T11" fmla="*/ 2 h 9"/>
              <a:gd name="T12" fmla="*/ 8 w 24"/>
              <a:gd name="T13" fmla="*/ 3 h 9"/>
              <a:gd name="T14" fmla="*/ 13 w 24"/>
              <a:gd name="T15" fmla="*/ 4 h 9"/>
              <a:gd name="T16" fmla="*/ 14 w 24"/>
              <a:gd name="T17" fmla="*/ 3 h 9"/>
              <a:gd name="T18" fmla="*/ 15 w 24"/>
              <a:gd name="T19" fmla="*/ 3 h 9"/>
              <a:gd name="T20" fmla="*/ 19 w 24"/>
              <a:gd name="T21" fmla="*/ 4 h 9"/>
              <a:gd name="T22" fmla="*/ 23 w 24"/>
              <a:gd name="T23" fmla="*/ 6 h 9"/>
              <a:gd name="T24" fmla="*/ 24 w 24"/>
              <a:gd name="T25" fmla="*/ 9 h 9"/>
              <a:gd name="T26" fmla="*/ 18 w 24"/>
              <a:gd name="T27" fmla="*/ 8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4" h="9">
                <a:moveTo>
                  <a:pt x="18" y="8"/>
                </a:moveTo>
                <a:cubicBezTo>
                  <a:pt x="15" y="8"/>
                  <a:pt x="13" y="6"/>
                  <a:pt x="10" y="6"/>
                </a:cubicBezTo>
                <a:cubicBezTo>
                  <a:pt x="7" y="6"/>
                  <a:pt x="5" y="6"/>
                  <a:pt x="3" y="5"/>
                </a:cubicBezTo>
                <a:cubicBezTo>
                  <a:pt x="3" y="4"/>
                  <a:pt x="3" y="4"/>
                  <a:pt x="3" y="4"/>
                </a:cubicBezTo>
                <a:cubicBezTo>
                  <a:pt x="2" y="4"/>
                  <a:pt x="0" y="4"/>
                  <a:pt x="0" y="3"/>
                </a:cubicBezTo>
                <a:cubicBezTo>
                  <a:pt x="0" y="3"/>
                  <a:pt x="4" y="0"/>
                  <a:pt x="5" y="2"/>
                </a:cubicBezTo>
                <a:cubicBezTo>
                  <a:pt x="5" y="2"/>
                  <a:pt x="8" y="2"/>
                  <a:pt x="8" y="3"/>
                </a:cubicBezTo>
                <a:cubicBezTo>
                  <a:pt x="10" y="4"/>
                  <a:pt x="11" y="4"/>
                  <a:pt x="13" y="4"/>
                </a:cubicBezTo>
                <a:cubicBezTo>
                  <a:pt x="13" y="4"/>
                  <a:pt x="13" y="3"/>
                  <a:pt x="14" y="3"/>
                </a:cubicBezTo>
                <a:cubicBezTo>
                  <a:pt x="15" y="3"/>
                  <a:pt x="15" y="3"/>
                  <a:pt x="15" y="3"/>
                </a:cubicBezTo>
                <a:cubicBezTo>
                  <a:pt x="16" y="3"/>
                  <a:pt x="18" y="3"/>
                  <a:pt x="19" y="4"/>
                </a:cubicBezTo>
                <a:cubicBezTo>
                  <a:pt x="20" y="6"/>
                  <a:pt x="20" y="6"/>
                  <a:pt x="23" y="6"/>
                </a:cubicBezTo>
                <a:cubicBezTo>
                  <a:pt x="24" y="6"/>
                  <a:pt x="23" y="8"/>
                  <a:pt x="24" y="9"/>
                </a:cubicBezTo>
                <a:cubicBezTo>
                  <a:pt x="22" y="8"/>
                  <a:pt x="20" y="8"/>
                  <a:pt x="18" y="8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76" name="Freeform 673"/>
          <p:cNvSpPr>
            <a:spLocks noEditPoints="1"/>
          </p:cNvSpPr>
          <p:nvPr/>
        </p:nvSpPr>
        <p:spPr bwMode="auto">
          <a:xfrm>
            <a:off x="9437445" y="4468757"/>
            <a:ext cx="249872" cy="89799"/>
          </a:xfrm>
          <a:custGeom>
            <a:avLst/>
            <a:gdLst>
              <a:gd name="T0" fmla="*/ 26 w 27"/>
              <a:gd name="T1" fmla="*/ 10 h 10"/>
              <a:gd name="T2" fmla="*/ 20 w 27"/>
              <a:gd name="T3" fmla="*/ 8 h 10"/>
              <a:gd name="T4" fmla="*/ 12 w 27"/>
              <a:gd name="T5" fmla="*/ 7 h 10"/>
              <a:gd name="T6" fmla="*/ 4 w 27"/>
              <a:gd name="T7" fmla="*/ 5 h 10"/>
              <a:gd name="T8" fmla="*/ 4 w 27"/>
              <a:gd name="T9" fmla="*/ 5 h 10"/>
              <a:gd name="T10" fmla="*/ 0 w 27"/>
              <a:gd name="T11" fmla="*/ 2 h 10"/>
              <a:gd name="T12" fmla="*/ 3 w 27"/>
              <a:gd name="T13" fmla="*/ 2 h 10"/>
              <a:gd name="T14" fmla="*/ 8 w 27"/>
              <a:gd name="T15" fmla="*/ 1 h 10"/>
              <a:gd name="T16" fmla="*/ 11 w 27"/>
              <a:gd name="T17" fmla="*/ 2 h 10"/>
              <a:gd name="T18" fmla="*/ 15 w 27"/>
              <a:gd name="T19" fmla="*/ 3 h 10"/>
              <a:gd name="T20" fmla="*/ 16 w 27"/>
              <a:gd name="T21" fmla="*/ 2 h 10"/>
              <a:gd name="T22" fmla="*/ 17 w 27"/>
              <a:gd name="T23" fmla="*/ 3 h 10"/>
              <a:gd name="T24" fmla="*/ 21 w 27"/>
              <a:gd name="T25" fmla="*/ 4 h 10"/>
              <a:gd name="T26" fmla="*/ 25 w 27"/>
              <a:gd name="T27" fmla="*/ 5 h 10"/>
              <a:gd name="T28" fmla="*/ 27 w 27"/>
              <a:gd name="T29" fmla="*/ 9 h 10"/>
              <a:gd name="T30" fmla="*/ 20 w 27"/>
              <a:gd name="T31" fmla="*/ 7 h 10"/>
              <a:gd name="T32" fmla="*/ 23 w 27"/>
              <a:gd name="T33" fmla="*/ 8 h 10"/>
              <a:gd name="T34" fmla="*/ 25 w 27"/>
              <a:gd name="T35" fmla="*/ 7 h 10"/>
              <a:gd name="T36" fmla="*/ 25 w 27"/>
              <a:gd name="T37" fmla="*/ 7 h 10"/>
              <a:gd name="T38" fmla="*/ 24 w 27"/>
              <a:gd name="T39" fmla="*/ 7 h 10"/>
              <a:gd name="T40" fmla="*/ 18 w 27"/>
              <a:gd name="T41" fmla="*/ 4 h 10"/>
              <a:gd name="T42" fmla="*/ 17 w 27"/>
              <a:gd name="T43" fmla="*/ 4 h 10"/>
              <a:gd name="T44" fmla="*/ 16 w 27"/>
              <a:gd name="T45" fmla="*/ 4 h 10"/>
              <a:gd name="T46" fmla="*/ 16 w 27"/>
              <a:gd name="T47" fmla="*/ 4 h 10"/>
              <a:gd name="T48" fmla="*/ 15 w 27"/>
              <a:gd name="T49" fmla="*/ 5 h 10"/>
              <a:gd name="T50" fmla="*/ 10 w 27"/>
              <a:gd name="T51" fmla="*/ 3 h 10"/>
              <a:gd name="T52" fmla="*/ 7 w 27"/>
              <a:gd name="T53" fmla="*/ 2 h 10"/>
              <a:gd name="T54" fmla="*/ 3 w 27"/>
              <a:gd name="T55" fmla="*/ 3 h 10"/>
              <a:gd name="T56" fmla="*/ 4 w 27"/>
              <a:gd name="T57" fmla="*/ 3 h 10"/>
              <a:gd name="T58" fmla="*/ 6 w 27"/>
              <a:gd name="T59" fmla="*/ 4 h 10"/>
              <a:gd name="T60" fmla="*/ 11 w 27"/>
              <a:gd name="T61" fmla="*/ 5 h 10"/>
              <a:gd name="T62" fmla="*/ 16 w 27"/>
              <a:gd name="T63" fmla="*/ 6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7" h="10">
                <a:moveTo>
                  <a:pt x="27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5" y="9"/>
                  <a:pt x="24" y="9"/>
                  <a:pt x="23" y="9"/>
                </a:cubicBezTo>
                <a:cubicBezTo>
                  <a:pt x="22" y="9"/>
                  <a:pt x="21" y="9"/>
                  <a:pt x="20" y="8"/>
                </a:cubicBezTo>
                <a:cubicBezTo>
                  <a:pt x="18" y="8"/>
                  <a:pt x="16" y="8"/>
                  <a:pt x="15" y="7"/>
                </a:cubicBezTo>
                <a:cubicBezTo>
                  <a:pt x="14" y="7"/>
                  <a:pt x="13" y="7"/>
                  <a:pt x="12" y="7"/>
                </a:cubicBezTo>
                <a:cubicBezTo>
                  <a:pt x="12" y="7"/>
                  <a:pt x="11" y="7"/>
                  <a:pt x="11" y="7"/>
                </a:cubicBezTo>
                <a:cubicBezTo>
                  <a:pt x="9" y="6"/>
                  <a:pt x="6" y="6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2" y="4"/>
                  <a:pt x="1" y="3"/>
                </a:cubicBezTo>
                <a:cubicBezTo>
                  <a:pt x="0" y="2"/>
                  <a:pt x="0" y="2"/>
                  <a:pt x="0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3" y="2"/>
                </a:cubicBezTo>
                <a:cubicBezTo>
                  <a:pt x="4" y="1"/>
                  <a:pt x="5" y="0"/>
                  <a:pt x="6" y="0"/>
                </a:cubicBezTo>
                <a:cubicBezTo>
                  <a:pt x="7" y="0"/>
                  <a:pt x="8" y="1"/>
                  <a:pt x="8" y="1"/>
                </a:cubicBezTo>
                <a:cubicBezTo>
                  <a:pt x="8" y="1"/>
                  <a:pt x="8" y="2"/>
                  <a:pt x="9" y="2"/>
                </a:cubicBezTo>
                <a:cubicBezTo>
                  <a:pt x="10" y="2"/>
                  <a:pt x="10" y="2"/>
                  <a:pt x="11" y="2"/>
                </a:cubicBezTo>
                <a:cubicBezTo>
                  <a:pt x="12" y="3"/>
                  <a:pt x="13" y="3"/>
                  <a:pt x="14" y="3"/>
                </a:cubicBezTo>
                <a:cubicBezTo>
                  <a:pt x="14" y="3"/>
                  <a:pt x="14" y="3"/>
                  <a:pt x="15" y="3"/>
                </a:cubicBezTo>
                <a:cubicBezTo>
                  <a:pt x="15" y="3"/>
                  <a:pt x="15" y="3"/>
                  <a:pt x="15" y="3"/>
                </a:cubicBezTo>
                <a:cubicBezTo>
                  <a:pt x="15" y="3"/>
                  <a:pt x="15" y="2"/>
                  <a:pt x="16" y="2"/>
                </a:cubicBezTo>
                <a:cubicBezTo>
                  <a:pt x="17" y="2"/>
                  <a:pt x="17" y="2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9" y="3"/>
                  <a:pt x="21" y="3"/>
                  <a:pt x="21" y="4"/>
                </a:cubicBezTo>
                <a:cubicBezTo>
                  <a:pt x="22" y="5"/>
                  <a:pt x="23" y="5"/>
                  <a:pt x="24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6" y="6"/>
                  <a:pt x="26" y="7"/>
                  <a:pt x="26" y="7"/>
                </a:cubicBezTo>
                <a:cubicBezTo>
                  <a:pt x="26" y="8"/>
                  <a:pt x="26" y="8"/>
                  <a:pt x="27" y="9"/>
                </a:cubicBezTo>
                <a:lnTo>
                  <a:pt x="27" y="10"/>
                </a:lnTo>
                <a:close/>
                <a:moveTo>
                  <a:pt x="20" y="7"/>
                </a:moveTo>
                <a:cubicBezTo>
                  <a:pt x="20" y="7"/>
                  <a:pt x="20" y="7"/>
                  <a:pt x="20" y="7"/>
                </a:cubicBezTo>
                <a:cubicBezTo>
                  <a:pt x="21" y="7"/>
                  <a:pt x="22" y="7"/>
                  <a:pt x="23" y="8"/>
                </a:cubicBezTo>
                <a:cubicBezTo>
                  <a:pt x="24" y="8"/>
                  <a:pt x="24" y="8"/>
                  <a:pt x="25" y="8"/>
                </a:cubicBezTo>
                <a:cubicBezTo>
                  <a:pt x="25" y="8"/>
                  <a:pt x="25" y="8"/>
                  <a:pt x="25" y="7"/>
                </a:cubicBezTo>
                <a:cubicBezTo>
                  <a:pt x="25" y="7"/>
                  <a:pt x="25" y="7"/>
                  <a:pt x="25" y="7"/>
                </a:cubicBezTo>
                <a:cubicBezTo>
                  <a:pt x="25" y="7"/>
                  <a:pt x="25" y="7"/>
                  <a:pt x="25" y="7"/>
                </a:cubicBezTo>
                <a:cubicBezTo>
                  <a:pt x="25" y="7"/>
                  <a:pt x="25" y="7"/>
                  <a:pt x="25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2" y="7"/>
                  <a:pt x="22" y="6"/>
                  <a:pt x="20" y="5"/>
                </a:cubicBezTo>
                <a:cubicBezTo>
                  <a:pt x="20" y="4"/>
                  <a:pt x="19" y="4"/>
                  <a:pt x="18" y="4"/>
                </a:cubicBezTo>
                <a:cubicBezTo>
                  <a:pt x="18" y="4"/>
                  <a:pt x="18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5"/>
                  <a:pt x="15" y="5"/>
                </a:cubicBezTo>
                <a:cubicBezTo>
                  <a:pt x="14" y="5"/>
                  <a:pt x="14" y="5"/>
                  <a:pt x="14" y="5"/>
                </a:cubicBezTo>
                <a:cubicBezTo>
                  <a:pt x="12" y="5"/>
                  <a:pt x="11" y="5"/>
                  <a:pt x="10" y="3"/>
                </a:cubicBezTo>
                <a:cubicBezTo>
                  <a:pt x="10" y="3"/>
                  <a:pt x="9" y="3"/>
                  <a:pt x="8" y="3"/>
                </a:cubicBezTo>
                <a:cubicBezTo>
                  <a:pt x="8" y="3"/>
                  <a:pt x="7" y="3"/>
                  <a:pt x="7" y="2"/>
                </a:cubicBezTo>
                <a:cubicBezTo>
                  <a:pt x="7" y="2"/>
                  <a:pt x="7" y="2"/>
                  <a:pt x="6" y="2"/>
                </a:cubicBezTo>
                <a:cubicBezTo>
                  <a:pt x="5" y="2"/>
                  <a:pt x="4" y="2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3"/>
                  <a:pt x="4" y="3"/>
                </a:cubicBezTo>
                <a:cubicBezTo>
                  <a:pt x="4" y="3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5"/>
                  <a:pt x="9" y="5"/>
                  <a:pt x="11" y="5"/>
                </a:cubicBezTo>
                <a:cubicBezTo>
                  <a:pt x="11" y="5"/>
                  <a:pt x="12" y="5"/>
                  <a:pt x="12" y="5"/>
                </a:cubicBezTo>
                <a:cubicBezTo>
                  <a:pt x="13" y="5"/>
                  <a:pt x="15" y="6"/>
                  <a:pt x="16" y="6"/>
                </a:cubicBezTo>
                <a:cubicBezTo>
                  <a:pt x="17" y="7"/>
                  <a:pt x="18" y="7"/>
                  <a:pt x="20" y="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77" name="Freeform 674"/>
          <p:cNvSpPr/>
          <p:nvPr/>
        </p:nvSpPr>
        <p:spPr bwMode="auto">
          <a:xfrm>
            <a:off x="9429638" y="4336013"/>
            <a:ext cx="7809" cy="11714"/>
          </a:xfrm>
          <a:custGeom>
            <a:avLst/>
            <a:gdLst>
              <a:gd name="T0" fmla="*/ 0 w 1"/>
              <a:gd name="T1" fmla="*/ 1 h 1"/>
              <a:gd name="T2" fmla="*/ 1 w 1"/>
              <a:gd name="T3" fmla="*/ 0 h 1"/>
              <a:gd name="T4" fmla="*/ 0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0" y="1"/>
                </a:moveTo>
                <a:cubicBezTo>
                  <a:pt x="0" y="1"/>
                  <a:pt x="0" y="1"/>
                  <a:pt x="1" y="0"/>
                </a:cubicBezTo>
                <a:cubicBezTo>
                  <a:pt x="1" y="1"/>
                  <a:pt x="0" y="1"/>
                  <a:pt x="0" y="1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78" name="Freeform 675"/>
          <p:cNvSpPr/>
          <p:nvPr/>
        </p:nvSpPr>
        <p:spPr bwMode="auto">
          <a:xfrm>
            <a:off x="9410117" y="4328204"/>
            <a:ext cx="27331" cy="27331"/>
          </a:xfrm>
          <a:custGeom>
            <a:avLst/>
            <a:gdLst>
              <a:gd name="T0" fmla="*/ 0 w 3"/>
              <a:gd name="T1" fmla="*/ 3 h 3"/>
              <a:gd name="T2" fmla="*/ 2 w 3"/>
              <a:gd name="T3" fmla="*/ 2 h 3"/>
              <a:gd name="T4" fmla="*/ 2 w 3"/>
              <a:gd name="T5" fmla="*/ 1 h 3"/>
              <a:gd name="T6" fmla="*/ 3 w 3"/>
              <a:gd name="T7" fmla="*/ 0 h 3"/>
              <a:gd name="T8" fmla="*/ 3 w 3"/>
              <a:gd name="T9" fmla="*/ 1 h 3"/>
              <a:gd name="T10" fmla="*/ 3 w 3"/>
              <a:gd name="T11" fmla="*/ 2 h 3"/>
              <a:gd name="T12" fmla="*/ 3 w 3"/>
              <a:gd name="T13" fmla="*/ 3 h 3"/>
              <a:gd name="T14" fmla="*/ 3 w 3"/>
              <a:gd name="T15" fmla="*/ 3 h 3"/>
              <a:gd name="T16" fmla="*/ 2 w 3"/>
              <a:gd name="T17" fmla="*/ 3 h 3"/>
              <a:gd name="T18" fmla="*/ 0 w 3"/>
              <a:gd name="T19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" h="3">
                <a:moveTo>
                  <a:pt x="0" y="3"/>
                </a:moveTo>
                <a:cubicBezTo>
                  <a:pt x="2" y="2"/>
                  <a:pt x="2" y="2"/>
                  <a:pt x="2" y="2"/>
                </a:cubicBezTo>
                <a:cubicBezTo>
                  <a:pt x="2" y="1"/>
                  <a:pt x="2" y="1"/>
                  <a:pt x="2" y="1"/>
                </a:cubicBezTo>
                <a:cubicBezTo>
                  <a:pt x="3" y="0"/>
                  <a:pt x="3" y="0"/>
                  <a:pt x="3" y="0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2" y="3"/>
                  <a:pt x="2" y="3"/>
                  <a:pt x="2" y="3"/>
                </a:cubicBezTo>
                <a:lnTo>
                  <a:pt x="0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79" name="Freeform 676"/>
          <p:cNvSpPr/>
          <p:nvPr/>
        </p:nvSpPr>
        <p:spPr bwMode="auto">
          <a:xfrm>
            <a:off x="9429638" y="4300876"/>
            <a:ext cx="7809" cy="7809"/>
          </a:xfrm>
          <a:custGeom>
            <a:avLst/>
            <a:gdLst>
              <a:gd name="T0" fmla="*/ 1 w 1"/>
              <a:gd name="T1" fmla="*/ 1 h 1"/>
              <a:gd name="T2" fmla="*/ 1 w 1"/>
              <a:gd name="T3" fmla="*/ 1 h 1"/>
              <a:gd name="T4" fmla="*/ 0 w 1"/>
              <a:gd name="T5" fmla="*/ 0 h 1"/>
              <a:gd name="T6" fmla="*/ 1 w 1"/>
              <a:gd name="T7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1"/>
                  <a:pt x="0" y="0"/>
                </a:cubicBezTo>
                <a:cubicBezTo>
                  <a:pt x="0" y="1"/>
                  <a:pt x="1" y="1"/>
                  <a:pt x="1" y="1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80" name="Freeform 677"/>
          <p:cNvSpPr/>
          <p:nvPr/>
        </p:nvSpPr>
        <p:spPr bwMode="auto">
          <a:xfrm>
            <a:off x="9421829" y="4289162"/>
            <a:ext cx="27331" cy="39042"/>
          </a:xfrm>
          <a:custGeom>
            <a:avLst/>
            <a:gdLst>
              <a:gd name="T0" fmla="*/ 4 w 7"/>
              <a:gd name="T1" fmla="*/ 10 h 10"/>
              <a:gd name="T2" fmla="*/ 0 w 7"/>
              <a:gd name="T3" fmla="*/ 0 h 10"/>
              <a:gd name="T4" fmla="*/ 7 w 7"/>
              <a:gd name="T5" fmla="*/ 3 h 10"/>
              <a:gd name="T6" fmla="*/ 4 w 7"/>
              <a:gd name="T7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10">
                <a:moveTo>
                  <a:pt x="4" y="10"/>
                </a:moveTo>
                <a:lnTo>
                  <a:pt x="0" y="0"/>
                </a:lnTo>
                <a:lnTo>
                  <a:pt x="7" y="3"/>
                </a:lnTo>
                <a:lnTo>
                  <a:pt x="4" y="1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81" name="Freeform 678"/>
          <p:cNvSpPr/>
          <p:nvPr/>
        </p:nvSpPr>
        <p:spPr bwMode="auto">
          <a:xfrm>
            <a:off x="9374977" y="4289162"/>
            <a:ext cx="7809" cy="11714"/>
          </a:xfrm>
          <a:custGeom>
            <a:avLst/>
            <a:gdLst>
              <a:gd name="T0" fmla="*/ 0 w 1"/>
              <a:gd name="T1" fmla="*/ 0 h 1"/>
              <a:gd name="T2" fmla="*/ 1 w 1"/>
              <a:gd name="T3" fmla="*/ 0 h 1"/>
              <a:gd name="T4" fmla="*/ 1 w 1"/>
              <a:gd name="T5" fmla="*/ 1 h 1"/>
              <a:gd name="T6" fmla="*/ 0 w 1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1">
                <a:moveTo>
                  <a:pt x="0" y="0"/>
                </a:moveTo>
                <a:cubicBezTo>
                  <a:pt x="0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1"/>
                  <a:pt x="0" y="0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82" name="Freeform 679"/>
          <p:cNvSpPr/>
          <p:nvPr/>
        </p:nvSpPr>
        <p:spPr bwMode="auto">
          <a:xfrm>
            <a:off x="9347649" y="4281353"/>
            <a:ext cx="46850" cy="27331"/>
          </a:xfrm>
          <a:custGeom>
            <a:avLst/>
            <a:gdLst>
              <a:gd name="T0" fmla="*/ 5 w 5"/>
              <a:gd name="T1" fmla="*/ 3 h 3"/>
              <a:gd name="T2" fmla="*/ 4 w 5"/>
              <a:gd name="T3" fmla="*/ 3 h 3"/>
              <a:gd name="T4" fmla="*/ 3 w 5"/>
              <a:gd name="T5" fmla="*/ 2 h 3"/>
              <a:gd name="T6" fmla="*/ 0 w 5"/>
              <a:gd name="T7" fmla="*/ 0 h 3"/>
              <a:gd name="T8" fmla="*/ 3 w 5"/>
              <a:gd name="T9" fmla="*/ 1 h 3"/>
              <a:gd name="T10" fmla="*/ 4 w 5"/>
              <a:gd name="T11" fmla="*/ 1 h 3"/>
              <a:gd name="T12" fmla="*/ 5 w 5"/>
              <a:gd name="T13" fmla="*/ 1 h 3"/>
              <a:gd name="T14" fmla="*/ 5 w 5"/>
              <a:gd name="T15" fmla="*/ 1 h 3"/>
              <a:gd name="T16" fmla="*/ 5 w 5"/>
              <a:gd name="T17" fmla="*/ 2 h 3"/>
              <a:gd name="T18" fmla="*/ 5 w 5"/>
              <a:gd name="T19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" h="3">
                <a:moveTo>
                  <a:pt x="5" y="3"/>
                </a:moveTo>
                <a:cubicBezTo>
                  <a:pt x="4" y="3"/>
                  <a:pt x="4" y="3"/>
                  <a:pt x="4" y="3"/>
                </a:cubicBezTo>
                <a:cubicBezTo>
                  <a:pt x="4" y="2"/>
                  <a:pt x="3" y="2"/>
                  <a:pt x="3" y="2"/>
                </a:cubicBezTo>
                <a:cubicBezTo>
                  <a:pt x="0" y="0"/>
                  <a:pt x="0" y="0"/>
                  <a:pt x="0" y="0"/>
                </a:cubicBezTo>
                <a:cubicBezTo>
                  <a:pt x="3" y="1"/>
                  <a:pt x="3" y="1"/>
                  <a:pt x="3" y="1"/>
                </a:cubicBezTo>
                <a:cubicBezTo>
                  <a:pt x="4" y="1"/>
                  <a:pt x="4" y="1"/>
                  <a:pt x="4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2"/>
                  <a:pt x="5" y="2"/>
                </a:cubicBezTo>
                <a:lnTo>
                  <a:pt x="5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83" name="Freeform 680"/>
          <p:cNvSpPr/>
          <p:nvPr/>
        </p:nvSpPr>
        <p:spPr bwMode="auto">
          <a:xfrm>
            <a:off x="9355458" y="4281353"/>
            <a:ext cx="7809" cy="7809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1 w 1"/>
              <a:gd name="T5" fmla="*/ 0 h 1"/>
              <a:gd name="T6" fmla="*/ 1 w 1"/>
              <a:gd name="T7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1" y="1"/>
                  <a:pt x="1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1"/>
                  <a:pt x="1" y="1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84" name="Freeform 681"/>
          <p:cNvSpPr/>
          <p:nvPr/>
        </p:nvSpPr>
        <p:spPr bwMode="auto">
          <a:xfrm>
            <a:off x="9347649" y="4281353"/>
            <a:ext cx="27331" cy="19523"/>
          </a:xfrm>
          <a:custGeom>
            <a:avLst/>
            <a:gdLst>
              <a:gd name="T0" fmla="*/ 3 w 3"/>
              <a:gd name="T1" fmla="*/ 2 h 2"/>
              <a:gd name="T2" fmla="*/ 2 w 3"/>
              <a:gd name="T3" fmla="*/ 1 h 2"/>
              <a:gd name="T4" fmla="*/ 1 w 3"/>
              <a:gd name="T5" fmla="*/ 1 h 2"/>
              <a:gd name="T6" fmla="*/ 0 w 3"/>
              <a:gd name="T7" fmla="*/ 0 h 2"/>
              <a:gd name="T8" fmla="*/ 3 w 3"/>
              <a:gd name="T9" fmla="*/ 0 h 2"/>
              <a:gd name="T10" fmla="*/ 3 w 3"/>
              <a:gd name="T11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2">
                <a:moveTo>
                  <a:pt x="3" y="2"/>
                </a:moveTo>
                <a:cubicBezTo>
                  <a:pt x="2" y="1"/>
                  <a:pt x="2" y="1"/>
                  <a:pt x="2" y="1"/>
                </a:cubicBezTo>
                <a:cubicBezTo>
                  <a:pt x="2" y="1"/>
                  <a:pt x="1" y="1"/>
                  <a:pt x="1" y="1"/>
                </a:cubicBezTo>
                <a:cubicBezTo>
                  <a:pt x="0" y="0"/>
                  <a:pt x="0" y="0"/>
                  <a:pt x="0" y="0"/>
                </a:cubicBezTo>
                <a:cubicBezTo>
                  <a:pt x="3" y="0"/>
                  <a:pt x="3" y="0"/>
                  <a:pt x="3" y="0"/>
                </a:cubicBezTo>
                <a:lnTo>
                  <a:pt x="3" y="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85" name="Freeform 682"/>
          <p:cNvSpPr/>
          <p:nvPr/>
        </p:nvSpPr>
        <p:spPr bwMode="auto">
          <a:xfrm>
            <a:off x="8531661" y="3379473"/>
            <a:ext cx="722287" cy="773041"/>
          </a:xfrm>
          <a:custGeom>
            <a:avLst/>
            <a:gdLst>
              <a:gd name="T0" fmla="*/ 33 w 78"/>
              <a:gd name="T1" fmla="*/ 22 h 83"/>
              <a:gd name="T2" fmla="*/ 40 w 78"/>
              <a:gd name="T3" fmla="*/ 27 h 83"/>
              <a:gd name="T4" fmla="*/ 52 w 78"/>
              <a:gd name="T5" fmla="*/ 30 h 83"/>
              <a:gd name="T6" fmla="*/ 56 w 78"/>
              <a:gd name="T7" fmla="*/ 28 h 83"/>
              <a:gd name="T8" fmla="*/ 64 w 78"/>
              <a:gd name="T9" fmla="*/ 29 h 83"/>
              <a:gd name="T10" fmla="*/ 69 w 78"/>
              <a:gd name="T11" fmla="*/ 23 h 83"/>
              <a:gd name="T12" fmla="*/ 76 w 78"/>
              <a:gd name="T13" fmla="*/ 24 h 83"/>
              <a:gd name="T14" fmla="*/ 76 w 78"/>
              <a:gd name="T15" fmla="*/ 28 h 83"/>
              <a:gd name="T16" fmla="*/ 68 w 78"/>
              <a:gd name="T17" fmla="*/ 38 h 83"/>
              <a:gd name="T18" fmla="*/ 64 w 78"/>
              <a:gd name="T19" fmla="*/ 38 h 83"/>
              <a:gd name="T20" fmla="*/ 65 w 78"/>
              <a:gd name="T21" fmla="*/ 34 h 83"/>
              <a:gd name="T22" fmla="*/ 56 w 78"/>
              <a:gd name="T23" fmla="*/ 30 h 83"/>
              <a:gd name="T24" fmla="*/ 55 w 78"/>
              <a:gd name="T25" fmla="*/ 30 h 83"/>
              <a:gd name="T26" fmla="*/ 55 w 78"/>
              <a:gd name="T27" fmla="*/ 38 h 83"/>
              <a:gd name="T28" fmla="*/ 55 w 78"/>
              <a:gd name="T29" fmla="*/ 44 h 83"/>
              <a:gd name="T30" fmla="*/ 54 w 78"/>
              <a:gd name="T31" fmla="*/ 45 h 83"/>
              <a:gd name="T32" fmla="*/ 51 w 78"/>
              <a:gd name="T33" fmla="*/ 46 h 83"/>
              <a:gd name="T34" fmla="*/ 43 w 78"/>
              <a:gd name="T35" fmla="*/ 54 h 83"/>
              <a:gd name="T36" fmla="*/ 35 w 78"/>
              <a:gd name="T37" fmla="*/ 60 h 83"/>
              <a:gd name="T38" fmla="*/ 32 w 78"/>
              <a:gd name="T39" fmla="*/ 64 h 83"/>
              <a:gd name="T40" fmla="*/ 32 w 78"/>
              <a:gd name="T41" fmla="*/ 75 h 83"/>
              <a:gd name="T42" fmla="*/ 27 w 78"/>
              <a:gd name="T43" fmla="*/ 80 h 83"/>
              <a:gd name="T44" fmla="*/ 21 w 78"/>
              <a:gd name="T45" fmla="*/ 72 h 83"/>
              <a:gd name="T46" fmla="*/ 16 w 78"/>
              <a:gd name="T47" fmla="*/ 61 h 83"/>
              <a:gd name="T48" fmla="*/ 9 w 78"/>
              <a:gd name="T49" fmla="*/ 46 h 83"/>
              <a:gd name="T50" fmla="*/ 7 w 78"/>
              <a:gd name="T51" fmla="*/ 40 h 83"/>
              <a:gd name="T52" fmla="*/ 3 w 78"/>
              <a:gd name="T53" fmla="*/ 36 h 83"/>
              <a:gd name="T54" fmla="*/ 9 w 78"/>
              <a:gd name="T55" fmla="*/ 36 h 83"/>
              <a:gd name="T56" fmla="*/ 6 w 78"/>
              <a:gd name="T57" fmla="*/ 32 h 83"/>
              <a:gd name="T58" fmla="*/ 7 w 78"/>
              <a:gd name="T59" fmla="*/ 25 h 83"/>
              <a:gd name="T60" fmla="*/ 18 w 78"/>
              <a:gd name="T61" fmla="*/ 16 h 83"/>
              <a:gd name="T62" fmla="*/ 20 w 78"/>
              <a:gd name="T63" fmla="*/ 13 h 83"/>
              <a:gd name="T64" fmla="*/ 17 w 78"/>
              <a:gd name="T65" fmla="*/ 7 h 83"/>
              <a:gd name="T66" fmla="*/ 23 w 78"/>
              <a:gd name="T67" fmla="*/ 5 h 83"/>
              <a:gd name="T68" fmla="*/ 32 w 78"/>
              <a:gd name="T69" fmla="*/ 3 h 83"/>
              <a:gd name="T70" fmla="*/ 30 w 78"/>
              <a:gd name="T71" fmla="*/ 7 h 83"/>
              <a:gd name="T72" fmla="*/ 29 w 78"/>
              <a:gd name="T73" fmla="*/ 11 h 83"/>
              <a:gd name="T74" fmla="*/ 35 w 78"/>
              <a:gd name="T75" fmla="*/ 19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8" h="83">
                <a:moveTo>
                  <a:pt x="35" y="19"/>
                </a:moveTo>
                <a:cubicBezTo>
                  <a:pt x="33" y="20"/>
                  <a:pt x="33" y="20"/>
                  <a:pt x="33" y="22"/>
                </a:cubicBezTo>
                <a:cubicBezTo>
                  <a:pt x="32" y="24"/>
                  <a:pt x="34" y="24"/>
                  <a:pt x="35" y="25"/>
                </a:cubicBezTo>
                <a:cubicBezTo>
                  <a:pt x="37" y="26"/>
                  <a:pt x="38" y="27"/>
                  <a:pt x="40" y="27"/>
                </a:cubicBezTo>
                <a:cubicBezTo>
                  <a:pt x="41" y="28"/>
                  <a:pt x="43" y="27"/>
                  <a:pt x="44" y="28"/>
                </a:cubicBezTo>
                <a:cubicBezTo>
                  <a:pt x="46" y="30"/>
                  <a:pt x="50" y="31"/>
                  <a:pt x="52" y="30"/>
                </a:cubicBezTo>
                <a:cubicBezTo>
                  <a:pt x="55" y="30"/>
                  <a:pt x="52" y="26"/>
                  <a:pt x="55" y="25"/>
                </a:cubicBezTo>
                <a:cubicBezTo>
                  <a:pt x="55" y="27"/>
                  <a:pt x="56" y="27"/>
                  <a:pt x="56" y="28"/>
                </a:cubicBezTo>
                <a:cubicBezTo>
                  <a:pt x="55" y="29"/>
                  <a:pt x="58" y="29"/>
                  <a:pt x="59" y="29"/>
                </a:cubicBezTo>
                <a:cubicBezTo>
                  <a:pt x="61" y="29"/>
                  <a:pt x="62" y="29"/>
                  <a:pt x="64" y="29"/>
                </a:cubicBezTo>
                <a:cubicBezTo>
                  <a:pt x="66" y="29"/>
                  <a:pt x="63" y="27"/>
                  <a:pt x="63" y="27"/>
                </a:cubicBezTo>
                <a:cubicBezTo>
                  <a:pt x="63" y="26"/>
                  <a:pt x="68" y="24"/>
                  <a:pt x="69" y="23"/>
                </a:cubicBezTo>
                <a:cubicBezTo>
                  <a:pt x="71" y="22"/>
                  <a:pt x="73" y="22"/>
                  <a:pt x="75" y="21"/>
                </a:cubicBezTo>
                <a:cubicBezTo>
                  <a:pt x="75" y="22"/>
                  <a:pt x="75" y="24"/>
                  <a:pt x="76" y="24"/>
                </a:cubicBezTo>
                <a:cubicBezTo>
                  <a:pt x="77" y="25"/>
                  <a:pt x="78" y="24"/>
                  <a:pt x="78" y="26"/>
                </a:cubicBezTo>
                <a:cubicBezTo>
                  <a:pt x="78" y="26"/>
                  <a:pt x="77" y="28"/>
                  <a:pt x="76" y="28"/>
                </a:cubicBezTo>
                <a:cubicBezTo>
                  <a:pt x="75" y="28"/>
                  <a:pt x="73" y="29"/>
                  <a:pt x="73" y="31"/>
                </a:cubicBezTo>
                <a:cubicBezTo>
                  <a:pt x="73" y="33"/>
                  <a:pt x="70" y="37"/>
                  <a:pt x="68" y="38"/>
                </a:cubicBezTo>
                <a:cubicBezTo>
                  <a:pt x="66" y="38"/>
                  <a:pt x="68" y="43"/>
                  <a:pt x="66" y="43"/>
                </a:cubicBezTo>
                <a:cubicBezTo>
                  <a:pt x="65" y="42"/>
                  <a:pt x="65" y="40"/>
                  <a:pt x="64" y="38"/>
                </a:cubicBezTo>
                <a:cubicBezTo>
                  <a:pt x="64" y="39"/>
                  <a:pt x="63" y="39"/>
                  <a:pt x="63" y="40"/>
                </a:cubicBezTo>
                <a:cubicBezTo>
                  <a:pt x="60" y="38"/>
                  <a:pt x="63" y="36"/>
                  <a:pt x="65" y="34"/>
                </a:cubicBezTo>
                <a:cubicBezTo>
                  <a:pt x="62" y="34"/>
                  <a:pt x="58" y="35"/>
                  <a:pt x="57" y="31"/>
                </a:cubicBezTo>
                <a:cubicBezTo>
                  <a:pt x="57" y="32"/>
                  <a:pt x="56" y="31"/>
                  <a:pt x="56" y="30"/>
                </a:cubicBezTo>
                <a:cubicBezTo>
                  <a:pt x="56" y="31"/>
                  <a:pt x="56" y="31"/>
                  <a:pt x="55" y="31"/>
                </a:cubicBezTo>
                <a:cubicBezTo>
                  <a:pt x="55" y="31"/>
                  <a:pt x="55" y="30"/>
                  <a:pt x="55" y="30"/>
                </a:cubicBezTo>
                <a:cubicBezTo>
                  <a:pt x="53" y="32"/>
                  <a:pt x="54" y="32"/>
                  <a:pt x="55" y="34"/>
                </a:cubicBezTo>
                <a:cubicBezTo>
                  <a:pt x="52" y="33"/>
                  <a:pt x="55" y="37"/>
                  <a:pt x="55" y="38"/>
                </a:cubicBezTo>
                <a:cubicBezTo>
                  <a:pt x="55" y="40"/>
                  <a:pt x="55" y="42"/>
                  <a:pt x="56" y="44"/>
                </a:cubicBezTo>
                <a:cubicBezTo>
                  <a:pt x="56" y="44"/>
                  <a:pt x="56" y="44"/>
                  <a:pt x="55" y="44"/>
                </a:cubicBezTo>
                <a:cubicBezTo>
                  <a:pt x="55" y="44"/>
                  <a:pt x="55" y="44"/>
                  <a:pt x="55" y="44"/>
                </a:cubicBezTo>
                <a:cubicBezTo>
                  <a:pt x="55" y="44"/>
                  <a:pt x="55" y="44"/>
                  <a:pt x="54" y="45"/>
                </a:cubicBezTo>
                <a:cubicBezTo>
                  <a:pt x="54" y="44"/>
                  <a:pt x="54" y="43"/>
                  <a:pt x="54" y="43"/>
                </a:cubicBezTo>
                <a:cubicBezTo>
                  <a:pt x="53" y="45"/>
                  <a:pt x="51" y="44"/>
                  <a:pt x="51" y="46"/>
                </a:cubicBezTo>
                <a:cubicBezTo>
                  <a:pt x="51" y="48"/>
                  <a:pt x="48" y="49"/>
                  <a:pt x="46" y="50"/>
                </a:cubicBezTo>
                <a:cubicBezTo>
                  <a:pt x="45" y="51"/>
                  <a:pt x="44" y="53"/>
                  <a:pt x="43" y="54"/>
                </a:cubicBezTo>
                <a:cubicBezTo>
                  <a:pt x="42" y="55"/>
                  <a:pt x="39" y="56"/>
                  <a:pt x="38" y="57"/>
                </a:cubicBezTo>
                <a:cubicBezTo>
                  <a:pt x="37" y="59"/>
                  <a:pt x="36" y="58"/>
                  <a:pt x="35" y="60"/>
                </a:cubicBezTo>
                <a:cubicBezTo>
                  <a:pt x="34" y="61"/>
                  <a:pt x="33" y="60"/>
                  <a:pt x="33" y="61"/>
                </a:cubicBezTo>
                <a:cubicBezTo>
                  <a:pt x="32" y="62"/>
                  <a:pt x="32" y="62"/>
                  <a:pt x="32" y="64"/>
                </a:cubicBezTo>
                <a:cubicBezTo>
                  <a:pt x="32" y="66"/>
                  <a:pt x="33" y="67"/>
                  <a:pt x="32" y="69"/>
                </a:cubicBezTo>
                <a:cubicBezTo>
                  <a:pt x="32" y="71"/>
                  <a:pt x="32" y="73"/>
                  <a:pt x="32" y="75"/>
                </a:cubicBezTo>
                <a:cubicBezTo>
                  <a:pt x="30" y="75"/>
                  <a:pt x="29" y="76"/>
                  <a:pt x="29" y="77"/>
                </a:cubicBezTo>
                <a:cubicBezTo>
                  <a:pt x="29" y="78"/>
                  <a:pt x="27" y="78"/>
                  <a:pt x="27" y="80"/>
                </a:cubicBezTo>
                <a:cubicBezTo>
                  <a:pt x="26" y="83"/>
                  <a:pt x="23" y="79"/>
                  <a:pt x="23" y="78"/>
                </a:cubicBezTo>
                <a:cubicBezTo>
                  <a:pt x="22" y="76"/>
                  <a:pt x="22" y="74"/>
                  <a:pt x="21" y="72"/>
                </a:cubicBezTo>
                <a:cubicBezTo>
                  <a:pt x="21" y="71"/>
                  <a:pt x="19" y="71"/>
                  <a:pt x="19" y="70"/>
                </a:cubicBezTo>
                <a:cubicBezTo>
                  <a:pt x="18" y="67"/>
                  <a:pt x="16" y="64"/>
                  <a:pt x="16" y="61"/>
                </a:cubicBezTo>
                <a:cubicBezTo>
                  <a:pt x="14" y="61"/>
                  <a:pt x="11" y="44"/>
                  <a:pt x="13" y="42"/>
                </a:cubicBezTo>
                <a:cubicBezTo>
                  <a:pt x="10" y="41"/>
                  <a:pt x="11" y="46"/>
                  <a:pt x="9" y="46"/>
                </a:cubicBezTo>
                <a:cubicBezTo>
                  <a:pt x="6" y="47"/>
                  <a:pt x="3" y="44"/>
                  <a:pt x="3" y="42"/>
                </a:cubicBezTo>
                <a:cubicBezTo>
                  <a:pt x="5" y="42"/>
                  <a:pt x="7" y="42"/>
                  <a:pt x="7" y="40"/>
                </a:cubicBezTo>
                <a:cubicBezTo>
                  <a:pt x="4" y="42"/>
                  <a:pt x="2" y="40"/>
                  <a:pt x="0" y="38"/>
                </a:cubicBezTo>
                <a:cubicBezTo>
                  <a:pt x="1" y="38"/>
                  <a:pt x="3" y="38"/>
                  <a:pt x="3" y="36"/>
                </a:cubicBezTo>
                <a:cubicBezTo>
                  <a:pt x="5" y="37"/>
                  <a:pt x="5" y="37"/>
                  <a:pt x="7" y="36"/>
                </a:cubicBezTo>
                <a:cubicBezTo>
                  <a:pt x="7" y="36"/>
                  <a:pt x="8" y="37"/>
                  <a:pt x="9" y="36"/>
                </a:cubicBezTo>
                <a:cubicBezTo>
                  <a:pt x="9" y="36"/>
                  <a:pt x="8" y="33"/>
                  <a:pt x="7" y="33"/>
                </a:cubicBezTo>
                <a:cubicBezTo>
                  <a:pt x="7" y="32"/>
                  <a:pt x="6" y="32"/>
                  <a:pt x="6" y="32"/>
                </a:cubicBezTo>
                <a:cubicBezTo>
                  <a:pt x="5" y="30"/>
                  <a:pt x="7" y="30"/>
                  <a:pt x="5" y="30"/>
                </a:cubicBezTo>
                <a:cubicBezTo>
                  <a:pt x="3" y="29"/>
                  <a:pt x="6" y="26"/>
                  <a:pt x="7" y="25"/>
                </a:cubicBezTo>
                <a:cubicBezTo>
                  <a:pt x="10" y="30"/>
                  <a:pt x="16" y="17"/>
                  <a:pt x="19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8" y="15"/>
                  <a:pt x="18" y="15"/>
                  <a:pt x="18" y="14"/>
                </a:cubicBezTo>
                <a:cubicBezTo>
                  <a:pt x="18" y="13"/>
                  <a:pt x="20" y="13"/>
                  <a:pt x="20" y="13"/>
                </a:cubicBezTo>
                <a:cubicBezTo>
                  <a:pt x="20" y="12"/>
                  <a:pt x="19" y="12"/>
                  <a:pt x="18" y="12"/>
                </a:cubicBezTo>
                <a:cubicBezTo>
                  <a:pt x="17" y="10"/>
                  <a:pt x="16" y="9"/>
                  <a:pt x="17" y="7"/>
                </a:cubicBezTo>
                <a:cubicBezTo>
                  <a:pt x="16" y="7"/>
                  <a:pt x="15" y="5"/>
                  <a:pt x="17" y="4"/>
                </a:cubicBezTo>
                <a:cubicBezTo>
                  <a:pt x="19" y="4"/>
                  <a:pt x="20" y="5"/>
                  <a:pt x="23" y="5"/>
                </a:cubicBezTo>
                <a:cubicBezTo>
                  <a:pt x="24" y="4"/>
                  <a:pt x="26" y="2"/>
                  <a:pt x="28" y="2"/>
                </a:cubicBezTo>
                <a:cubicBezTo>
                  <a:pt x="29" y="1"/>
                  <a:pt x="32" y="0"/>
                  <a:pt x="32" y="3"/>
                </a:cubicBezTo>
                <a:cubicBezTo>
                  <a:pt x="33" y="2"/>
                  <a:pt x="33" y="2"/>
                  <a:pt x="33" y="2"/>
                </a:cubicBezTo>
                <a:cubicBezTo>
                  <a:pt x="33" y="4"/>
                  <a:pt x="32" y="7"/>
                  <a:pt x="30" y="7"/>
                </a:cubicBezTo>
                <a:cubicBezTo>
                  <a:pt x="28" y="7"/>
                  <a:pt x="33" y="11"/>
                  <a:pt x="30" y="12"/>
                </a:cubicBezTo>
                <a:cubicBezTo>
                  <a:pt x="29" y="12"/>
                  <a:pt x="29" y="12"/>
                  <a:pt x="29" y="11"/>
                </a:cubicBezTo>
                <a:cubicBezTo>
                  <a:pt x="28" y="12"/>
                  <a:pt x="29" y="15"/>
                  <a:pt x="29" y="16"/>
                </a:cubicBezTo>
                <a:cubicBezTo>
                  <a:pt x="30" y="16"/>
                  <a:pt x="34" y="18"/>
                  <a:pt x="35" y="19"/>
                </a:cubicBezTo>
                <a:close/>
              </a:path>
            </a:pathLst>
          </a:custGeom>
          <a:solidFill>
            <a:srgbClr val="99AC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1350" u="sng">
              <a:solidFill>
                <a:prstClr val="black"/>
              </a:solidFill>
            </a:endParaRPr>
          </a:p>
        </p:txBody>
      </p:sp>
      <p:sp>
        <p:nvSpPr>
          <p:cNvPr id="686" name="Freeform 683"/>
          <p:cNvSpPr>
            <a:spLocks noEditPoints="1"/>
          </p:cNvSpPr>
          <p:nvPr/>
        </p:nvSpPr>
        <p:spPr bwMode="auto">
          <a:xfrm>
            <a:off x="8523852" y="3379473"/>
            <a:ext cx="737905" cy="761330"/>
          </a:xfrm>
          <a:custGeom>
            <a:avLst/>
            <a:gdLst>
              <a:gd name="T0" fmla="*/ 18 w 80"/>
              <a:gd name="T1" fmla="*/ 66 h 82"/>
              <a:gd name="T2" fmla="*/ 3 w 80"/>
              <a:gd name="T3" fmla="*/ 42 h 82"/>
              <a:gd name="T4" fmla="*/ 1 w 80"/>
              <a:gd name="T5" fmla="*/ 37 h 82"/>
              <a:gd name="T6" fmla="*/ 8 w 80"/>
              <a:gd name="T7" fmla="*/ 35 h 82"/>
              <a:gd name="T8" fmla="*/ 6 w 80"/>
              <a:gd name="T9" fmla="*/ 32 h 82"/>
              <a:gd name="T10" fmla="*/ 9 w 80"/>
              <a:gd name="T11" fmla="*/ 25 h 82"/>
              <a:gd name="T12" fmla="*/ 18 w 80"/>
              <a:gd name="T13" fmla="*/ 15 h 82"/>
              <a:gd name="T14" fmla="*/ 17 w 80"/>
              <a:gd name="T15" fmla="*/ 4 h 82"/>
              <a:gd name="T16" fmla="*/ 32 w 80"/>
              <a:gd name="T17" fmla="*/ 0 h 82"/>
              <a:gd name="T18" fmla="*/ 32 w 80"/>
              <a:gd name="T19" fmla="*/ 12 h 82"/>
              <a:gd name="T20" fmla="*/ 36 w 80"/>
              <a:gd name="T21" fmla="*/ 18 h 82"/>
              <a:gd name="T22" fmla="*/ 38 w 80"/>
              <a:gd name="T23" fmla="*/ 25 h 82"/>
              <a:gd name="T24" fmla="*/ 54 w 80"/>
              <a:gd name="T25" fmla="*/ 28 h 82"/>
              <a:gd name="T26" fmla="*/ 58 w 80"/>
              <a:gd name="T27" fmla="*/ 28 h 82"/>
              <a:gd name="T28" fmla="*/ 60 w 80"/>
              <a:gd name="T29" fmla="*/ 29 h 82"/>
              <a:gd name="T30" fmla="*/ 69 w 80"/>
              <a:gd name="T31" fmla="*/ 23 h 82"/>
              <a:gd name="T32" fmla="*/ 77 w 80"/>
              <a:gd name="T33" fmla="*/ 24 h 82"/>
              <a:gd name="T34" fmla="*/ 69 w 80"/>
              <a:gd name="T35" fmla="*/ 39 h 82"/>
              <a:gd name="T36" fmla="*/ 65 w 80"/>
              <a:gd name="T37" fmla="*/ 40 h 82"/>
              <a:gd name="T38" fmla="*/ 58 w 80"/>
              <a:gd name="T39" fmla="*/ 32 h 82"/>
              <a:gd name="T40" fmla="*/ 57 w 80"/>
              <a:gd name="T41" fmla="*/ 33 h 82"/>
              <a:gd name="T42" fmla="*/ 57 w 80"/>
              <a:gd name="T43" fmla="*/ 42 h 82"/>
              <a:gd name="T44" fmla="*/ 55 w 80"/>
              <a:gd name="T45" fmla="*/ 46 h 82"/>
              <a:gd name="T46" fmla="*/ 48 w 80"/>
              <a:gd name="T47" fmla="*/ 51 h 82"/>
              <a:gd name="T48" fmla="*/ 36 w 80"/>
              <a:gd name="T49" fmla="*/ 61 h 82"/>
              <a:gd name="T50" fmla="*/ 34 w 80"/>
              <a:gd name="T51" fmla="*/ 65 h 82"/>
              <a:gd name="T52" fmla="*/ 30 w 80"/>
              <a:gd name="T53" fmla="*/ 79 h 82"/>
              <a:gd name="T54" fmla="*/ 21 w 80"/>
              <a:gd name="T55" fmla="*/ 69 h 82"/>
              <a:gd name="T56" fmla="*/ 29 w 80"/>
              <a:gd name="T57" fmla="*/ 78 h 82"/>
              <a:gd name="T58" fmla="*/ 33 w 80"/>
              <a:gd name="T59" fmla="*/ 63 h 82"/>
              <a:gd name="T60" fmla="*/ 42 w 80"/>
              <a:gd name="T61" fmla="*/ 54 h 82"/>
              <a:gd name="T62" fmla="*/ 53 w 80"/>
              <a:gd name="T63" fmla="*/ 44 h 82"/>
              <a:gd name="T64" fmla="*/ 55 w 80"/>
              <a:gd name="T65" fmla="*/ 33 h 82"/>
              <a:gd name="T66" fmla="*/ 40 w 80"/>
              <a:gd name="T67" fmla="*/ 28 h 82"/>
              <a:gd name="T68" fmla="*/ 33 w 80"/>
              <a:gd name="T69" fmla="*/ 18 h 82"/>
              <a:gd name="T70" fmla="*/ 30 w 80"/>
              <a:gd name="T71" fmla="*/ 9 h 82"/>
              <a:gd name="T72" fmla="*/ 32 w 80"/>
              <a:gd name="T73" fmla="*/ 2 h 82"/>
              <a:gd name="T74" fmla="*/ 18 w 80"/>
              <a:gd name="T75" fmla="*/ 5 h 82"/>
              <a:gd name="T76" fmla="*/ 20 w 80"/>
              <a:gd name="T77" fmla="*/ 11 h 82"/>
              <a:gd name="T78" fmla="*/ 19 w 80"/>
              <a:gd name="T79" fmla="*/ 16 h 82"/>
              <a:gd name="T80" fmla="*/ 8 w 80"/>
              <a:gd name="T81" fmla="*/ 26 h 82"/>
              <a:gd name="T82" fmla="*/ 9 w 80"/>
              <a:gd name="T83" fmla="*/ 33 h 82"/>
              <a:gd name="T84" fmla="*/ 4 w 80"/>
              <a:gd name="T85" fmla="*/ 37 h 82"/>
              <a:gd name="T86" fmla="*/ 10 w 80"/>
              <a:gd name="T87" fmla="*/ 46 h 82"/>
              <a:gd name="T88" fmla="*/ 15 w 80"/>
              <a:gd name="T89" fmla="*/ 53 h 82"/>
              <a:gd name="T90" fmla="*/ 56 w 80"/>
              <a:gd name="T91" fmla="*/ 43 h 82"/>
              <a:gd name="T92" fmla="*/ 67 w 80"/>
              <a:gd name="T93" fmla="*/ 41 h 82"/>
              <a:gd name="T94" fmla="*/ 79 w 80"/>
              <a:gd name="T95" fmla="*/ 26 h 82"/>
              <a:gd name="T96" fmla="*/ 70 w 80"/>
              <a:gd name="T97" fmla="*/ 24 h 82"/>
              <a:gd name="T98" fmla="*/ 59 w 80"/>
              <a:gd name="T99" fmla="*/ 30 h 82"/>
              <a:gd name="T100" fmla="*/ 65 w 80"/>
              <a:gd name="T101" fmla="*/ 35 h 82"/>
              <a:gd name="T102" fmla="*/ 56 w 80"/>
              <a:gd name="T103" fmla="*/ 29 h 82"/>
              <a:gd name="T104" fmla="*/ 56 w 80"/>
              <a:gd name="T105" fmla="*/ 28 h 82"/>
              <a:gd name="T106" fmla="*/ 56 w 80"/>
              <a:gd name="T107" fmla="*/ 29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0" h="82">
                <a:moveTo>
                  <a:pt x="27" y="82"/>
                </a:moveTo>
                <a:cubicBezTo>
                  <a:pt x="25" y="82"/>
                  <a:pt x="24" y="79"/>
                  <a:pt x="23" y="78"/>
                </a:cubicBezTo>
                <a:cubicBezTo>
                  <a:pt x="21" y="72"/>
                  <a:pt x="21" y="72"/>
                  <a:pt x="21" y="72"/>
                </a:cubicBezTo>
                <a:cubicBezTo>
                  <a:pt x="21" y="72"/>
                  <a:pt x="21" y="72"/>
                  <a:pt x="20" y="71"/>
                </a:cubicBezTo>
                <a:cubicBezTo>
                  <a:pt x="20" y="71"/>
                  <a:pt x="20" y="70"/>
                  <a:pt x="19" y="70"/>
                </a:cubicBezTo>
                <a:cubicBezTo>
                  <a:pt x="19" y="69"/>
                  <a:pt x="19" y="68"/>
                  <a:pt x="18" y="66"/>
                </a:cubicBezTo>
                <a:cubicBezTo>
                  <a:pt x="17" y="65"/>
                  <a:pt x="16" y="63"/>
                  <a:pt x="16" y="62"/>
                </a:cubicBezTo>
                <a:cubicBezTo>
                  <a:pt x="16" y="61"/>
                  <a:pt x="15" y="60"/>
                  <a:pt x="15" y="59"/>
                </a:cubicBezTo>
                <a:cubicBezTo>
                  <a:pt x="13" y="55"/>
                  <a:pt x="12" y="46"/>
                  <a:pt x="13" y="43"/>
                </a:cubicBezTo>
                <a:cubicBezTo>
                  <a:pt x="13" y="43"/>
                  <a:pt x="13" y="43"/>
                  <a:pt x="13" y="44"/>
                </a:cubicBezTo>
                <a:cubicBezTo>
                  <a:pt x="12" y="45"/>
                  <a:pt x="12" y="47"/>
                  <a:pt x="10" y="47"/>
                </a:cubicBezTo>
                <a:cubicBezTo>
                  <a:pt x="7" y="47"/>
                  <a:pt x="4" y="45"/>
                  <a:pt x="3" y="42"/>
                </a:cubicBezTo>
                <a:cubicBezTo>
                  <a:pt x="3" y="42"/>
                  <a:pt x="3" y="42"/>
                  <a:pt x="3" y="42"/>
                </a:cubicBezTo>
                <a:cubicBezTo>
                  <a:pt x="4" y="41"/>
                  <a:pt x="4" y="41"/>
                  <a:pt x="4" y="41"/>
                </a:cubicBezTo>
                <a:cubicBezTo>
                  <a:pt x="5" y="41"/>
                  <a:pt x="5" y="41"/>
                  <a:pt x="5" y="41"/>
                </a:cubicBezTo>
                <a:cubicBezTo>
                  <a:pt x="3" y="41"/>
                  <a:pt x="2" y="40"/>
                  <a:pt x="1" y="39"/>
                </a:cubicBezTo>
                <a:cubicBezTo>
                  <a:pt x="0" y="38"/>
                  <a:pt x="0" y="38"/>
                  <a:pt x="0" y="38"/>
                </a:cubicBezTo>
                <a:cubicBezTo>
                  <a:pt x="1" y="37"/>
                  <a:pt x="1" y="37"/>
                  <a:pt x="1" y="37"/>
                </a:cubicBezTo>
                <a:cubicBezTo>
                  <a:pt x="1" y="37"/>
                  <a:pt x="2" y="37"/>
                  <a:pt x="2" y="37"/>
                </a:cubicBezTo>
                <a:cubicBezTo>
                  <a:pt x="3" y="37"/>
                  <a:pt x="3" y="37"/>
                  <a:pt x="3" y="36"/>
                </a:cubicBezTo>
                <a:cubicBezTo>
                  <a:pt x="3" y="35"/>
                  <a:pt x="3" y="35"/>
                  <a:pt x="3" y="35"/>
                </a:cubicBezTo>
                <a:cubicBezTo>
                  <a:pt x="4" y="36"/>
                  <a:pt x="4" y="36"/>
                  <a:pt x="4" y="36"/>
                </a:cubicBezTo>
                <a:cubicBezTo>
                  <a:pt x="6" y="36"/>
                  <a:pt x="6" y="36"/>
                  <a:pt x="8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6"/>
                  <a:pt x="9" y="36"/>
                </a:cubicBezTo>
                <a:cubicBezTo>
                  <a:pt x="9" y="36"/>
                  <a:pt x="9" y="36"/>
                  <a:pt x="9" y="36"/>
                </a:cubicBezTo>
                <a:cubicBezTo>
                  <a:pt x="9" y="36"/>
                  <a:pt x="8" y="34"/>
                  <a:pt x="8" y="34"/>
                </a:cubicBezTo>
                <a:cubicBezTo>
                  <a:pt x="8" y="33"/>
                  <a:pt x="8" y="33"/>
                  <a:pt x="8" y="33"/>
                </a:cubicBezTo>
                <a:cubicBezTo>
                  <a:pt x="8" y="33"/>
                  <a:pt x="8" y="33"/>
                  <a:pt x="7" y="33"/>
                </a:cubicBezTo>
                <a:cubicBezTo>
                  <a:pt x="7" y="33"/>
                  <a:pt x="7" y="33"/>
                  <a:pt x="6" y="32"/>
                </a:cubicBezTo>
                <a:cubicBezTo>
                  <a:pt x="6" y="32"/>
                  <a:pt x="6" y="31"/>
                  <a:pt x="6" y="31"/>
                </a:cubicBezTo>
                <a:cubicBezTo>
                  <a:pt x="6" y="31"/>
                  <a:pt x="6" y="30"/>
                  <a:pt x="6" y="30"/>
                </a:cubicBezTo>
                <a:cubicBezTo>
                  <a:pt x="5" y="30"/>
                  <a:pt x="5" y="30"/>
                  <a:pt x="5" y="30"/>
                </a:cubicBezTo>
                <a:cubicBezTo>
                  <a:pt x="5" y="29"/>
                  <a:pt x="5" y="27"/>
                  <a:pt x="7" y="25"/>
                </a:cubicBezTo>
                <a:cubicBezTo>
                  <a:pt x="8" y="24"/>
                  <a:pt x="8" y="24"/>
                  <a:pt x="8" y="24"/>
                </a:cubicBezTo>
                <a:cubicBezTo>
                  <a:pt x="9" y="25"/>
                  <a:pt x="9" y="25"/>
                  <a:pt x="9" y="25"/>
                </a:cubicBezTo>
                <a:cubicBezTo>
                  <a:pt x="9" y="26"/>
                  <a:pt x="9" y="26"/>
                  <a:pt x="9" y="26"/>
                </a:cubicBezTo>
                <a:cubicBezTo>
                  <a:pt x="11" y="26"/>
                  <a:pt x="13" y="22"/>
                  <a:pt x="15" y="20"/>
                </a:cubicBezTo>
                <a:cubicBezTo>
                  <a:pt x="16" y="18"/>
                  <a:pt x="17" y="17"/>
                  <a:pt x="18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4"/>
                  <a:pt x="18" y="14"/>
                  <a:pt x="19" y="13"/>
                </a:cubicBezTo>
                <a:cubicBezTo>
                  <a:pt x="19" y="13"/>
                  <a:pt x="19" y="13"/>
                  <a:pt x="20" y="13"/>
                </a:cubicBezTo>
                <a:cubicBezTo>
                  <a:pt x="19" y="13"/>
                  <a:pt x="19" y="13"/>
                  <a:pt x="19" y="12"/>
                </a:cubicBezTo>
                <a:cubicBezTo>
                  <a:pt x="18" y="11"/>
                  <a:pt x="16" y="9"/>
                  <a:pt x="17" y="7"/>
                </a:cubicBezTo>
                <a:cubicBezTo>
                  <a:pt x="17" y="7"/>
                  <a:pt x="16" y="6"/>
                  <a:pt x="16" y="5"/>
                </a:cubicBezTo>
                <a:cubicBezTo>
                  <a:pt x="16" y="5"/>
                  <a:pt x="16" y="4"/>
                  <a:pt x="17" y="4"/>
                </a:cubicBezTo>
                <a:cubicBezTo>
                  <a:pt x="18" y="3"/>
                  <a:pt x="19" y="4"/>
                  <a:pt x="20" y="4"/>
                </a:cubicBezTo>
                <a:cubicBezTo>
                  <a:pt x="22" y="4"/>
                  <a:pt x="23" y="4"/>
                  <a:pt x="23" y="4"/>
                </a:cubicBezTo>
                <a:cubicBezTo>
                  <a:pt x="24" y="4"/>
                  <a:pt x="25" y="3"/>
                  <a:pt x="26" y="3"/>
                </a:cubicBezTo>
                <a:cubicBezTo>
                  <a:pt x="26" y="2"/>
                  <a:pt x="27" y="2"/>
                  <a:pt x="28" y="1"/>
                </a:cubicBezTo>
                <a:cubicBezTo>
                  <a:pt x="29" y="1"/>
                  <a:pt x="29" y="1"/>
                  <a:pt x="29" y="1"/>
                </a:cubicBezTo>
                <a:cubicBezTo>
                  <a:pt x="30" y="1"/>
                  <a:pt x="31" y="0"/>
                  <a:pt x="32" y="0"/>
                </a:cubicBezTo>
                <a:cubicBezTo>
                  <a:pt x="32" y="0"/>
                  <a:pt x="33" y="0"/>
                  <a:pt x="34" y="2"/>
                </a:cubicBezTo>
                <a:cubicBezTo>
                  <a:pt x="35" y="1"/>
                  <a:pt x="35" y="1"/>
                  <a:pt x="35" y="1"/>
                </a:cubicBezTo>
                <a:cubicBezTo>
                  <a:pt x="35" y="2"/>
                  <a:pt x="35" y="2"/>
                  <a:pt x="35" y="2"/>
                </a:cubicBezTo>
                <a:cubicBezTo>
                  <a:pt x="34" y="4"/>
                  <a:pt x="33" y="7"/>
                  <a:pt x="31" y="8"/>
                </a:cubicBezTo>
                <a:cubicBezTo>
                  <a:pt x="31" y="8"/>
                  <a:pt x="31" y="8"/>
                  <a:pt x="32" y="8"/>
                </a:cubicBezTo>
                <a:cubicBezTo>
                  <a:pt x="32" y="9"/>
                  <a:pt x="33" y="10"/>
                  <a:pt x="32" y="12"/>
                </a:cubicBezTo>
                <a:cubicBezTo>
                  <a:pt x="32" y="12"/>
                  <a:pt x="32" y="13"/>
                  <a:pt x="31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0" y="14"/>
                  <a:pt x="31" y="15"/>
                  <a:pt x="31" y="16"/>
                </a:cubicBezTo>
                <a:cubicBezTo>
                  <a:pt x="31" y="16"/>
                  <a:pt x="33" y="17"/>
                  <a:pt x="34" y="17"/>
                </a:cubicBezTo>
                <a:cubicBezTo>
                  <a:pt x="35" y="18"/>
                  <a:pt x="36" y="18"/>
                  <a:pt x="36" y="18"/>
                </a:cubicBezTo>
                <a:cubicBezTo>
                  <a:pt x="37" y="19"/>
                  <a:pt x="37" y="19"/>
                  <a:pt x="37" y="19"/>
                </a:cubicBezTo>
                <a:cubicBezTo>
                  <a:pt x="36" y="20"/>
                  <a:pt x="36" y="20"/>
                  <a:pt x="36" y="20"/>
                </a:cubicBezTo>
                <a:cubicBezTo>
                  <a:pt x="35" y="20"/>
                  <a:pt x="35" y="21"/>
                  <a:pt x="34" y="22"/>
                </a:cubicBezTo>
                <a:cubicBezTo>
                  <a:pt x="34" y="23"/>
                  <a:pt x="34" y="23"/>
                  <a:pt x="35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7" y="24"/>
                  <a:pt x="37" y="25"/>
                  <a:pt x="38" y="25"/>
                </a:cubicBezTo>
                <a:cubicBezTo>
                  <a:pt x="39" y="26"/>
                  <a:pt x="40" y="27"/>
                  <a:pt x="41" y="27"/>
                </a:cubicBezTo>
                <a:cubicBezTo>
                  <a:pt x="41" y="27"/>
                  <a:pt x="42" y="27"/>
                  <a:pt x="42" y="27"/>
                </a:cubicBezTo>
                <a:cubicBezTo>
                  <a:pt x="43" y="27"/>
                  <a:pt x="43" y="27"/>
                  <a:pt x="44" y="27"/>
                </a:cubicBezTo>
                <a:cubicBezTo>
                  <a:pt x="44" y="27"/>
                  <a:pt x="45" y="27"/>
                  <a:pt x="45" y="27"/>
                </a:cubicBezTo>
                <a:cubicBezTo>
                  <a:pt x="47" y="29"/>
                  <a:pt x="50" y="30"/>
                  <a:pt x="53" y="30"/>
                </a:cubicBezTo>
                <a:cubicBezTo>
                  <a:pt x="54" y="30"/>
                  <a:pt x="54" y="29"/>
                  <a:pt x="54" y="28"/>
                </a:cubicBezTo>
                <a:cubicBezTo>
                  <a:pt x="54" y="27"/>
                  <a:pt x="54" y="26"/>
                  <a:pt x="54" y="25"/>
                </a:cubicBezTo>
                <a:cubicBezTo>
                  <a:pt x="55" y="25"/>
                  <a:pt x="56" y="25"/>
                  <a:pt x="56" y="25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6"/>
                  <a:pt x="57" y="27"/>
                  <a:pt x="58" y="27"/>
                </a:cubicBezTo>
                <a:cubicBezTo>
                  <a:pt x="58" y="28"/>
                  <a:pt x="58" y="28"/>
                  <a:pt x="58" y="28"/>
                </a:cubicBezTo>
                <a:cubicBezTo>
                  <a:pt x="58" y="28"/>
                  <a:pt x="58" y="28"/>
                  <a:pt x="58" y="28"/>
                </a:cubicBezTo>
                <a:cubicBezTo>
                  <a:pt x="57" y="28"/>
                  <a:pt x="57" y="28"/>
                  <a:pt x="57" y="28"/>
                </a:cubicBezTo>
                <a:cubicBezTo>
                  <a:pt x="57" y="28"/>
                  <a:pt x="58" y="29"/>
                  <a:pt x="59" y="29"/>
                </a:cubicBezTo>
                <a:cubicBezTo>
                  <a:pt x="59" y="28"/>
                  <a:pt x="59" y="28"/>
                  <a:pt x="59" y="28"/>
                </a:cubicBezTo>
                <a:cubicBezTo>
                  <a:pt x="59" y="29"/>
                  <a:pt x="59" y="29"/>
                  <a:pt x="59" y="29"/>
                </a:cubicBezTo>
                <a:cubicBezTo>
                  <a:pt x="59" y="29"/>
                  <a:pt x="60" y="29"/>
                  <a:pt x="60" y="29"/>
                </a:cubicBezTo>
                <a:cubicBezTo>
                  <a:pt x="65" y="28"/>
                  <a:pt x="65" y="28"/>
                  <a:pt x="65" y="28"/>
                </a:cubicBezTo>
                <a:cubicBezTo>
                  <a:pt x="65" y="28"/>
                  <a:pt x="65" y="28"/>
                  <a:pt x="65" y="28"/>
                </a:cubicBezTo>
                <a:cubicBezTo>
                  <a:pt x="65" y="28"/>
                  <a:pt x="64" y="28"/>
                  <a:pt x="64" y="27"/>
                </a:cubicBezTo>
                <a:cubicBezTo>
                  <a:pt x="64" y="27"/>
                  <a:pt x="64" y="27"/>
                  <a:pt x="64" y="27"/>
                </a:cubicBezTo>
                <a:cubicBezTo>
                  <a:pt x="64" y="26"/>
                  <a:pt x="64" y="26"/>
                  <a:pt x="67" y="24"/>
                </a:cubicBezTo>
                <a:cubicBezTo>
                  <a:pt x="68" y="24"/>
                  <a:pt x="69" y="23"/>
                  <a:pt x="69" y="23"/>
                </a:cubicBezTo>
                <a:cubicBezTo>
                  <a:pt x="71" y="22"/>
                  <a:pt x="72" y="22"/>
                  <a:pt x="73" y="21"/>
                </a:cubicBezTo>
                <a:cubicBezTo>
                  <a:pt x="74" y="21"/>
                  <a:pt x="75" y="21"/>
                  <a:pt x="75" y="21"/>
                </a:cubicBezTo>
                <a:cubicBezTo>
                  <a:pt x="76" y="20"/>
                  <a:pt x="76" y="20"/>
                  <a:pt x="76" y="20"/>
                </a:cubicBezTo>
                <a:cubicBezTo>
                  <a:pt x="76" y="21"/>
                  <a:pt x="76" y="21"/>
                  <a:pt x="76" y="21"/>
                </a:cubicBezTo>
                <a:cubicBezTo>
                  <a:pt x="77" y="21"/>
                  <a:pt x="77" y="22"/>
                  <a:pt x="77" y="23"/>
                </a:cubicBezTo>
                <a:cubicBezTo>
                  <a:pt x="77" y="23"/>
                  <a:pt x="77" y="24"/>
                  <a:pt x="77" y="24"/>
                </a:cubicBezTo>
                <a:cubicBezTo>
                  <a:pt x="77" y="24"/>
                  <a:pt x="78" y="24"/>
                  <a:pt x="78" y="24"/>
                </a:cubicBezTo>
                <a:cubicBezTo>
                  <a:pt x="79" y="24"/>
                  <a:pt x="80" y="24"/>
                  <a:pt x="80" y="26"/>
                </a:cubicBezTo>
                <a:cubicBezTo>
                  <a:pt x="80" y="26"/>
                  <a:pt x="80" y="27"/>
                  <a:pt x="79" y="27"/>
                </a:cubicBezTo>
                <a:cubicBezTo>
                  <a:pt x="79" y="28"/>
                  <a:pt x="78" y="29"/>
                  <a:pt x="77" y="29"/>
                </a:cubicBezTo>
                <a:cubicBezTo>
                  <a:pt x="76" y="29"/>
                  <a:pt x="74" y="30"/>
                  <a:pt x="74" y="31"/>
                </a:cubicBezTo>
                <a:cubicBezTo>
                  <a:pt x="74" y="33"/>
                  <a:pt x="72" y="38"/>
                  <a:pt x="69" y="39"/>
                </a:cubicBezTo>
                <a:cubicBezTo>
                  <a:pt x="69" y="39"/>
                  <a:pt x="69" y="39"/>
                  <a:pt x="69" y="40"/>
                </a:cubicBezTo>
                <a:cubicBezTo>
                  <a:pt x="69" y="42"/>
                  <a:pt x="69" y="44"/>
                  <a:pt x="67" y="44"/>
                </a:cubicBezTo>
                <a:cubicBezTo>
                  <a:pt x="66" y="44"/>
                  <a:pt x="66" y="44"/>
                  <a:pt x="66" y="44"/>
                </a:cubicBezTo>
                <a:cubicBezTo>
                  <a:pt x="66" y="41"/>
                  <a:pt x="66" y="41"/>
                  <a:pt x="66" y="41"/>
                </a:cubicBezTo>
                <a:cubicBezTo>
                  <a:pt x="65" y="41"/>
                  <a:pt x="65" y="40"/>
                  <a:pt x="65" y="40"/>
                </a:cubicBezTo>
                <a:cubicBezTo>
                  <a:pt x="65" y="40"/>
                  <a:pt x="65" y="40"/>
                  <a:pt x="65" y="40"/>
                </a:cubicBezTo>
                <a:cubicBezTo>
                  <a:pt x="64" y="41"/>
                  <a:pt x="64" y="41"/>
                  <a:pt x="64" y="41"/>
                </a:cubicBezTo>
                <a:cubicBezTo>
                  <a:pt x="64" y="41"/>
                  <a:pt x="64" y="41"/>
                  <a:pt x="64" y="41"/>
                </a:cubicBezTo>
                <a:cubicBezTo>
                  <a:pt x="63" y="40"/>
                  <a:pt x="62" y="39"/>
                  <a:pt x="62" y="39"/>
                </a:cubicBezTo>
                <a:cubicBezTo>
                  <a:pt x="62" y="37"/>
                  <a:pt x="63" y="36"/>
                  <a:pt x="64" y="35"/>
                </a:cubicBezTo>
                <a:cubicBezTo>
                  <a:pt x="64" y="35"/>
                  <a:pt x="64" y="35"/>
                  <a:pt x="64" y="35"/>
                </a:cubicBezTo>
                <a:cubicBezTo>
                  <a:pt x="62" y="35"/>
                  <a:pt x="59" y="34"/>
                  <a:pt x="58" y="32"/>
                </a:cubicBezTo>
                <a:cubicBezTo>
                  <a:pt x="58" y="32"/>
                  <a:pt x="57" y="32"/>
                  <a:pt x="57" y="3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1"/>
                  <a:pt x="56" y="31"/>
                  <a:pt x="56" y="31"/>
                </a:cubicBezTo>
                <a:cubicBezTo>
                  <a:pt x="55" y="32"/>
                  <a:pt x="56" y="32"/>
                  <a:pt x="56" y="32"/>
                </a:cubicBezTo>
                <a:cubicBezTo>
                  <a:pt x="56" y="33"/>
                  <a:pt x="57" y="33"/>
                  <a:pt x="57" y="33"/>
                </a:cubicBezTo>
                <a:cubicBezTo>
                  <a:pt x="57" y="35"/>
                  <a:pt x="57" y="35"/>
                  <a:pt x="57" y="35"/>
                </a:cubicBezTo>
                <a:cubicBezTo>
                  <a:pt x="56" y="34"/>
                  <a:pt x="56" y="34"/>
                  <a:pt x="56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5"/>
                  <a:pt x="56" y="35"/>
                  <a:pt x="56" y="36"/>
                </a:cubicBezTo>
                <a:cubicBezTo>
                  <a:pt x="56" y="37"/>
                  <a:pt x="56" y="37"/>
                  <a:pt x="56" y="38"/>
                </a:cubicBezTo>
                <a:cubicBezTo>
                  <a:pt x="56" y="39"/>
                  <a:pt x="57" y="41"/>
                  <a:pt x="57" y="42"/>
                </a:cubicBezTo>
                <a:cubicBezTo>
                  <a:pt x="57" y="43"/>
                  <a:pt x="57" y="43"/>
                  <a:pt x="57" y="44"/>
                </a:cubicBezTo>
                <a:cubicBezTo>
                  <a:pt x="58" y="45"/>
                  <a:pt x="58" y="45"/>
                  <a:pt x="58" y="45"/>
                </a:cubicBezTo>
                <a:cubicBezTo>
                  <a:pt x="56" y="45"/>
                  <a:pt x="56" y="45"/>
                  <a:pt x="56" y="45"/>
                </a:cubicBezTo>
                <a:cubicBezTo>
                  <a:pt x="56" y="45"/>
                  <a:pt x="56" y="45"/>
                  <a:pt x="56" y="45"/>
                </a:cubicBezTo>
                <a:cubicBezTo>
                  <a:pt x="56" y="45"/>
                  <a:pt x="56" y="45"/>
                  <a:pt x="56" y="45"/>
                </a:cubicBezTo>
                <a:cubicBezTo>
                  <a:pt x="55" y="46"/>
                  <a:pt x="55" y="46"/>
                  <a:pt x="55" y="46"/>
                </a:cubicBezTo>
                <a:cubicBezTo>
                  <a:pt x="54" y="45"/>
                  <a:pt x="54" y="45"/>
                  <a:pt x="54" y="45"/>
                </a:cubicBezTo>
                <a:cubicBezTo>
                  <a:pt x="54" y="44"/>
                  <a:pt x="54" y="44"/>
                  <a:pt x="54" y="44"/>
                </a:cubicBezTo>
                <a:cubicBezTo>
                  <a:pt x="54" y="44"/>
                  <a:pt x="54" y="45"/>
                  <a:pt x="53" y="45"/>
                </a:cubicBezTo>
                <a:cubicBezTo>
                  <a:pt x="53" y="45"/>
                  <a:pt x="52" y="45"/>
                  <a:pt x="52" y="46"/>
                </a:cubicBezTo>
                <a:cubicBezTo>
                  <a:pt x="52" y="48"/>
                  <a:pt x="50" y="50"/>
                  <a:pt x="48" y="51"/>
                </a:cubicBezTo>
                <a:cubicBezTo>
                  <a:pt x="48" y="51"/>
                  <a:pt x="48" y="51"/>
                  <a:pt x="48" y="51"/>
                </a:cubicBezTo>
                <a:cubicBezTo>
                  <a:pt x="47" y="51"/>
                  <a:pt x="46" y="52"/>
                  <a:pt x="46" y="52"/>
                </a:cubicBezTo>
                <a:cubicBezTo>
                  <a:pt x="45" y="53"/>
                  <a:pt x="45" y="54"/>
                  <a:pt x="44" y="54"/>
                </a:cubicBezTo>
                <a:cubicBezTo>
                  <a:pt x="44" y="54"/>
                  <a:pt x="44" y="55"/>
                  <a:pt x="43" y="55"/>
                </a:cubicBezTo>
                <a:cubicBezTo>
                  <a:pt x="42" y="56"/>
                  <a:pt x="40" y="57"/>
                  <a:pt x="40" y="58"/>
                </a:cubicBezTo>
                <a:cubicBezTo>
                  <a:pt x="39" y="59"/>
                  <a:pt x="39" y="59"/>
                  <a:pt x="38" y="59"/>
                </a:cubicBezTo>
                <a:cubicBezTo>
                  <a:pt x="37" y="60"/>
                  <a:pt x="37" y="60"/>
                  <a:pt x="36" y="61"/>
                </a:cubicBezTo>
                <a:cubicBezTo>
                  <a:pt x="36" y="61"/>
                  <a:pt x="36" y="61"/>
                  <a:pt x="35" y="61"/>
                </a:cubicBezTo>
                <a:cubicBezTo>
                  <a:pt x="35" y="61"/>
                  <a:pt x="35" y="61"/>
                  <a:pt x="35" y="61"/>
                </a:cubicBezTo>
                <a:cubicBezTo>
                  <a:pt x="34" y="61"/>
                  <a:pt x="34" y="61"/>
                  <a:pt x="34" y="61"/>
                </a:cubicBezTo>
                <a:cubicBezTo>
                  <a:pt x="34" y="62"/>
                  <a:pt x="34" y="62"/>
                  <a:pt x="34" y="63"/>
                </a:cubicBezTo>
                <a:cubicBezTo>
                  <a:pt x="34" y="64"/>
                  <a:pt x="34" y="64"/>
                  <a:pt x="34" y="64"/>
                </a:cubicBezTo>
                <a:cubicBezTo>
                  <a:pt x="34" y="64"/>
                  <a:pt x="34" y="65"/>
                  <a:pt x="34" y="65"/>
                </a:cubicBezTo>
                <a:cubicBezTo>
                  <a:pt x="34" y="67"/>
                  <a:pt x="34" y="68"/>
                  <a:pt x="34" y="69"/>
                </a:cubicBezTo>
                <a:cubicBezTo>
                  <a:pt x="33" y="71"/>
                  <a:pt x="33" y="73"/>
                  <a:pt x="33" y="75"/>
                </a:cubicBezTo>
                <a:cubicBezTo>
                  <a:pt x="33" y="76"/>
                  <a:pt x="33" y="76"/>
                  <a:pt x="33" y="76"/>
                </a:cubicBezTo>
                <a:cubicBezTo>
                  <a:pt x="33" y="76"/>
                  <a:pt x="33" y="76"/>
                  <a:pt x="33" y="76"/>
                </a:cubicBezTo>
                <a:cubicBezTo>
                  <a:pt x="32" y="76"/>
                  <a:pt x="31" y="77"/>
                  <a:pt x="31" y="77"/>
                </a:cubicBezTo>
                <a:cubicBezTo>
                  <a:pt x="31" y="78"/>
                  <a:pt x="30" y="79"/>
                  <a:pt x="30" y="79"/>
                </a:cubicBezTo>
                <a:cubicBezTo>
                  <a:pt x="29" y="79"/>
                  <a:pt x="29" y="79"/>
                  <a:pt x="29" y="80"/>
                </a:cubicBezTo>
                <a:cubicBezTo>
                  <a:pt x="28" y="81"/>
                  <a:pt x="28" y="82"/>
                  <a:pt x="27" y="82"/>
                </a:cubicBezTo>
                <a:close/>
                <a:moveTo>
                  <a:pt x="18" y="60"/>
                </a:moveTo>
                <a:cubicBezTo>
                  <a:pt x="18" y="61"/>
                  <a:pt x="18" y="61"/>
                  <a:pt x="18" y="61"/>
                </a:cubicBezTo>
                <a:cubicBezTo>
                  <a:pt x="18" y="63"/>
                  <a:pt x="18" y="64"/>
                  <a:pt x="19" y="66"/>
                </a:cubicBezTo>
                <a:cubicBezTo>
                  <a:pt x="20" y="67"/>
                  <a:pt x="20" y="68"/>
                  <a:pt x="21" y="69"/>
                </a:cubicBezTo>
                <a:cubicBezTo>
                  <a:pt x="21" y="70"/>
                  <a:pt x="21" y="70"/>
                  <a:pt x="21" y="71"/>
                </a:cubicBezTo>
                <a:cubicBezTo>
                  <a:pt x="22" y="71"/>
                  <a:pt x="22" y="71"/>
                  <a:pt x="23" y="72"/>
                </a:cubicBezTo>
                <a:cubicBezTo>
                  <a:pt x="24" y="77"/>
                  <a:pt x="24" y="77"/>
                  <a:pt x="24" y="77"/>
                </a:cubicBezTo>
                <a:cubicBezTo>
                  <a:pt x="25" y="78"/>
                  <a:pt x="26" y="80"/>
                  <a:pt x="27" y="80"/>
                </a:cubicBezTo>
                <a:cubicBezTo>
                  <a:pt x="27" y="80"/>
                  <a:pt x="27" y="80"/>
                  <a:pt x="27" y="80"/>
                </a:cubicBezTo>
                <a:cubicBezTo>
                  <a:pt x="28" y="78"/>
                  <a:pt x="29" y="78"/>
                  <a:pt x="29" y="78"/>
                </a:cubicBezTo>
                <a:cubicBezTo>
                  <a:pt x="29" y="78"/>
                  <a:pt x="30" y="77"/>
                  <a:pt x="30" y="77"/>
                </a:cubicBezTo>
                <a:cubicBezTo>
                  <a:pt x="30" y="76"/>
                  <a:pt x="31" y="75"/>
                  <a:pt x="32" y="74"/>
                </a:cubicBezTo>
                <a:cubicBezTo>
                  <a:pt x="32" y="72"/>
                  <a:pt x="32" y="71"/>
                  <a:pt x="33" y="69"/>
                </a:cubicBezTo>
                <a:cubicBezTo>
                  <a:pt x="33" y="68"/>
                  <a:pt x="33" y="67"/>
                  <a:pt x="33" y="66"/>
                </a:cubicBezTo>
                <a:cubicBezTo>
                  <a:pt x="33" y="65"/>
                  <a:pt x="33" y="64"/>
                  <a:pt x="33" y="64"/>
                </a:cubicBezTo>
                <a:cubicBezTo>
                  <a:pt x="33" y="63"/>
                  <a:pt x="33" y="63"/>
                  <a:pt x="33" y="63"/>
                </a:cubicBezTo>
                <a:cubicBezTo>
                  <a:pt x="33" y="62"/>
                  <a:pt x="33" y="61"/>
                  <a:pt x="33" y="60"/>
                </a:cubicBezTo>
                <a:cubicBezTo>
                  <a:pt x="34" y="60"/>
                  <a:pt x="34" y="60"/>
                  <a:pt x="35" y="60"/>
                </a:cubicBezTo>
                <a:cubicBezTo>
                  <a:pt x="35" y="60"/>
                  <a:pt x="35" y="60"/>
                  <a:pt x="35" y="60"/>
                </a:cubicBezTo>
                <a:cubicBezTo>
                  <a:pt x="36" y="59"/>
                  <a:pt x="37" y="58"/>
                  <a:pt x="37" y="58"/>
                </a:cubicBezTo>
                <a:cubicBezTo>
                  <a:pt x="38" y="58"/>
                  <a:pt x="38" y="58"/>
                  <a:pt x="39" y="57"/>
                </a:cubicBezTo>
                <a:cubicBezTo>
                  <a:pt x="39" y="56"/>
                  <a:pt x="41" y="55"/>
                  <a:pt x="42" y="54"/>
                </a:cubicBezTo>
                <a:cubicBezTo>
                  <a:pt x="43" y="54"/>
                  <a:pt x="43" y="53"/>
                  <a:pt x="44" y="53"/>
                </a:cubicBezTo>
                <a:cubicBezTo>
                  <a:pt x="44" y="53"/>
                  <a:pt x="44" y="52"/>
                  <a:pt x="45" y="52"/>
                </a:cubicBezTo>
                <a:cubicBezTo>
                  <a:pt x="45" y="51"/>
                  <a:pt x="46" y="50"/>
                  <a:pt x="47" y="50"/>
                </a:cubicBezTo>
                <a:cubicBezTo>
                  <a:pt x="47" y="49"/>
                  <a:pt x="47" y="49"/>
                  <a:pt x="47" y="49"/>
                </a:cubicBezTo>
                <a:cubicBezTo>
                  <a:pt x="49" y="49"/>
                  <a:pt x="51" y="48"/>
                  <a:pt x="51" y="46"/>
                </a:cubicBezTo>
                <a:cubicBezTo>
                  <a:pt x="51" y="44"/>
                  <a:pt x="52" y="44"/>
                  <a:pt x="53" y="44"/>
                </a:cubicBezTo>
                <a:cubicBezTo>
                  <a:pt x="53" y="43"/>
                  <a:pt x="54" y="43"/>
                  <a:pt x="54" y="42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39"/>
                  <a:pt x="55" y="38"/>
                  <a:pt x="55" y="38"/>
                </a:cubicBezTo>
                <a:cubicBezTo>
                  <a:pt x="55" y="38"/>
                  <a:pt x="55" y="37"/>
                  <a:pt x="55" y="36"/>
                </a:cubicBezTo>
                <a:cubicBezTo>
                  <a:pt x="54" y="35"/>
                  <a:pt x="54" y="34"/>
                  <a:pt x="54" y="34"/>
                </a:cubicBezTo>
                <a:cubicBezTo>
                  <a:pt x="54" y="33"/>
                  <a:pt x="55" y="33"/>
                  <a:pt x="55" y="33"/>
                </a:cubicBezTo>
                <a:cubicBezTo>
                  <a:pt x="54" y="32"/>
                  <a:pt x="54" y="32"/>
                  <a:pt x="54" y="31"/>
                </a:cubicBezTo>
                <a:cubicBezTo>
                  <a:pt x="54" y="31"/>
                  <a:pt x="54" y="31"/>
                  <a:pt x="53" y="31"/>
                </a:cubicBezTo>
                <a:cubicBezTo>
                  <a:pt x="53" y="31"/>
                  <a:pt x="53" y="31"/>
                  <a:pt x="52" y="31"/>
                </a:cubicBezTo>
                <a:cubicBezTo>
                  <a:pt x="49" y="31"/>
                  <a:pt x="46" y="30"/>
                  <a:pt x="44" y="28"/>
                </a:cubicBezTo>
                <a:cubicBezTo>
                  <a:pt x="44" y="28"/>
                  <a:pt x="43" y="28"/>
                  <a:pt x="42" y="28"/>
                </a:cubicBezTo>
                <a:cubicBezTo>
                  <a:pt x="42" y="28"/>
                  <a:pt x="41" y="28"/>
                  <a:pt x="40" y="28"/>
                </a:cubicBezTo>
                <a:cubicBezTo>
                  <a:pt x="39" y="28"/>
                  <a:pt x="38" y="27"/>
                  <a:pt x="37" y="26"/>
                </a:cubicBezTo>
                <a:cubicBezTo>
                  <a:pt x="37" y="26"/>
                  <a:pt x="36" y="26"/>
                  <a:pt x="36" y="25"/>
                </a:cubicBezTo>
                <a:cubicBezTo>
                  <a:pt x="35" y="25"/>
                  <a:pt x="35" y="25"/>
                  <a:pt x="35" y="25"/>
                </a:cubicBezTo>
                <a:cubicBezTo>
                  <a:pt x="34" y="24"/>
                  <a:pt x="33" y="24"/>
                  <a:pt x="33" y="22"/>
                </a:cubicBezTo>
                <a:cubicBezTo>
                  <a:pt x="33" y="21"/>
                  <a:pt x="34" y="20"/>
                  <a:pt x="35" y="19"/>
                </a:cubicBezTo>
                <a:cubicBezTo>
                  <a:pt x="34" y="19"/>
                  <a:pt x="34" y="19"/>
                  <a:pt x="33" y="18"/>
                </a:cubicBezTo>
                <a:cubicBezTo>
                  <a:pt x="30" y="17"/>
                  <a:pt x="30" y="17"/>
                  <a:pt x="30" y="16"/>
                </a:cubicBezTo>
                <a:cubicBezTo>
                  <a:pt x="29" y="16"/>
                  <a:pt x="28" y="12"/>
                  <a:pt x="30" y="11"/>
                </a:cubicBezTo>
                <a:cubicBezTo>
                  <a:pt x="30" y="10"/>
                  <a:pt x="30" y="10"/>
                  <a:pt x="30" y="10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11"/>
                  <a:pt x="31" y="10"/>
                  <a:pt x="30" y="9"/>
                </a:cubicBezTo>
                <a:cubicBezTo>
                  <a:pt x="30" y="8"/>
                  <a:pt x="30" y="8"/>
                  <a:pt x="30" y="7"/>
                </a:cubicBezTo>
                <a:cubicBezTo>
                  <a:pt x="30" y="7"/>
                  <a:pt x="30" y="6"/>
                  <a:pt x="31" y="6"/>
                </a:cubicBezTo>
                <a:cubicBezTo>
                  <a:pt x="32" y="6"/>
                  <a:pt x="33" y="5"/>
                  <a:pt x="33" y="3"/>
                </a:cubicBezTo>
                <a:cubicBezTo>
                  <a:pt x="33" y="3"/>
                  <a:pt x="33" y="3"/>
                  <a:pt x="33" y="3"/>
                </a:cubicBezTo>
                <a:cubicBezTo>
                  <a:pt x="33" y="3"/>
                  <a:pt x="33" y="3"/>
                  <a:pt x="33" y="3"/>
                </a:cubicBezTo>
                <a:cubicBezTo>
                  <a:pt x="33" y="2"/>
                  <a:pt x="32" y="2"/>
                  <a:pt x="32" y="2"/>
                </a:cubicBezTo>
                <a:cubicBezTo>
                  <a:pt x="31" y="2"/>
                  <a:pt x="30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8" y="3"/>
                  <a:pt x="27" y="3"/>
                  <a:pt x="26" y="4"/>
                </a:cubicBezTo>
                <a:cubicBezTo>
                  <a:pt x="25" y="4"/>
                  <a:pt x="25" y="5"/>
                  <a:pt x="24" y="5"/>
                </a:cubicBezTo>
                <a:cubicBezTo>
                  <a:pt x="23" y="6"/>
                  <a:pt x="21" y="5"/>
                  <a:pt x="20" y="5"/>
                </a:cubicBezTo>
                <a:cubicBezTo>
                  <a:pt x="19" y="5"/>
                  <a:pt x="18" y="5"/>
                  <a:pt x="18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6"/>
                  <a:pt x="18" y="6"/>
                  <a:pt x="18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9"/>
                  <a:pt x="18" y="10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1"/>
                  <a:pt x="21" y="11"/>
                  <a:pt x="21" y="12"/>
                </a:cubicBezTo>
                <a:cubicBezTo>
                  <a:pt x="22" y="12"/>
                  <a:pt x="22" y="12"/>
                  <a:pt x="22" y="13"/>
                </a:cubicBezTo>
                <a:cubicBezTo>
                  <a:pt x="22" y="13"/>
                  <a:pt x="21" y="14"/>
                  <a:pt x="20" y="14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4"/>
                  <a:pt x="20" y="15"/>
                  <a:pt x="20" y="15"/>
                </a:cubicBezTo>
                <a:cubicBezTo>
                  <a:pt x="20" y="15"/>
                  <a:pt x="20" y="15"/>
                  <a:pt x="19" y="16"/>
                </a:cubicBezTo>
                <a:cubicBezTo>
                  <a:pt x="20" y="16"/>
                  <a:pt x="20" y="16"/>
                  <a:pt x="20" y="16"/>
                </a:cubicBezTo>
                <a:cubicBezTo>
                  <a:pt x="22" y="17"/>
                  <a:pt x="22" y="17"/>
                  <a:pt x="22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19" y="17"/>
                  <a:pt x="17" y="19"/>
                  <a:pt x="16" y="21"/>
                </a:cubicBezTo>
                <a:cubicBezTo>
                  <a:pt x="14" y="24"/>
                  <a:pt x="11" y="27"/>
                  <a:pt x="9" y="27"/>
                </a:cubicBezTo>
                <a:cubicBezTo>
                  <a:pt x="9" y="27"/>
                  <a:pt x="8" y="27"/>
                  <a:pt x="8" y="26"/>
                </a:cubicBezTo>
                <a:cubicBezTo>
                  <a:pt x="7" y="28"/>
                  <a:pt x="6" y="29"/>
                  <a:pt x="6" y="29"/>
                </a:cubicBezTo>
                <a:cubicBezTo>
                  <a:pt x="7" y="29"/>
                  <a:pt x="8" y="30"/>
                  <a:pt x="8" y="30"/>
                </a:cubicBezTo>
                <a:cubicBezTo>
                  <a:pt x="8" y="30"/>
                  <a:pt x="8" y="31"/>
                  <a:pt x="8" y="31"/>
                </a:cubicBezTo>
                <a:cubicBezTo>
                  <a:pt x="7" y="31"/>
                  <a:pt x="7" y="31"/>
                  <a:pt x="8" y="31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32"/>
                  <a:pt x="9" y="32"/>
                  <a:pt x="9" y="33"/>
                </a:cubicBezTo>
                <a:cubicBezTo>
                  <a:pt x="9" y="33"/>
                  <a:pt x="9" y="33"/>
                  <a:pt x="9" y="33"/>
                </a:cubicBezTo>
                <a:cubicBezTo>
                  <a:pt x="10" y="35"/>
                  <a:pt x="11" y="36"/>
                  <a:pt x="10" y="36"/>
                </a:cubicBezTo>
                <a:cubicBezTo>
                  <a:pt x="10" y="37"/>
                  <a:pt x="9" y="37"/>
                  <a:pt x="9" y="37"/>
                </a:cubicBezTo>
                <a:cubicBezTo>
                  <a:pt x="9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6" y="37"/>
                  <a:pt x="6" y="37"/>
                  <a:pt x="4" y="37"/>
                </a:cubicBezTo>
                <a:cubicBezTo>
                  <a:pt x="4" y="38"/>
                  <a:pt x="3" y="38"/>
                  <a:pt x="3" y="38"/>
                </a:cubicBezTo>
                <a:cubicBezTo>
                  <a:pt x="4" y="40"/>
                  <a:pt x="5" y="41"/>
                  <a:pt x="7" y="39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40"/>
                  <a:pt x="8" y="40"/>
                  <a:pt x="8" y="40"/>
                </a:cubicBezTo>
                <a:cubicBezTo>
                  <a:pt x="8" y="42"/>
                  <a:pt x="6" y="43"/>
                  <a:pt x="5" y="43"/>
                </a:cubicBezTo>
                <a:cubicBezTo>
                  <a:pt x="6" y="44"/>
                  <a:pt x="8" y="46"/>
                  <a:pt x="10" y="46"/>
                </a:cubicBezTo>
                <a:cubicBezTo>
                  <a:pt x="10" y="45"/>
                  <a:pt x="11" y="45"/>
                  <a:pt x="11" y="43"/>
                </a:cubicBezTo>
                <a:cubicBezTo>
                  <a:pt x="12" y="42"/>
                  <a:pt x="12" y="41"/>
                  <a:pt x="13" y="41"/>
                </a:cubicBezTo>
                <a:cubicBezTo>
                  <a:pt x="14" y="41"/>
                  <a:pt x="14" y="41"/>
                  <a:pt x="14" y="42"/>
                </a:cubicBezTo>
                <a:cubicBezTo>
                  <a:pt x="15" y="42"/>
                  <a:pt x="15" y="42"/>
                  <a:pt x="15" y="42"/>
                </a:cubicBezTo>
                <a:cubicBezTo>
                  <a:pt x="14" y="43"/>
                  <a:pt x="14" y="43"/>
                  <a:pt x="14" y="43"/>
                </a:cubicBezTo>
                <a:cubicBezTo>
                  <a:pt x="14" y="43"/>
                  <a:pt x="14" y="48"/>
                  <a:pt x="15" y="53"/>
                </a:cubicBezTo>
                <a:cubicBezTo>
                  <a:pt x="16" y="58"/>
                  <a:pt x="17" y="60"/>
                  <a:pt x="17" y="60"/>
                </a:cubicBezTo>
                <a:lnTo>
                  <a:pt x="18" y="60"/>
                </a:lnTo>
                <a:close/>
                <a:moveTo>
                  <a:pt x="55" y="41"/>
                </a:moveTo>
                <a:cubicBezTo>
                  <a:pt x="55" y="43"/>
                  <a:pt x="55" y="43"/>
                  <a:pt x="55" y="43"/>
                </a:cubicBezTo>
                <a:cubicBezTo>
                  <a:pt x="55" y="43"/>
                  <a:pt x="55" y="43"/>
                  <a:pt x="55" y="43"/>
                </a:cubicBezTo>
                <a:cubicBezTo>
                  <a:pt x="56" y="43"/>
                  <a:pt x="56" y="43"/>
                  <a:pt x="56" y="43"/>
                </a:cubicBezTo>
                <a:cubicBezTo>
                  <a:pt x="56" y="43"/>
                  <a:pt x="56" y="43"/>
                  <a:pt x="56" y="43"/>
                </a:cubicBezTo>
                <a:cubicBezTo>
                  <a:pt x="56" y="43"/>
                  <a:pt x="56" y="43"/>
                  <a:pt x="56" y="42"/>
                </a:cubicBezTo>
                <a:cubicBezTo>
                  <a:pt x="56" y="42"/>
                  <a:pt x="55" y="42"/>
                  <a:pt x="55" y="41"/>
                </a:cubicBezTo>
                <a:close/>
                <a:moveTo>
                  <a:pt x="66" y="36"/>
                </a:moveTo>
                <a:cubicBezTo>
                  <a:pt x="66" y="38"/>
                  <a:pt x="66" y="38"/>
                  <a:pt x="66" y="38"/>
                </a:cubicBezTo>
                <a:cubicBezTo>
                  <a:pt x="66" y="39"/>
                  <a:pt x="67" y="40"/>
                  <a:pt x="67" y="41"/>
                </a:cubicBezTo>
                <a:cubicBezTo>
                  <a:pt x="67" y="42"/>
                  <a:pt x="67" y="42"/>
                  <a:pt x="67" y="42"/>
                </a:cubicBezTo>
                <a:cubicBezTo>
                  <a:pt x="67" y="42"/>
                  <a:pt x="67" y="41"/>
                  <a:pt x="67" y="40"/>
                </a:cubicBezTo>
                <a:cubicBezTo>
                  <a:pt x="67" y="39"/>
                  <a:pt x="67" y="38"/>
                  <a:pt x="69" y="37"/>
                </a:cubicBezTo>
                <a:cubicBezTo>
                  <a:pt x="71" y="37"/>
                  <a:pt x="73" y="33"/>
                  <a:pt x="73" y="31"/>
                </a:cubicBezTo>
                <a:cubicBezTo>
                  <a:pt x="73" y="29"/>
                  <a:pt x="76" y="27"/>
                  <a:pt x="77" y="27"/>
                </a:cubicBezTo>
                <a:cubicBezTo>
                  <a:pt x="78" y="27"/>
                  <a:pt x="79" y="26"/>
                  <a:pt x="79" y="26"/>
                </a:cubicBezTo>
                <a:cubicBezTo>
                  <a:pt x="79" y="25"/>
                  <a:pt x="78" y="25"/>
                  <a:pt x="78" y="25"/>
                </a:cubicBezTo>
                <a:cubicBezTo>
                  <a:pt x="77" y="25"/>
                  <a:pt x="77" y="25"/>
                  <a:pt x="76" y="24"/>
                </a:cubicBezTo>
                <a:cubicBezTo>
                  <a:pt x="76" y="24"/>
                  <a:pt x="76" y="24"/>
                  <a:pt x="76" y="23"/>
                </a:cubicBezTo>
                <a:cubicBezTo>
                  <a:pt x="76" y="23"/>
                  <a:pt x="75" y="22"/>
                  <a:pt x="75" y="22"/>
                </a:cubicBezTo>
                <a:cubicBezTo>
                  <a:pt x="75" y="22"/>
                  <a:pt x="74" y="23"/>
                  <a:pt x="73" y="23"/>
                </a:cubicBezTo>
                <a:cubicBezTo>
                  <a:pt x="72" y="23"/>
                  <a:pt x="71" y="23"/>
                  <a:pt x="70" y="24"/>
                </a:cubicBezTo>
                <a:cubicBezTo>
                  <a:pt x="70" y="24"/>
                  <a:pt x="69" y="25"/>
                  <a:pt x="68" y="25"/>
                </a:cubicBezTo>
                <a:cubicBezTo>
                  <a:pt x="67" y="26"/>
                  <a:pt x="66" y="26"/>
                  <a:pt x="65" y="27"/>
                </a:cubicBezTo>
                <a:cubicBezTo>
                  <a:pt x="66" y="27"/>
                  <a:pt x="66" y="28"/>
                  <a:pt x="66" y="29"/>
                </a:cubicBezTo>
                <a:cubicBezTo>
                  <a:pt x="66" y="29"/>
                  <a:pt x="66" y="29"/>
                  <a:pt x="65" y="29"/>
                </a:cubicBezTo>
                <a:cubicBezTo>
                  <a:pt x="61" y="30"/>
                  <a:pt x="61" y="30"/>
                  <a:pt x="61" y="30"/>
                </a:cubicBezTo>
                <a:cubicBezTo>
                  <a:pt x="60" y="30"/>
                  <a:pt x="60" y="30"/>
                  <a:pt x="59" y="30"/>
                </a:cubicBezTo>
                <a:cubicBezTo>
                  <a:pt x="59" y="31"/>
                  <a:pt x="59" y="31"/>
                  <a:pt x="59" y="31"/>
                </a:cubicBezTo>
                <a:cubicBezTo>
                  <a:pt x="59" y="33"/>
                  <a:pt x="61" y="33"/>
                  <a:pt x="64" y="33"/>
                </a:cubicBezTo>
                <a:cubicBezTo>
                  <a:pt x="65" y="33"/>
                  <a:pt x="65" y="33"/>
                  <a:pt x="66" y="33"/>
                </a:cubicBezTo>
                <a:cubicBezTo>
                  <a:pt x="67" y="34"/>
                  <a:pt x="67" y="34"/>
                  <a:pt x="67" y="34"/>
                </a:cubicBezTo>
                <a:cubicBezTo>
                  <a:pt x="66" y="35"/>
                  <a:pt x="66" y="35"/>
                  <a:pt x="66" y="35"/>
                </a:cubicBezTo>
                <a:cubicBezTo>
                  <a:pt x="66" y="35"/>
                  <a:pt x="66" y="35"/>
                  <a:pt x="65" y="35"/>
                </a:cubicBezTo>
                <a:cubicBezTo>
                  <a:pt x="64" y="36"/>
                  <a:pt x="63" y="38"/>
                  <a:pt x="63" y="38"/>
                </a:cubicBezTo>
                <a:cubicBezTo>
                  <a:pt x="63" y="39"/>
                  <a:pt x="64" y="39"/>
                  <a:pt x="64" y="39"/>
                </a:cubicBezTo>
                <a:cubicBezTo>
                  <a:pt x="64" y="39"/>
                  <a:pt x="64" y="39"/>
                  <a:pt x="64" y="39"/>
                </a:cubicBezTo>
                <a:cubicBezTo>
                  <a:pt x="64" y="38"/>
                  <a:pt x="65" y="38"/>
                  <a:pt x="65" y="38"/>
                </a:cubicBezTo>
                <a:lnTo>
                  <a:pt x="66" y="36"/>
                </a:lnTo>
                <a:close/>
                <a:moveTo>
                  <a:pt x="56" y="29"/>
                </a:move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7" y="29"/>
                  <a:pt x="57" y="29"/>
                  <a:pt x="57" y="29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8"/>
                  <a:pt x="56" y="28"/>
                </a:cubicBezTo>
                <a:cubicBezTo>
                  <a:pt x="56" y="27"/>
                  <a:pt x="56" y="27"/>
                  <a:pt x="56" y="26"/>
                </a:cubicBezTo>
                <a:cubicBezTo>
                  <a:pt x="56" y="26"/>
                  <a:pt x="55" y="26"/>
                  <a:pt x="55" y="26"/>
                </a:cubicBezTo>
                <a:cubicBezTo>
                  <a:pt x="55" y="27"/>
                  <a:pt x="55" y="27"/>
                  <a:pt x="55" y="28"/>
                </a:cubicBezTo>
                <a:cubicBezTo>
                  <a:pt x="55" y="29"/>
                  <a:pt x="55" y="29"/>
                  <a:pt x="55" y="30"/>
                </a:cubicBezTo>
                <a:cubicBezTo>
                  <a:pt x="55" y="30"/>
                  <a:pt x="55" y="30"/>
                  <a:pt x="55" y="30"/>
                </a:cubicBezTo>
                <a:lnTo>
                  <a:pt x="56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87" name="Freeform 684"/>
          <p:cNvSpPr/>
          <p:nvPr/>
        </p:nvSpPr>
        <p:spPr bwMode="auto">
          <a:xfrm>
            <a:off x="9023596" y="2825071"/>
            <a:ext cx="776946" cy="390424"/>
          </a:xfrm>
          <a:custGeom>
            <a:avLst/>
            <a:gdLst>
              <a:gd name="T0" fmla="*/ 0 w 84"/>
              <a:gd name="T1" fmla="*/ 14 h 42"/>
              <a:gd name="T2" fmla="*/ 3 w 84"/>
              <a:gd name="T3" fmla="*/ 18 h 42"/>
              <a:gd name="T4" fmla="*/ 8 w 84"/>
              <a:gd name="T5" fmla="*/ 23 h 42"/>
              <a:gd name="T6" fmla="*/ 8 w 84"/>
              <a:gd name="T7" fmla="*/ 28 h 42"/>
              <a:gd name="T8" fmla="*/ 14 w 84"/>
              <a:gd name="T9" fmla="*/ 29 h 42"/>
              <a:gd name="T10" fmla="*/ 20 w 84"/>
              <a:gd name="T11" fmla="*/ 33 h 42"/>
              <a:gd name="T12" fmla="*/ 25 w 84"/>
              <a:gd name="T13" fmla="*/ 38 h 42"/>
              <a:gd name="T14" fmla="*/ 33 w 84"/>
              <a:gd name="T15" fmla="*/ 37 h 42"/>
              <a:gd name="T16" fmla="*/ 39 w 84"/>
              <a:gd name="T17" fmla="*/ 40 h 42"/>
              <a:gd name="T18" fmla="*/ 45 w 84"/>
              <a:gd name="T19" fmla="*/ 41 h 42"/>
              <a:gd name="T20" fmla="*/ 53 w 84"/>
              <a:gd name="T21" fmla="*/ 39 h 42"/>
              <a:gd name="T22" fmla="*/ 59 w 84"/>
              <a:gd name="T23" fmla="*/ 38 h 42"/>
              <a:gd name="T24" fmla="*/ 64 w 84"/>
              <a:gd name="T25" fmla="*/ 33 h 42"/>
              <a:gd name="T26" fmla="*/ 65 w 84"/>
              <a:gd name="T27" fmla="*/ 29 h 42"/>
              <a:gd name="T28" fmla="*/ 68 w 84"/>
              <a:gd name="T29" fmla="*/ 30 h 42"/>
              <a:gd name="T30" fmla="*/ 71 w 84"/>
              <a:gd name="T31" fmla="*/ 27 h 42"/>
              <a:gd name="T32" fmla="*/ 74 w 84"/>
              <a:gd name="T33" fmla="*/ 27 h 42"/>
              <a:gd name="T34" fmla="*/ 77 w 84"/>
              <a:gd name="T35" fmla="*/ 23 h 42"/>
              <a:gd name="T36" fmla="*/ 84 w 84"/>
              <a:gd name="T37" fmla="*/ 23 h 42"/>
              <a:gd name="T38" fmla="*/ 83 w 84"/>
              <a:gd name="T39" fmla="*/ 20 h 42"/>
              <a:gd name="T40" fmla="*/ 81 w 84"/>
              <a:gd name="T41" fmla="*/ 18 h 42"/>
              <a:gd name="T42" fmla="*/ 76 w 84"/>
              <a:gd name="T43" fmla="*/ 19 h 42"/>
              <a:gd name="T44" fmla="*/ 74 w 84"/>
              <a:gd name="T45" fmla="*/ 16 h 42"/>
              <a:gd name="T46" fmla="*/ 76 w 84"/>
              <a:gd name="T47" fmla="*/ 10 h 42"/>
              <a:gd name="T48" fmla="*/ 71 w 84"/>
              <a:gd name="T49" fmla="*/ 9 h 42"/>
              <a:gd name="T50" fmla="*/ 66 w 84"/>
              <a:gd name="T51" fmla="*/ 12 h 42"/>
              <a:gd name="T52" fmla="*/ 55 w 84"/>
              <a:gd name="T53" fmla="*/ 12 h 42"/>
              <a:gd name="T54" fmla="*/ 45 w 84"/>
              <a:gd name="T55" fmla="*/ 7 h 42"/>
              <a:gd name="T56" fmla="*/ 39 w 84"/>
              <a:gd name="T57" fmla="*/ 7 h 42"/>
              <a:gd name="T58" fmla="*/ 36 w 84"/>
              <a:gd name="T59" fmla="*/ 3 h 42"/>
              <a:gd name="T60" fmla="*/ 30 w 84"/>
              <a:gd name="T61" fmla="*/ 1 h 42"/>
              <a:gd name="T62" fmla="*/ 27 w 84"/>
              <a:gd name="T63" fmla="*/ 6 h 42"/>
              <a:gd name="T64" fmla="*/ 20 w 84"/>
              <a:gd name="T65" fmla="*/ 9 h 42"/>
              <a:gd name="T66" fmla="*/ 16 w 84"/>
              <a:gd name="T67" fmla="*/ 8 h 42"/>
              <a:gd name="T68" fmla="*/ 10 w 84"/>
              <a:gd name="T69" fmla="*/ 7 h 42"/>
              <a:gd name="T70" fmla="*/ 0 w 84"/>
              <a:gd name="T71" fmla="*/ 14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4" h="42">
                <a:moveTo>
                  <a:pt x="0" y="14"/>
                </a:moveTo>
                <a:cubicBezTo>
                  <a:pt x="0" y="15"/>
                  <a:pt x="2" y="18"/>
                  <a:pt x="3" y="18"/>
                </a:cubicBezTo>
                <a:cubicBezTo>
                  <a:pt x="7" y="19"/>
                  <a:pt x="7" y="20"/>
                  <a:pt x="8" y="23"/>
                </a:cubicBezTo>
                <a:cubicBezTo>
                  <a:pt x="8" y="24"/>
                  <a:pt x="8" y="28"/>
                  <a:pt x="8" y="28"/>
                </a:cubicBezTo>
                <a:cubicBezTo>
                  <a:pt x="10" y="29"/>
                  <a:pt x="12" y="29"/>
                  <a:pt x="14" y="29"/>
                </a:cubicBezTo>
                <a:cubicBezTo>
                  <a:pt x="16" y="30"/>
                  <a:pt x="19" y="31"/>
                  <a:pt x="20" y="33"/>
                </a:cubicBezTo>
                <a:cubicBezTo>
                  <a:pt x="21" y="34"/>
                  <a:pt x="23" y="38"/>
                  <a:pt x="25" y="38"/>
                </a:cubicBezTo>
                <a:cubicBezTo>
                  <a:pt x="28" y="37"/>
                  <a:pt x="30" y="37"/>
                  <a:pt x="33" y="37"/>
                </a:cubicBezTo>
                <a:cubicBezTo>
                  <a:pt x="36" y="37"/>
                  <a:pt x="37" y="39"/>
                  <a:pt x="39" y="40"/>
                </a:cubicBezTo>
                <a:cubicBezTo>
                  <a:pt x="40" y="40"/>
                  <a:pt x="44" y="42"/>
                  <a:pt x="45" y="41"/>
                </a:cubicBezTo>
                <a:cubicBezTo>
                  <a:pt x="48" y="41"/>
                  <a:pt x="50" y="39"/>
                  <a:pt x="53" y="39"/>
                </a:cubicBezTo>
                <a:cubicBezTo>
                  <a:pt x="55" y="38"/>
                  <a:pt x="57" y="39"/>
                  <a:pt x="59" y="38"/>
                </a:cubicBezTo>
                <a:cubicBezTo>
                  <a:pt x="60" y="38"/>
                  <a:pt x="64" y="34"/>
                  <a:pt x="64" y="33"/>
                </a:cubicBezTo>
                <a:cubicBezTo>
                  <a:pt x="63" y="32"/>
                  <a:pt x="63" y="29"/>
                  <a:pt x="65" y="29"/>
                </a:cubicBezTo>
                <a:cubicBezTo>
                  <a:pt x="66" y="29"/>
                  <a:pt x="67" y="30"/>
                  <a:pt x="68" y="30"/>
                </a:cubicBezTo>
                <a:cubicBezTo>
                  <a:pt x="69" y="30"/>
                  <a:pt x="71" y="28"/>
                  <a:pt x="71" y="27"/>
                </a:cubicBezTo>
                <a:cubicBezTo>
                  <a:pt x="72" y="27"/>
                  <a:pt x="73" y="27"/>
                  <a:pt x="74" y="27"/>
                </a:cubicBezTo>
                <a:cubicBezTo>
                  <a:pt x="75" y="26"/>
                  <a:pt x="76" y="24"/>
                  <a:pt x="77" y="23"/>
                </a:cubicBezTo>
                <a:cubicBezTo>
                  <a:pt x="78" y="22"/>
                  <a:pt x="82" y="23"/>
                  <a:pt x="84" y="23"/>
                </a:cubicBezTo>
                <a:cubicBezTo>
                  <a:pt x="83" y="22"/>
                  <a:pt x="83" y="21"/>
                  <a:pt x="83" y="20"/>
                </a:cubicBezTo>
                <a:cubicBezTo>
                  <a:pt x="83" y="19"/>
                  <a:pt x="82" y="18"/>
                  <a:pt x="81" y="18"/>
                </a:cubicBezTo>
                <a:cubicBezTo>
                  <a:pt x="80" y="17"/>
                  <a:pt x="77" y="19"/>
                  <a:pt x="76" y="19"/>
                </a:cubicBezTo>
                <a:cubicBezTo>
                  <a:pt x="73" y="19"/>
                  <a:pt x="73" y="18"/>
                  <a:pt x="74" y="16"/>
                </a:cubicBezTo>
                <a:cubicBezTo>
                  <a:pt x="74" y="13"/>
                  <a:pt x="74" y="12"/>
                  <a:pt x="76" y="10"/>
                </a:cubicBezTo>
                <a:cubicBezTo>
                  <a:pt x="74" y="10"/>
                  <a:pt x="71" y="8"/>
                  <a:pt x="71" y="9"/>
                </a:cubicBezTo>
                <a:cubicBezTo>
                  <a:pt x="69" y="10"/>
                  <a:pt x="68" y="11"/>
                  <a:pt x="66" y="12"/>
                </a:cubicBezTo>
                <a:cubicBezTo>
                  <a:pt x="63" y="12"/>
                  <a:pt x="58" y="14"/>
                  <a:pt x="55" y="12"/>
                </a:cubicBezTo>
                <a:cubicBezTo>
                  <a:pt x="53" y="10"/>
                  <a:pt x="48" y="6"/>
                  <a:pt x="45" y="7"/>
                </a:cubicBezTo>
                <a:cubicBezTo>
                  <a:pt x="42" y="8"/>
                  <a:pt x="41" y="9"/>
                  <a:pt x="39" y="7"/>
                </a:cubicBezTo>
                <a:cubicBezTo>
                  <a:pt x="37" y="6"/>
                  <a:pt x="38" y="4"/>
                  <a:pt x="36" y="3"/>
                </a:cubicBezTo>
                <a:cubicBezTo>
                  <a:pt x="35" y="2"/>
                  <a:pt x="31" y="0"/>
                  <a:pt x="30" y="1"/>
                </a:cubicBezTo>
                <a:cubicBezTo>
                  <a:pt x="28" y="2"/>
                  <a:pt x="26" y="3"/>
                  <a:pt x="27" y="6"/>
                </a:cubicBezTo>
                <a:cubicBezTo>
                  <a:pt x="28" y="11"/>
                  <a:pt x="24" y="9"/>
                  <a:pt x="20" y="9"/>
                </a:cubicBezTo>
                <a:cubicBezTo>
                  <a:pt x="18" y="9"/>
                  <a:pt x="18" y="8"/>
                  <a:pt x="16" y="8"/>
                </a:cubicBezTo>
                <a:cubicBezTo>
                  <a:pt x="15" y="7"/>
                  <a:pt x="12" y="7"/>
                  <a:pt x="10" y="7"/>
                </a:cubicBezTo>
                <a:cubicBezTo>
                  <a:pt x="7" y="8"/>
                  <a:pt x="2" y="10"/>
                  <a:pt x="0" y="14"/>
                </a:cubicBezTo>
                <a:close/>
              </a:path>
            </a:pathLst>
          </a:custGeom>
          <a:solidFill>
            <a:srgbClr val="123F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1350" u="sng">
              <a:solidFill>
                <a:prstClr val="black"/>
              </a:solidFill>
            </a:endParaRPr>
          </a:p>
        </p:txBody>
      </p:sp>
      <p:sp>
        <p:nvSpPr>
          <p:cNvPr id="688" name="Freeform 685"/>
          <p:cNvSpPr>
            <a:spLocks noEditPoints="1"/>
          </p:cNvSpPr>
          <p:nvPr/>
        </p:nvSpPr>
        <p:spPr bwMode="auto">
          <a:xfrm>
            <a:off x="9011884" y="2825071"/>
            <a:ext cx="808180" cy="390424"/>
          </a:xfrm>
          <a:custGeom>
            <a:avLst/>
            <a:gdLst>
              <a:gd name="T0" fmla="*/ 40 w 87"/>
              <a:gd name="T1" fmla="*/ 40 h 42"/>
              <a:gd name="T2" fmla="*/ 26 w 87"/>
              <a:gd name="T3" fmla="*/ 38 h 42"/>
              <a:gd name="T4" fmla="*/ 21 w 87"/>
              <a:gd name="T5" fmla="*/ 33 h 42"/>
              <a:gd name="T6" fmla="*/ 12 w 87"/>
              <a:gd name="T7" fmla="*/ 29 h 42"/>
              <a:gd name="T8" fmla="*/ 8 w 87"/>
              <a:gd name="T9" fmla="*/ 23 h 42"/>
              <a:gd name="T10" fmla="*/ 0 w 87"/>
              <a:gd name="T11" fmla="*/ 14 h 42"/>
              <a:gd name="T12" fmla="*/ 11 w 87"/>
              <a:gd name="T13" fmla="*/ 7 h 42"/>
              <a:gd name="T14" fmla="*/ 19 w 87"/>
              <a:gd name="T15" fmla="*/ 8 h 42"/>
              <a:gd name="T16" fmla="*/ 25 w 87"/>
              <a:gd name="T17" fmla="*/ 9 h 42"/>
              <a:gd name="T18" fmla="*/ 29 w 87"/>
              <a:gd name="T19" fmla="*/ 1 h 42"/>
              <a:gd name="T20" fmla="*/ 36 w 87"/>
              <a:gd name="T21" fmla="*/ 2 h 42"/>
              <a:gd name="T22" fmla="*/ 40 w 87"/>
              <a:gd name="T23" fmla="*/ 7 h 42"/>
              <a:gd name="T24" fmla="*/ 57 w 87"/>
              <a:gd name="T25" fmla="*/ 11 h 42"/>
              <a:gd name="T26" fmla="*/ 67 w 87"/>
              <a:gd name="T27" fmla="*/ 11 h 42"/>
              <a:gd name="T28" fmla="*/ 74 w 87"/>
              <a:gd name="T29" fmla="*/ 9 h 42"/>
              <a:gd name="T30" fmla="*/ 77 w 87"/>
              <a:gd name="T31" fmla="*/ 10 h 42"/>
              <a:gd name="T32" fmla="*/ 77 w 87"/>
              <a:gd name="T33" fmla="*/ 18 h 42"/>
              <a:gd name="T34" fmla="*/ 82 w 87"/>
              <a:gd name="T35" fmla="*/ 17 h 42"/>
              <a:gd name="T36" fmla="*/ 85 w 87"/>
              <a:gd name="T37" fmla="*/ 22 h 42"/>
              <a:gd name="T38" fmla="*/ 84 w 87"/>
              <a:gd name="T39" fmla="*/ 23 h 42"/>
              <a:gd name="T40" fmla="*/ 78 w 87"/>
              <a:gd name="T41" fmla="*/ 24 h 42"/>
              <a:gd name="T42" fmla="*/ 74 w 87"/>
              <a:gd name="T43" fmla="*/ 28 h 42"/>
              <a:gd name="T44" fmla="*/ 69 w 87"/>
              <a:gd name="T45" fmla="*/ 31 h 42"/>
              <a:gd name="T46" fmla="*/ 66 w 87"/>
              <a:gd name="T47" fmla="*/ 29 h 42"/>
              <a:gd name="T48" fmla="*/ 66 w 87"/>
              <a:gd name="T49" fmla="*/ 33 h 42"/>
              <a:gd name="T50" fmla="*/ 57 w 87"/>
              <a:gd name="T51" fmla="*/ 39 h 42"/>
              <a:gd name="T52" fmla="*/ 49 w 87"/>
              <a:gd name="T53" fmla="*/ 41 h 42"/>
              <a:gd name="T54" fmla="*/ 35 w 87"/>
              <a:gd name="T55" fmla="*/ 37 h 42"/>
              <a:gd name="T56" fmla="*/ 42 w 87"/>
              <a:gd name="T57" fmla="*/ 40 h 42"/>
              <a:gd name="T58" fmla="*/ 48 w 87"/>
              <a:gd name="T59" fmla="*/ 40 h 42"/>
              <a:gd name="T60" fmla="*/ 60 w 87"/>
              <a:gd name="T61" fmla="*/ 37 h 42"/>
              <a:gd name="T62" fmla="*/ 66 w 87"/>
              <a:gd name="T63" fmla="*/ 28 h 42"/>
              <a:gd name="T64" fmla="*/ 71 w 87"/>
              <a:gd name="T65" fmla="*/ 28 h 42"/>
              <a:gd name="T66" fmla="*/ 74 w 87"/>
              <a:gd name="T67" fmla="*/ 26 h 42"/>
              <a:gd name="T68" fmla="*/ 82 w 87"/>
              <a:gd name="T69" fmla="*/ 22 h 42"/>
              <a:gd name="T70" fmla="*/ 83 w 87"/>
              <a:gd name="T71" fmla="*/ 20 h 42"/>
              <a:gd name="T72" fmla="*/ 80 w 87"/>
              <a:gd name="T73" fmla="*/ 19 h 42"/>
              <a:gd name="T74" fmla="*/ 74 w 87"/>
              <a:gd name="T75" fmla="*/ 16 h 42"/>
              <a:gd name="T76" fmla="*/ 72 w 87"/>
              <a:gd name="T77" fmla="*/ 9 h 42"/>
              <a:gd name="T78" fmla="*/ 67 w 87"/>
              <a:gd name="T79" fmla="*/ 12 h 42"/>
              <a:gd name="T80" fmla="*/ 46 w 87"/>
              <a:gd name="T81" fmla="*/ 8 h 42"/>
              <a:gd name="T82" fmla="*/ 38 w 87"/>
              <a:gd name="T83" fmla="*/ 5 h 42"/>
              <a:gd name="T84" fmla="*/ 31 w 87"/>
              <a:gd name="T85" fmla="*/ 1 h 42"/>
              <a:gd name="T86" fmla="*/ 28 w 87"/>
              <a:gd name="T87" fmla="*/ 9 h 42"/>
              <a:gd name="T88" fmla="*/ 21 w 87"/>
              <a:gd name="T89" fmla="*/ 10 h 42"/>
              <a:gd name="T90" fmla="*/ 16 w 87"/>
              <a:gd name="T91" fmla="*/ 8 h 42"/>
              <a:gd name="T92" fmla="*/ 5 w 87"/>
              <a:gd name="T93" fmla="*/ 17 h 42"/>
              <a:gd name="T94" fmla="*/ 9 w 87"/>
              <a:gd name="T95" fmla="*/ 26 h 42"/>
              <a:gd name="T96" fmla="*/ 16 w 87"/>
              <a:gd name="T97" fmla="*/ 29 h 42"/>
              <a:gd name="T98" fmla="*/ 22 w 87"/>
              <a:gd name="T99" fmla="*/ 33 h 42"/>
              <a:gd name="T100" fmla="*/ 35 w 87"/>
              <a:gd name="T101" fmla="*/ 37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87" h="42">
                <a:moveTo>
                  <a:pt x="46" y="42"/>
                </a:moveTo>
                <a:cubicBezTo>
                  <a:pt x="45" y="42"/>
                  <a:pt x="43" y="41"/>
                  <a:pt x="41" y="41"/>
                </a:cubicBezTo>
                <a:cubicBezTo>
                  <a:pt x="41" y="41"/>
                  <a:pt x="40" y="40"/>
                  <a:pt x="40" y="40"/>
                </a:cubicBezTo>
                <a:cubicBezTo>
                  <a:pt x="39" y="40"/>
                  <a:pt x="38" y="39"/>
                  <a:pt x="37" y="39"/>
                </a:cubicBezTo>
                <a:cubicBezTo>
                  <a:pt x="36" y="38"/>
                  <a:pt x="36" y="38"/>
                  <a:pt x="35" y="38"/>
                </a:cubicBezTo>
                <a:cubicBezTo>
                  <a:pt x="32" y="38"/>
                  <a:pt x="29" y="38"/>
                  <a:pt x="26" y="38"/>
                </a:cubicBezTo>
                <a:cubicBezTo>
                  <a:pt x="26" y="38"/>
                  <a:pt x="26" y="38"/>
                  <a:pt x="26" y="38"/>
                </a:cubicBezTo>
                <a:cubicBezTo>
                  <a:pt x="24" y="38"/>
                  <a:pt x="23" y="36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0" y="32"/>
                  <a:pt x="18" y="31"/>
                  <a:pt x="17" y="31"/>
                </a:cubicBezTo>
                <a:cubicBezTo>
                  <a:pt x="16" y="30"/>
                  <a:pt x="15" y="30"/>
                  <a:pt x="15" y="30"/>
                </a:cubicBezTo>
                <a:cubicBezTo>
                  <a:pt x="14" y="30"/>
                  <a:pt x="13" y="29"/>
                  <a:pt x="12" y="29"/>
                </a:cubicBezTo>
                <a:cubicBezTo>
                  <a:pt x="11" y="29"/>
                  <a:pt x="10" y="29"/>
                  <a:pt x="9" y="29"/>
                </a:cubicBezTo>
                <a:cubicBezTo>
                  <a:pt x="8" y="28"/>
                  <a:pt x="8" y="28"/>
                  <a:pt x="8" y="26"/>
                </a:cubicBezTo>
                <a:cubicBezTo>
                  <a:pt x="8" y="25"/>
                  <a:pt x="8" y="23"/>
                  <a:pt x="8" y="23"/>
                </a:cubicBezTo>
                <a:cubicBezTo>
                  <a:pt x="8" y="23"/>
                  <a:pt x="8" y="22"/>
                  <a:pt x="8" y="22"/>
                </a:cubicBezTo>
                <a:cubicBezTo>
                  <a:pt x="7" y="20"/>
                  <a:pt x="7" y="19"/>
                  <a:pt x="4" y="19"/>
                </a:cubicBezTo>
                <a:cubicBezTo>
                  <a:pt x="2" y="18"/>
                  <a:pt x="1" y="16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3"/>
                  <a:pt x="0" y="13"/>
                  <a:pt x="0" y="13"/>
                </a:cubicBezTo>
                <a:cubicBezTo>
                  <a:pt x="2" y="10"/>
                  <a:pt x="6" y="8"/>
                  <a:pt x="11" y="7"/>
                </a:cubicBezTo>
                <a:cubicBezTo>
                  <a:pt x="12" y="6"/>
                  <a:pt x="14" y="6"/>
                  <a:pt x="16" y="7"/>
                </a:cubicBezTo>
                <a:cubicBezTo>
                  <a:pt x="16" y="7"/>
                  <a:pt x="17" y="7"/>
                  <a:pt x="17" y="7"/>
                </a:cubicBezTo>
                <a:cubicBezTo>
                  <a:pt x="18" y="7"/>
                  <a:pt x="19" y="8"/>
                  <a:pt x="19" y="8"/>
                </a:cubicBezTo>
                <a:cubicBezTo>
                  <a:pt x="20" y="8"/>
                  <a:pt x="20" y="9"/>
                  <a:pt x="21" y="9"/>
                </a:cubicBezTo>
                <a:cubicBezTo>
                  <a:pt x="22" y="9"/>
                  <a:pt x="22" y="9"/>
                  <a:pt x="23" y="9"/>
                </a:cubicBezTo>
                <a:cubicBezTo>
                  <a:pt x="24" y="9"/>
                  <a:pt x="24" y="9"/>
                  <a:pt x="25" y="9"/>
                </a:cubicBezTo>
                <a:cubicBezTo>
                  <a:pt x="26" y="9"/>
                  <a:pt x="27" y="9"/>
                  <a:pt x="27" y="8"/>
                </a:cubicBezTo>
                <a:cubicBezTo>
                  <a:pt x="28" y="8"/>
                  <a:pt x="28" y="7"/>
                  <a:pt x="27" y="6"/>
                </a:cubicBezTo>
                <a:cubicBezTo>
                  <a:pt x="27" y="3"/>
                  <a:pt x="28" y="2"/>
                  <a:pt x="29" y="1"/>
                </a:cubicBezTo>
                <a:cubicBezTo>
                  <a:pt x="30" y="1"/>
                  <a:pt x="30" y="0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3" y="0"/>
                  <a:pt x="34" y="1"/>
                  <a:pt x="36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9" y="3"/>
                  <a:pt x="39" y="4"/>
                  <a:pt x="39" y="5"/>
                </a:cubicBezTo>
                <a:cubicBezTo>
                  <a:pt x="40" y="6"/>
                  <a:pt x="40" y="6"/>
                  <a:pt x="40" y="7"/>
                </a:cubicBezTo>
                <a:cubicBezTo>
                  <a:pt x="42" y="8"/>
                  <a:pt x="43" y="8"/>
                  <a:pt x="45" y="7"/>
                </a:cubicBezTo>
                <a:cubicBezTo>
                  <a:pt x="45" y="7"/>
                  <a:pt x="45" y="7"/>
                  <a:pt x="45" y="7"/>
                </a:cubicBezTo>
                <a:cubicBezTo>
                  <a:pt x="48" y="6"/>
                  <a:pt x="51" y="7"/>
                  <a:pt x="57" y="11"/>
                </a:cubicBezTo>
                <a:cubicBezTo>
                  <a:pt x="57" y="12"/>
                  <a:pt x="59" y="12"/>
                  <a:pt x="60" y="12"/>
                </a:cubicBezTo>
                <a:cubicBezTo>
                  <a:pt x="62" y="12"/>
                  <a:pt x="65" y="11"/>
                  <a:pt x="67" y="11"/>
                </a:cubicBezTo>
                <a:cubicBezTo>
                  <a:pt x="67" y="11"/>
                  <a:pt x="67" y="11"/>
                  <a:pt x="67" y="11"/>
                </a:cubicBezTo>
                <a:cubicBezTo>
                  <a:pt x="68" y="11"/>
                  <a:pt x="69" y="10"/>
                  <a:pt x="70" y="9"/>
                </a:cubicBezTo>
                <a:cubicBezTo>
                  <a:pt x="71" y="9"/>
                  <a:pt x="71" y="8"/>
                  <a:pt x="71" y="8"/>
                </a:cubicBezTo>
                <a:cubicBezTo>
                  <a:pt x="72" y="8"/>
                  <a:pt x="73" y="8"/>
                  <a:pt x="74" y="9"/>
                </a:cubicBezTo>
                <a:cubicBezTo>
                  <a:pt x="75" y="9"/>
                  <a:pt x="76" y="9"/>
                  <a:pt x="77" y="9"/>
                </a:cubicBezTo>
                <a:cubicBezTo>
                  <a:pt x="78" y="8"/>
                  <a:pt x="78" y="8"/>
                  <a:pt x="78" y="8"/>
                </a:cubicBezTo>
                <a:cubicBezTo>
                  <a:pt x="77" y="10"/>
                  <a:pt x="77" y="10"/>
                  <a:pt x="77" y="10"/>
                </a:cubicBezTo>
                <a:cubicBezTo>
                  <a:pt x="76" y="12"/>
                  <a:pt x="75" y="13"/>
                  <a:pt x="75" y="16"/>
                </a:cubicBezTo>
                <a:cubicBezTo>
                  <a:pt x="75" y="18"/>
                  <a:pt x="75" y="18"/>
                  <a:pt x="77" y="18"/>
                </a:cubicBezTo>
                <a:cubicBezTo>
                  <a:pt x="77" y="18"/>
                  <a:pt x="77" y="18"/>
                  <a:pt x="77" y="18"/>
                </a:cubicBezTo>
                <a:cubicBezTo>
                  <a:pt x="78" y="18"/>
                  <a:pt x="79" y="18"/>
                  <a:pt x="80" y="18"/>
                </a:cubicBezTo>
                <a:cubicBezTo>
                  <a:pt x="81" y="17"/>
                  <a:pt x="81" y="17"/>
                  <a:pt x="82" y="17"/>
                </a:cubicBezTo>
                <a:cubicBezTo>
                  <a:pt x="82" y="17"/>
                  <a:pt x="82" y="17"/>
                  <a:pt x="82" y="17"/>
                </a:cubicBezTo>
                <a:cubicBezTo>
                  <a:pt x="83" y="17"/>
                  <a:pt x="83" y="18"/>
                  <a:pt x="83" y="18"/>
                </a:cubicBezTo>
                <a:cubicBezTo>
                  <a:pt x="84" y="18"/>
                  <a:pt x="85" y="19"/>
                  <a:pt x="85" y="20"/>
                </a:cubicBezTo>
                <a:cubicBezTo>
                  <a:pt x="85" y="21"/>
                  <a:pt x="85" y="22"/>
                  <a:pt x="85" y="22"/>
                </a:cubicBezTo>
                <a:cubicBezTo>
                  <a:pt x="87" y="23"/>
                  <a:pt x="87" y="23"/>
                  <a:pt x="87" y="23"/>
                </a:cubicBezTo>
                <a:cubicBezTo>
                  <a:pt x="85" y="23"/>
                  <a:pt x="85" y="23"/>
                  <a:pt x="85" y="23"/>
                </a:cubicBezTo>
                <a:cubicBezTo>
                  <a:pt x="85" y="23"/>
                  <a:pt x="85" y="23"/>
                  <a:pt x="84" y="23"/>
                </a:cubicBezTo>
                <a:cubicBezTo>
                  <a:pt x="83" y="23"/>
                  <a:pt x="83" y="23"/>
                  <a:pt x="83" y="23"/>
                </a:cubicBezTo>
                <a:cubicBezTo>
                  <a:pt x="83" y="23"/>
                  <a:pt x="82" y="23"/>
                  <a:pt x="82" y="23"/>
                </a:cubicBezTo>
                <a:cubicBezTo>
                  <a:pt x="79" y="23"/>
                  <a:pt x="78" y="24"/>
                  <a:pt x="78" y="24"/>
                </a:cubicBezTo>
                <a:cubicBezTo>
                  <a:pt x="78" y="24"/>
                  <a:pt x="78" y="25"/>
                  <a:pt x="77" y="25"/>
                </a:cubicBezTo>
                <a:cubicBezTo>
                  <a:pt x="77" y="26"/>
                  <a:pt x="76" y="27"/>
                  <a:pt x="75" y="27"/>
                </a:cubicBezTo>
                <a:cubicBezTo>
                  <a:pt x="75" y="27"/>
                  <a:pt x="74" y="28"/>
                  <a:pt x="74" y="28"/>
                </a:cubicBezTo>
                <a:cubicBezTo>
                  <a:pt x="73" y="28"/>
                  <a:pt x="73" y="28"/>
                  <a:pt x="73" y="28"/>
                </a:cubicBezTo>
                <a:cubicBezTo>
                  <a:pt x="73" y="28"/>
                  <a:pt x="72" y="28"/>
                  <a:pt x="72" y="29"/>
                </a:cubicBezTo>
                <a:cubicBezTo>
                  <a:pt x="71" y="30"/>
                  <a:pt x="70" y="31"/>
                  <a:pt x="69" y="31"/>
                </a:cubicBezTo>
                <a:cubicBezTo>
                  <a:pt x="69" y="31"/>
                  <a:pt x="69" y="31"/>
                  <a:pt x="69" y="31"/>
                </a:cubicBezTo>
                <a:cubicBezTo>
                  <a:pt x="68" y="31"/>
                  <a:pt x="68" y="30"/>
                  <a:pt x="67" y="30"/>
                </a:cubicBezTo>
                <a:cubicBezTo>
                  <a:pt x="67" y="30"/>
                  <a:pt x="66" y="29"/>
                  <a:pt x="66" y="29"/>
                </a:cubicBezTo>
                <a:cubicBezTo>
                  <a:pt x="66" y="30"/>
                  <a:pt x="65" y="30"/>
                  <a:pt x="65" y="30"/>
                </a:cubicBezTo>
                <a:cubicBezTo>
                  <a:pt x="65" y="31"/>
                  <a:pt x="65" y="32"/>
                  <a:pt x="65" y="33"/>
                </a:cubicBezTo>
                <a:cubicBezTo>
                  <a:pt x="66" y="33"/>
                  <a:pt x="66" y="33"/>
                  <a:pt x="66" y="33"/>
                </a:cubicBezTo>
                <a:cubicBezTo>
                  <a:pt x="66" y="34"/>
                  <a:pt x="66" y="34"/>
                  <a:pt x="66" y="34"/>
                </a:cubicBezTo>
                <a:cubicBezTo>
                  <a:pt x="65" y="35"/>
                  <a:pt x="61" y="38"/>
                  <a:pt x="60" y="39"/>
                </a:cubicBezTo>
                <a:cubicBezTo>
                  <a:pt x="59" y="39"/>
                  <a:pt x="58" y="39"/>
                  <a:pt x="57" y="39"/>
                </a:cubicBezTo>
                <a:cubicBezTo>
                  <a:pt x="57" y="39"/>
                  <a:pt x="56" y="39"/>
                  <a:pt x="56" y="39"/>
                </a:cubicBezTo>
                <a:cubicBezTo>
                  <a:pt x="55" y="39"/>
                  <a:pt x="54" y="39"/>
                  <a:pt x="54" y="39"/>
                </a:cubicBezTo>
                <a:cubicBezTo>
                  <a:pt x="52" y="40"/>
                  <a:pt x="51" y="40"/>
                  <a:pt x="49" y="41"/>
                </a:cubicBezTo>
                <a:cubicBezTo>
                  <a:pt x="48" y="41"/>
                  <a:pt x="47" y="42"/>
                  <a:pt x="47" y="42"/>
                </a:cubicBezTo>
                <a:cubicBezTo>
                  <a:pt x="46" y="42"/>
                  <a:pt x="46" y="42"/>
                  <a:pt x="46" y="42"/>
                </a:cubicBezTo>
                <a:close/>
                <a:moveTo>
                  <a:pt x="35" y="37"/>
                </a:moveTo>
                <a:cubicBezTo>
                  <a:pt x="36" y="37"/>
                  <a:pt x="37" y="37"/>
                  <a:pt x="38" y="38"/>
                </a:cubicBezTo>
                <a:cubicBezTo>
                  <a:pt x="39" y="38"/>
                  <a:pt x="39" y="39"/>
                  <a:pt x="40" y="39"/>
                </a:cubicBezTo>
                <a:cubicBezTo>
                  <a:pt x="41" y="39"/>
                  <a:pt x="41" y="39"/>
                  <a:pt x="42" y="40"/>
                </a:cubicBezTo>
                <a:cubicBezTo>
                  <a:pt x="43" y="40"/>
                  <a:pt x="45" y="41"/>
                  <a:pt x="46" y="41"/>
                </a:cubicBezTo>
                <a:cubicBezTo>
                  <a:pt x="46" y="41"/>
                  <a:pt x="46" y="41"/>
                  <a:pt x="46" y="41"/>
                </a:cubicBezTo>
                <a:cubicBezTo>
                  <a:pt x="47" y="41"/>
                  <a:pt x="48" y="40"/>
                  <a:pt x="48" y="40"/>
                </a:cubicBezTo>
                <a:cubicBezTo>
                  <a:pt x="50" y="39"/>
                  <a:pt x="52" y="38"/>
                  <a:pt x="54" y="38"/>
                </a:cubicBezTo>
                <a:cubicBezTo>
                  <a:pt x="54" y="38"/>
                  <a:pt x="55" y="38"/>
                  <a:pt x="56" y="38"/>
                </a:cubicBezTo>
                <a:cubicBezTo>
                  <a:pt x="57" y="38"/>
                  <a:pt x="58" y="38"/>
                  <a:pt x="60" y="37"/>
                </a:cubicBezTo>
                <a:cubicBezTo>
                  <a:pt x="61" y="37"/>
                  <a:pt x="64" y="34"/>
                  <a:pt x="64" y="34"/>
                </a:cubicBezTo>
                <a:cubicBezTo>
                  <a:pt x="64" y="32"/>
                  <a:pt x="63" y="31"/>
                  <a:pt x="64" y="30"/>
                </a:cubicBezTo>
                <a:cubicBezTo>
                  <a:pt x="64" y="29"/>
                  <a:pt x="65" y="29"/>
                  <a:pt x="66" y="28"/>
                </a:cubicBezTo>
                <a:cubicBezTo>
                  <a:pt x="66" y="28"/>
                  <a:pt x="67" y="28"/>
                  <a:pt x="68" y="29"/>
                </a:cubicBezTo>
                <a:cubicBezTo>
                  <a:pt x="68" y="29"/>
                  <a:pt x="69" y="29"/>
                  <a:pt x="69" y="29"/>
                </a:cubicBezTo>
                <a:cubicBezTo>
                  <a:pt x="70" y="29"/>
                  <a:pt x="71" y="28"/>
                  <a:pt x="71" y="28"/>
                </a:cubicBezTo>
                <a:cubicBezTo>
                  <a:pt x="71" y="27"/>
                  <a:pt x="72" y="27"/>
                  <a:pt x="72" y="27"/>
                </a:cubicBezTo>
                <a:cubicBezTo>
                  <a:pt x="72" y="26"/>
                  <a:pt x="73" y="26"/>
                  <a:pt x="74" y="26"/>
                </a:cubicBezTo>
                <a:cubicBezTo>
                  <a:pt x="74" y="26"/>
                  <a:pt x="74" y="26"/>
                  <a:pt x="74" y="26"/>
                </a:cubicBezTo>
                <a:cubicBezTo>
                  <a:pt x="75" y="26"/>
                  <a:pt x="76" y="25"/>
                  <a:pt x="76" y="24"/>
                </a:cubicBezTo>
                <a:cubicBezTo>
                  <a:pt x="77" y="24"/>
                  <a:pt x="77" y="23"/>
                  <a:pt x="77" y="23"/>
                </a:cubicBezTo>
                <a:cubicBezTo>
                  <a:pt x="78" y="22"/>
                  <a:pt x="79" y="22"/>
                  <a:pt x="82" y="22"/>
                </a:cubicBezTo>
                <a:cubicBezTo>
                  <a:pt x="82" y="22"/>
                  <a:pt x="83" y="22"/>
                  <a:pt x="83" y="22"/>
                </a:cubicBezTo>
                <a:cubicBezTo>
                  <a:pt x="84" y="22"/>
                  <a:pt x="84" y="22"/>
                  <a:pt x="84" y="22"/>
                </a:cubicBezTo>
                <a:cubicBezTo>
                  <a:pt x="84" y="22"/>
                  <a:pt x="83" y="21"/>
                  <a:pt x="83" y="20"/>
                </a:cubicBezTo>
                <a:cubicBezTo>
                  <a:pt x="83" y="20"/>
                  <a:pt x="83" y="19"/>
                  <a:pt x="82" y="19"/>
                </a:cubicBezTo>
                <a:cubicBezTo>
                  <a:pt x="82" y="19"/>
                  <a:pt x="82" y="18"/>
                  <a:pt x="82" y="18"/>
                </a:cubicBezTo>
                <a:cubicBezTo>
                  <a:pt x="81" y="18"/>
                  <a:pt x="81" y="19"/>
                  <a:pt x="80" y="19"/>
                </a:cubicBezTo>
                <a:cubicBezTo>
                  <a:pt x="79" y="19"/>
                  <a:pt x="78" y="20"/>
                  <a:pt x="77" y="20"/>
                </a:cubicBezTo>
                <a:cubicBezTo>
                  <a:pt x="77" y="20"/>
                  <a:pt x="77" y="20"/>
                  <a:pt x="77" y="20"/>
                </a:cubicBezTo>
                <a:cubicBezTo>
                  <a:pt x="74" y="19"/>
                  <a:pt x="74" y="18"/>
                  <a:pt x="74" y="16"/>
                </a:cubicBezTo>
                <a:cubicBezTo>
                  <a:pt x="74" y="13"/>
                  <a:pt x="75" y="12"/>
                  <a:pt x="76" y="10"/>
                </a:cubicBezTo>
                <a:cubicBezTo>
                  <a:pt x="75" y="10"/>
                  <a:pt x="74" y="10"/>
                  <a:pt x="73" y="10"/>
                </a:cubicBezTo>
                <a:cubicBezTo>
                  <a:pt x="73" y="10"/>
                  <a:pt x="72" y="9"/>
                  <a:pt x="72" y="9"/>
                </a:cubicBezTo>
                <a:cubicBezTo>
                  <a:pt x="72" y="10"/>
                  <a:pt x="71" y="10"/>
                  <a:pt x="71" y="10"/>
                </a:cubicBezTo>
                <a:cubicBezTo>
                  <a:pt x="70" y="11"/>
                  <a:pt x="69" y="12"/>
                  <a:pt x="67" y="12"/>
                </a:cubicBezTo>
                <a:cubicBezTo>
                  <a:pt x="67" y="12"/>
                  <a:pt x="67" y="12"/>
                  <a:pt x="67" y="12"/>
                </a:cubicBezTo>
                <a:cubicBezTo>
                  <a:pt x="65" y="13"/>
                  <a:pt x="63" y="14"/>
                  <a:pt x="60" y="14"/>
                </a:cubicBezTo>
                <a:cubicBezTo>
                  <a:pt x="58" y="14"/>
                  <a:pt x="57" y="13"/>
                  <a:pt x="56" y="12"/>
                </a:cubicBezTo>
                <a:cubicBezTo>
                  <a:pt x="51" y="8"/>
                  <a:pt x="48" y="7"/>
                  <a:pt x="46" y="8"/>
                </a:cubicBezTo>
                <a:cubicBezTo>
                  <a:pt x="46" y="8"/>
                  <a:pt x="46" y="8"/>
                  <a:pt x="46" y="8"/>
                </a:cubicBezTo>
                <a:cubicBezTo>
                  <a:pt x="43" y="9"/>
                  <a:pt x="42" y="9"/>
                  <a:pt x="40" y="8"/>
                </a:cubicBezTo>
                <a:cubicBezTo>
                  <a:pt x="39" y="7"/>
                  <a:pt x="38" y="6"/>
                  <a:pt x="38" y="5"/>
                </a:cubicBezTo>
                <a:cubicBezTo>
                  <a:pt x="38" y="4"/>
                  <a:pt x="38" y="4"/>
                  <a:pt x="37" y="3"/>
                </a:cubicBezTo>
                <a:cubicBezTo>
                  <a:pt x="37" y="3"/>
                  <a:pt x="36" y="3"/>
                  <a:pt x="36" y="3"/>
                </a:cubicBezTo>
                <a:cubicBezTo>
                  <a:pt x="35" y="2"/>
                  <a:pt x="32" y="1"/>
                  <a:pt x="31" y="1"/>
                </a:cubicBezTo>
                <a:cubicBezTo>
                  <a:pt x="31" y="2"/>
                  <a:pt x="31" y="2"/>
                  <a:pt x="30" y="2"/>
                </a:cubicBezTo>
                <a:cubicBezTo>
                  <a:pt x="29" y="3"/>
                  <a:pt x="28" y="4"/>
                  <a:pt x="29" y="5"/>
                </a:cubicBezTo>
                <a:cubicBezTo>
                  <a:pt x="29" y="7"/>
                  <a:pt x="29" y="8"/>
                  <a:pt x="28" y="9"/>
                </a:cubicBezTo>
                <a:cubicBezTo>
                  <a:pt x="27" y="10"/>
                  <a:pt x="26" y="10"/>
                  <a:pt x="25" y="10"/>
                </a:cubicBezTo>
                <a:cubicBezTo>
                  <a:pt x="24" y="10"/>
                  <a:pt x="24" y="10"/>
                  <a:pt x="23" y="10"/>
                </a:cubicBezTo>
                <a:cubicBezTo>
                  <a:pt x="22" y="10"/>
                  <a:pt x="22" y="10"/>
                  <a:pt x="21" y="10"/>
                </a:cubicBezTo>
                <a:cubicBezTo>
                  <a:pt x="20" y="10"/>
                  <a:pt x="19" y="10"/>
                  <a:pt x="19" y="9"/>
                </a:cubicBezTo>
                <a:cubicBezTo>
                  <a:pt x="18" y="9"/>
                  <a:pt x="18" y="8"/>
                  <a:pt x="17" y="8"/>
                </a:cubicBezTo>
                <a:cubicBezTo>
                  <a:pt x="17" y="8"/>
                  <a:pt x="16" y="8"/>
                  <a:pt x="16" y="8"/>
                </a:cubicBezTo>
                <a:cubicBezTo>
                  <a:pt x="14" y="8"/>
                  <a:pt x="12" y="7"/>
                  <a:pt x="12" y="8"/>
                </a:cubicBezTo>
                <a:cubicBezTo>
                  <a:pt x="9" y="9"/>
                  <a:pt x="3" y="11"/>
                  <a:pt x="2" y="14"/>
                </a:cubicBezTo>
                <a:cubicBezTo>
                  <a:pt x="2" y="15"/>
                  <a:pt x="3" y="17"/>
                  <a:pt x="5" y="17"/>
                </a:cubicBezTo>
                <a:cubicBezTo>
                  <a:pt x="8" y="18"/>
                  <a:pt x="8" y="19"/>
                  <a:pt x="9" y="21"/>
                </a:cubicBezTo>
                <a:cubicBezTo>
                  <a:pt x="9" y="22"/>
                  <a:pt x="9" y="22"/>
                  <a:pt x="9" y="23"/>
                </a:cubicBezTo>
                <a:cubicBezTo>
                  <a:pt x="9" y="23"/>
                  <a:pt x="9" y="24"/>
                  <a:pt x="9" y="26"/>
                </a:cubicBezTo>
                <a:cubicBezTo>
                  <a:pt x="9" y="27"/>
                  <a:pt x="9" y="27"/>
                  <a:pt x="9" y="27"/>
                </a:cubicBezTo>
                <a:cubicBezTo>
                  <a:pt x="10" y="28"/>
                  <a:pt x="11" y="28"/>
                  <a:pt x="12" y="28"/>
                </a:cubicBezTo>
                <a:cubicBezTo>
                  <a:pt x="13" y="28"/>
                  <a:pt x="14" y="28"/>
                  <a:pt x="16" y="29"/>
                </a:cubicBezTo>
                <a:cubicBezTo>
                  <a:pt x="16" y="29"/>
                  <a:pt x="17" y="29"/>
                  <a:pt x="17" y="29"/>
                </a:cubicBezTo>
                <a:cubicBezTo>
                  <a:pt x="19" y="30"/>
                  <a:pt x="21" y="31"/>
                  <a:pt x="22" y="32"/>
                </a:cubicBezTo>
                <a:cubicBezTo>
                  <a:pt x="22" y="33"/>
                  <a:pt x="22" y="33"/>
                  <a:pt x="22" y="33"/>
                </a:cubicBezTo>
                <a:cubicBezTo>
                  <a:pt x="24" y="36"/>
                  <a:pt x="25" y="37"/>
                  <a:pt x="26" y="37"/>
                </a:cubicBezTo>
                <a:cubicBezTo>
                  <a:pt x="29" y="37"/>
                  <a:pt x="31" y="37"/>
                  <a:pt x="34" y="37"/>
                </a:cubicBezTo>
                <a:lnTo>
                  <a:pt x="35" y="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89" name="Freeform 686"/>
          <p:cNvSpPr/>
          <p:nvPr/>
        </p:nvSpPr>
        <p:spPr bwMode="auto">
          <a:xfrm>
            <a:off x="7411142" y="2489305"/>
            <a:ext cx="160075" cy="101511"/>
          </a:xfrm>
          <a:custGeom>
            <a:avLst/>
            <a:gdLst>
              <a:gd name="T0" fmla="*/ 14 w 17"/>
              <a:gd name="T1" fmla="*/ 11 h 11"/>
              <a:gd name="T2" fmla="*/ 13 w 17"/>
              <a:gd name="T3" fmla="*/ 7 h 11"/>
              <a:gd name="T4" fmla="*/ 15 w 17"/>
              <a:gd name="T5" fmla="*/ 4 h 11"/>
              <a:gd name="T6" fmla="*/ 15 w 17"/>
              <a:gd name="T7" fmla="*/ 0 h 11"/>
              <a:gd name="T8" fmla="*/ 9 w 17"/>
              <a:gd name="T9" fmla="*/ 1 h 11"/>
              <a:gd name="T10" fmla="*/ 4 w 17"/>
              <a:gd name="T11" fmla="*/ 5 h 11"/>
              <a:gd name="T12" fmla="*/ 6 w 17"/>
              <a:gd name="T13" fmla="*/ 7 h 11"/>
              <a:gd name="T14" fmla="*/ 6 w 17"/>
              <a:gd name="T15" fmla="*/ 10 h 11"/>
              <a:gd name="T16" fmla="*/ 14 w 17"/>
              <a:gd name="T1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" h="11">
                <a:moveTo>
                  <a:pt x="14" y="11"/>
                </a:moveTo>
                <a:cubicBezTo>
                  <a:pt x="15" y="9"/>
                  <a:pt x="14" y="9"/>
                  <a:pt x="13" y="7"/>
                </a:cubicBezTo>
                <a:cubicBezTo>
                  <a:pt x="13" y="3"/>
                  <a:pt x="13" y="6"/>
                  <a:pt x="15" y="4"/>
                </a:cubicBezTo>
                <a:cubicBezTo>
                  <a:pt x="16" y="3"/>
                  <a:pt x="17" y="1"/>
                  <a:pt x="15" y="0"/>
                </a:cubicBezTo>
                <a:cubicBezTo>
                  <a:pt x="16" y="4"/>
                  <a:pt x="11" y="1"/>
                  <a:pt x="9" y="1"/>
                </a:cubicBezTo>
                <a:cubicBezTo>
                  <a:pt x="8" y="1"/>
                  <a:pt x="0" y="4"/>
                  <a:pt x="4" y="5"/>
                </a:cubicBezTo>
                <a:cubicBezTo>
                  <a:pt x="2" y="7"/>
                  <a:pt x="4" y="8"/>
                  <a:pt x="6" y="7"/>
                </a:cubicBezTo>
                <a:cubicBezTo>
                  <a:pt x="6" y="8"/>
                  <a:pt x="6" y="9"/>
                  <a:pt x="6" y="10"/>
                </a:cubicBezTo>
                <a:cubicBezTo>
                  <a:pt x="9" y="9"/>
                  <a:pt x="11" y="11"/>
                  <a:pt x="14" y="11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90" name="Freeform 687"/>
          <p:cNvSpPr>
            <a:spLocks noEditPoints="1"/>
          </p:cNvSpPr>
          <p:nvPr/>
        </p:nvSpPr>
        <p:spPr bwMode="auto">
          <a:xfrm>
            <a:off x="7430663" y="2481496"/>
            <a:ext cx="140552" cy="121033"/>
          </a:xfrm>
          <a:custGeom>
            <a:avLst/>
            <a:gdLst>
              <a:gd name="T0" fmla="*/ 12 w 15"/>
              <a:gd name="T1" fmla="*/ 13 h 13"/>
              <a:gd name="T2" fmla="*/ 12 w 15"/>
              <a:gd name="T3" fmla="*/ 13 h 13"/>
              <a:gd name="T4" fmla="*/ 8 w 15"/>
              <a:gd name="T5" fmla="*/ 12 h 13"/>
              <a:gd name="T6" fmla="*/ 4 w 15"/>
              <a:gd name="T7" fmla="*/ 12 h 13"/>
              <a:gd name="T8" fmla="*/ 3 w 15"/>
              <a:gd name="T9" fmla="*/ 12 h 13"/>
              <a:gd name="T10" fmla="*/ 3 w 15"/>
              <a:gd name="T11" fmla="*/ 11 h 13"/>
              <a:gd name="T12" fmla="*/ 3 w 15"/>
              <a:gd name="T13" fmla="*/ 9 h 13"/>
              <a:gd name="T14" fmla="*/ 1 w 15"/>
              <a:gd name="T15" fmla="*/ 8 h 13"/>
              <a:gd name="T16" fmla="*/ 1 w 15"/>
              <a:gd name="T17" fmla="*/ 7 h 13"/>
              <a:gd name="T18" fmla="*/ 0 w 15"/>
              <a:gd name="T19" fmla="*/ 5 h 13"/>
              <a:gd name="T20" fmla="*/ 7 w 15"/>
              <a:gd name="T21" fmla="*/ 1 h 13"/>
              <a:gd name="T22" fmla="*/ 10 w 15"/>
              <a:gd name="T23" fmla="*/ 2 h 13"/>
              <a:gd name="T24" fmla="*/ 12 w 15"/>
              <a:gd name="T25" fmla="*/ 2 h 13"/>
              <a:gd name="T26" fmla="*/ 13 w 15"/>
              <a:gd name="T27" fmla="*/ 2 h 13"/>
              <a:gd name="T28" fmla="*/ 13 w 15"/>
              <a:gd name="T29" fmla="*/ 1 h 13"/>
              <a:gd name="T30" fmla="*/ 12 w 15"/>
              <a:gd name="T31" fmla="*/ 0 h 13"/>
              <a:gd name="T32" fmla="*/ 14 w 15"/>
              <a:gd name="T33" fmla="*/ 1 h 13"/>
              <a:gd name="T34" fmla="*/ 15 w 15"/>
              <a:gd name="T35" fmla="*/ 2 h 13"/>
              <a:gd name="T36" fmla="*/ 14 w 15"/>
              <a:gd name="T37" fmla="*/ 5 h 13"/>
              <a:gd name="T38" fmla="*/ 12 w 15"/>
              <a:gd name="T39" fmla="*/ 7 h 13"/>
              <a:gd name="T40" fmla="*/ 12 w 15"/>
              <a:gd name="T41" fmla="*/ 8 h 13"/>
              <a:gd name="T42" fmla="*/ 13 w 15"/>
              <a:gd name="T43" fmla="*/ 9 h 13"/>
              <a:gd name="T44" fmla="*/ 13 w 15"/>
              <a:gd name="T45" fmla="*/ 13 h 13"/>
              <a:gd name="T46" fmla="*/ 12 w 15"/>
              <a:gd name="T47" fmla="*/ 13 h 13"/>
              <a:gd name="T48" fmla="*/ 6 w 15"/>
              <a:gd name="T49" fmla="*/ 10 h 13"/>
              <a:gd name="T50" fmla="*/ 9 w 15"/>
              <a:gd name="T51" fmla="*/ 11 h 13"/>
              <a:gd name="T52" fmla="*/ 12 w 15"/>
              <a:gd name="T53" fmla="*/ 12 h 13"/>
              <a:gd name="T54" fmla="*/ 12 w 15"/>
              <a:gd name="T55" fmla="*/ 10 h 13"/>
              <a:gd name="T56" fmla="*/ 11 w 15"/>
              <a:gd name="T57" fmla="*/ 8 h 13"/>
              <a:gd name="T58" fmla="*/ 11 w 15"/>
              <a:gd name="T59" fmla="*/ 6 h 13"/>
              <a:gd name="T60" fmla="*/ 11 w 15"/>
              <a:gd name="T61" fmla="*/ 5 h 13"/>
              <a:gd name="T62" fmla="*/ 13 w 15"/>
              <a:gd name="T63" fmla="*/ 5 h 13"/>
              <a:gd name="T64" fmla="*/ 13 w 15"/>
              <a:gd name="T65" fmla="*/ 3 h 13"/>
              <a:gd name="T66" fmla="*/ 9 w 15"/>
              <a:gd name="T67" fmla="*/ 3 h 13"/>
              <a:gd name="T68" fmla="*/ 7 w 15"/>
              <a:gd name="T69" fmla="*/ 2 h 13"/>
              <a:gd name="T70" fmla="*/ 1 w 15"/>
              <a:gd name="T71" fmla="*/ 6 h 13"/>
              <a:gd name="T72" fmla="*/ 2 w 15"/>
              <a:gd name="T73" fmla="*/ 6 h 13"/>
              <a:gd name="T74" fmla="*/ 3 w 15"/>
              <a:gd name="T75" fmla="*/ 6 h 13"/>
              <a:gd name="T76" fmla="*/ 2 w 15"/>
              <a:gd name="T77" fmla="*/ 7 h 13"/>
              <a:gd name="T78" fmla="*/ 2 w 15"/>
              <a:gd name="T79" fmla="*/ 7 h 13"/>
              <a:gd name="T80" fmla="*/ 3 w 15"/>
              <a:gd name="T81" fmla="*/ 8 h 13"/>
              <a:gd name="T82" fmla="*/ 4 w 15"/>
              <a:gd name="T83" fmla="*/ 8 h 13"/>
              <a:gd name="T84" fmla="*/ 5 w 15"/>
              <a:gd name="T85" fmla="*/ 7 h 13"/>
              <a:gd name="T86" fmla="*/ 5 w 15"/>
              <a:gd name="T87" fmla="*/ 9 h 13"/>
              <a:gd name="T88" fmla="*/ 4 w 15"/>
              <a:gd name="T89" fmla="*/ 10 h 13"/>
              <a:gd name="T90" fmla="*/ 6 w 15"/>
              <a:gd name="T91" fmla="*/ 1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5" h="13">
                <a:moveTo>
                  <a:pt x="12" y="13"/>
                </a:moveTo>
                <a:cubicBezTo>
                  <a:pt x="12" y="13"/>
                  <a:pt x="12" y="13"/>
                  <a:pt x="12" y="13"/>
                </a:cubicBezTo>
                <a:cubicBezTo>
                  <a:pt x="11" y="13"/>
                  <a:pt x="9" y="12"/>
                  <a:pt x="8" y="12"/>
                </a:cubicBezTo>
                <a:cubicBezTo>
                  <a:pt x="7" y="11"/>
                  <a:pt x="6" y="11"/>
                  <a:pt x="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0"/>
                  <a:pt x="3" y="10"/>
                  <a:pt x="3" y="9"/>
                </a:cubicBezTo>
                <a:cubicBezTo>
                  <a:pt x="2" y="9"/>
                  <a:pt x="1" y="9"/>
                  <a:pt x="1" y="8"/>
                </a:cubicBezTo>
                <a:cubicBezTo>
                  <a:pt x="1" y="8"/>
                  <a:pt x="1" y="7"/>
                  <a:pt x="1" y="7"/>
                </a:cubicBezTo>
                <a:cubicBezTo>
                  <a:pt x="0" y="6"/>
                  <a:pt x="0" y="6"/>
                  <a:pt x="0" y="5"/>
                </a:cubicBezTo>
                <a:cubicBezTo>
                  <a:pt x="0" y="3"/>
                  <a:pt x="6" y="1"/>
                  <a:pt x="7" y="1"/>
                </a:cubicBezTo>
                <a:cubicBezTo>
                  <a:pt x="7" y="1"/>
                  <a:pt x="8" y="1"/>
                  <a:pt x="10" y="2"/>
                </a:cubicBezTo>
                <a:cubicBezTo>
                  <a:pt x="10" y="2"/>
                  <a:pt x="11" y="2"/>
                  <a:pt x="12" y="2"/>
                </a:cubicBezTo>
                <a:cubicBezTo>
                  <a:pt x="12" y="2"/>
                  <a:pt x="12" y="2"/>
                  <a:pt x="13" y="2"/>
                </a:cubicBezTo>
                <a:cubicBezTo>
                  <a:pt x="13" y="2"/>
                  <a:pt x="13" y="2"/>
                  <a:pt x="13" y="1"/>
                </a:cubicBezTo>
                <a:cubicBezTo>
                  <a:pt x="12" y="0"/>
                  <a:pt x="12" y="0"/>
                  <a:pt x="12" y="0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5" y="2"/>
                  <a:pt x="15" y="2"/>
                </a:cubicBezTo>
                <a:cubicBezTo>
                  <a:pt x="15" y="4"/>
                  <a:pt x="14" y="5"/>
                  <a:pt x="14" y="5"/>
                </a:cubicBezTo>
                <a:cubicBezTo>
                  <a:pt x="13" y="6"/>
                  <a:pt x="12" y="6"/>
                  <a:pt x="12" y="7"/>
                </a:cubicBezTo>
                <a:cubicBezTo>
                  <a:pt x="12" y="7"/>
                  <a:pt x="12" y="8"/>
                  <a:pt x="12" y="8"/>
                </a:cubicBezTo>
                <a:cubicBezTo>
                  <a:pt x="12" y="8"/>
                  <a:pt x="12" y="9"/>
                  <a:pt x="13" y="9"/>
                </a:cubicBezTo>
                <a:cubicBezTo>
                  <a:pt x="13" y="10"/>
                  <a:pt x="14" y="11"/>
                  <a:pt x="13" y="13"/>
                </a:cubicBezTo>
                <a:lnTo>
                  <a:pt x="12" y="13"/>
                </a:lnTo>
                <a:close/>
                <a:moveTo>
                  <a:pt x="6" y="10"/>
                </a:moveTo>
                <a:cubicBezTo>
                  <a:pt x="7" y="10"/>
                  <a:pt x="8" y="10"/>
                  <a:pt x="9" y="11"/>
                </a:cubicBezTo>
                <a:cubicBezTo>
                  <a:pt x="10" y="11"/>
                  <a:pt x="11" y="12"/>
                  <a:pt x="12" y="12"/>
                </a:cubicBezTo>
                <a:cubicBezTo>
                  <a:pt x="12" y="11"/>
                  <a:pt x="12" y="11"/>
                  <a:pt x="12" y="10"/>
                </a:cubicBezTo>
                <a:cubicBezTo>
                  <a:pt x="11" y="9"/>
                  <a:pt x="11" y="9"/>
                  <a:pt x="11" y="8"/>
                </a:cubicBezTo>
                <a:cubicBezTo>
                  <a:pt x="10" y="7"/>
                  <a:pt x="10" y="6"/>
                  <a:pt x="11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5"/>
                  <a:pt x="12" y="5"/>
                  <a:pt x="13" y="5"/>
                </a:cubicBezTo>
                <a:cubicBezTo>
                  <a:pt x="13" y="4"/>
                  <a:pt x="13" y="4"/>
                  <a:pt x="13" y="3"/>
                </a:cubicBezTo>
                <a:cubicBezTo>
                  <a:pt x="12" y="4"/>
                  <a:pt x="11" y="3"/>
                  <a:pt x="9" y="3"/>
                </a:cubicBezTo>
                <a:cubicBezTo>
                  <a:pt x="8" y="3"/>
                  <a:pt x="8" y="2"/>
                  <a:pt x="7" y="2"/>
                </a:cubicBezTo>
                <a:cubicBezTo>
                  <a:pt x="6" y="3"/>
                  <a:pt x="2" y="5"/>
                  <a:pt x="1" y="6"/>
                </a:cubicBezTo>
                <a:cubicBezTo>
                  <a:pt x="1" y="6"/>
                  <a:pt x="2" y="6"/>
                  <a:pt x="2" y="6"/>
                </a:cubicBezTo>
                <a:cubicBezTo>
                  <a:pt x="3" y="6"/>
                  <a:pt x="3" y="6"/>
                  <a:pt x="3" y="6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8"/>
                  <a:pt x="2" y="8"/>
                  <a:pt x="3" y="8"/>
                </a:cubicBezTo>
                <a:cubicBezTo>
                  <a:pt x="3" y="8"/>
                  <a:pt x="3" y="8"/>
                  <a:pt x="4" y="8"/>
                </a:cubicBezTo>
                <a:cubicBezTo>
                  <a:pt x="5" y="7"/>
                  <a:pt x="5" y="7"/>
                  <a:pt x="5" y="7"/>
                </a:cubicBezTo>
                <a:cubicBezTo>
                  <a:pt x="5" y="9"/>
                  <a:pt x="5" y="9"/>
                  <a:pt x="5" y="9"/>
                </a:cubicBezTo>
                <a:cubicBezTo>
                  <a:pt x="4" y="9"/>
                  <a:pt x="4" y="10"/>
                  <a:pt x="4" y="10"/>
                </a:cubicBezTo>
                <a:cubicBezTo>
                  <a:pt x="5" y="10"/>
                  <a:pt x="5" y="10"/>
                  <a:pt x="6" y="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91" name="Freeform 688"/>
          <p:cNvSpPr/>
          <p:nvPr/>
        </p:nvSpPr>
        <p:spPr bwMode="auto">
          <a:xfrm>
            <a:off x="7376003" y="2575199"/>
            <a:ext cx="195213" cy="128841"/>
          </a:xfrm>
          <a:custGeom>
            <a:avLst/>
            <a:gdLst>
              <a:gd name="T0" fmla="*/ 0 w 21"/>
              <a:gd name="T1" fmla="*/ 11 h 14"/>
              <a:gd name="T2" fmla="*/ 3 w 21"/>
              <a:gd name="T3" fmla="*/ 4 h 14"/>
              <a:gd name="T4" fmla="*/ 6 w 21"/>
              <a:gd name="T5" fmla="*/ 5 h 14"/>
              <a:gd name="T6" fmla="*/ 9 w 21"/>
              <a:gd name="T7" fmla="*/ 7 h 14"/>
              <a:gd name="T8" fmla="*/ 13 w 21"/>
              <a:gd name="T9" fmla="*/ 2 h 14"/>
              <a:gd name="T10" fmla="*/ 16 w 21"/>
              <a:gd name="T11" fmla="*/ 4 h 14"/>
              <a:gd name="T12" fmla="*/ 19 w 21"/>
              <a:gd name="T13" fmla="*/ 5 h 14"/>
              <a:gd name="T14" fmla="*/ 19 w 21"/>
              <a:gd name="T15" fmla="*/ 8 h 14"/>
              <a:gd name="T16" fmla="*/ 20 w 21"/>
              <a:gd name="T17" fmla="*/ 11 h 14"/>
              <a:gd name="T18" fmla="*/ 19 w 21"/>
              <a:gd name="T19" fmla="*/ 12 h 14"/>
              <a:gd name="T20" fmla="*/ 17 w 21"/>
              <a:gd name="T21" fmla="*/ 13 h 14"/>
              <a:gd name="T22" fmla="*/ 16 w 21"/>
              <a:gd name="T23" fmla="*/ 13 h 14"/>
              <a:gd name="T24" fmla="*/ 14 w 21"/>
              <a:gd name="T25" fmla="*/ 12 h 14"/>
              <a:gd name="T26" fmla="*/ 8 w 21"/>
              <a:gd name="T27" fmla="*/ 10 h 14"/>
              <a:gd name="T28" fmla="*/ 4 w 21"/>
              <a:gd name="T29" fmla="*/ 10 h 14"/>
              <a:gd name="T30" fmla="*/ 0 w 21"/>
              <a:gd name="T31" fmla="*/ 1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1" h="14">
                <a:moveTo>
                  <a:pt x="0" y="11"/>
                </a:moveTo>
                <a:cubicBezTo>
                  <a:pt x="1" y="9"/>
                  <a:pt x="1" y="5"/>
                  <a:pt x="3" y="4"/>
                </a:cubicBezTo>
                <a:cubicBezTo>
                  <a:pt x="5" y="3"/>
                  <a:pt x="5" y="3"/>
                  <a:pt x="6" y="5"/>
                </a:cubicBezTo>
                <a:cubicBezTo>
                  <a:pt x="6" y="5"/>
                  <a:pt x="8" y="8"/>
                  <a:pt x="9" y="7"/>
                </a:cubicBezTo>
                <a:cubicBezTo>
                  <a:pt x="11" y="6"/>
                  <a:pt x="8" y="0"/>
                  <a:pt x="13" y="2"/>
                </a:cubicBezTo>
                <a:cubicBezTo>
                  <a:pt x="14" y="3"/>
                  <a:pt x="15" y="4"/>
                  <a:pt x="16" y="4"/>
                </a:cubicBezTo>
                <a:cubicBezTo>
                  <a:pt x="17" y="5"/>
                  <a:pt x="18" y="3"/>
                  <a:pt x="19" y="5"/>
                </a:cubicBezTo>
                <a:cubicBezTo>
                  <a:pt x="19" y="5"/>
                  <a:pt x="19" y="7"/>
                  <a:pt x="19" y="8"/>
                </a:cubicBezTo>
                <a:cubicBezTo>
                  <a:pt x="20" y="8"/>
                  <a:pt x="21" y="11"/>
                  <a:pt x="20" y="11"/>
                </a:cubicBezTo>
                <a:cubicBezTo>
                  <a:pt x="19" y="11"/>
                  <a:pt x="19" y="12"/>
                  <a:pt x="19" y="12"/>
                </a:cubicBezTo>
                <a:cubicBezTo>
                  <a:pt x="18" y="13"/>
                  <a:pt x="18" y="12"/>
                  <a:pt x="17" y="13"/>
                </a:cubicBezTo>
                <a:cubicBezTo>
                  <a:pt x="16" y="13"/>
                  <a:pt x="17" y="14"/>
                  <a:pt x="16" y="13"/>
                </a:cubicBezTo>
                <a:cubicBezTo>
                  <a:pt x="15" y="13"/>
                  <a:pt x="15" y="12"/>
                  <a:pt x="14" y="12"/>
                </a:cubicBezTo>
                <a:cubicBezTo>
                  <a:pt x="12" y="10"/>
                  <a:pt x="11" y="10"/>
                  <a:pt x="8" y="10"/>
                </a:cubicBezTo>
                <a:cubicBezTo>
                  <a:pt x="7" y="10"/>
                  <a:pt x="5" y="9"/>
                  <a:pt x="4" y="10"/>
                </a:cubicBezTo>
                <a:cubicBezTo>
                  <a:pt x="3" y="10"/>
                  <a:pt x="2" y="12"/>
                  <a:pt x="0" y="11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92" name="Freeform 689"/>
          <p:cNvSpPr>
            <a:spLocks noEditPoints="1"/>
          </p:cNvSpPr>
          <p:nvPr/>
        </p:nvSpPr>
        <p:spPr bwMode="auto">
          <a:xfrm>
            <a:off x="7376003" y="2583007"/>
            <a:ext cx="195213" cy="121033"/>
          </a:xfrm>
          <a:custGeom>
            <a:avLst/>
            <a:gdLst>
              <a:gd name="T0" fmla="*/ 16 w 21"/>
              <a:gd name="T1" fmla="*/ 13 h 13"/>
              <a:gd name="T2" fmla="*/ 13 w 21"/>
              <a:gd name="T3" fmla="*/ 11 h 13"/>
              <a:gd name="T4" fmla="*/ 7 w 21"/>
              <a:gd name="T5" fmla="*/ 9 h 13"/>
              <a:gd name="T6" fmla="*/ 3 w 21"/>
              <a:gd name="T7" fmla="*/ 10 h 13"/>
              <a:gd name="T8" fmla="*/ 0 w 21"/>
              <a:gd name="T9" fmla="*/ 10 h 13"/>
              <a:gd name="T10" fmla="*/ 0 w 21"/>
              <a:gd name="T11" fmla="*/ 10 h 13"/>
              <a:gd name="T12" fmla="*/ 3 w 21"/>
              <a:gd name="T13" fmla="*/ 2 h 13"/>
              <a:gd name="T14" fmla="*/ 6 w 21"/>
              <a:gd name="T15" fmla="*/ 3 h 13"/>
              <a:gd name="T16" fmla="*/ 9 w 21"/>
              <a:gd name="T17" fmla="*/ 4 h 13"/>
              <a:gd name="T18" fmla="*/ 13 w 21"/>
              <a:gd name="T19" fmla="*/ 0 h 13"/>
              <a:gd name="T20" fmla="*/ 16 w 21"/>
              <a:gd name="T21" fmla="*/ 3 h 13"/>
              <a:gd name="T22" fmla="*/ 19 w 21"/>
              <a:gd name="T23" fmla="*/ 4 h 13"/>
              <a:gd name="T24" fmla="*/ 20 w 21"/>
              <a:gd name="T25" fmla="*/ 7 h 13"/>
              <a:gd name="T26" fmla="*/ 20 w 21"/>
              <a:gd name="T27" fmla="*/ 11 h 13"/>
              <a:gd name="T28" fmla="*/ 19 w 21"/>
              <a:gd name="T29" fmla="*/ 12 h 13"/>
              <a:gd name="T30" fmla="*/ 17 w 21"/>
              <a:gd name="T31" fmla="*/ 12 h 13"/>
              <a:gd name="T32" fmla="*/ 16 w 21"/>
              <a:gd name="T33" fmla="*/ 13 h 13"/>
              <a:gd name="T34" fmla="*/ 7 w 21"/>
              <a:gd name="T35" fmla="*/ 8 h 13"/>
              <a:gd name="T36" fmla="*/ 14 w 21"/>
              <a:gd name="T37" fmla="*/ 10 h 13"/>
              <a:gd name="T38" fmla="*/ 16 w 21"/>
              <a:gd name="T39" fmla="*/ 12 h 13"/>
              <a:gd name="T40" fmla="*/ 18 w 21"/>
              <a:gd name="T41" fmla="*/ 11 h 13"/>
              <a:gd name="T42" fmla="*/ 20 w 21"/>
              <a:gd name="T43" fmla="*/ 9 h 13"/>
              <a:gd name="T44" fmla="*/ 19 w 21"/>
              <a:gd name="T45" fmla="*/ 7 h 13"/>
              <a:gd name="T46" fmla="*/ 17 w 21"/>
              <a:gd name="T47" fmla="*/ 4 h 13"/>
              <a:gd name="T48" fmla="*/ 15 w 21"/>
              <a:gd name="T49" fmla="*/ 4 h 13"/>
              <a:gd name="T50" fmla="*/ 12 w 21"/>
              <a:gd name="T51" fmla="*/ 2 h 13"/>
              <a:gd name="T52" fmla="*/ 9 w 21"/>
              <a:gd name="T53" fmla="*/ 7 h 13"/>
              <a:gd name="T54" fmla="*/ 5 w 21"/>
              <a:gd name="T55" fmla="*/ 4 h 13"/>
              <a:gd name="T56" fmla="*/ 4 w 21"/>
              <a:gd name="T57" fmla="*/ 3 h 13"/>
              <a:gd name="T58" fmla="*/ 3 w 21"/>
              <a:gd name="T59" fmla="*/ 4 h 13"/>
              <a:gd name="T60" fmla="*/ 2 w 21"/>
              <a:gd name="T61" fmla="*/ 9 h 13"/>
              <a:gd name="T62" fmla="*/ 5 w 21"/>
              <a:gd name="T63" fmla="*/ 8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1" h="13">
                <a:moveTo>
                  <a:pt x="16" y="13"/>
                </a:moveTo>
                <a:cubicBezTo>
                  <a:pt x="16" y="13"/>
                  <a:pt x="16" y="13"/>
                  <a:pt x="16" y="13"/>
                </a:cubicBezTo>
                <a:cubicBezTo>
                  <a:pt x="15" y="12"/>
                  <a:pt x="14" y="12"/>
                  <a:pt x="14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2" y="10"/>
                  <a:pt x="11" y="9"/>
                  <a:pt x="8" y="9"/>
                </a:cubicBezTo>
                <a:cubicBezTo>
                  <a:pt x="8" y="9"/>
                  <a:pt x="7" y="9"/>
                  <a:pt x="7" y="9"/>
                </a:cubicBezTo>
                <a:cubicBezTo>
                  <a:pt x="6" y="9"/>
                  <a:pt x="5" y="9"/>
                  <a:pt x="4" y="9"/>
                </a:cubicBezTo>
                <a:cubicBezTo>
                  <a:pt x="4" y="9"/>
                  <a:pt x="3" y="10"/>
                  <a:pt x="3" y="10"/>
                </a:cubicBezTo>
                <a:cubicBezTo>
                  <a:pt x="2" y="10"/>
                  <a:pt x="2" y="11"/>
                  <a:pt x="1" y="11"/>
                </a:cubicBezTo>
                <a:cubicBezTo>
                  <a:pt x="1" y="11"/>
                  <a:pt x="0" y="11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7"/>
                  <a:pt x="1" y="4"/>
                  <a:pt x="3" y="3"/>
                </a:cubicBezTo>
                <a:cubicBezTo>
                  <a:pt x="3" y="2"/>
                  <a:pt x="3" y="2"/>
                  <a:pt x="3" y="2"/>
                </a:cubicBezTo>
                <a:cubicBezTo>
                  <a:pt x="5" y="1"/>
                  <a:pt x="5" y="2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7" y="5"/>
                  <a:pt x="8" y="6"/>
                  <a:pt x="8" y="6"/>
                </a:cubicBezTo>
                <a:cubicBezTo>
                  <a:pt x="9" y="5"/>
                  <a:pt x="9" y="4"/>
                  <a:pt x="9" y="4"/>
                </a:cubicBezTo>
                <a:cubicBezTo>
                  <a:pt x="9" y="2"/>
                  <a:pt x="9" y="0"/>
                  <a:pt x="11" y="0"/>
                </a:cubicBezTo>
                <a:cubicBezTo>
                  <a:pt x="12" y="0"/>
                  <a:pt x="12" y="0"/>
                  <a:pt x="13" y="0"/>
                </a:cubicBezTo>
                <a:cubicBezTo>
                  <a:pt x="14" y="1"/>
                  <a:pt x="14" y="1"/>
                  <a:pt x="15" y="2"/>
                </a:cubicBezTo>
                <a:cubicBezTo>
                  <a:pt x="15" y="2"/>
                  <a:pt x="16" y="2"/>
                  <a:pt x="16" y="3"/>
                </a:cubicBezTo>
                <a:cubicBezTo>
                  <a:pt x="16" y="3"/>
                  <a:pt x="17" y="3"/>
                  <a:pt x="17" y="3"/>
                </a:cubicBezTo>
                <a:cubicBezTo>
                  <a:pt x="18" y="2"/>
                  <a:pt x="19" y="3"/>
                  <a:pt x="19" y="4"/>
                </a:cubicBezTo>
                <a:cubicBezTo>
                  <a:pt x="19" y="4"/>
                  <a:pt x="20" y="4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1" y="8"/>
                  <a:pt x="21" y="9"/>
                  <a:pt x="21" y="10"/>
                </a:cubicBezTo>
                <a:cubicBezTo>
                  <a:pt x="21" y="10"/>
                  <a:pt x="20" y="11"/>
                  <a:pt x="20" y="11"/>
                </a:cubicBezTo>
                <a:cubicBezTo>
                  <a:pt x="20" y="11"/>
                  <a:pt x="20" y="11"/>
                  <a:pt x="19" y="11"/>
                </a:cubicBezTo>
                <a:cubicBezTo>
                  <a:pt x="19" y="11"/>
                  <a:pt x="19" y="12"/>
                  <a:pt x="19" y="12"/>
                </a:cubicBezTo>
                <a:cubicBezTo>
                  <a:pt x="19" y="12"/>
                  <a:pt x="19" y="12"/>
                  <a:pt x="18" y="12"/>
                </a:cubicBezTo>
                <a:cubicBezTo>
                  <a:pt x="18" y="12"/>
                  <a:pt x="18" y="12"/>
                  <a:pt x="17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2"/>
                  <a:pt x="17" y="13"/>
                  <a:pt x="16" y="13"/>
                </a:cubicBezTo>
                <a:close/>
                <a:moveTo>
                  <a:pt x="5" y="8"/>
                </a:moveTo>
                <a:cubicBezTo>
                  <a:pt x="6" y="8"/>
                  <a:pt x="6" y="8"/>
                  <a:pt x="7" y="8"/>
                </a:cubicBezTo>
                <a:cubicBezTo>
                  <a:pt x="7" y="8"/>
                  <a:pt x="8" y="8"/>
                  <a:pt x="8" y="8"/>
                </a:cubicBezTo>
                <a:cubicBezTo>
                  <a:pt x="11" y="8"/>
                  <a:pt x="12" y="8"/>
                  <a:pt x="14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1"/>
                  <a:pt x="16" y="11"/>
                  <a:pt x="16" y="12"/>
                </a:cubicBezTo>
                <a:cubicBezTo>
                  <a:pt x="16" y="11"/>
                  <a:pt x="16" y="11"/>
                  <a:pt x="17" y="11"/>
                </a:cubicBezTo>
                <a:cubicBezTo>
                  <a:pt x="17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9" y="10"/>
                  <a:pt x="19" y="10"/>
                  <a:pt x="20" y="9"/>
                </a:cubicBezTo>
                <a:cubicBezTo>
                  <a:pt x="20" y="9"/>
                  <a:pt x="19" y="8"/>
                  <a:pt x="19" y="8"/>
                </a:cubicBezTo>
                <a:cubicBezTo>
                  <a:pt x="19" y="7"/>
                  <a:pt x="19" y="7"/>
                  <a:pt x="19" y="7"/>
                </a:cubicBezTo>
                <a:cubicBezTo>
                  <a:pt x="18" y="5"/>
                  <a:pt x="18" y="5"/>
                  <a:pt x="18" y="4"/>
                </a:cubicBezTo>
                <a:cubicBezTo>
                  <a:pt x="18" y="4"/>
                  <a:pt x="18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6" y="4"/>
                  <a:pt x="15" y="4"/>
                </a:cubicBezTo>
                <a:cubicBezTo>
                  <a:pt x="15" y="4"/>
                  <a:pt x="14" y="3"/>
                  <a:pt x="14" y="3"/>
                </a:cubicBezTo>
                <a:cubicBezTo>
                  <a:pt x="13" y="2"/>
                  <a:pt x="13" y="2"/>
                  <a:pt x="12" y="2"/>
                </a:cubicBezTo>
                <a:cubicBezTo>
                  <a:pt x="11" y="1"/>
                  <a:pt x="10" y="1"/>
                  <a:pt x="10" y="4"/>
                </a:cubicBezTo>
                <a:cubicBezTo>
                  <a:pt x="10" y="5"/>
                  <a:pt x="10" y="6"/>
                  <a:pt x="9" y="7"/>
                </a:cubicBezTo>
                <a:cubicBezTo>
                  <a:pt x="9" y="7"/>
                  <a:pt x="9" y="7"/>
                  <a:pt x="8" y="7"/>
                </a:cubicBezTo>
                <a:cubicBezTo>
                  <a:pt x="7" y="7"/>
                  <a:pt x="6" y="6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4" y="3"/>
                  <a:pt x="4" y="3"/>
                </a:cubicBezTo>
                <a:cubicBezTo>
                  <a:pt x="4" y="3"/>
                  <a:pt x="4" y="3"/>
                  <a:pt x="4" y="4"/>
                </a:cubicBezTo>
                <a:cubicBezTo>
                  <a:pt x="3" y="4"/>
                  <a:pt x="3" y="4"/>
                  <a:pt x="3" y="4"/>
                </a:cubicBezTo>
                <a:cubicBezTo>
                  <a:pt x="2" y="4"/>
                  <a:pt x="1" y="6"/>
                  <a:pt x="1" y="9"/>
                </a:cubicBezTo>
                <a:cubicBezTo>
                  <a:pt x="1" y="9"/>
                  <a:pt x="2" y="9"/>
                  <a:pt x="2" y="9"/>
                </a:cubicBezTo>
                <a:cubicBezTo>
                  <a:pt x="3" y="9"/>
                  <a:pt x="3" y="8"/>
                  <a:pt x="4" y="8"/>
                </a:cubicBezTo>
                <a:cubicBezTo>
                  <a:pt x="4" y="8"/>
                  <a:pt x="5" y="8"/>
                  <a:pt x="5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93" name="Freeform 690"/>
          <p:cNvSpPr/>
          <p:nvPr/>
        </p:nvSpPr>
        <p:spPr bwMode="auto">
          <a:xfrm>
            <a:off x="7348674" y="2696229"/>
            <a:ext cx="93702" cy="42948"/>
          </a:xfrm>
          <a:custGeom>
            <a:avLst/>
            <a:gdLst>
              <a:gd name="T0" fmla="*/ 8 w 10"/>
              <a:gd name="T1" fmla="*/ 4 h 5"/>
              <a:gd name="T2" fmla="*/ 4 w 10"/>
              <a:gd name="T3" fmla="*/ 0 h 5"/>
              <a:gd name="T4" fmla="*/ 4 w 10"/>
              <a:gd name="T5" fmla="*/ 2 h 5"/>
              <a:gd name="T6" fmla="*/ 3 w 10"/>
              <a:gd name="T7" fmla="*/ 2 h 5"/>
              <a:gd name="T8" fmla="*/ 3 w 10"/>
              <a:gd name="T9" fmla="*/ 1 h 5"/>
              <a:gd name="T10" fmla="*/ 0 w 10"/>
              <a:gd name="T11" fmla="*/ 4 h 5"/>
              <a:gd name="T12" fmla="*/ 8 w 10"/>
              <a:gd name="T13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" h="5">
                <a:moveTo>
                  <a:pt x="8" y="4"/>
                </a:moveTo>
                <a:cubicBezTo>
                  <a:pt x="10" y="1"/>
                  <a:pt x="6" y="1"/>
                  <a:pt x="4" y="0"/>
                </a:cubicBezTo>
                <a:cubicBezTo>
                  <a:pt x="4" y="1"/>
                  <a:pt x="4" y="1"/>
                  <a:pt x="4" y="2"/>
                </a:cubicBezTo>
                <a:cubicBezTo>
                  <a:pt x="4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1" y="1"/>
                  <a:pt x="0" y="2"/>
                  <a:pt x="0" y="4"/>
                </a:cubicBezTo>
                <a:cubicBezTo>
                  <a:pt x="3" y="5"/>
                  <a:pt x="5" y="5"/>
                  <a:pt x="8" y="4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94" name="Freeform 691"/>
          <p:cNvSpPr>
            <a:spLocks noEditPoints="1"/>
          </p:cNvSpPr>
          <p:nvPr/>
        </p:nvSpPr>
        <p:spPr bwMode="auto">
          <a:xfrm>
            <a:off x="7336960" y="2684517"/>
            <a:ext cx="105416" cy="54659"/>
          </a:xfrm>
          <a:custGeom>
            <a:avLst/>
            <a:gdLst>
              <a:gd name="T0" fmla="*/ 6 w 11"/>
              <a:gd name="T1" fmla="*/ 6 h 6"/>
              <a:gd name="T2" fmla="*/ 6 w 11"/>
              <a:gd name="T3" fmla="*/ 6 h 6"/>
              <a:gd name="T4" fmla="*/ 1 w 11"/>
              <a:gd name="T5" fmla="*/ 6 h 6"/>
              <a:gd name="T6" fmla="*/ 0 w 11"/>
              <a:gd name="T7" fmla="*/ 6 h 6"/>
              <a:gd name="T8" fmla="*/ 0 w 11"/>
              <a:gd name="T9" fmla="*/ 5 h 6"/>
              <a:gd name="T10" fmla="*/ 4 w 11"/>
              <a:gd name="T11" fmla="*/ 1 h 6"/>
              <a:gd name="T12" fmla="*/ 5 w 11"/>
              <a:gd name="T13" fmla="*/ 1 h 6"/>
              <a:gd name="T14" fmla="*/ 4 w 11"/>
              <a:gd name="T15" fmla="*/ 0 h 6"/>
              <a:gd name="T16" fmla="*/ 6 w 11"/>
              <a:gd name="T17" fmla="*/ 1 h 6"/>
              <a:gd name="T18" fmla="*/ 7 w 11"/>
              <a:gd name="T19" fmla="*/ 1 h 6"/>
              <a:gd name="T20" fmla="*/ 10 w 11"/>
              <a:gd name="T21" fmla="*/ 3 h 6"/>
              <a:gd name="T22" fmla="*/ 10 w 11"/>
              <a:gd name="T23" fmla="*/ 6 h 6"/>
              <a:gd name="T24" fmla="*/ 10 w 11"/>
              <a:gd name="T25" fmla="*/ 6 h 6"/>
              <a:gd name="T26" fmla="*/ 9 w 11"/>
              <a:gd name="T27" fmla="*/ 6 h 6"/>
              <a:gd name="T28" fmla="*/ 6 w 11"/>
              <a:gd name="T29" fmla="*/ 6 h 6"/>
              <a:gd name="T30" fmla="*/ 2 w 11"/>
              <a:gd name="T31" fmla="*/ 5 h 6"/>
              <a:gd name="T32" fmla="*/ 6 w 11"/>
              <a:gd name="T33" fmla="*/ 5 h 6"/>
              <a:gd name="T34" fmla="*/ 6 w 11"/>
              <a:gd name="T35" fmla="*/ 5 h 6"/>
              <a:gd name="T36" fmla="*/ 9 w 11"/>
              <a:gd name="T37" fmla="*/ 5 h 6"/>
              <a:gd name="T38" fmla="*/ 9 w 11"/>
              <a:gd name="T39" fmla="*/ 4 h 6"/>
              <a:gd name="T40" fmla="*/ 7 w 11"/>
              <a:gd name="T41" fmla="*/ 3 h 6"/>
              <a:gd name="T42" fmla="*/ 6 w 11"/>
              <a:gd name="T43" fmla="*/ 2 h 6"/>
              <a:gd name="T44" fmla="*/ 6 w 11"/>
              <a:gd name="T45" fmla="*/ 2 h 6"/>
              <a:gd name="T46" fmla="*/ 6 w 11"/>
              <a:gd name="T47" fmla="*/ 3 h 6"/>
              <a:gd name="T48" fmla="*/ 6 w 11"/>
              <a:gd name="T49" fmla="*/ 4 h 6"/>
              <a:gd name="T50" fmla="*/ 5 w 11"/>
              <a:gd name="T51" fmla="*/ 4 h 6"/>
              <a:gd name="T52" fmla="*/ 4 w 11"/>
              <a:gd name="T53" fmla="*/ 3 h 6"/>
              <a:gd name="T54" fmla="*/ 3 w 11"/>
              <a:gd name="T55" fmla="*/ 3 h 6"/>
              <a:gd name="T56" fmla="*/ 2 w 11"/>
              <a:gd name="T57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" h="6">
                <a:moveTo>
                  <a:pt x="6" y="6"/>
                </a:moveTo>
                <a:cubicBezTo>
                  <a:pt x="6" y="6"/>
                  <a:pt x="6" y="6"/>
                  <a:pt x="6" y="6"/>
                </a:cubicBezTo>
                <a:cubicBezTo>
                  <a:pt x="4" y="6"/>
                  <a:pt x="3" y="6"/>
                  <a:pt x="1" y="6"/>
                </a:cubicBezTo>
                <a:cubicBezTo>
                  <a:pt x="0" y="6"/>
                  <a:pt x="0" y="6"/>
                  <a:pt x="0" y="6"/>
                </a:cubicBezTo>
                <a:cubicBezTo>
                  <a:pt x="0" y="5"/>
                  <a:pt x="0" y="5"/>
                  <a:pt x="0" y="5"/>
                </a:cubicBezTo>
                <a:cubicBezTo>
                  <a:pt x="1" y="3"/>
                  <a:pt x="2" y="2"/>
                  <a:pt x="4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0"/>
                  <a:pt x="4" y="0"/>
                  <a:pt x="4" y="0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7" y="1"/>
                  <a:pt x="7" y="1"/>
                </a:cubicBezTo>
                <a:cubicBezTo>
                  <a:pt x="9" y="2"/>
                  <a:pt x="10" y="2"/>
                  <a:pt x="10" y="3"/>
                </a:cubicBezTo>
                <a:cubicBezTo>
                  <a:pt x="11" y="4"/>
                  <a:pt x="11" y="5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9" y="6"/>
                  <a:pt x="9" y="6"/>
                  <a:pt x="9" y="6"/>
                </a:cubicBezTo>
                <a:cubicBezTo>
                  <a:pt x="8" y="6"/>
                  <a:pt x="7" y="6"/>
                  <a:pt x="6" y="6"/>
                </a:cubicBezTo>
                <a:close/>
                <a:moveTo>
                  <a:pt x="2" y="5"/>
                </a:moveTo>
                <a:cubicBezTo>
                  <a:pt x="3" y="5"/>
                  <a:pt x="5" y="5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7" y="5"/>
                  <a:pt x="8" y="5"/>
                  <a:pt x="9" y="5"/>
                </a:cubicBezTo>
                <a:cubicBezTo>
                  <a:pt x="9" y="4"/>
                  <a:pt x="9" y="4"/>
                  <a:pt x="9" y="4"/>
                </a:cubicBezTo>
                <a:cubicBezTo>
                  <a:pt x="9" y="3"/>
                  <a:pt x="8" y="3"/>
                  <a:pt x="7" y="3"/>
                </a:cubicBezTo>
                <a:cubicBezTo>
                  <a:pt x="7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3"/>
                  <a:pt x="6" y="3"/>
                </a:cubicBezTo>
                <a:cubicBezTo>
                  <a:pt x="6" y="4"/>
                  <a:pt x="6" y="4"/>
                  <a:pt x="6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3"/>
                  <a:pt x="4" y="3"/>
                  <a:pt x="4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2" y="4"/>
                  <a:pt x="2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95" name="Freeform 692"/>
          <p:cNvSpPr/>
          <p:nvPr/>
        </p:nvSpPr>
        <p:spPr bwMode="auto">
          <a:xfrm>
            <a:off x="7376003" y="2657186"/>
            <a:ext cx="148361" cy="121033"/>
          </a:xfrm>
          <a:custGeom>
            <a:avLst/>
            <a:gdLst>
              <a:gd name="T0" fmla="*/ 5 w 16"/>
              <a:gd name="T1" fmla="*/ 10 h 13"/>
              <a:gd name="T2" fmla="*/ 3 w 16"/>
              <a:gd name="T3" fmla="*/ 7 h 13"/>
              <a:gd name="T4" fmla="*/ 0 w 16"/>
              <a:gd name="T5" fmla="*/ 2 h 13"/>
              <a:gd name="T6" fmla="*/ 4 w 16"/>
              <a:gd name="T7" fmla="*/ 1 h 13"/>
              <a:gd name="T8" fmla="*/ 9 w 16"/>
              <a:gd name="T9" fmla="*/ 1 h 13"/>
              <a:gd name="T10" fmla="*/ 11 w 16"/>
              <a:gd name="T11" fmla="*/ 1 h 13"/>
              <a:gd name="T12" fmla="*/ 13 w 16"/>
              <a:gd name="T13" fmla="*/ 2 h 13"/>
              <a:gd name="T14" fmla="*/ 16 w 16"/>
              <a:gd name="T15" fmla="*/ 4 h 13"/>
              <a:gd name="T16" fmla="*/ 16 w 16"/>
              <a:gd name="T17" fmla="*/ 6 h 13"/>
              <a:gd name="T18" fmla="*/ 14 w 16"/>
              <a:gd name="T19" fmla="*/ 11 h 13"/>
              <a:gd name="T20" fmla="*/ 11 w 16"/>
              <a:gd name="T21" fmla="*/ 12 h 13"/>
              <a:gd name="T22" fmla="*/ 7 w 16"/>
              <a:gd name="T23" fmla="*/ 12 h 13"/>
              <a:gd name="T24" fmla="*/ 5 w 16"/>
              <a:gd name="T25" fmla="*/ 1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" h="13">
                <a:moveTo>
                  <a:pt x="5" y="10"/>
                </a:moveTo>
                <a:cubicBezTo>
                  <a:pt x="7" y="7"/>
                  <a:pt x="5" y="8"/>
                  <a:pt x="3" y="7"/>
                </a:cubicBezTo>
                <a:cubicBezTo>
                  <a:pt x="1" y="6"/>
                  <a:pt x="1" y="4"/>
                  <a:pt x="0" y="2"/>
                </a:cubicBezTo>
                <a:cubicBezTo>
                  <a:pt x="2" y="3"/>
                  <a:pt x="3" y="1"/>
                  <a:pt x="4" y="1"/>
                </a:cubicBezTo>
                <a:cubicBezTo>
                  <a:pt x="5" y="0"/>
                  <a:pt x="8" y="1"/>
                  <a:pt x="9" y="1"/>
                </a:cubicBezTo>
                <a:cubicBezTo>
                  <a:pt x="10" y="2"/>
                  <a:pt x="11" y="0"/>
                  <a:pt x="11" y="1"/>
                </a:cubicBezTo>
                <a:cubicBezTo>
                  <a:pt x="12" y="1"/>
                  <a:pt x="12" y="2"/>
                  <a:pt x="13" y="2"/>
                </a:cubicBezTo>
                <a:cubicBezTo>
                  <a:pt x="14" y="2"/>
                  <a:pt x="15" y="4"/>
                  <a:pt x="16" y="4"/>
                </a:cubicBezTo>
                <a:cubicBezTo>
                  <a:pt x="15" y="5"/>
                  <a:pt x="15" y="5"/>
                  <a:pt x="16" y="6"/>
                </a:cubicBezTo>
                <a:cubicBezTo>
                  <a:pt x="15" y="8"/>
                  <a:pt x="12" y="8"/>
                  <a:pt x="14" y="11"/>
                </a:cubicBezTo>
                <a:cubicBezTo>
                  <a:pt x="13" y="11"/>
                  <a:pt x="11" y="10"/>
                  <a:pt x="11" y="12"/>
                </a:cubicBezTo>
                <a:cubicBezTo>
                  <a:pt x="10" y="12"/>
                  <a:pt x="8" y="13"/>
                  <a:pt x="7" y="12"/>
                </a:cubicBezTo>
                <a:cubicBezTo>
                  <a:pt x="7" y="12"/>
                  <a:pt x="6" y="10"/>
                  <a:pt x="5" y="10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96" name="Freeform 693"/>
          <p:cNvSpPr>
            <a:spLocks noEditPoints="1"/>
          </p:cNvSpPr>
          <p:nvPr/>
        </p:nvSpPr>
        <p:spPr bwMode="auto">
          <a:xfrm>
            <a:off x="7368194" y="2657186"/>
            <a:ext cx="175692" cy="121033"/>
          </a:xfrm>
          <a:custGeom>
            <a:avLst/>
            <a:gdLst>
              <a:gd name="T0" fmla="*/ 8 w 19"/>
              <a:gd name="T1" fmla="*/ 13 h 13"/>
              <a:gd name="T2" fmla="*/ 6 w 19"/>
              <a:gd name="T3" fmla="*/ 11 h 13"/>
              <a:gd name="T4" fmla="*/ 6 w 19"/>
              <a:gd name="T5" fmla="*/ 10 h 13"/>
              <a:gd name="T6" fmla="*/ 5 w 19"/>
              <a:gd name="T7" fmla="*/ 8 h 13"/>
              <a:gd name="T8" fmla="*/ 1 w 19"/>
              <a:gd name="T9" fmla="*/ 3 h 13"/>
              <a:gd name="T10" fmla="*/ 0 w 19"/>
              <a:gd name="T11" fmla="*/ 0 h 13"/>
              <a:gd name="T12" fmla="*/ 2 w 19"/>
              <a:gd name="T13" fmla="*/ 1 h 13"/>
              <a:gd name="T14" fmla="*/ 5 w 19"/>
              <a:gd name="T15" fmla="*/ 0 h 13"/>
              <a:gd name="T16" fmla="*/ 11 w 19"/>
              <a:gd name="T17" fmla="*/ 0 h 13"/>
              <a:gd name="T18" fmla="*/ 12 w 19"/>
              <a:gd name="T19" fmla="*/ 0 h 13"/>
              <a:gd name="T20" fmla="*/ 14 w 19"/>
              <a:gd name="T21" fmla="*/ 1 h 13"/>
              <a:gd name="T22" fmla="*/ 18 w 19"/>
              <a:gd name="T23" fmla="*/ 4 h 13"/>
              <a:gd name="T24" fmla="*/ 18 w 19"/>
              <a:gd name="T25" fmla="*/ 5 h 13"/>
              <a:gd name="T26" fmla="*/ 18 w 19"/>
              <a:gd name="T27" fmla="*/ 6 h 13"/>
              <a:gd name="T28" fmla="*/ 16 w 19"/>
              <a:gd name="T29" fmla="*/ 8 h 13"/>
              <a:gd name="T30" fmla="*/ 17 w 19"/>
              <a:gd name="T31" fmla="*/ 13 h 13"/>
              <a:gd name="T32" fmla="*/ 13 w 19"/>
              <a:gd name="T33" fmla="*/ 12 h 13"/>
              <a:gd name="T34" fmla="*/ 13 w 19"/>
              <a:gd name="T35" fmla="*/ 13 h 13"/>
              <a:gd name="T36" fmla="*/ 11 w 19"/>
              <a:gd name="T37" fmla="*/ 13 h 13"/>
              <a:gd name="T38" fmla="*/ 9 w 19"/>
              <a:gd name="T39" fmla="*/ 12 h 13"/>
              <a:gd name="T40" fmla="*/ 11 w 19"/>
              <a:gd name="T41" fmla="*/ 12 h 13"/>
              <a:gd name="T42" fmla="*/ 12 w 19"/>
              <a:gd name="T43" fmla="*/ 11 h 13"/>
              <a:gd name="T44" fmla="*/ 15 w 19"/>
              <a:gd name="T45" fmla="*/ 7 h 13"/>
              <a:gd name="T46" fmla="*/ 16 w 19"/>
              <a:gd name="T47" fmla="*/ 5 h 13"/>
              <a:gd name="T48" fmla="*/ 15 w 19"/>
              <a:gd name="T49" fmla="*/ 4 h 13"/>
              <a:gd name="T50" fmla="*/ 12 w 19"/>
              <a:gd name="T51" fmla="*/ 1 h 13"/>
              <a:gd name="T52" fmla="*/ 12 w 19"/>
              <a:gd name="T53" fmla="*/ 1 h 13"/>
              <a:gd name="T54" fmla="*/ 5 w 19"/>
              <a:gd name="T55" fmla="*/ 1 h 13"/>
              <a:gd name="T56" fmla="*/ 2 w 19"/>
              <a:gd name="T57" fmla="*/ 3 h 13"/>
              <a:gd name="T58" fmla="*/ 4 w 19"/>
              <a:gd name="T59" fmla="*/ 6 h 13"/>
              <a:gd name="T60" fmla="*/ 7 w 19"/>
              <a:gd name="T61" fmla="*/ 8 h 13"/>
              <a:gd name="T62" fmla="*/ 8 w 19"/>
              <a:gd name="T63" fmla="*/ 11 h 13"/>
              <a:gd name="T64" fmla="*/ 9 w 19"/>
              <a:gd name="T65" fmla="*/ 12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9" h="13">
                <a:moveTo>
                  <a:pt x="9" y="13"/>
                </a:moveTo>
                <a:cubicBezTo>
                  <a:pt x="9" y="13"/>
                  <a:pt x="8" y="13"/>
                  <a:pt x="8" y="13"/>
                </a:cubicBezTo>
                <a:cubicBezTo>
                  <a:pt x="8" y="13"/>
                  <a:pt x="8" y="12"/>
                  <a:pt x="7" y="12"/>
                </a:cubicBezTo>
                <a:cubicBezTo>
                  <a:pt x="7" y="11"/>
                  <a:pt x="6" y="11"/>
                  <a:pt x="6" y="11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9"/>
                  <a:pt x="6" y="9"/>
                  <a:pt x="6" y="8"/>
                </a:cubicBezTo>
                <a:cubicBezTo>
                  <a:pt x="6" y="8"/>
                  <a:pt x="5" y="8"/>
                  <a:pt x="5" y="8"/>
                </a:cubicBezTo>
                <a:cubicBezTo>
                  <a:pt x="5" y="8"/>
                  <a:pt x="4" y="8"/>
                  <a:pt x="4" y="7"/>
                </a:cubicBezTo>
                <a:cubicBezTo>
                  <a:pt x="1" y="6"/>
                  <a:pt x="1" y="5"/>
                  <a:pt x="1" y="3"/>
                </a:cubicBezTo>
                <a:cubicBezTo>
                  <a:pt x="1" y="3"/>
                  <a:pt x="1" y="2"/>
                  <a:pt x="1" y="2"/>
                </a:cubicBezTo>
                <a:cubicBezTo>
                  <a:pt x="0" y="0"/>
                  <a:pt x="0" y="0"/>
                  <a:pt x="0" y="0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3" y="1"/>
                  <a:pt x="3" y="1"/>
                </a:cubicBezTo>
                <a:cubicBezTo>
                  <a:pt x="4" y="1"/>
                  <a:pt x="4" y="0"/>
                  <a:pt x="5" y="0"/>
                </a:cubicBezTo>
                <a:cubicBezTo>
                  <a:pt x="6" y="0"/>
                  <a:pt x="9" y="0"/>
                  <a:pt x="10" y="1"/>
                </a:cubicBezTo>
                <a:cubicBezTo>
                  <a:pt x="11" y="1"/>
                  <a:pt x="11" y="0"/>
                  <a:pt x="11" y="0"/>
                </a:cubicBezTo>
                <a:cubicBezTo>
                  <a:pt x="11" y="0"/>
                  <a:pt x="12" y="0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3" y="0"/>
                  <a:pt x="13" y="1"/>
                  <a:pt x="13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5" y="1"/>
                  <a:pt x="15" y="2"/>
                  <a:pt x="16" y="3"/>
                </a:cubicBezTo>
                <a:cubicBezTo>
                  <a:pt x="17" y="3"/>
                  <a:pt x="17" y="4"/>
                  <a:pt x="18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8" y="5"/>
                  <a:pt x="18" y="5"/>
                  <a:pt x="18" y="5"/>
                </a:cubicBezTo>
                <a:cubicBezTo>
                  <a:pt x="18" y="5"/>
                  <a:pt x="18" y="5"/>
                  <a:pt x="17" y="5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7"/>
                  <a:pt x="17" y="8"/>
                  <a:pt x="16" y="8"/>
                </a:cubicBezTo>
                <a:cubicBezTo>
                  <a:pt x="15" y="9"/>
                  <a:pt x="14" y="9"/>
                  <a:pt x="15" y="11"/>
                </a:cubicBezTo>
                <a:cubicBezTo>
                  <a:pt x="17" y="13"/>
                  <a:pt x="17" y="13"/>
                  <a:pt x="17" y="13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1"/>
                  <a:pt x="13" y="11"/>
                  <a:pt x="13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3"/>
                  <a:pt x="13" y="13"/>
                  <a:pt x="13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3"/>
                  <a:pt x="12" y="13"/>
                  <a:pt x="11" y="13"/>
                </a:cubicBezTo>
                <a:cubicBezTo>
                  <a:pt x="11" y="13"/>
                  <a:pt x="10" y="13"/>
                  <a:pt x="9" y="13"/>
                </a:cubicBezTo>
                <a:close/>
                <a:moveTo>
                  <a:pt x="9" y="12"/>
                </a:moveTo>
                <a:cubicBezTo>
                  <a:pt x="9" y="12"/>
                  <a:pt x="9" y="12"/>
                  <a:pt x="9" y="12"/>
                </a:cubicBezTo>
                <a:cubicBezTo>
                  <a:pt x="10" y="12"/>
                  <a:pt x="10" y="12"/>
                  <a:pt x="11" y="12"/>
                </a:cubicBezTo>
                <a:cubicBezTo>
                  <a:pt x="11" y="11"/>
                  <a:pt x="11" y="11"/>
                  <a:pt x="12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0"/>
                  <a:pt x="13" y="10"/>
                  <a:pt x="14" y="10"/>
                </a:cubicBezTo>
                <a:cubicBezTo>
                  <a:pt x="13" y="8"/>
                  <a:pt x="14" y="8"/>
                  <a:pt x="15" y="7"/>
                </a:cubicBezTo>
                <a:cubicBezTo>
                  <a:pt x="16" y="7"/>
                  <a:pt x="16" y="6"/>
                  <a:pt x="16" y="6"/>
                </a:cubicBezTo>
                <a:cubicBezTo>
                  <a:pt x="16" y="6"/>
                  <a:pt x="16" y="6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4"/>
                  <a:pt x="16" y="4"/>
                  <a:pt x="15" y="4"/>
                </a:cubicBezTo>
                <a:cubicBezTo>
                  <a:pt x="15" y="3"/>
                  <a:pt x="14" y="3"/>
                  <a:pt x="13" y="3"/>
                </a:cubicBezTo>
                <a:cubicBezTo>
                  <a:pt x="13" y="3"/>
                  <a:pt x="12" y="2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1" y="2"/>
                  <a:pt x="11" y="2"/>
                  <a:pt x="10" y="2"/>
                </a:cubicBezTo>
                <a:cubicBezTo>
                  <a:pt x="8" y="1"/>
                  <a:pt x="6" y="1"/>
                  <a:pt x="5" y="1"/>
                </a:cubicBezTo>
                <a:cubicBezTo>
                  <a:pt x="5" y="1"/>
                  <a:pt x="4" y="2"/>
                  <a:pt x="4" y="2"/>
                </a:cubicBezTo>
                <a:cubicBezTo>
                  <a:pt x="3" y="2"/>
                  <a:pt x="3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5"/>
                  <a:pt x="3" y="5"/>
                  <a:pt x="4" y="6"/>
                </a:cubicBezTo>
                <a:cubicBezTo>
                  <a:pt x="5" y="6"/>
                  <a:pt x="5" y="6"/>
                  <a:pt x="5" y="6"/>
                </a:cubicBezTo>
                <a:cubicBezTo>
                  <a:pt x="6" y="7"/>
                  <a:pt x="7" y="7"/>
                  <a:pt x="7" y="8"/>
                </a:cubicBezTo>
                <a:cubicBezTo>
                  <a:pt x="8" y="8"/>
                  <a:pt x="8" y="9"/>
                  <a:pt x="7" y="10"/>
                </a:cubicBezTo>
                <a:cubicBezTo>
                  <a:pt x="8" y="10"/>
                  <a:pt x="8" y="11"/>
                  <a:pt x="8" y="11"/>
                </a:cubicBezTo>
                <a:cubicBezTo>
                  <a:pt x="8" y="11"/>
                  <a:pt x="9" y="12"/>
                  <a:pt x="9" y="12"/>
                </a:cubicBezTo>
                <a:cubicBezTo>
                  <a:pt x="9" y="12"/>
                  <a:pt x="9" y="12"/>
                  <a:pt x="9" y="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97" name="Freeform 694"/>
          <p:cNvSpPr/>
          <p:nvPr/>
        </p:nvSpPr>
        <p:spPr bwMode="auto">
          <a:xfrm>
            <a:off x="7430663" y="2637666"/>
            <a:ext cx="249872" cy="249872"/>
          </a:xfrm>
          <a:custGeom>
            <a:avLst/>
            <a:gdLst>
              <a:gd name="T0" fmla="*/ 1 w 27"/>
              <a:gd name="T1" fmla="*/ 23 h 27"/>
              <a:gd name="T2" fmla="*/ 2 w 27"/>
              <a:gd name="T3" fmla="*/ 18 h 27"/>
              <a:gd name="T4" fmla="*/ 1 w 27"/>
              <a:gd name="T5" fmla="*/ 13 h 27"/>
              <a:gd name="T6" fmla="*/ 5 w 27"/>
              <a:gd name="T7" fmla="*/ 12 h 27"/>
              <a:gd name="T8" fmla="*/ 8 w 27"/>
              <a:gd name="T9" fmla="*/ 11 h 27"/>
              <a:gd name="T10" fmla="*/ 10 w 27"/>
              <a:gd name="T11" fmla="*/ 6 h 27"/>
              <a:gd name="T12" fmla="*/ 17 w 27"/>
              <a:gd name="T13" fmla="*/ 4 h 27"/>
              <a:gd name="T14" fmla="*/ 22 w 27"/>
              <a:gd name="T15" fmla="*/ 7 h 27"/>
              <a:gd name="T16" fmla="*/ 22 w 27"/>
              <a:gd name="T17" fmla="*/ 10 h 27"/>
              <a:gd name="T18" fmla="*/ 24 w 27"/>
              <a:gd name="T19" fmla="*/ 13 h 27"/>
              <a:gd name="T20" fmla="*/ 25 w 27"/>
              <a:gd name="T21" fmla="*/ 16 h 27"/>
              <a:gd name="T22" fmla="*/ 23 w 27"/>
              <a:gd name="T23" fmla="*/ 16 h 27"/>
              <a:gd name="T24" fmla="*/ 24 w 27"/>
              <a:gd name="T25" fmla="*/ 20 h 27"/>
              <a:gd name="T26" fmla="*/ 17 w 27"/>
              <a:gd name="T27" fmla="*/ 23 h 27"/>
              <a:gd name="T28" fmla="*/ 11 w 27"/>
              <a:gd name="T29" fmla="*/ 22 h 27"/>
              <a:gd name="T30" fmla="*/ 1 w 27"/>
              <a:gd name="T31" fmla="*/ 23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7" h="27">
                <a:moveTo>
                  <a:pt x="1" y="23"/>
                </a:moveTo>
                <a:cubicBezTo>
                  <a:pt x="2" y="20"/>
                  <a:pt x="0" y="20"/>
                  <a:pt x="2" y="18"/>
                </a:cubicBezTo>
                <a:cubicBezTo>
                  <a:pt x="3" y="17"/>
                  <a:pt x="2" y="14"/>
                  <a:pt x="1" y="13"/>
                </a:cubicBezTo>
                <a:cubicBezTo>
                  <a:pt x="3" y="12"/>
                  <a:pt x="4" y="12"/>
                  <a:pt x="5" y="12"/>
                </a:cubicBezTo>
                <a:cubicBezTo>
                  <a:pt x="5" y="11"/>
                  <a:pt x="7" y="11"/>
                  <a:pt x="8" y="11"/>
                </a:cubicBezTo>
                <a:cubicBezTo>
                  <a:pt x="6" y="8"/>
                  <a:pt x="9" y="8"/>
                  <a:pt x="10" y="6"/>
                </a:cubicBezTo>
                <a:cubicBezTo>
                  <a:pt x="7" y="5"/>
                  <a:pt x="18" y="0"/>
                  <a:pt x="17" y="4"/>
                </a:cubicBezTo>
                <a:cubicBezTo>
                  <a:pt x="20" y="3"/>
                  <a:pt x="21" y="5"/>
                  <a:pt x="22" y="7"/>
                </a:cubicBezTo>
                <a:cubicBezTo>
                  <a:pt x="22" y="8"/>
                  <a:pt x="21" y="8"/>
                  <a:pt x="22" y="10"/>
                </a:cubicBezTo>
                <a:cubicBezTo>
                  <a:pt x="23" y="11"/>
                  <a:pt x="24" y="13"/>
                  <a:pt x="24" y="13"/>
                </a:cubicBezTo>
                <a:cubicBezTo>
                  <a:pt x="27" y="13"/>
                  <a:pt x="26" y="15"/>
                  <a:pt x="25" y="16"/>
                </a:cubicBezTo>
                <a:cubicBezTo>
                  <a:pt x="25" y="16"/>
                  <a:pt x="21" y="15"/>
                  <a:pt x="23" y="16"/>
                </a:cubicBezTo>
                <a:cubicBezTo>
                  <a:pt x="23" y="17"/>
                  <a:pt x="23" y="19"/>
                  <a:pt x="24" y="20"/>
                </a:cubicBezTo>
                <a:cubicBezTo>
                  <a:pt x="21" y="20"/>
                  <a:pt x="19" y="27"/>
                  <a:pt x="17" y="23"/>
                </a:cubicBezTo>
                <a:cubicBezTo>
                  <a:pt x="15" y="25"/>
                  <a:pt x="12" y="22"/>
                  <a:pt x="11" y="22"/>
                </a:cubicBezTo>
                <a:cubicBezTo>
                  <a:pt x="7" y="21"/>
                  <a:pt x="5" y="22"/>
                  <a:pt x="1" y="23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98" name="Freeform 695"/>
          <p:cNvSpPr>
            <a:spLocks noEditPoints="1"/>
          </p:cNvSpPr>
          <p:nvPr/>
        </p:nvSpPr>
        <p:spPr bwMode="auto">
          <a:xfrm>
            <a:off x="7430663" y="2657186"/>
            <a:ext cx="249872" cy="214735"/>
          </a:xfrm>
          <a:custGeom>
            <a:avLst/>
            <a:gdLst>
              <a:gd name="T0" fmla="*/ 16 w 27"/>
              <a:gd name="T1" fmla="*/ 22 h 23"/>
              <a:gd name="T2" fmla="*/ 12 w 27"/>
              <a:gd name="T3" fmla="*/ 21 h 23"/>
              <a:gd name="T4" fmla="*/ 4 w 27"/>
              <a:gd name="T5" fmla="*/ 21 h 23"/>
              <a:gd name="T6" fmla="*/ 0 w 27"/>
              <a:gd name="T7" fmla="*/ 21 h 23"/>
              <a:gd name="T8" fmla="*/ 1 w 27"/>
              <a:gd name="T9" fmla="*/ 19 h 23"/>
              <a:gd name="T10" fmla="*/ 1 w 27"/>
              <a:gd name="T11" fmla="*/ 12 h 23"/>
              <a:gd name="T12" fmla="*/ 1 w 27"/>
              <a:gd name="T13" fmla="*/ 10 h 23"/>
              <a:gd name="T14" fmla="*/ 5 w 27"/>
              <a:gd name="T15" fmla="*/ 10 h 23"/>
              <a:gd name="T16" fmla="*/ 7 w 27"/>
              <a:gd name="T17" fmla="*/ 8 h 23"/>
              <a:gd name="T18" fmla="*/ 9 w 27"/>
              <a:gd name="T19" fmla="*/ 4 h 23"/>
              <a:gd name="T20" fmla="*/ 16 w 27"/>
              <a:gd name="T21" fmla="*/ 0 h 23"/>
              <a:gd name="T22" fmla="*/ 18 w 27"/>
              <a:gd name="T23" fmla="*/ 1 h 23"/>
              <a:gd name="T24" fmla="*/ 22 w 27"/>
              <a:gd name="T25" fmla="*/ 5 h 23"/>
              <a:gd name="T26" fmla="*/ 23 w 27"/>
              <a:gd name="T27" fmla="*/ 8 h 23"/>
              <a:gd name="T28" fmla="*/ 27 w 27"/>
              <a:gd name="T29" fmla="*/ 12 h 23"/>
              <a:gd name="T30" fmla="*/ 25 w 27"/>
              <a:gd name="T31" fmla="*/ 15 h 23"/>
              <a:gd name="T32" fmla="*/ 24 w 27"/>
              <a:gd name="T33" fmla="*/ 14 h 23"/>
              <a:gd name="T34" fmla="*/ 24 w 27"/>
              <a:gd name="T35" fmla="*/ 17 h 23"/>
              <a:gd name="T36" fmla="*/ 24 w 27"/>
              <a:gd name="T37" fmla="*/ 19 h 23"/>
              <a:gd name="T38" fmla="*/ 21 w 27"/>
              <a:gd name="T39" fmla="*/ 21 h 23"/>
              <a:gd name="T40" fmla="*/ 16 w 27"/>
              <a:gd name="T41" fmla="*/ 19 h 23"/>
              <a:gd name="T42" fmla="*/ 18 w 27"/>
              <a:gd name="T43" fmla="*/ 21 h 23"/>
              <a:gd name="T44" fmla="*/ 23 w 27"/>
              <a:gd name="T45" fmla="*/ 18 h 23"/>
              <a:gd name="T46" fmla="*/ 22 w 27"/>
              <a:gd name="T47" fmla="*/ 15 h 23"/>
              <a:gd name="T48" fmla="*/ 23 w 27"/>
              <a:gd name="T49" fmla="*/ 13 h 23"/>
              <a:gd name="T50" fmla="*/ 25 w 27"/>
              <a:gd name="T51" fmla="*/ 13 h 23"/>
              <a:gd name="T52" fmla="*/ 24 w 27"/>
              <a:gd name="T53" fmla="*/ 12 h 23"/>
              <a:gd name="T54" fmla="*/ 22 w 27"/>
              <a:gd name="T55" fmla="*/ 9 h 23"/>
              <a:gd name="T56" fmla="*/ 21 w 27"/>
              <a:gd name="T57" fmla="*/ 5 h 23"/>
              <a:gd name="T58" fmla="*/ 18 w 27"/>
              <a:gd name="T59" fmla="*/ 3 h 23"/>
              <a:gd name="T60" fmla="*/ 17 w 27"/>
              <a:gd name="T61" fmla="*/ 2 h 23"/>
              <a:gd name="T62" fmla="*/ 16 w 27"/>
              <a:gd name="T63" fmla="*/ 1 h 23"/>
              <a:gd name="T64" fmla="*/ 11 w 27"/>
              <a:gd name="T65" fmla="*/ 4 h 23"/>
              <a:gd name="T66" fmla="*/ 11 w 27"/>
              <a:gd name="T67" fmla="*/ 4 h 23"/>
              <a:gd name="T68" fmla="*/ 8 w 27"/>
              <a:gd name="T69" fmla="*/ 9 h 23"/>
              <a:gd name="T70" fmla="*/ 7 w 27"/>
              <a:gd name="T71" fmla="*/ 10 h 23"/>
              <a:gd name="T72" fmla="*/ 6 w 27"/>
              <a:gd name="T73" fmla="*/ 10 h 23"/>
              <a:gd name="T74" fmla="*/ 5 w 27"/>
              <a:gd name="T75" fmla="*/ 11 h 23"/>
              <a:gd name="T76" fmla="*/ 2 w 27"/>
              <a:gd name="T77" fmla="*/ 12 h 23"/>
              <a:gd name="T78" fmla="*/ 2 w 27"/>
              <a:gd name="T79" fmla="*/ 18 h 23"/>
              <a:gd name="T80" fmla="*/ 3 w 27"/>
              <a:gd name="T81" fmla="*/ 19 h 23"/>
              <a:gd name="T82" fmla="*/ 11 w 27"/>
              <a:gd name="T83" fmla="*/ 19 h 23"/>
              <a:gd name="T84" fmla="*/ 15 w 27"/>
              <a:gd name="T85" fmla="*/ 21 h 23"/>
              <a:gd name="T86" fmla="*/ 16 w 27"/>
              <a:gd name="T87" fmla="*/ 19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7" h="23">
                <a:moveTo>
                  <a:pt x="18" y="23"/>
                </a:moveTo>
                <a:cubicBezTo>
                  <a:pt x="18" y="23"/>
                  <a:pt x="17" y="22"/>
                  <a:pt x="16" y="22"/>
                </a:cubicBezTo>
                <a:cubicBezTo>
                  <a:pt x="16" y="22"/>
                  <a:pt x="16" y="22"/>
                  <a:pt x="15" y="22"/>
                </a:cubicBezTo>
                <a:cubicBezTo>
                  <a:pt x="14" y="22"/>
                  <a:pt x="13" y="22"/>
                  <a:pt x="12" y="21"/>
                </a:cubicBezTo>
                <a:cubicBezTo>
                  <a:pt x="11" y="21"/>
                  <a:pt x="11" y="21"/>
                  <a:pt x="10" y="21"/>
                </a:cubicBezTo>
                <a:cubicBezTo>
                  <a:pt x="8" y="20"/>
                  <a:pt x="6" y="20"/>
                  <a:pt x="4" y="21"/>
                </a:cubicBezTo>
                <a:cubicBezTo>
                  <a:pt x="3" y="21"/>
                  <a:pt x="2" y="21"/>
                  <a:pt x="1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19"/>
                  <a:pt x="1" y="19"/>
                </a:cubicBezTo>
                <a:cubicBezTo>
                  <a:pt x="0" y="18"/>
                  <a:pt x="0" y="17"/>
                  <a:pt x="1" y="16"/>
                </a:cubicBezTo>
                <a:cubicBezTo>
                  <a:pt x="2" y="15"/>
                  <a:pt x="1" y="13"/>
                  <a:pt x="1" y="12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0"/>
                  <a:pt x="1" y="10"/>
                  <a:pt x="1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4" y="10"/>
                  <a:pt x="5" y="10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6" y="8"/>
                  <a:pt x="7" y="8"/>
                </a:cubicBezTo>
                <a:cubicBezTo>
                  <a:pt x="6" y="7"/>
                  <a:pt x="7" y="6"/>
                  <a:pt x="8" y="5"/>
                </a:cubicBezTo>
                <a:cubicBezTo>
                  <a:pt x="9" y="5"/>
                  <a:pt x="9" y="5"/>
                  <a:pt x="9" y="4"/>
                </a:cubicBezTo>
                <a:cubicBezTo>
                  <a:pt x="9" y="4"/>
                  <a:pt x="9" y="3"/>
                  <a:pt x="9" y="3"/>
                </a:cubicBezTo>
                <a:cubicBezTo>
                  <a:pt x="9" y="2"/>
                  <a:pt x="13" y="0"/>
                  <a:pt x="16" y="0"/>
                </a:cubicBezTo>
                <a:cubicBezTo>
                  <a:pt x="17" y="0"/>
                  <a:pt x="17" y="0"/>
                  <a:pt x="18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9" y="1"/>
                  <a:pt x="19" y="1"/>
                </a:cubicBezTo>
                <a:cubicBezTo>
                  <a:pt x="21" y="1"/>
                  <a:pt x="22" y="4"/>
                  <a:pt x="22" y="5"/>
                </a:cubicBezTo>
                <a:cubicBezTo>
                  <a:pt x="22" y="5"/>
                  <a:pt x="22" y="6"/>
                  <a:pt x="22" y="6"/>
                </a:cubicBezTo>
                <a:cubicBezTo>
                  <a:pt x="22" y="7"/>
                  <a:pt x="22" y="7"/>
                  <a:pt x="23" y="8"/>
                </a:cubicBezTo>
                <a:cubicBezTo>
                  <a:pt x="23" y="9"/>
                  <a:pt x="24" y="10"/>
                  <a:pt x="24" y="10"/>
                </a:cubicBezTo>
                <a:cubicBezTo>
                  <a:pt x="26" y="10"/>
                  <a:pt x="26" y="11"/>
                  <a:pt x="27" y="12"/>
                </a:cubicBezTo>
                <a:cubicBezTo>
                  <a:pt x="27" y="13"/>
                  <a:pt x="26" y="14"/>
                  <a:pt x="25" y="14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5"/>
                  <a:pt x="24" y="15"/>
                  <a:pt x="24" y="14"/>
                </a:cubicBezTo>
                <a:cubicBezTo>
                  <a:pt x="24" y="14"/>
                  <a:pt x="24" y="14"/>
                  <a:pt x="23" y="14"/>
                </a:cubicBezTo>
                <a:cubicBezTo>
                  <a:pt x="24" y="15"/>
                  <a:pt x="24" y="16"/>
                  <a:pt x="24" y="17"/>
                </a:cubicBezTo>
                <a:cubicBezTo>
                  <a:pt x="24" y="18"/>
                  <a:pt x="24" y="18"/>
                  <a:pt x="24" y="18"/>
                </a:cubicBezTo>
                <a:cubicBezTo>
                  <a:pt x="24" y="19"/>
                  <a:pt x="24" y="19"/>
                  <a:pt x="24" y="19"/>
                </a:cubicBezTo>
                <a:cubicBezTo>
                  <a:pt x="24" y="19"/>
                  <a:pt x="24" y="19"/>
                  <a:pt x="24" y="19"/>
                </a:cubicBezTo>
                <a:cubicBezTo>
                  <a:pt x="23" y="19"/>
                  <a:pt x="22" y="20"/>
                  <a:pt x="21" y="21"/>
                </a:cubicBezTo>
                <a:cubicBezTo>
                  <a:pt x="21" y="22"/>
                  <a:pt x="20" y="23"/>
                  <a:pt x="18" y="23"/>
                </a:cubicBezTo>
                <a:close/>
                <a:moveTo>
                  <a:pt x="16" y="19"/>
                </a:moveTo>
                <a:cubicBezTo>
                  <a:pt x="17" y="20"/>
                  <a:pt x="17" y="20"/>
                  <a:pt x="17" y="20"/>
                </a:cubicBezTo>
                <a:cubicBezTo>
                  <a:pt x="18" y="21"/>
                  <a:pt x="18" y="21"/>
                  <a:pt x="18" y="21"/>
                </a:cubicBezTo>
                <a:cubicBezTo>
                  <a:pt x="19" y="21"/>
                  <a:pt x="20" y="20"/>
                  <a:pt x="20" y="20"/>
                </a:cubicBezTo>
                <a:cubicBezTo>
                  <a:pt x="21" y="19"/>
                  <a:pt x="22" y="18"/>
                  <a:pt x="23" y="18"/>
                </a:cubicBezTo>
                <a:cubicBezTo>
                  <a:pt x="23" y="18"/>
                  <a:pt x="23" y="18"/>
                  <a:pt x="23" y="17"/>
                </a:cubicBezTo>
                <a:cubicBezTo>
                  <a:pt x="23" y="16"/>
                  <a:pt x="22" y="15"/>
                  <a:pt x="22" y="15"/>
                </a:cubicBezTo>
                <a:cubicBezTo>
                  <a:pt x="22" y="15"/>
                  <a:pt x="21" y="14"/>
                  <a:pt x="22" y="13"/>
                </a:cubicBezTo>
                <a:cubicBezTo>
                  <a:pt x="22" y="13"/>
                  <a:pt x="22" y="13"/>
                  <a:pt x="23" y="13"/>
                </a:cubicBezTo>
                <a:cubicBezTo>
                  <a:pt x="23" y="13"/>
                  <a:pt x="24" y="13"/>
                  <a:pt x="24" y="13"/>
                </a:cubicBezTo>
                <a:cubicBezTo>
                  <a:pt x="24" y="13"/>
                  <a:pt x="25" y="13"/>
                  <a:pt x="25" y="13"/>
                </a:cubicBezTo>
                <a:cubicBezTo>
                  <a:pt x="25" y="13"/>
                  <a:pt x="25" y="12"/>
                  <a:pt x="25" y="12"/>
                </a:cubicBezTo>
                <a:cubicBezTo>
                  <a:pt x="25" y="12"/>
                  <a:pt x="25" y="12"/>
                  <a:pt x="24" y="12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2"/>
                  <a:pt x="23" y="11"/>
                  <a:pt x="22" y="9"/>
                </a:cubicBezTo>
                <a:cubicBezTo>
                  <a:pt x="21" y="7"/>
                  <a:pt x="21" y="7"/>
                  <a:pt x="21" y="6"/>
                </a:cubicBezTo>
                <a:cubicBezTo>
                  <a:pt x="21" y="6"/>
                  <a:pt x="21" y="6"/>
                  <a:pt x="21" y="5"/>
                </a:cubicBezTo>
                <a:cubicBezTo>
                  <a:pt x="20" y="3"/>
                  <a:pt x="20" y="2"/>
                  <a:pt x="19" y="2"/>
                </a:cubicBezTo>
                <a:cubicBezTo>
                  <a:pt x="19" y="2"/>
                  <a:pt x="18" y="3"/>
                  <a:pt x="18" y="3"/>
                </a:cubicBezTo>
                <a:cubicBezTo>
                  <a:pt x="16" y="4"/>
                  <a:pt x="16" y="4"/>
                  <a:pt x="16" y="4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4" y="1"/>
                  <a:pt x="11" y="3"/>
                  <a:pt x="10" y="3"/>
                </a:cubicBezTo>
                <a:cubicBezTo>
                  <a:pt x="10" y="3"/>
                  <a:pt x="10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5"/>
                  <a:pt x="10" y="6"/>
                  <a:pt x="9" y="6"/>
                </a:cubicBezTo>
                <a:cubicBezTo>
                  <a:pt x="8" y="7"/>
                  <a:pt x="7" y="8"/>
                  <a:pt x="8" y="9"/>
                </a:cubicBezTo>
                <a:cubicBezTo>
                  <a:pt x="10" y="11"/>
                  <a:pt x="10" y="11"/>
                  <a:pt x="10" y="11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1"/>
                  <a:pt x="6" y="11"/>
                  <a:pt x="6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4" y="11"/>
                  <a:pt x="3" y="11"/>
                  <a:pt x="2" y="11"/>
                </a:cubicBezTo>
                <a:cubicBezTo>
                  <a:pt x="2" y="11"/>
                  <a:pt x="2" y="11"/>
                  <a:pt x="2" y="12"/>
                </a:cubicBezTo>
                <a:cubicBezTo>
                  <a:pt x="3" y="14"/>
                  <a:pt x="3" y="16"/>
                  <a:pt x="2" y="16"/>
                </a:cubicBezTo>
                <a:cubicBezTo>
                  <a:pt x="2" y="17"/>
                  <a:pt x="2" y="18"/>
                  <a:pt x="2" y="18"/>
                </a:cubicBezTo>
                <a:cubicBezTo>
                  <a:pt x="2" y="19"/>
                  <a:pt x="2" y="19"/>
                  <a:pt x="2" y="20"/>
                </a:cubicBezTo>
                <a:cubicBezTo>
                  <a:pt x="2" y="20"/>
                  <a:pt x="3" y="20"/>
                  <a:pt x="3" y="19"/>
                </a:cubicBezTo>
                <a:cubicBezTo>
                  <a:pt x="5" y="19"/>
                  <a:pt x="6" y="19"/>
                  <a:pt x="7" y="19"/>
                </a:cubicBezTo>
                <a:cubicBezTo>
                  <a:pt x="9" y="19"/>
                  <a:pt x="10" y="19"/>
                  <a:pt x="11" y="19"/>
                </a:cubicBezTo>
                <a:cubicBezTo>
                  <a:pt x="11" y="19"/>
                  <a:pt x="12" y="20"/>
                  <a:pt x="12" y="20"/>
                </a:cubicBezTo>
                <a:cubicBezTo>
                  <a:pt x="13" y="20"/>
                  <a:pt x="14" y="21"/>
                  <a:pt x="15" y="21"/>
                </a:cubicBezTo>
                <a:cubicBezTo>
                  <a:pt x="16" y="21"/>
                  <a:pt x="16" y="21"/>
                  <a:pt x="16" y="20"/>
                </a:cubicBezTo>
                <a:lnTo>
                  <a:pt x="16" y="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699" name="Freeform 696"/>
          <p:cNvSpPr/>
          <p:nvPr/>
        </p:nvSpPr>
        <p:spPr bwMode="auto">
          <a:xfrm>
            <a:off x="7516555" y="2973432"/>
            <a:ext cx="89799" cy="101511"/>
          </a:xfrm>
          <a:custGeom>
            <a:avLst/>
            <a:gdLst>
              <a:gd name="T0" fmla="*/ 5 w 10"/>
              <a:gd name="T1" fmla="*/ 11 h 11"/>
              <a:gd name="T2" fmla="*/ 7 w 10"/>
              <a:gd name="T3" fmla="*/ 9 h 11"/>
              <a:gd name="T4" fmla="*/ 8 w 10"/>
              <a:gd name="T5" fmla="*/ 7 h 11"/>
              <a:gd name="T6" fmla="*/ 10 w 10"/>
              <a:gd name="T7" fmla="*/ 7 h 11"/>
              <a:gd name="T8" fmla="*/ 6 w 10"/>
              <a:gd name="T9" fmla="*/ 1 h 11"/>
              <a:gd name="T10" fmla="*/ 3 w 10"/>
              <a:gd name="T11" fmla="*/ 0 h 11"/>
              <a:gd name="T12" fmla="*/ 3 w 10"/>
              <a:gd name="T13" fmla="*/ 2 h 11"/>
              <a:gd name="T14" fmla="*/ 5 w 10"/>
              <a:gd name="T15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11">
                <a:moveTo>
                  <a:pt x="5" y="11"/>
                </a:moveTo>
                <a:cubicBezTo>
                  <a:pt x="6" y="11"/>
                  <a:pt x="6" y="10"/>
                  <a:pt x="7" y="9"/>
                </a:cubicBezTo>
                <a:cubicBezTo>
                  <a:pt x="8" y="8"/>
                  <a:pt x="7" y="7"/>
                  <a:pt x="8" y="7"/>
                </a:cubicBezTo>
                <a:cubicBezTo>
                  <a:pt x="9" y="7"/>
                  <a:pt x="10" y="8"/>
                  <a:pt x="10" y="7"/>
                </a:cubicBezTo>
                <a:cubicBezTo>
                  <a:pt x="10" y="5"/>
                  <a:pt x="8" y="2"/>
                  <a:pt x="6" y="1"/>
                </a:cubicBezTo>
                <a:cubicBezTo>
                  <a:pt x="6" y="0"/>
                  <a:pt x="3" y="0"/>
                  <a:pt x="3" y="0"/>
                </a:cubicBezTo>
                <a:cubicBezTo>
                  <a:pt x="0" y="0"/>
                  <a:pt x="2" y="1"/>
                  <a:pt x="3" y="2"/>
                </a:cubicBezTo>
                <a:cubicBezTo>
                  <a:pt x="4" y="5"/>
                  <a:pt x="5" y="8"/>
                  <a:pt x="5" y="11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00" name="Freeform 697"/>
          <p:cNvSpPr>
            <a:spLocks noEditPoints="1"/>
          </p:cNvSpPr>
          <p:nvPr/>
        </p:nvSpPr>
        <p:spPr bwMode="auto">
          <a:xfrm>
            <a:off x="7516555" y="2961718"/>
            <a:ext cx="89799" cy="121033"/>
          </a:xfrm>
          <a:custGeom>
            <a:avLst/>
            <a:gdLst>
              <a:gd name="T0" fmla="*/ 4 w 10"/>
              <a:gd name="T1" fmla="*/ 13 h 13"/>
              <a:gd name="T2" fmla="*/ 4 w 10"/>
              <a:gd name="T3" fmla="*/ 12 h 13"/>
              <a:gd name="T4" fmla="*/ 2 w 10"/>
              <a:gd name="T5" fmla="*/ 3 h 13"/>
              <a:gd name="T6" fmla="*/ 1 w 10"/>
              <a:gd name="T7" fmla="*/ 3 h 13"/>
              <a:gd name="T8" fmla="*/ 1 w 10"/>
              <a:gd name="T9" fmla="*/ 1 h 13"/>
              <a:gd name="T10" fmla="*/ 3 w 10"/>
              <a:gd name="T11" fmla="*/ 0 h 13"/>
              <a:gd name="T12" fmla="*/ 3 w 10"/>
              <a:gd name="T13" fmla="*/ 0 h 13"/>
              <a:gd name="T14" fmla="*/ 7 w 10"/>
              <a:gd name="T15" fmla="*/ 1 h 13"/>
              <a:gd name="T16" fmla="*/ 10 w 10"/>
              <a:gd name="T17" fmla="*/ 8 h 13"/>
              <a:gd name="T18" fmla="*/ 9 w 10"/>
              <a:gd name="T19" fmla="*/ 9 h 13"/>
              <a:gd name="T20" fmla="*/ 8 w 10"/>
              <a:gd name="T21" fmla="*/ 9 h 13"/>
              <a:gd name="T22" fmla="*/ 8 w 10"/>
              <a:gd name="T23" fmla="*/ 9 h 13"/>
              <a:gd name="T24" fmla="*/ 8 w 10"/>
              <a:gd name="T25" fmla="*/ 9 h 13"/>
              <a:gd name="T26" fmla="*/ 8 w 10"/>
              <a:gd name="T27" fmla="*/ 10 h 13"/>
              <a:gd name="T28" fmla="*/ 7 w 10"/>
              <a:gd name="T29" fmla="*/ 11 h 13"/>
              <a:gd name="T30" fmla="*/ 5 w 10"/>
              <a:gd name="T31" fmla="*/ 13 h 13"/>
              <a:gd name="T32" fmla="*/ 4 w 10"/>
              <a:gd name="T33" fmla="*/ 13 h 13"/>
              <a:gd name="T34" fmla="*/ 2 w 10"/>
              <a:gd name="T35" fmla="*/ 1 h 13"/>
              <a:gd name="T36" fmla="*/ 2 w 10"/>
              <a:gd name="T37" fmla="*/ 2 h 13"/>
              <a:gd name="T38" fmla="*/ 3 w 10"/>
              <a:gd name="T39" fmla="*/ 3 h 13"/>
              <a:gd name="T40" fmla="*/ 5 w 10"/>
              <a:gd name="T41" fmla="*/ 11 h 13"/>
              <a:gd name="T42" fmla="*/ 6 w 10"/>
              <a:gd name="T43" fmla="*/ 11 h 13"/>
              <a:gd name="T44" fmla="*/ 7 w 10"/>
              <a:gd name="T45" fmla="*/ 9 h 13"/>
              <a:gd name="T46" fmla="*/ 7 w 10"/>
              <a:gd name="T47" fmla="*/ 9 h 13"/>
              <a:gd name="T48" fmla="*/ 8 w 10"/>
              <a:gd name="T49" fmla="*/ 8 h 13"/>
              <a:gd name="T50" fmla="*/ 8 w 10"/>
              <a:gd name="T51" fmla="*/ 8 h 13"/>
              <a:gd name="T52" fmla="*/ 9 w 10"/>
              <a:gd name="T53" fmla="*/ 8 h 13"/>
              <a:gd name="T54" fmla="*/ 6 w 10"/>
              <a:gd name="T55" fmla="*/ 2 h 13"/>
              <a:gd name="T56" fmla="*/ 3 w 10"/>
              <a:gd name="T57" fmla="*/ 1 h 13"/>
              <a:gd name="T58" fmla="*/ 2 w 10"/>
              <a:gd name="T59" fmla="*/ 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" h="13">
                <a:moveTo>
                  <a:pt x="4" y="13"/>
                </a:moveTo>
                <a:cubicBezTo>
                  <a:pt x="4" y="12"/>
                  <a:pt x="4" y="12"/>
                  <a:pt x="4" y="12"/>
                </a:cubicBezTo>
                <a:cubicBezTo>
                  <a:pt x="4" y="9"/>
                  <a:pt x="4" y="6"/>
                  <a:pt x="2" y="3"/>
                </a:cubicBezTo>
                <a:cubicBezTo>
                  <a:pt x="2" y="3"/>
                  <a:pt x="2" y="3"/>
                  <a:pt x="1" y="3"/>
                </a:cubicBezTo>
                <a:cubicBezTo>
                  <a:pt x="1" y="2"/>
                  <a:pt x="0" y="1"/>
                  <a:pt x="1" y="1"/>
                </a:cubicBezTo>
                <a:cubicBezTo>
                  <a:pt x="1" y="0"/>
                  <a:pt x="2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6" y="1"/>
                  <a:pt x="7" y="1"/>
                </a:cubicBezTo>
                <a:cubicBezTo>
                  <a:pt x="8" y="2"/>
                  <a:pt x="10" y="6"/>
                  <a:pt x="10" y="8"/>
                </a:cubicBezTo>
                <a:cubicBezTo>
                  <a:pt x="10" y="8"/>
                  <a:pt x="10" y="9"/>
                  <a:pt x="9" y="9"/>
                </a:cubicBezTo>
                <a:cubicBezTo>
                  <a:pt x="9" y="9"/>
                  <a:pt x="9" y="9"/>
                  <a:pt x="8" y="9"/>
                </a:cubicBezTo>
                <a:cubicBezTo>
                  <a:pt x="8" y="9"/>
                  <a:pt x="8" y="9"/>
                  <a:pt x="8" y="9"/>
                </a:cubicBezTo>
                <a:cubicBezTo>
                  <a:pt x="8" y="9"/>
                  <a:pt x="8" y="9"/>
                  <a:pt x="8" y="9"/>
                </a:cubicBezTo>
                <a:cubicBezTo>
                  <a:pt x="8" y="10"/>
                  <a:pt x="8" y="10"/>
                  <a:pt x="8" y="10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2"/>
                  <a:pt x="6" y="12"/>
                  <a:pt x="5" y="13"/>
                </a:cubicBezTo>
                <a:lnTo>
                  <a:pt x="4" y="13"/>
                </a:lnTo>
                <a:close/>
                <a:moveTo>
                  <a:pt x="2" y="1"/>
                </a:moveTo>
                <a:cubicBezTo>
                  <a:pt x="2" y="1"/>
                  <a:pt x="2" y="2"/>
                  <a:pt x="2" y="2"/>
                </a:cubicBezTo>
                <a:cubicBezTo>
                  <a:pt x="3" y="2"/>
                  <a:pt x="3" y="2"/>
                  <a:pt x="3" y="3"/>
                </a:cubicBezTo>
                <a:cubicBezTo>
                  <a:pt x="5" y="6"/>
                  <a:pt x="5" y="8"/>
                  <a:pt x="5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0"/>
                  <a:pt x="6" y="10"/>
                  <a:pt x="7" y="9"/>
                </a:cubicBezTo>
                <a:cubicBezTo>
                  <a:pt x="7" y="9"/>
                  <a:pt x="7" y="9"/>
                  <a:pt x="7" y="9"/>
                </a:cubicBezTo>
                <a:cubicBezTo>
                  <a:pt x="7" y="9"/>
                  <a:pt x="7" y="8"/>
                  <a:pt x="8" y="8"/>
                </a:cubicBezTo>
                <a:cubicBezTo>
                  <a:pt x="8" y="8"/>
                  <a:pt x="8" y="8"/>
                  <a:pt x="8" y="8"/>
                </a:cubicBezTo>
                <a:cubicBezTo>
                  <a:pt x="9" y="8"/>
                  <a:pt x="9" y="8"/>
                  <a:pt x="9" y="8"/>
                </a:cubicBezTo>
                <a:cubicBezTo>
                  <a:pt x="9" y="6"/>
                  <a:pt x="7" y="3"/>
                  <a:pt x="6" y="2"/>
                </a:cubicBezTo>
                <a:cubicBezTo>
                  <a:pt x="6" y="2"/>
                  <a:pt x="3" y="1"/>
                  <a:pt x="3" y="1"/>
                </a:cubicBezTo>
                <a:cubicBezTo>
                  <a:pt x="2" y="1"/>
                  <a:pt x="2" y="1"/>
                  <a:pt x="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01" name="Freeform 698"/>
          <p:cNvSpPr/>
          <p:nvPr/>
        </p:nvSpPr>
        <p:spPr bwMode="auto">
          <a:xfrm>
            <a:off x="7403333" y="2813357"/>
            <a:ext cx="452893" cy="308437"/>
          </a:xfrm>
          <a:custGeom>
            <a:avLst/>
            <a:gdLst>
              <a:gd name="T0" fmla="*/ 13 w 49"/>
              <a:gd name="T1" fmla="*/ 17 h 33"/>
              <a:gd name="T2" fmla="*/ 1 w 49"/>
              <a:gd name="T3" fmla="*/ 16 h 33"/>
              <a:gd name="T4" fmla="*/ 2 w 49"/>
              <a:gd name="T5" fmla="*/ 14 h 33"/>
              <a:gd name="T6" fmla="*/ 3 w 49"/>
              <a:gd name="T7" fmla="*/ 11 h 33"/>
              <a:gd name="T8" fmla="*/ 4 w 49"/>
              <a:gd name="T9" fmla="*/ 4 h 33"/>
              <a:gd name="T10" fmla="*/ 14 w 49"/>
              <a:gd name="T11" fmla="*/ 3 h 33"/>
              <a:gd name="T12" fmla="*/ 20 w 49"/>
              <a:gd name="T13" fmla="*/ 4 h 33"/>
              <a:gd name="T14" fmla="*/ 27 w 49"/>
              <a:gd name="T15" fmla="*/ 2 h 33"/>
              <a:gd name="T16" fmla="*/ 32 w 49"/>
              <a:gd name="T17" fmla="*/ 0 h 33"/>
              <a:gd name="T18" fmla="*/ 33 w 49"/>
              <a:gd name="T19" fmla="*/ 4 h 33"/>
              <a:gd name="T20" fmla="*/ 36 w 49"/>
              <a:gd name="T21" fmla="*/ 6 h 33"/>
              <a:gd name="T22" fmla="*/ 39 w 49"/>
              <a:gd name="T23" fmla="*/ 9 h 33"/>
              <a:gd name="T24" fmla="*/ 42 w 49"/>
              <a:gd name="T25" fmla="*/ 9 h 33"/>
              <a:gd name="T26" fmla="*/ 44 w 49"/>
              <a:gd name="T27" fmla="*/ 10 h 33"/>
              <a:gd name="T28" fmla="*/ 49 w 49"/>
              <a:gd name="T29" fmla="*/ 12 h 33"/>
              <a:gd name="T30" fmla="*/ 48 w 49"/>
              <a:gd name="T31" fmla="*/ 14 h 33"/>
              <a:gd name="T32" fmla="*/ 49 w 49"/>
              <a:gd name="T33" fmla="*/ 15 h 33"/>
              <a:gd name="T34" fmla="*/ 48 w 49"/>
              <a:gd name="T35" fmla="*/ 19 h 33"/>
              <a:gd name="T36" fmla="*/ 46 w 49"/>
              <a:gd name="T37" fmla="*/ 19 h 33"/>
              <a:gd name="T38" fmla="*/ 44 w 49"/>
              <a:gd name="T39" fmla="*/ 20 h 33"/>
              <a:gd name="T40" fmla="*/ 42 w 49"/>
              <a:gd name="T41" fmla="*/ 22 h 33"/>
              <a:gd name="T42" fmla="*/ 36 w 49"/>
              <a:gd name="T43" fmla="*/ 25 h 33"/>
              <a:gd name="T44" fmla="*/ 35 w 49"/>
              <a:gd name="T45" fmla="*/ 24 h 33"/>
              <a:gd name="T46" fmla="*/ 35 w 49"/>
              <a:gd name="T47" fmla="*/ 26 h 33"/>
              <a:gd name="T48" fmla="*/ 34 w 49"/>
              <a:gd name="T49" fmla="*/ 26 h 33"/>
              <a:gd name="T50" fmla="*/ 34 w 49"/>
              <a:gd name="T51" fmla="*/ 26 h 33"/>
              <a:gd name="T52" fmla="*/ 33 w 49"/>
              <a:gd name="T53" fmla="*/ 25 h 33"/>
              <a:gd name="T54" fmla="*/ 32 w 49"/>
              <a:gd name="T55" fmla="*/ 26 h 33"/>
              <a:gd name="T56" fmla="*/ 34 w 49"/>
              <a:gd name="T57" fmla="*/ 26 h 33"/>
              <a:gd name="T58" fmla="*/ 34 w 49"/>
              <a:gd name="T59" fmla="*/ 27 h 33"/>
              <a:gd name="T60" fmla="*/ 35 w 49"/>
              <a:gd name="T61" fmla="*/ 29 h 33"/>
              <a:gd name="T62" fmla="*/ 39 w 49"/>
              <a:gd name="T63" fmla="*/ 28 h 33"/>
              <a:gd name="T64" fmla="*/ 37 w 49"/>
              <a:gd name="T65" fmla="*/ 30 h 33"/>
              <a:gd name="T66" fmla="*/ 33 w 49"/>
              <a:gd name="T67" fmla="*/ 32 h 33"/>
              <a:gd name="T68" fmla="*/ 31 w 49"/>
              <a:gd name="T69" fmla="*/ 31 h 33"/>
              <a:gd name="T70" fmla="*/ 28 w 49"/>
              <a:gd name="T71" fmla="*/ 29 h 33"/>
              <a:gd name="T72" fmla="*/ 32 w 49"/>
              <a:gd name="T73" fmla="*/ 26 h 33"/>
              <a:gd name="T74" fmla="*/ 27 w 49"/>
              <a:gd name="T75" fmla="*/ 26 h 33"/>
              <a:gd name="T76" fmla="*/ 27 w 49"/>
              <a:gd name="T77" fmla="*/ 25 h 33"/>
              <a:gd name="T78" fmla="*/ 26 w 49"/>
              <a:gd name="T79" fmla="*/ 24 h 33"/>
              <a:gd name="T80" fmla="*/ 28 w 49"/>
              <a:gd name="T81" fmla="*/ 24 h 33"/>
              <a:gd name="T82" fmla="*/ 23 w 49"/>
              <a:gd name="T83" fmla="*/ 26 h 33"/>
              <a:gd name="T84" fmla="*/ 22 w 49"/>
              <a:gd name="T85" fmla="*/ 25 h 33"/>
              <a:gd name="T86" fmla="*/ 21 w 49"/>
              <a:gd name="T87" fmla="*/ 28 h 33"/>
              <a:gd name="T88" fmla="*/ 21 w 49"/>
              <a:gd name="T89" fmla="*/ 27 h 33"/>
              <a:gd name="T90" fmla="*/ 17 w 49"/>
              <a:gd name="T91" fmla="*/ 28 h 33"/>
              <a:gd name="T92" fmla="*/ 20 w 49"/>
              <a:gd name="T93" fmla="*/ 24 h 33"/>
              <a:gd name="T94" fmla="*/ 22 w 49"/>
              <a:gd name="T95" fmla="*/ 24 h 33"/>
              <a:gd name="T96" fmla="*/ 21 w 49"/>
              <a:gd name="T97" fmla="*/ 22 h 33"/>
              <a:gd name="T98" fmla="*/ 18 w 49"/>
              <a:gd name="T99" fmla="*/ 18 h 33"/>
              <a:gd name="T100" fmla="*/ 15 w 49"/>
              <a:gd name="T101" fmla="*/ 17 h 33"/>
              <a:gd name="T102" fmla="*/ 13 w 49"/>
              <a:gd name="T103" fmla="*/ 17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9" h="33">
                <a:moveTo>
                  <a:pt x="13" y="17"/>
                </a:moveTo>
                <a:cubicBezTo>
                  <a:pt x="11" y="18"/>
                  <a:pt x="0" y="21"/>
                  <a:pt x="1" y="16"/>
                </a:cubicBezTo>
                <a:cubicBezTo>
                  <a:pt x="1" y="15"/>
                  <a:pt x="2" y="14"/>
                  <a:pt x="2" y="14"/>
                </a:cubicBezTo>
                <a:cubicBezTo>
                  <a:pt x="3" y="13"/>
                  <a:pt x="2" y="12"/>
                  <a:pt x="3" y="11"/>
                </a:cubicBezTo>
                <a:cubicBezTo>
                  <a:pt x="6" y="8"/>
                  <a:pt x="6" y="7"/>
                  <a:pt x="4" y="4"/>
                </a:cubicBezTo>
                <a:cubicBezTo>
                  <a:pt x="8" y="3"/>
                  <a:pt x="10" y="2"/>
                  <a:pt x="14" y="3"/>
                </a:cubicBezTo>
                <a:cubicBezTo>
                  <a:pt x="15" y="3"/>
                  <a:pt x="18" y="6"/>
                  <a:pt x="20" y="4"/>
                </a:cubicBezTo>
                <a:cubicBezTo>
                  <a:pt x="23" y="9"/>
                  <a:pt x="24" y="0"/>
                  <a:pt x="27" y="2"/>
                </a:cubicBezTo>
                <a:cubicBezTo>
                  <a:pt x="27" y="2"/>
                  <a:pt x="30" y="0"/>
                  <a:pt x="32" y="0"/>
                </a:cubicBezTo>
                <a:cubicBezTo>
                  <a:pt x="34" y="2"/>
                  <a:pt x="33" y="3"/>
                  <a:pt x="33" y="4"/>
                </a:cubicBezTo>
                <a:cubicBezTo>
                  <a:pt x="34" y="6"/>
                  <a:pt x="36" y="4"/>
                  <a:pt x="36" y="6"/>
                </a:cubicBezTo>
                <a:cubicBezTo>
                  <a:pt x="36" y="8"/>
                  <a:pt x="37" y="9"/>
                  <a:pt x="39" y="9"/>
                </a:cubicBezTo>
                <a:cubicBezTo>
                  <a:pt x="40" y="9"/>
                  <a:pt x="41" y="8"/>
                  <a:pt x="42" y="9"/>
                </a:cubicBezTo>
                <a:cubicBezTo>
                  <a:pt x="43" y="10"/>
                  <a:pt x="43" y="10"/>
                  <a:pt x="44" y="10"/>
                </a:cubicBezTo>
                <a:cubicBezTo>
                  <a:pt x="46" y="11"/>
                  <a:pt x="47" y="11"/>
                  <a:pt x="49" y="12"/>
                </a:cubicBezTo>
                <a:cubicBezTo>
                  <a:pt x="49" y="13"/>
                  <a:pt x="49" y="14"/>
                  <a:pt x="48" y="14"/>
                </a:cubicBezTo>
                <a:cubicBezTo>
                  <a:pt x="48" y="14"/>
                  <a:pt x="48" y="15"/>
                  <a:pt x="49" y="15"/>
                </a:cubicBezTo>
                <a:cubicBezTo>
                  <a:pt x="47" y="15"/>
                  <a:pt x="48" y="17"/>
                  <a:pt x="48" y="19"/>
                </a:cubicBezTo>
                <a:cubicBezTo>
                  <a:pt x="48" y="20"/>
                  <a:pt x="47" y="19"/>
                  <a:pt x="46" y="19"/>
                </a:cubicBezTo>
                <a:cubicBezTo>
                  <a:pt x="46" y="19"/>
                  <a:pt x="45" y="20"/>
                  <a:pt x="44" y="20"/>
                </a:cubicBezTo>
                <a:cubicBezTo>
                  <a:pt x="43" y="20"/>
                  <a:pt x="45" y="22"/>
                  <a:pt x="42" y="22"/>
                </a:cubicBezTo>
                <a:cubicBezTo>
                  <a:pt x="40" y="23"/>
                  <a:pt x="37" y="23"/>
                  <a:pt x="36" y="25"/>
                </a:cubicBezTo>
                <a:cubicBezTo>
                  <a:pt x="36" y="25"/>
                  <a:pt x="35" y="25"/>
                  <a:pt x="35" y="24"/>
                </a:cubicBezTo>
                <a:cubicBezTo>
                  <a:pt x="35" y="25"/>
                  <a:pt x="35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33" y="26"/>
                  <a:pt x="33" y="25"/>
                  <a:pt x="33" y="25"/>
                </a:cubicBezTo>
                <a:cubicBezTo>
                  <a:pt x="32" y="25"/>
                  <a:pt x="32" y="25"/>
                  <a:pt x="32" y="26"/>
                </a:cubicBezTo>
                <a:cubicBezTo>
                  <a:pt x="32" y="26"/>
                  <a:pt x="33" y="27"/>
                  <a:pt x="34" y="26"/>
                </a:cubicBezTo>
                <a:cubicBezTo>
                  <a:pt x="34" y="27"/>
                  <a:pt x="34" y="27"/>
                  <a:pt x="34" y="27"/>
                </a:cubicBezTo>
                <a:cubicBezTo>
                  <a:pt x="35" y="27"/>
                  <a:pt x="34" y="29"/>
                  <a:pt x="35" y="29"/>
                </a:cubicBezTo>
                <a:cubicBezTo>
                  <a:pt x="36" y="29"/>
                  <a:pt x="38" y="29"/>
                  <a:pt x="39" y="28"/>
                </a:cubicBezTo>
                <a:cubicBezTo>
                  <a:pt x="39" y="30"/>
                  <a:pt x="38" y="30"/>
                  <a:pt x="37" y="30"/>
                </a:cubicBezTo>
                <a:cubicBezTo>
                  <a:pt x="35" y="30"/>
                  <a:pt x="34" y="31"/>
                  <a:pt x="33" y="32"/>
                </a:cubicBezTo>
                <a:cubicBezTo>
                  <a:pt x="32" y="32"/>
                  <a:pt x="31" y="33"/>
                  <a:pt x="31" y="31"/>
                </a:cubicBezTo>
                <a:cubicBezTo>
                  <a:pt x="31" y="30"/>
                  <a:pt x="30" y="29"/>
                  <a:pt x="28" y="29"/>
                </a:cubicBezTo>
                <a:cubicBezTo>
                  <a:pt x="30" y="28"/>
                  <a:pt x="31" y="27"/>
                  <a:pt x="32" y="26"/>
                </a:cubicBezTo>
                <a:cubicBezTo>
                  <a:pt x="30" y="26"/>
                  <a:pt x="28" y="26"/>
                  <a:pt x="27" y="26"/>
                </a:cubicBezTo>
                <a:cubicBezTo>
                  <a:pt x="27" y="25"/>
                  <a:pt x="27" y="25"/>
                  <a:pt x="27" y="25"/>
                </a:cubicBezTo>
                <a:cubicBezTo>
                  <a:pt x="27" y="25"/>
                  <a:pt x="26" y="25"/>
                  <a:pt x="26" y="24"/>
                </a:cubicBezTo>
                <a:cubicBezTo>
                  <a:pt x="27" y="25"/>
                  <a:pt x="27" y="24"/>
                  <a:pt x="28" y="24"/>
                </a:cubicBezTo>
                <a:cubicBezTo>
                  <a:pt x="27" y="23"/>
                  <a:pt x="23" y="24"/>
                  <a:pt x="23" y="26"/>
                </a:cubicBezTo>
                <a:cubicBezTo>
                  <a:pt x="23" y="25"/>
                  <a:pt x="22" y="25"/>
                  <a:pt x="22" y="25"/>
                </a:cubicBezTo>
                <a:cubicBezTo>
                  <a:pt x="23" y="26"/>
                  <a:pt x="22" y="27"/>
                  <a:pt x="21" y="28"/>
                </a:cubicBezTo>
                <a:cubicBezTo>
                  <a:pt x="21" y="27"/>
                  <a:pt x="21" y="27"/>
                  <a:pt x="21" y="27"/>
                </a:cubicBezTo>
                <a:cubicBezTo>
                  <a:pt x="21" y="29"/>
                  <a:pt x="18" y="29"/>
                  <a:pt x="17" y="28"/>
                </a:cubicBezTo>
                <a:cubicBezTo>
                  <a:pt x="19" y="27"/>
                  <a:pt x="18" y="25"/>
                  <a:pt x="20" y="24"/>
                </a:cubicBezTo>
                <a:cubicBezTo>
                  <a:pt x="20" y="24"/>
                  <a:pt x="22" y="25"/>
                  <a:pt x="22" y="24"/>
                </a:cubicBezTo>
                <a:cubicBezTo>
                  <a:pt x="22" y="23"/>
                  <a:pt x="21" y="23"/>
                  <a:pt x="21" y="22"/>
                </a:cubicBezTo>
                <a:cubicBezTo>
                  <a:pt x="20" y="20"/>
                  <a:pt x="20" y="19"/>
                  <a:pt x="18" y="18"/>
                </a:cubicBezTo>
                <a:cubicBezTo>
                  <a:pt x="18" y="17"/>
                  <a:pt x="16" y="17"/>
                  <a:pt x="15" y="17"/>
                </a:cubicBezTo>
                <a:cubicBezTo>
                  <a:pt x="14" y="16"/>
                  <a:pt x="13" y="17"/>
                  <a:pt x="13" y="17"/>
                </a:cubicBezTo>
                <a:close/>
              </a:path>
            </a:pathLst>
          </a:custGeom>
          <a:solidFill>
            <a:srgbClr val="A528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02" name="Freeform 699"/>
          <p:cNvSpPr>
            <a:spLocks noEditPoints="1"/>
          </p:cNvSpPr>
          <p:nvPr/>
        </p:nvSpPr>
        <p:spPr bwMode="auto">
          <a:xfrm>
            <a:off x="7403333" y="2805548"/>
            <a:ext cx="464606" cy="316245"/>
          </a:xfrm>
          <a:custGeom>
            <a:avLst/>
            <a:gdLst>
              <a:gd name="T0" fmla="*/ 28 w 50"/>
              <a:gd name="T1" fmla="*/ 30 h 34"/>
              <a:gd name="T2" fmla="*/ 28 w 50"/>
              <a:gd name="T3" fmla="*/ 27 h 34"/>
              <a:gd name="T4" fmla="*/ 26 w 50"/>
              <a:gd name="T5" fmla="*/ 26 h 34"/>
              <a:gd name="T6" fmla="*/ 23 w 50"/>
              <a:gd name="T7" fmla="*/ 28 h 34"/>
              <a:gd name="T8" fmla="*/ 16 w 50"/>
              <a:gd name="T9" fmla="*/ 30 h 34"/>
              <a:gd name="T10" fmla="*/ 19 w 50"/>
              <a:gd name="T11" fmla="*/ 25 h 34"/>
              <a:gd name="T12" fmla="*/ 21 w 50"/>
              <a:gd name="T13" fmla="*/ 25 h 34"/>
              <a:gd name="T14" fmla="*/ 18 w 50"/>
              <a:gd name="T15" fmla="*/ 19 h 34"/>
              <a:gd name="T16" fmla="*/ 13 w 50"/>
              <a:gd name="T17" fmla="*/ 19 h 34"/>
              <a:gd name="T18" fmla="*/ 0 w 50"/>
              <a:gd name="T19" fmla="*/ 17 h 34"/>
              <a:gd name="T20" fmla="*/ 3 w 50"/>
              <a:gd name="T21" fmla="*/ 11 h 34"/>
              <a:gd name="T22" fmla="*/ 6 w 50"/>
              <a:gd name="T23" fmla="*/ 3 h 34"/>
              <a:gd name="T24" fmla="*/ 18 w 50"/>
              <a:gd name="T25" fmla="*/ 5 h 34"/>
              <a:gd name="T26" fmla="*/ 21 w 50"/>
              <a:gd name="T27" fmla="*/ 5 h 34"/>
              <a:gd name="T28" fmla="*/ 28 w 50"/>
              <a:gd name="T29" fmla="*/ 2 h 34"/>
              <a:gd name="T30" fmla="*/ 35 w 50"/>
              <a:gd name="T31" fmla="*/ 6 h 34"/>
              <a:gd name="T32" fmla="*/ 42 w 50"/>
              <a:gd name="T33" fmla="*/ 9 h 34"/>
              <a:gd name="T34" fmla="*/ 49 w 50"/>
              <a:gd name="T35" fmla="*/ 12 h 34"/>
              <a:gd name="T36" fmla="*/ 49 w 50"/>
              <a:gd name="T37" fmla="*/ 15 h 34"/>
              <a:gd name="T38" fmla="*/ 48 w 50"/>
              <a:gd name="T39" fmla="*/ 18 h 34"/>
              <a:gd name="T40" fmla="*/ 46 w 50"/>
              <a:gd name="T41" fmla="*/ 21 h 34"/>
              <a:gd name="T42" fmla="*/ 41 w 50"/>
              <a:gd name="T43" fmla="*/ 24 h 34"/>
              <a:gd name="T44" fmla="*/ 35 w 50"/>
              <a:gd name="T45" fmla="*/ 27 h 34"/>
              <a:gd name="T46" fmla="*/ 38 w 50"/>
              <a:gd name="T47" fmla="*/ 29 h 34"/>
              <a:gd name="T48" fmla="*/ 39 w 50"/>
              <a:gd name="T49" fmla="*/ 31 h 34"/>
              <a:gd name="T50" fmla="*/ 34 w 50"/>
              <a:gd name="T51" fmla="*/ 33 h 34"/>
              <a:gd name="T52" fmla="*/ 31 w 50"/>
              <a:gd name="T53" fmla="*/ 32 h 34"/>
              <a:gd name="T54" fmla="*/ 35 w 50"/>
              <a:gd name="T55" fmla="*/ 31 h 34"/>
              <a:gd name="T56" fmla="*/ 33 w 50"/>
              <a:gd name="T57" fmla="*/ 28 h 34"/>
              <a:gd name="T58" fmla="*/ 18 w 50"/>
              <a:gd name="T59" fmla="*/ 29 h 34"/>
              <a:gd name="T60" fmla="*/ 19 w 50"/>
              <a:gd name="T61" fmla="*/ 27 h 34"/>
              <a:gd name="T62" fmla="*/ 22 w 50"/>
              <a:gd name="T63" fmla="*/ 27 h 34"/>
              <a:gd name="T64" fmla="*/ 21 w 50"/>
              <a:gd name="T65" fmla="*/ 26 h 34"/>
              <a:gd name="T66" fmla="*/ 31 w 50"/>
              <a:gd name="T67" fmla="*/ 26 h 34"/>
              <a:gd name="T68" fmla="*/ 34 w 50"/>
              <a:gd name="T69" fmla="*/ 26 h 34"/>
              <a:gd name="T70" fmla="*/ 34 w 50"/>
              <a:gd name="T71" fmla="*/ 26 h 34"/>
              <a:gd name="T72" fmla="*/ 41 w 50"/>
              <a:gd name="T73" fmla="*/ 23 h 34"/>
              <a:gd name="T74" fmla="*/ 45 w 50"/>
              <a:gd name="T75" fmla="*/ 20 h 34"/>
              <a:gd name="T76" fmla="*/ 47 w 50"/>
              <a:gd name="T77" fmla="*/ 16 h 34"/>
              <a:gd name="T78" fmla="*/ 48 w 50"/>
              <a:gd name="T79" fmla="*/ 14 h 34"/>
              <a:gd name="T80" fmla="*/ 43 w 50"/>
              <a:gd name="T81" fmla="*/ 11 h 34"/>
              <a:gd name="T82" fmla="*/ 35 w 50"/>
              <a:gd name="T83" fmla="*/ 8 h 34"/>
              <a:gd name="T84" fmla="*/ 32 w 50"/>
              <a:gd name="T85" fmla="*/ 2 h 34"/>
              <a:gd name="T86" fmla="*/ 27 w 50"/>
              <a:gd name="T87" fmla="*/ 3 h 34"/>
              <a:gd name="T88" fmla="*/ 19 w 50"/>
              <a:gd name="T89" fmla="*/ 6 h 34"/>
              <a:gd name="T90" fmla="*/ 7 w 50"/>
              <a:gd name="T91" fmla="*/ 5 h 34"/>
              <a:gd name="T92" fmla="*/ 3 w 50"/>
              <a:gd name="T93" fmla="*/ 14 h 34"/>
              <a:gd name="T94" fmla="*/ 2 w 50"/>
              <a:gd name="T95" fmla="*/ 18 h 34"/>
              <a:gd name="T96" fmla="*/ 17 w 50"/>
              <a:gd name="T97" fmla="*/ 18 h 34"/>
              <a:gd name="T98" fmla="*/ 22 w 50"/>
              <a:gd name="T99" fmla="*/ 25 h 34"/>
              <a:gd name="T100" fmla="*/ 26 w 50"/>
              <a:gd name="T101" fmla="*/ 2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0" h="34">
                <a:moveTo>
                  <a:pt x="32" y="34"/>
                </a:moveTo>
                <a:cubicBezTo>
                  <a:pt x="31" y="34"/>
                  <a:pt x="31" y="34"/>
                  <a:pt x="31" y="34"/>
                </a:cubicBezTo>
                <a:cubicBezTo>
                  <a:pt x="30" y="33"/>
                  <a:pt x="30" y="33"/>
                  <a:pt x="30" y="32"/>
                </a:cubicBezTo>
                <a:cubicBezTo>
                  <a:pt x="30" y="31"/>
                  <a:pt x="30" y="31"/>
                  <a:pt x="28" y="30"/>
                </a:cubicBezTo>
                <a:cubicBezTo>
                  <a:pt x="27" y="30"/>
                  <a:pt x="27" y="30"/>
                  <a:pt x="27" y="30"/>
                </a:cubicBezTo>
                <a:cubicBezTo>
                  <a:pt x="29" y="28"/>
                  <a:pt x="29" y="28"/>
                  <a:pt x="29" y="28"/>
                </a:cubicBezTo>
                <a:cubicBezTo>
                  <a:pt x="29" y="28"/>
                  <a:pt x="30" y="28"/>
                  <a:pt x="30" y="28"/>
                </a:cubicBezTo>
                <a:cubicBezTo>
                  <a:pt x="30" y="27"/>
                  <a:pt x="29" y="27"/>
                  <a:pt x="28" y="27"/>
                </a:cubicBezTo>
                <a:cubicBezTo>
                  <a:pt x="27" y="27"/>
                  <a:pt x="27" y="27"/>
                  <a:pt x="26" y="27"/>
                </a:cubicBezTo>
                <a:cubicBezTo>
                  <a:pt x="25" y="27"/>
                  <a:pt x="25" y="27"/>
                  <a:pt x="25" y="27"/>
                </a:cubicBezTo>
                <a:cubicBezTo>
                  <a:pt x="26" y="26"/>
                  <a:pt x="26" y="26"/>
                  <a:pt x="26" y="26"/>
                </a:cubicBezTo>
                <a:cubicBezTo>
                  <a:pt x="26" y="26"/>
                  <a:pt x="26" y="26"/>
                  <a:pt x="26" y="26"/>
                </a:cubicBezTo>
                <a:cubicBezTo>
                  <a:pt x="26" y="25"/>
                  <a:pt x="26" y="25"/>
                  <a:pt x="26" y="25"/>
                </a:cubicBezTo>
                <a:cubicBezTo>
                  <a:pt x="25" y="25"/>
                  <a:pt x="24" y="26"/>
                  <a:pt x="24" y="27"/>
                </a:cubicBezTo>
                <a:cubicBezTo>
                  <a:pt x="24" y="28"/>
                  <a:pt x="24" y="28"/>
                  <a:pt x="24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23" y="28"/>
                  <a:pt x="22" y="29"/>
                  <a:pt x="21" y="29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0" y="31"/>
                  <a:pt x="18" y="31"/>
                  <a:pt x="16" y="30"/>
                </a:cubicBezTo>
                <a:cubicBezTo>
                  <a:pt x="16" y="29"/>
                  <a:pt x="16" y="29"/>
                  <a:pt x="16" y="29"/>
                </a:cubicBezTo>
                <a:cubicBezTo>
                  <a:pt x="17" y="29"/>
                  <a:pt x="17" y="29"/>
                  <a:pt x="17" y="29"/>
                </a:cubicBezTo>
                <a:cubicBezTo>
                  <a:pt x="17" y="28"/>
                  <a:pt x="18" y="28"/>
                  <a:pt x="18" y="27"/>
                </a:cubicBezTo>
                <a:cubicBezTo>
                  <a:pt x="18" y="26"/>
                  <a:pt x="18" y="25"/>
                  <a:pt x="19" y="25"/>
                </a:cubicBezTo>
                <a:cubicBezTo>
                  <a:pt x="19" y="25"/>
                  <a:pt x="19" y="25"/>
                  <a:pt x="19" y="25"/>
                </a:cubicBezTo>
                <a:cubicBezTo>
                  <a:pt x="19" y="23"/>
                  <a:pt x="19" y="23"/>
                  <a:pt x="19" y="23"/>
                </a:cubicBezTo>
                <a:cubicBezTo>
                  <a:pt x="20" y="25"/>
                  <a:pt x="20" y="25"/>
                  <a:pt x="20" y="25"/>
                </a:cubicBezTo>
                <a:cubicBezTo>
                  <a:pt x="20" y="25"/>
                  <a:pt x="20" y="25"/>
                  <a:pt x="21" y="25"/>
                </a:cubicBezTo>
                <a:cubicBezTo>
                  <a:pt x="21" y="25"/>
                  <a:pt x="21" y="25"/>
                  <a:pt x="21" y="25"/>
                </a:cubicBezTo>
                <a:cubicBezTo>
                  <a:pt x="21" y="25"/>
                  <a:pt x="21" y="24"/>
                  <a:pt x="21" y="24"/>
                </a:cubicBezTo>
                <a:cubicBezTo>
                  <a:pt x="21" y="24"/>
                  <a:pt x="20" y="24"/>
                  <a:pt x="20" y="23"/>
                </a:cubicBezTo>
                <a:cubicBezTo>
                  <a:pt x="20" y="21"/>
                  <a:pt x="19" y="20"/>
                  <a:pt x="18" y="19"/>
                </a:cubicBezTo>
                <a:cubicBezTo>
                  <a:pt x="18" y="19"/>
                  <a:pt x="17" y="19"/>
                  <a:pt x="17" y="19"/>
                </a:cubicBezTo>
                <a:cubicBezTo>
                  <a:pt x="16" y="19"/>
                  <a:pt x="16" y="19"/>
                  <a:pt x="15" y="18"/>
                </a:cubicBezTo>
                <a:cubicBezTo>
                  <a:pt x="15" y="18"/>
                  <a:pt x="14" y="18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2" y="20"/>
                  <a:pt x="8" y="20"/>
                  <a:pt x="5" y="20"/>
                </a:cubicBezTo>
                <a:cubicBezTo>
                  <a:pt x="3" y="20"/>
                  <a:pt x="1" y="20"/>
                  <a:pt x="1" y="19"/>
                </a:cubicBezTo>
                <a:cubicBezTo>
                  <a:pt x="0" y="18"/>
                  <a:pt x="0" y="18"/>
                  <a:pt x="0" y="17"/>
                </a:cubicBezTo>
                <a:cubicBezTo>
                  <a:pt x="1" y="16"/>
                  <a:pt x="1" y="15"/>
                  <a:pt x="1" y="15"/>
                </a:cubicBezTo>
                <a:cubicBezTo>
                  <a:pt x="1" y="15"/>
                  <a:pt x="2" y="15"/>
                  <a:pt x="2" y="15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3"/>
                  <a:pt x="2" y="12"/>
                  <a:pt x="3" y="11"/>
                </a:cubicBezTo>
                <a:cubicBezTo>
                  <a:pt x="5" y="9"/>
                  <a:pt x="5" y="9"/>
                  <a:pt x="4" y="6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4" y="4"/>
                  <a:pt x="4" y="4"/>
                </a:cubicBezTo>
                <a:cubicBezTo>
                  <a:pt x="5" y="4"/>
                  <a:pt x="6" y="4"/>
                  <a:pt x="6" y="3"/>
                </a:cubicBezTo>
                <a:cubicBezTo>
                  <a:pt x="8" y="3"/>
                  <a:pt x="9" y="3"/>
                  <a:pt x="10" y="3"/>
                </a:cubicBezTo>
                <a:cubicBezTo>
                  <a:pt x="12" y="3"/>
                  <a:pt x="13" y="3"/>
                  <a:pt x="14" y="3"/>
                </a:cubicBezTo>
                <a:cubicBezTo>
                  <a:pt x="14" y="3"/>
                  <a:pt x="15" y="4"/>
                  <a:pt x="15" y="4"/>
                </a:cubicBezTo>
                <a:cubicBezTo>
                  <a:pt x="16" y="4"/>
                  <a:pt x="17" y="5"/>
                  <a:pt x="18" y="5"/>
                </a:cubicBezTo>
                <a:cubicBezTo>
                  <a:pt x="19" y="5"/>
                  <a:pt x="19" y="5"/>
                  <a:pt x="19" y="4"/>
                </a:cubicBezTo>
                <a:cubicBezTo>
                  <a:pt x="19" y="3"/>
                  <a:pt x="19" y="3"/>
                  <a:pt x="19" y="3"/>
                </a:cubicBezTo>
                <a:cubicBezTo>
                  <a:pt x="20" y="4"/>
                  <a:pt x="20" y="4"/>
                  <a:pt x="20" y="4"/>
                </a:cubicBezTo>
                <a:cubicBezTo>
                  <a:pt x="21" y="5"/>
                  <a:pt x="21" y="5"/>
                  <a:pt x="21" y="5"/>
                </a:cubicBezTo>
                <a:cubicBezTo>
                  <a:pt x="22" y="5"/>
                  <a:pt x="23" y="5"/>
                  <a:pt x="23" y="4"/>
                </a:cubicBezTo>
                <a:cubicBezTo>
                  <a:pt x="24" y="3"/>
                  <a:pt x="25" y="2"/>
                  <a:pt x="26" y="2"/>
                </a:cubicBezTo>
                <a:cubicBezTo>
                  <a:pt x="27" y="2"/>
                  <a:pt x="27" y="2"/>
                  <a:pt x="27" y="2"/>
                </a:cubicBezTo>
                <a:cubicBezTo>
                  <a:pt x="27" y="2"/>
                  <a:pt x="28" y="2"/>
                  <a:pt x="28" y="2"/>
                </a:cubicBezTo>
                <a:cubicBezTo>
                  <a:pt x="29" y="1"/>
                  <a:pt x="31" y="0"/>
                  <a:pt x="32" y="1"/>
                </a:cubicBezTo>
                <a:cubicBezTo>
                  <a:pt x="34" y="2"/>
                  <a:pt x="34" y="3"/>
                  <a:pt x="34" y="4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5"/>
                  <a:pt x="34" y="5"/>
                  <a:pt x="35" y="6"/>
                </a:cubicBezTo>
                <a:cubicBezTo>
                  <a:pt x="35" y="6"/>
                  <a:pt x="37" y="6"/>
                  <a:pt x="37" y="7"/>
                </a:cubicBezTo>
                <a:cubicBezTo>
                  <a:pt x="37" y="9"/>
                  <a:pt x="38" y="9"/>
                  <a:pt x="39" y="9"/>
                </a:cubicBezTo>
                <a:cubicBezTo>
                  <a:pt x="39" y="9"/>
                  <a:pt x="40" y="9"/>
                  <a:pt x="40" y="9"/>
                </a:cubicBezTo>
                <a:cubicBezTo>
                  <a:pt x="41" y="9"/>
                  <a:pt x="42" y="9"/>
                  <a:pt x="42" y="9"/>
                </a:cubicBezTo>
                <a:cubicBezTo>
                  <a:pt x="43" y="10"/>
                  <a:pt x="43" y="10"/>
                  <a:pt x="43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5" y="11"/>
                  <a:pt x="45" y="11"/>
                  <a:pt x="46" y="11"/>
                </a:cubicBezTo>
                <a:cubicBezTo>
                  <a:pt x="47" y="11"/>
                  <a:pt x="48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3"/>
                  <a:pt x="49" y="13"/>
                  <a:pt x="49" y="13"/>
                </a:cubicBezTo>
                <a:cubicBezTo>
                  <a:pt x="50" y="13"/>
                  <a:pt x="50" y="14"/>
                  <a:pt x="49" y="15"/>
                </a:cubicBezTo>
                <a:cubicBezTo>
                  <a:pt x="49" y="15"/>
                  <a:pt x="49" y="15"/>
                  <a:pt x="49" y="15"/>
                </a:cubicBezTo>
                <a:cubicBezTo>
                  <a:pt x="49" y="15"/>
                  <a:pt x="49" y="15"/>
                  <a:pt x="49" y="15"/>
                </a:cubicBezTo>
                <a:cubicBezTo>
                  <a:pt x="50" y="16"/>
                  <a:pt x="50" y="16"/>
                  <a:pt x="50" y="16"/>
                </a:cubicBezTo>
                <a:cubicBezTo>
                  <a:pt x="49" y="17"/>
                  <a:pt x="49" y="17"/>
                  <a:pt x="49" y="17"/>
                </a:cubicBezTo>
                <a:cubicBezTo>
                  <a:pt x="48" y="17"/>
                  <a:pt x="48" y="17"/>
                  <a:pt x="48" y="18"/>
                </a:cubicBezTo>
                <a:cubicBezTo>
                  <a:pt x="49" y="19"/>
                  <a:pt x="49" y="19"/>
                  <a:pt x="48" y="20"/>
                </a:cubicBezTo>
                <a:cubicBezTo>
                  <a:pt x="48" y="21"/>
                  <a:pt x="47" y="21"/>
                  <a:pt x="47" y="21"/>
                </a:cubicBezTo>
                <a:cubicBezTo>
                  <a:pt x="47" y="21"/>
                  <a:pt x="47" y="21"/>
                  <a:pt x="47" y="21"/>
                </a:cubicBezTo>
                <a:cubicBezTo>
                  <a:pt x="46" y="21"/>
                  <a:pt x="46" y="21"/>
                  <a:pt x="46" y="21"/>
                </a:cubicBezTo>
                <a:cubicBezTo>
                  <a:pt x="45" y="21"/>
                  <a:pt x="45" y="21"/>
                  <a:pt x="45" y="21"/>
                </a:cubicBezTo>
                <a:cubicBezTo>
                  <a:pt x="44" y="22"/>
                  <a:pt x="44" y="22"/>
                  <a:pt x="44" y="22"/>
                </a:cubicBezTo>
                <a:cubicBezTo>
                  <a:pt x="44" y="23"/>
                  <a:pt x="44" y="24"/>
                  <a:pt x="42" y="24"/>
                </a:cubicBezTo>
                <a:cubicBezTo>
                  <a:pt x="42" y="24"/>
                  <a:pt x="41" y="24"/>
                  <a:pt x="41" y="24"/>
                </a:cubicBezTo>
                <a:cubicBezTo>
                  <a:pt x="39" y="25"/>
                  <a:pt x="37" y="25"/>
                  <a:pt x="36" y="27"/>
                </a:cubicBezTo>
                <a:cubicBezTo>
                  <a:pt x="36" y="27"/>
                  <a:pt x="36" y="27"/>
                  <a:pt x="36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35" y="29"/>
                  <a:pt x="35" y="29"/>
                  <a:pt x="35" y="29"/>
                </a:cubicBezTo>
                <a:cubicBezTo>
                  <a:pt x="35" y="29"/>
                  <a:pt x="35" y="29"/>
                  <a:pt x="35" y="29"/>
                </a:cubicBezTo>
                <a:cubicBezTo>
                  <a:pt x="35" y="29"/>
                  <a:pt x="36" y="29"/>
                  <a:pt x="36" y="29"/>
                </a:cubicBezTo>
                <a:cubicBezTo>
                  <a:pt x="36" y="29"/>
                  <a:pt x="37" y="29"/>
                  <a:pt x="38" y="29"/>
                </a:cubicBezTo>
                <a:cubicBezTo>
                  <a:pt x="38" y="29"/>
                  <a:pt x="39" y="29"/>
                  <a:pt x="39" y="29"/>
                </a:cubicBezTo>
                <a:cubicBezTo>
                  <a:pt x="40" y="29"/>
                  <a:pt x="40" y="29"/>
                  <a:pt x="40" y="29"/>
                </a:cubicBezTo>
                <a:cubicBezTo>
                  <a:pt x="40" y="29"/>
                  <a:pt x="40" y="29"/>
                  <a:pt x="40" y="29"/>
                </a:cubicBezTo>
                <a:cubicBezTo>
                  <a:pt x="40" y="30"/>
                  <a:pt x="40" y="31"/>
                  <a:pt x="39" y="31"/>
                </a:cubicBezTo>
                <a:cubicBezTo>
                  <a:pt x="39" y="31"/>
                  <a:pt x="38" y="32"/>
                  <a:pt x="37" y="31"/>
                </a:cubicBezTo>
                <a:cubicBezTo>
                  <a:pt x="37" y="31"/>
                  <a:pt x="37" y="31"/>
                  <a:pt x="37" y="31"/>
                </a:cubicBezTo>
                <a:cubicBezTo>
                  <a:pt x="37" y="31"/>
                  <a:pt x="37" y="31"/>
                  <a:pt x="37" y="31"/>
                </a:cubicBezTo>
                <a:cubicBezTo>
                  <a:pt x="36" y="31"/>
                  <a:pt x="35" y="32"/>
                  <a:pt x="34" y="33"/>
                </a:cubicBezTo>
                <a:cubicBezTo>
                  <a:pt x="34" y="33"/>
                  <a:pt x="34" y="33"/>
                  <a:pt x="33" y="33"/>
                </a:cubicBezTo>
                <a:cubicBezTo>
                  <a:pt x="33" y="34"/>
                  <a:pt x="32" y="34"/>
                  <a:pt x="32" y="34"/>
                </a:cubicBezTo>
                <a:close/>
                <a:moveTo>
                  <a:pt x="30" y="29"/>
                </a:moveTo>
                <a:cubicBezTo>
                  <a:pt x="31" y="30"/>
                  <a:pt x="31" y="31"/>
                  <a:pt x="31" y="32"/>
                </a:cubicBezTo>
                <a:cubicBezTo>
                  <a:pt x="31" y="32"/>
                  <a:pt x="31" y="32"/>
                  <a:pt x="32" y="32"/>
                </a:cubicBezTo>
                <a:cubicBezTo>
                  <a:pt x="32" y="32"/>
                  <a:pt x="32" y="32"/>
                  <a:pt x="33" y="32"/>
                </a:cubicBezTo>
                <a:cubicBezTo>
                  <a:pt x="33" y="32"/>
                  <a:pt x="33" y="32"/>
                  <a:pt x="33" y="32"/>
                </a:cubicBezTo>
                <a:cubicBezTo>
                  <a:pt x="34" y="31"/>
                  <a:pt x="34" y="31"/>
                  <a:pt x="35" y="31"/>
                </a:cubicBezTo>
                <a:cubicBezTo>
                  <a:pt x="34" y="30"/>
                  <a:pt x="34" y="30"/>
                  <a:pt x="34" y="29"/>
                </a:cubicBezTo>
                <a:cubicBezTo>
                  <a:pt x="34" y="29"/>
                  <a:pt x="34" y="29"/>
                  <a:pt x="33" y="29"/>
                </a:cubicBezTo>
                <a:cubicBezTo>
                  <a:pt x="33" y="29"/>
                  <a:pt x="33" y="29"/>
                  <a:pt x="33" y="29"/>
                </a:cubicBezTo>
                <a:cubicBezTo>
                  <a:pt x="33" y="28"/>
                  <a:pt x="33" y="28"/>
                  <a:pt x="33" y="28"/>
                </a:cubicBezTo>
                <a:cubicBezTo>
                  <a:pt x="33" y="28"/>
                  <a:pt x="32" y="28"/>
                  <a:pt x="32" y="28"/>
                </a:cubicBezTo>
                <a:cubicBezTo>
                  <a:pt x="32" y="28"/>
                  <a:pt x="32" y="28"/>
                  <a:pt x="32" y="28"/>
                </a:cubicBezTo>
                <a:cubicBezTo>
                  <a:pt x="31" y="28"/>
                  <a:pt x="31" y="29"/>
                  <a:pt x="30" y="29"/>
                </a:cubicBezTo>
                <a:close/>
                <a:moveTo>
                  <a:pt x="18" y="29"/>
                </a:moveTo>
                <a:cubicBezTo>
                  <a:pt x="19" y="29"/>
                  <a:pt x="20" y="29"/>
                  <a:pt x="20" y="29"/>
                </a:cubicBezTo>
                <a:cubicBezTo>
                  <a:pt x="20" y="29"/>
                  <a:pt x="20" y="28"/>
                  <a:pt x="20" y="28"/>
                </a:cubicBezTo>
                <a:cubicBezTo>
                  <a:pt x="20" y="26"/>
                  <a:pt x="20" y="26"/>
                  <a:pt x="20" y="26"/>
                </a:cubicBezTo>
                <a:cubicBezTo>
                  <a:pt x="19" y="27"/>
                  <a:pt x="19" y="27"/>
                  <a:pt x="19" y="27"/>
                </a:cubicBezTo>
                <a:cubicBezTo>
                  <a:pt x="19" y="28"/>
                  <a:pt x="19" y="29"/>
                  <a:pt x="18" y="29"/>
                </a:cubicBezTo>
                <a:close/>
                <a:moveTo>
                  <a:pt x="20" y="26"/>
                </a:moveTo>
                <a:cubicBezTo>
                  <a:pt x="21" y="28"/>
                  <a:pt x="21" y="28"/>
                  <a:pt x="21" y="28"/>
                </a:cubicBezTo>
                <a:cubicBezTo>
                  <a:pt x="22" y="27"/>
                  <a:pt x="22" y="27"/>
                  <a:pt x="22" y="27"/>
                </a:cubicBezTo>
                <a:cubicBezTo>
                  <a:pt x="22" y="27"/>
                  <a:pt x="22" y="27"/>
                  <a:pt x="21" y="26"/>
                </a:cubicBezTo>
                <a:cubicBezTo>
                  <a:pt x="22" y="26"/>
                  <a:pt x="22" y="26"/>
                  <a:pt x="22" y="26"/>
                </a:cubicBezTo>
                <a:cubicBezTo>
                  <a:pt x="21" y="26"/>
                  <a:pt x="21" y="26"/>
                  <a:pt x="21" y="26"/>
                </a:cubicBezTo>
                <a:cubicBezTo>
                  <a:pt x="21" y="26"/>
                  <a:pt x="21" y="26"/>
                  <a:pt x="21" y="26"/>
                </a:cubicBezTo>
                <a:cubicBezTo>
                  <a:pt x="21" y="26"/>
                  <a:pt x="21" y="26"/>
                  <a:pt x="21" y="26"/>
                </a:cubicBezTo>
                <a:cubicBezTo>
                  <a:pt x="21" y="26"/>
                  <a:pt x="20" y="26"/>
                  <a:pt x="20" y="26"/>
                </a:cubicBezTo>
                <a:close/>
                <a:moveTo>
                  <a:pt x="29" y="26"/>
                </a:moveTo>
                <a:cubicBezTo>
                  <a:pt x="29" y="26"/>
                  <a:pt x="30" y="26"/>
                  <a:pt x="31" y="26"/>
                </a:cubicBezTo>
                <a:cubicBezTo>
                  <a:pt x="31" y="26"/>
                  <a:pt x="31" y="26"/>
                  <a:pt x="31" y="26"/>
                </a:cubicBezTo>
                <a:cubicBezTo>
                  <a:pt x="33" y="25"/>
                  <a:pt x="33" y="25"/>
                  <a:pt x="33" y="25"/>
                </a:cubicBezTo>
                <a:cubicBezTo>
                  <a:pt x="33" y="26"/>
                  <a:pt x="33" y="26"/>
                  <a:pt x="33" y="26"/>
                </a:cubicBezTo>
                <a:cubicBezTo>
                  <a:pt x="33" y="26"/>
                  <a:pt x="33" y="26"/>
                  <a:pt x="34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5" y="25"/>
                  <a:pt x="35" y="25"/>
                </a:cubicBezTo>
                <a:cubicBezTo>
                  <a:pt x="35" y="24"/>
                  <a:pt x="35" y="24"/>
                  <a:pt x="35" y="24"/>
                </a:cubicBezTo>
                <a:cubicBezTo>
                  <a:pt x="36" y="25"/>
                  <a:pt x="36" y="25"/>
                  <a:pt x="36" y="25"/>
                </a:cubicBezTo>
                <a:cubicBezTo>
                  <a:pt x="37" y="24"/>
                  <a:pt x="39" y="24"/>
                  <a:pt x="41" y="23"/>
                </a:cubicBezTo>
                <a:cubicBezTo>
                  <a:pt x="41" y="23"/>
                  <a:pt x="42" y="23"/>
                  <a:pt x="42" y="23"/>
                </a:cubicBezTo>
                <a:cubicBezTo>
                  <a:pt x="43" y="23"/>
                  <a:pt x="43" y="22"/>
                  <a:pt x="43" y="22"/>
                </a:cubicBezTo>
                <a:cubicBezTo>
                  <a:pt x="43" y="21"/>
                  <a:pt x="43" y="21"/>
                  <a:pt x="44" y="20"/>
                </a:cubicBezTo>
                <a:cubicBezTo>
                  <a:pt x="44" y="20"/>
                  <a:pt x="45" y="20"/>
                  <a:pt x="45" y="20"/>
                </a:cubicBezTo>
                <a:cubicBezTo>
                  <a:pt x="46" y="20"/>
                  <a:pt x="46" y="20"/>
                  <a:pt x="46" y="19"/>
                </a:cubicBezTo>
                <a:cubicBezTo>
                  <a:pt x="46" y="19"/>
                  <a:pt x="47" y="19"/>
                  <a:pt x="47" y="19"/>
                </a:cubicBezTo>
                <a:cubicBezTo>
                  <a:pt x="47" y="19"/>
                  <a:pt x="47" y="19"/>
                  <a:pt x="47" y="18"/>
                </a:cubicBezTo>
                <a:cubicBezTo>
                  <a:pt x="47" y="18"/>
                  <a:pt x="47" y="17"/>
                  <a:pt x="47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6" y="15"/>
                  <a:pt x="46" y="15"/>
                  <a:pt x="46" y="15"/>
                </a:cubicBezTo>
                <a:cubicBezTo>
                  <a:pt x="48" y="15"/>
                  <a:pt x="48" y="15"/>
                  <a:pt x="48" y="15"/>
                </a:cubicBezTo>
                <a:cubicBezTo>
                  <a:pt x="48" y="15"/>
                  <a:pt x="48" y="14"/>
                  <a:pt x="48" y="14"/>
                </a:cubicBezTo>
                <a:cubicBezTo>
                  <a:pt x="48" y="14"/>
                  <a:pt x="48" y="14"/>
                  <a:pt x="48" y="13"/>
                </a:cubicBezTo>
                <a:cubicBezTo>
                  <a:pt x="47" y="13"/>
                  <a:pt x="46" y="13"/>
                  <a:pt x="45" y="12"/>
                </a:cubicBezTo>
                <a:cubicBezTo>
                  <a:pt x="45" y="12"/>
                  <a:pt x="44" y="12"/>
                  <a:pt x="44" y="12"/>
                </a:cubicBezTo>
                <a:cubicBezTo>
                  <a:pt x="43" y="12"/>
                  <a:pt x="43" y="12"/>
                  <a:pt x="43" y="11"/>
                </a:cubicBezTo>
                <a:cubicBezTo>
                  <a:pt x="42" y="11"/>
                  <a:pt x="42" y="11"/>
                  <a:pt x="41" y="10"/>
                </a:cubicBezTo>
                <a:cubicBezTo>
                  <a:pt x="41" y="10"/>
                  <a:pt x="41" y="10"/>
                  <a:pt x="40" y="10"/>
                </a:cubicBezTo>
                <a:cubicBezTo>
                  <a:pt x="40" y="10"/>
                  <a:pt x="40" y="11"/>
                  <a:pt x="39" y="11"/>
                </a:cubicBezTo>
                <a:cubicBezTo>
                  <a:pt x="37" y="11"/>
                  <a:pt x="36" y="9"/>
                  <a:pt x="35" y="8"/>
                </a:cubicBezTo>
                <a:cubicBezTo>
                  <a:pt x="35" y="7"/>
                  <a:pt x="35" y="7"/>
                  <a:pt x="35" y="7"/>
                </a:cubicBezTo>
                <a:cubicBezTo>
                  <a:pt x="34" y="7"/>
                  <a:pt x="33" y="7"/>
                  <a:pt x="33" y="5"/>
                </a:cubicBezTo>
                <a:cubicBezTo>
                  <a:pt x="32" y="5"/>
                  <a:pt x="32" y="4"/>
                  <a:pt x="33" y="4"/>
                </a:cubicBezTo>
                <a:cubicBezTo>
                  <a:pt x="33" y="3"/>
                  <a:pt x="33" y="3"/>
                  <a:pt x="32" y="2"/>
                </a:cubicBezTo>
                <a:cubicBezTo>
                  <a:pt x="31" y="2"/>
                  <a:pt x="29" y="2"/>
                  <a:pt x="28" y="3"/>
                </a:cubicBezTo>
                <a:cubicBezTo>
                  <a:pt x="28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6" y="3"/>
                  <a:pt x="26" y="3"/>
                </a:cubicBezTo>
                <a:cubicBezTo>
                  <a:pt x="26" y="3"/>
                  <a:pt x="25" y="4"/>
                  <a:pt x="24" y="5"/>
                </a:cubicBezTo>
                <a:cubicBezTo>
                  <a:pt x="23" y="6"/>
                  <a:pt x="23" y="7"/>
                  <a:pt x="21" y="7"/>
                </a:cubicBezTo>
                <a:cubicBezTo>
                  <a:pt x="21" y="7"/>
                  <a:pt x="20" y="6"/>
                  <a:pt x="19" y="6"/>
                </a:cubicBezTo>
                <a:cubicBezTo>
                  <a:pt x="19" y="6"/>
                  <a:pt x="19" y="6"/>
                  <a:pt x="18" y="6"/>
                </a:cubicBezTo>
                <a:cubicBezTo>
                  <a:pt x="17" y="6"/>
                  <a:pt x="16" y="6"/>
                  <a:pt x="15" y="5"/>
                </a:cubicBezTo>
                <a:cubicBezTo>
                  <a:pt x="14" y="5"/>
                  <a:pt x="14" y="5"/>
                  <a:pt x="13" y="5"/>
                </a:cubicBezTo>
                <a:cubicBezTo>
                  <a:pt x="11" y="4"/>
                  <a:pt x="9" y="4"/>
                  <a:pt x="7" y="5"/>
                </a:cubicBezTo>
                <a:cubicBezTo>
                  <a:pt x="6" y="5"/>
                  <a:pt x="6" y="5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6" y="9"/>
                  <a:pt x="6" y="9"/>
                  <a:pt x="4" y="12"/>
                </a:cubicBezTo>
                <a:cubicBezTo>
                  <a:pt x="3" y="12"/>
                  <a:pt x="3" y="13"/>
                  <a:pt x="3" y="14"/>
                </a:cubicBezTo>
                <a:cubicBezTo>
                  <a:pt x="3" y="14"/>
                  <a:pt x="3" y="15"/>
                  <a:pt x="3" y="15"/>
                </a:cubicBezTo>
                <a:cubicBezTo>
                  <a:pt x="3" y="15"/>
                  <a:pt x="3" y="16"/>
                  <a:pt x="2" y="16"/>
                </a:cubicBezTo>
                <a:cubicBezTo>
                  <a:pt x="2" y="16"/>
                  <a:pt x="2" y="17"/>
                  <a:pt x="2" y="17"/>
                </a:cubicBezTo>
                <a:cubicBezTo>
                  <a:pt x="1" y="18"/>
                  <a:pt x="2" y="18"/>
                  <a:pt x="2" y="18"/>
                </a:cubicBezTo>
                <a:cubicBezTo>
                  <a:pt x="2" y="19"/>
                  <a:pt x="3" y="19"/>
                  <a:pt x="5" y="19"/>
                </a:cubicBezTo>
                <a:cubicBezTo>
                  <a:pt x="8" y="19"/>
                  <a:pt x="11" y="18"/>
                  <a:pt x="13" y="18"/>
                </a:cubicBezTo>
                <a:cubicBezTo>
                  <a:pt x="13" y="17"/>
                  <a:pt x="15" y="17"/>
                  <a:pt x="16" y="17"/>
                </a:cubicBezTo>
                <a:cubicBezTo>
                  <a:pt x="16" y="17"/>
                  <a:pt x="17" y="17"/>
                  <a:pt x="17" y="18"/>
                </a:cubicBezTo>
                <a:cubicBezTo>
                  <a:pt x="18" y="18"/>
                  <a:pt x="18" y="18"/>
                  <a:pt x="19" y="18"/>
                </a:cubicBezTo>
                <a:cubicBezTo>
                  <a:pt x="20" y="19"/>
                  <a:pt x="21" y="21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4"/>
                  <a:pt x="22" y="24"/>
                  <a:pt x="22" y="25"/>
                </a:cubicBezTo>
                <a:cubicBezTo>
                  <a:pt x="22" y="25"/>
                  <a:pt x="22" y="25"/>
                  <a:pt x="22" y="25"/>
                </a:cubicBezTo>
                <a:cubicBezTo>
                  <a:pt x="23" y="26"/>
                  <a:pt x="23" y="26"/>
                  <a:pt x="23" y="26"/>
                </a:cubicBezTo>
                <a:cubicBezTo>
                  <a:pt x="23" y="26"/>
                  <a:pt x="23" y="26"/>
                  <a:pt x="23" y="26"/>
                </a:cubicBezTo>
                <a:cubicBezTo>
                  <a:pt x="23" y="25"/>
                  <a:pt x="25" y="24"/>
                  <a:pt x="26" y="24"/>
                </a:cubicBezTo>
                <a:cubicBezTo>
                  <a:pt x="27" y="24"/>
                  <a:pt x="28" y="24"/>
                  <a:pt x="28" y="25"/>
                </a:cubicBezTo>
                <a:lnTo>
                  <a:pt x="29" y="2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03" name="Freeform 700"/>
          <p:cNvSpPr/>
          <p:nvPr/>
        </p:nvSpPr>
        <p:spPr bwMode="auto">
          <a:xfrm>
            <a:off x="7930407" y="3215495"/>
            <a:ext cx="81990" cy="89799"/>
          </a:xfrm>
          <a:custGeom>
            <a:avLst/>
            <a:gdLst>
              <a:gd name="T0" fmla="*/ 0 w 9"/>
              <a:gd name="T1" fmla="*/ 1 h 10"/>
              <a:gd name="T2" fmla="*/ 4 w 9"/>
              <a:gd name="T3" fmla="*/ 0 h 10"/>
              <a:gd name="T4" fmla="*/ 6 w 9"/>
              <a:gd name="T5" fmla="*/ 3 h 10"/>
              <a:gd name="T6" fmla="*/ 7 w 9"/>
              <a:gd name="T7" fmla="*/ 4 h 10"/>
              <a:gd name="T8" fmla="*/ 7 w 9"/>
              <a:gd name="T9" fmla="*/ 6 h 10"/>
              <a:gd name="T10" fmla="*/ 9 w 9"/>
              <a:gd name="T11" fmla="*/ 9 h 10"/>
              <a:gd name="T12" fmla="*/ 4 w 9"/>
              <a:gd name="T13" fmla="*/ 6 h 10"/>
              <a:gd name="T14" fmla="*/ 0 w 9"/>
              <a:gd name="T15" fmla="*/ 1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" h="10">
                <a:moveTo>
                  <a:pt x="0" y="1"/>
                </a:moveTo>
                <a:cubicBezTo>
                  <a:pt x="2" y="1"/>
                  <a:pt x="3" y="1"/>
                  <a:pt x="4" y="0"/>
                </a:cubicBezTo>
                <a:cubicBezTo>
                  <a:pt x="5" y="0"/>
                  <a:pt x="6" y="2"/>
                  <a:pt x="6" y="3"/>
                </a:cubicBezTo>
                <a:cubicBezTo>
                  <a:pt x="6" y="3"/>
                  <a:pt x="7" y="3"/>
                  <a:pt x="7" y="4"/>
                </a:cubicBezTo>
                <a:cubicBezTo>
                  <a:pt x="7" y="5"/>
                  <a:pt x="6" y="5"/>
                  <a:pt x="7" y="6"/>
                </a:cubicBezTo>
                <a:cubicBezTo>
                  <a:pt x="9" y="7"/>
                  <a:pt x="8" y="7"/>
                  <a:pt x="9" y="9"/>
                </a:cubicBezTo>
                <a:cubicBezTo>
                  <a:pt x="6" y="10"/>
                  <a:pt x="7" y="5"/>
                  <a:pt x="4" y="6"/>
                </a:cubicBezTo>
                <a:cubicBezTo>
                  <a:pt x="2" y="7"/>
                  <a:pt x="1" y="3"/>
                  <a:pt x="0" y="1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04" name="Freeform 701"/>
          <p:cNvSpPr>
            <a:spLocks noEditPoints="1"/>
          </p:cNvSpPr>
          <p:nvPr/>
        </p:nvSpPr>
        <p:spPr bwMode="auto">
          <a:xfrm>
            <a:off x="7922598" y="3215495"/>
            <a:ext cx="101511" cy="89799"/>
          </a:xfrm>
          <a:custGeom>
            <a:avLst/>
            <a:gdLst>
              <a:gd name="T0" fmla="*/ 9 w 11"/>
              <a:gd name="T1" fmla="*/ 10 h 10"/>
              <a:gd name="T2" fmla="*/ 7 w 11"/>
              <a:gd name="T3" fmla="*/ 8 h 10"/>
              <a:gd name="T4" fmla="*/ 5 w 11"/>
              <a:gd name="T5" fmla="*/ 7 h 10"/>
              <a:gd name="T6" fmla="*/ 5 w 11"/>
              <a:gd name="T7" fmla="*/ 7 h 10"/>
              <a:gd name="T8" fmla="*/ 1 w 11"/>
              <a:gd name="T9" fmla="*/ 2 h 10"/>
              <a:gd name="T10" fmla="*/ 0 w 11"/>
              <a:gd name="T11" fmla="*/ 1 h 10"/>
              <a:gd name="T12" fmla="*/ 1 w 11"/>
              <a:gd name="T13" fmla="*/ 1 h 10"/>
              <a:gd name="T14" fmla="*/ 2 w 11"/>
              <a:gd name="T15" fmla="*/ 0 h 10"/>
              <a:gd name="T16" fmla="*/ 5 w 11"/>
              <a:gd name="T17" fmla="*/ 0 h 10"/>
              <a:gd name="T18" fmla="*/ 6 w 11"/>
              <a:gd name="T19" fmla="*/ 0 h 10"/>
              <a:gd name="T20" fmla="*/ 7 w 11"/>
              <a:gd name="T21" fmla="*/ 2 h 10"/>
              <a:gd name="T22" fmla="*/ 7 w 11"/>
              <a:gd name="T23" fmla="*/ 3 h 10"/>
              <a:gd name="T24" fmla="*/ 8 w 11"/>
              <a:gd name="T25" fmla="*/ 3 h 10"/>
              <a:gd name="T26" fmla="*/ 9 w 11"/>
              <a:gd name="T27" fmla="*/ 4 h 10"/>
              <a:gd name="T28" fmla="*/ 9 w 11"/>
              <a:gd name="T29" fmla="*/ 5 h 10"/>
              <a:gd name="T30" fmla="*/ 9 w 11"/>
              <a:gd name="T31" fmla="*/ 5 h 10"/>
              <a:gd name="T32" fmla="*/ 10 w 11"/>
              <a:gd name="T33" fmla="*/ 7 h 10"/>
              <a:gd name="T34" fmla="*/ 10 w 11"/>
              <a:gd name="T35" fmla="*/ 8 h 10"/>
              <a:gd name="T36" fmla="*/ 11 w 11"/>
              <a:gd name="T37" fmla="*/ 9 h 10"/>
              <a:gd name="T38" fmla="*/ 10 w 11"/>
              <a:gd name="T39" fmla="*/ 9 h 10"/>
              <a:gd name="T40" fmla="*/ 9 w 11"/>
              <a:gd name="T41" fmla="*/ 10 h 10"/>
              <a:gd name="T42" fmla="*/ 6 w 11"/>
              <a:gd name="T43" fmla="*/ 5 h 10"/>
              <a:gd name="T44" fmla="*/ 8 w 11"/>
              <a:gd name="T45" fmla="*/ 7 h 10"/>
              <a:gd name="T46" fmla="*/ 9 w 11"/>
              <a:gd name="T47" fmla="*/ 8 h 10"/>
              <a:gd name="T48" fmla="*/ 9 w 11"/>
              <a:gd name="T49" fmla="*/ 7 h 10"/>
              <a:gd name="T50" fmla="*/ 8 w 11"/>
              <a:gd name="T51" fmla="*/ 6 h 10"/>
              <a:gd name="T52" fmla="*/ 7 w 11"/>
              <a:gd name="T53" fmla="*/ 4 h 10"/>
              <a:gd name="T54" fmla="*/ 7 w 11"/>
              <a:gd name="T55" fmla="*/ 4 h 10"/>
              <a:gd name="T56" fmla="*/ 7 w 11"/>
              <a:gd name="T57" fmla="*/ 4 h 10"/>
              <a:gd name="T58" fmla="*/ 6 w 11"/>
              <a:gd name="T59" fmla="*/ 3 h 10"/>
              <a:gd name="T60" fmla="*/ 6 w 11"/>
              <a:gd name="T61" fmla="*/ 2 h 10"/>
              <a:gd name="T62" fmla="*/ 5 w 11"/>
              <a:gd name="T63" fmla="*/ 1 h 10"/>
              <a:gd name="T64" fmla="*/ 3 w 11"/>
              <a:gd name="T65" fmla="*/ 2 h 10"/>
              <a:gd name="T66" fmla="*/ 2 w 11"/>
              <a:gd name="T67" fmla="*/ 2 h 10"/>
              <a:gd name="T68" fmla="*/ 5 w 11"/>
              <a:gd name="T69" fmla="*/ 5 h 10"/>
              <a:gd name="T70" fmla="*/ 5 w 11"/>
              <a:gd name="T71" fmla="*/ 5 h 10"/>
              <a:gd name="T72" fmla="*/ 6 w 11"/>
              <a:gd name="T73" fmla="*/ 5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" h="10">
                <a:moveTo>
                  <a:pt x="9" y="10"/>
                </a:moveTo>
                <a:cubicBezTo>
                  <a:pt x="8" y="10"/>
                  <a:pt x="7" y="8"/>
                  <a:pt x="7" y="8"/>
                </a:cubicBezTo>
                <a:cubicBezTo>
                  <a:pt x="6" y="6"/>
                  <a:pt x="6" y="6"/>
                  <a:pt x="5" y="7"/>
                </a:cubicBezTo>
                <a:cubicBezTo>
                  <a:pt x="5" y="7"/>
                  <a:pt x="5" y="7"/>
                  <a:pt x="5" y="7"/>
                </a:cubicBezTo>
                <a:cubicBezTo>
                  <a:pt x="3" y="7"/>
                  <a:pt x="1" y="3"/>
                  <a:pt x="1" y="2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0"/>
                </a:cubicBezTo>
                <a:cubicBezTo>
                  <a:pt x="3" y="0"/>
                  <a:pt x="4" y="0"/>
                  <a:pt x="5" y="0"/>
                </a:cubicBezTo>
                <a:cubicBezTo>
                  <a:pt x="5" y="0"/>
                  <a:pt x="5" y="0"/>
                  <a:pt x="6" y="0"/>
                </a:cubicBezTo>
                <a:cubicBezTo>
                  <a:pt x="7" y="0"/>
                  <a:pt x="7" y="1"/>
                  <a:pt x="7" y="2"/>
                </a:cubicBezTo>
                <a:cubicBezTo>
                  <a:pt x="7" y="2"/>
                  <a:pt x="7" y="3"/>
                  <a:pt x="7" y="3"/>
                </a:cubicBezTo>
                <a:cubicBezTo>
                  <a:pt x="7" y="3"/>
                  <a:pt x="8" y="3"/>
                  <a:pt x="8" y="3"/>
                </a:cubicBezTo>
                <a:cubicBezTo>
                  <a:pt x="8" y="3"/>
                  <a:pt x="8" y="3"/>
                  <a:pt x="9" y="4"/>
                </a:cubicBezTo>
                <a:cubicBezTo>
                  <a:pt x="9" y="4"/>
                  <a:pt x="9" y="5"/>
                  <a:pt x="9" y="5"/>
                </a:cubicBezTo>
                <a:cubicBezTo>
                  <a:pt x="9" y="5"/>
                  <a:pt x="9" y="5"/>
                  <a:pt x="9" y="5"/>
                </a:cubicBezTo>
                <a:cubicBezTo>
                  <a:pt x="10" y="6"/>
                  <a:pt x="10" y="7"/>
                  <a:pt x="10" y="7"/>
                </a:cubicBezTo>
                <a:cubicBezTo>
                  <a:pt x="10" y="8"/>
                  <a:pt x="10" y="8"/>
                  <a:pt x="10" y="8"/>
                </a:cubicBezTo>
                <a:cubicBezTo>
                  <a:pt x="11" y="9"/>
                  <a:pt x="11" y="9"/>
                  <a:pt x="11" y="9"/>
                </a:cubicBezTo>
                <a:cubicBezTo>
                  <a:pt x="10" y="9"/>
                  <a:pt x="10" y="9"/>
                  <a:pt x="10" y="9"/>
                </a:cubicBezTo>
                <a:cubicBezTo>
                  <a:pt x="10" y="10"/>
                  <a:pt x="10" y="10"/>
                  <a:pt x="9" y="10"/>
                </a:cubicBezTo>
                <a:close/>
                <a:moveTo>
                  <a:pt x="6" y="5"/>
                </a:moveTo>
                <a:cubicBezTo>
                  <a:pt x="7" y="5"/>
                  <a:pt x="8" y="6"/>
                  <a:pt x="8" y="7"/>
                </a:cubicBezTo>
                <a:cubicBezTo>
                  <a:pt x="8" y="7"/>
                  <a:pt x="8" y="8"/>
                  <a:pt x="9" y="8"/>
                </a:cubicBezTo>
                <a:cubicBezTo>
                  <a:pt x="9" y="8"/>
                  <a:pt x="9" y="7"/>
                  <a:pt x="9" y="7"/>
                </a:cubicBezTo>
                <a:cubicBezTo>
                  <a:pt x="9" y="7"/>
                  <a:pt x="8" y="7"/>
                  <a:pt x="8" y="6"/>
                </a:cubicBezTo>
                <a:cubicBezTo>
                  <a:pt x="7" y="6"/>
                  <a:pt x="7" y="5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6" y="4"/>
                  <a:pt x="6" y="3"/>
                </a:cubicBezTo>
                <a:cubicBezTo>
                  <a:pt x="6" y="3"/>
                  <a:pt x="6" y="3"/>
                  <a:pt x="6" y="2"/>
                </a:cubicBezTo>
                <a:cubicBezTo>
                  <a:pt x="6" y="2"/>
                  <a:pt x="6" y="1"/>
                  <a:pt x="5" y="1"/>
                </a:cubicBezTo>
                <a:cubicBezTo>
                  <a:pt x="5" y="1"/>
                  <a:pt x="4" y="2"/>
                  <a:pt x="3" y="2"/>
                </a:cubicBezTo>
                <a:cubicBezTo>
                  <a:pt x="2" y="2"/>
                  <a:pt x="2" y="2"/>
                  <a:pt x="2" y="2"/>
                </a:cubicBezTo>
                <a:cubicBezTo>
                  <a:pt x="3" y="4"/>
                  <a:pt x="4" y="5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5"/>
                  <a:pt x="6" y="5"/>
                  <a:pt x="6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05" name="Freeform 702"/>
          <p:cNvSpPr/>
          <p:nvPr/>
        </p:nvSpPr>
        <p:spPr bwMode="auto">
          <a:xfrm>
            <a:off x="7969448" y="3262346"/>
            <a:ext cx="27331" cy="35139"/>
          </a:xfrm>
          <a:custGeom>
            <a:avLst/>
            <a:gdLst>
              <a:gd name="T0" fmla="*/ 0 w 3"/>
              <a:gd name="T1" fmla="*/ 1 h 4"/>
              <a:gd name="T2" fmla="*/ 3 w 3"/>
              <a:gd name="T3" fmla="*/ 4 h 4"/>
              <a:gd name="T4" fmla="*/ 0 w 3"/>
              <a:gd name="T5" fmla="*/ 1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4">
                <a:moveTo>
                  <a:pt x="0" y="1"/>
                </a:moveTo>
                <a:cubicBezTo>
                  <a:pt x="2" y="0"/>
                  <a:pt x="3" y="2"/>
                  <a:pt x="3" y="4"/>
                </a:cubicBezTo>
                <a:cubicBezTo>
                  <a:pt x="1" y="4"/>
                  <a:pt x="1" y="2"/>
                  <a:pt x="0" y="1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06" name="Freeform 703"/>
          <p:cNvSpPr>
            <a:spLocks noEditPoints="1"/>
          </p:cNvSpPr>
          <p:nvPr/>
        </p:nvSpPr>
        <p:spPr bwMode="auto">
          <a:xfrm>
            <a:off x="7957737" y="3262346"/>
            <a:ext cx="46850" cy="42948"/>
          </a:xfrm>
          <a:custGeom>
            <a:avLst/>
            <a:gdLst>
              <a:gd name="T0" fmla="*/ 4 w 5"/>
              <a:gd name="T1" fmla="*/ 5 h 5"/>
              <a:gd name="T2" fmla="*/ 1 w 5"/>
              <a:gd name="T3" fmla="*/ 2 h 5"/>
              <a:gd name="T4" fmla="*/ 0 w 5"/>
              <a:gd name="T5" fmla="*/ 1 h 5"/>
              <a:gd name="T6" fmla="*/ 0 w 5"/>
              <a:gd name="T7" fmla="*/ 1 h 5"/>
              <a:gd name="T8" fmla="*/ 0 w 5"/>
              <a:gd name="T9" fmla="*/ 0 h 5"/>
              <a:gd name="T10" fmla="*/ 2 w 5"/>
              <a:gd name="T11" fmla="*/ 0 h 5"/>
              <a:gd name="T12" fmla="*/ 5 w 5"/>
              <a:gd name="T13" fmla="*/ 4 h 5"/>
              <a:gd name="T14" fmla="*/ 5 w 5"/>
              <a:gd name="T15" fmla="*/ 4 h 5"/>
              <a:gd name="T16" fmla="*/ 4 w 5"/>
              <a:gd name="T17" fmla="*/ 4 h 5"/>
              <a:gd name="T18" fmla="*/ 4 w 5"/>
              <a:gd name="T19" fmla="*/ 5 h 5"/>
              <a:gd name="T20" fmla="*/ 2 w 5"/>
              <a:gd name="T21" fmla="*/ 2 h 5"/>
              <a:gd name="T22" fmla="*/ 3 w 5"/>
              <a:gd name="T23" fmla="*/ 3 h 5"/>
              <a:gd name="T24" fmla="*/ 2 w 5"/>
              <a:gd name="T25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" h="5">
                <a:moveTo>
                  <a:pt x="4" y="5"/>
                </a:moveTo>
                <a:cubicBezTo>
                  <a:pt x="2" y="5"/>
                  <a:pt x="1" y="3"/>
                  <a:pt x="1" y="2"/>
                </a:cubicBezTo>
                <a:cubicBezTo>
                  <a:pt x="1" y="2"/>
                  <a:pt x="0" y="2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2" y="0"/>
                </a:cubicBezTo>
                <a:cubicBezTo>
                  <a:pt x="3" y="0"/>
                  <a:pt x="5" y="2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4" y="4"/>
                  <a:pt x="4" y="4"/>
                  <a:pt x="4" y="4"/>
                </a:cubicBezTo>
                <a:cubicBezTo>
                  <a:pt x="4" y="4"/>
                  <a:pt x="4" y="5"/>
                  <a:pt x="4" y="5"/>
                </a:cubicBezTo>
                <a:close/>
                <a:moveTo>
                  <a:pt x="2" y="2"/>
                </a:moveTo>
                <a:cubicBezTo>
                  <a:pt x="2" y="2"/>
                  <a:pt x="3" y="3"/>
                  <a:pt x="3" y="3"/>
                </a:cubicBezTo>
                <a:cubicBezTo>
                  <a:pt x="3" y="2"/>
                  <a:pt x="3" y="2"/>
                  <a:pt x="2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07" name="Freeform 704"/>
          <p:cNvSpPr/>
          <p:nvPr/>
        </p:nvSpPr>
        <p:spPr bwMode="auto">
          <a:xfrm>
            <a:off x="7969448" y="3195972"/>
            <a:ext cx="136650" cy="109319"/>
          </a:xfrm>
          <a:custGeom>
            <a:avLst/>
            <a:gdLst>
              <a:gd name="T0" fmla="*/ 5 w 15"/>
              <a:gd name="T1" fmla="*/ 11 h 12"/>
              <a:gd name="T2" fmla="*/ 4 w 15"/>
              <a:gd name="T3" fmla="*/ 9 h 12"/>
              <a:gd name="T4" fmla="*/ 4 w 15"/>
              <a:gd name="T5" fmla="*/ 8 h 12"/>
              <a:gd name="T6" fmla="*/ 3 w 15"/>
              <a:gd name="T7" fmla="*/ 7 h 12"/>
              <a:gd name="T8" fmla="*/ 2 w 15"/>
              <a:gd name="T9" fmla="*/ 5 h 12"/>
              <a:gd name="T10" fmla="*/ 2 w 15"/>
              <a:gd name="T11" fmla="*/ 4 h 12"/>
              <a:gd name="T12" fmla="*/ 1 w 15"/>
              <a:gd name="T13" fmla="*/ 3 h 12"/>
              <a:gd name="T14" fmla="*/ 5 w 15"/>
              <a:gd name="T15" fmla="*/ 3 h 12"/>
              <a:gd name="T16" fmla="*/ 4 w 15"/>
              <a:gd name="T17" fmla="*/ 0 h 12"/>
              <a:gd name="T18" fmla="*/ 10 w 15"/>
              <a:gd name="T19" fmla="*/ 1 h 12"/>
              <a:gd name="T20" fmla="*/ 12 w 15"/>
              <a:gd name="T21" fmla="*/ 4 h 12"/>
              <a:gd name="T22" fmla="*/ 15 w 15"/>
              <a:gd name="T23" fmla="*/ 6 h 12"/>
              <a:gd name="T24" fmla="*/ 12 w 15"/>
              <a:gd name="T25" fmla="*/ 10 h 12"/>
              <a:gd name="T26" fmla="*/ 11 w 15"/>
              <a:gd name="T27" fmla="*/ 10 h 12"/>
              <a:gd name="T28" fmla="*/ 11 w 15"/>
              <a:gd name="T29" fmla="*/ 12 h 12"/>
              <a:gd name="T30" fmla="*/ 8 w 15"/>
              <a:gd name="T31" fmla="*/ 11 h 12"/>
              <a:gd name="T32" fmla="*/ 5 w 15"/>
              <a:gd name="T33" fmla="*/ 11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12">
                <a:moveTo>
                  <a:pt x="5" y="11"/>
                </a:moveTo>
                <a:cubicBezTo>
                  <a:pt x="5" y="10"/>
                  <a:pt x="4" y="9"/>
                  <a:pt x="4" y="9"/>
                </a:cubicBezTo>
                <a:cubicBezTo>
                  <a:pt x="4" y="9"/>
                  <a:pt x="4" y="8"/>
                  <a:pt x="4" y="8"/>
                </a:cubicBezTo>
                <a:cubicBezTo>
                  <a:pt x="4" y="8"/>
                  <a:pt x="3" y="7"/>
                  <a:pt x="3" y="7"/>
                </a:cubicBezTo>
                <a:cubicBezTo>
                  <a:pt x="2" y="6"/>
                  <a:pt x="3" y="6"/>
                  <a:pt x="2" y="5"/>
                </a:cubicBezTo>
                <a:cubicBezTo>
                  <a:pt x="2" y="5"/>
                  <a:pt x="2" y="4"/>
                  <a:pt x="2" y="4"/>
                </a:cubicBezTo>
                <a:cubicBezTo>
                  <a:pt x="2" y="3"/>
                  <a:pt x="1" y="3"/>
                  <a:pt x="1" y="3"/>
                </a:cubicBezTo>
                <a:cubicBezTo>
                  <a:pt x="0" y="1"/>
                  <a:pt x="4" y="3"/>
                  <a:pt x="5" y="3"/>
                </a:cubicBezTo>
                <a:cubicBezTo>
                  <a:pt x="4" y="2"/>
                  <a:pt x="4" y="1"/>
                  <a:pt x="4" y="0"/>
                </a:cubicBezTo>
                <a:cubicBezTo>
                  <a:pt x="6" y="1"/>
                  <a:pt x="8" y="5"/>
                  <a:pt x="10" y="1"/>
                </a:cubicBezTo>
                <a:cubicBezTo>
                  <a:pt x="11" y="1"/>
                  <a:pt x="11" y="3"/>
                  <a:pt x="12" y="4"/>
                </a:cubicBezTo>
                <a:cubicBezTo>
                  <a:pt x="13" y="5"/>
                  <a:pt x="14" y="4"/>
                  <a:pt x="15" y="6"/>
                </a:cubicBezTo>
                <a:cubicBezTo>
                  <a:pt x="12" y="5"/>
                  <a:pt x="12" y="9"/>
                  <a:pt x="12" y="10"/>
                </a:cubicBezTo>
                <a:cubicBezTo>
                  <a:pt x="11" y="10"/>
                  <a:pt x="11" y="10"/>
                  <a:pt x="11" y="10"/>
                </a:cubicBezTo>
                <a:cubicBezTo>
                  <a:pt x="11" y="10"/>
                  <a:pt x="10" y="11"/>
                  <a:pt x="11" y="12"/>
                </a:cubicBezTo>
                <a:cubicBezTo>
                  <a:pt x="10" y="12"/>
                  <a:pt x="9" y="11"/>
                  <a:pt x="8" y="11"/>
                </a:cubicBezTo>
                <a:cubicBezTo>
                  <a:pt x="11" y="9"/>
                  <a:pt x="6" y="7"/>
                  <a:pt x="5" y="11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08" name="Freeform 705"/>
          <p:cNvSpPr>
            <a:spLocks noEditPoints="1"/>
          </p:cNvSpPr>
          <p:nvPr/>
        </p:nvSpPr>
        <p:spPr bwMode="auto">
          <a:xfrm>
            <a:off x="7969448" y="3188165"/>
            <a:ext cx="148361" cy="128841"/>
          </a:xfrm>
          <a:custGeom>
            <a:avLst/>
            <a:gdLst>
              <a:gd name="T0" fmla="*/ 7 w 16"/>
              <a:gd name="T1" fmla="*/ 12 h 14"/>
              <a:gd name="T2" fmla="*/ 8 w 16"/>
              <a:gd name="T3" fmla="*/ 11 h 14"/>
              <a:gd name="T4" fmla="*/ 5 w 16"/>
              <a:gd name="T5" fmla="*/ 12 h 14"/>
              <a:gd name="T6" fmla="*/ 4 w 16"/>
              <a:gd name="T7" fmla="*/ 12 h 14"/>
              <a:gd name="T8" fmla="*/ 3 w 16"/>
              <a:gd name="T9" fmla="*/ 9 h 14"/>
              <a:gd name="T10" fmla="*/ 2 w 16"/>
              <a:gd name="T11" fmla="*/ 8 h 14"/>
              <a:gd name="T12" fmla="*/ 2 w 16"/>
              <a:gd name="T13" fmla="*/ 7 h 14"/>
              <a:gd name="T14" fmla="*/ 1 w 16"/>
              <a:gd name="T15" fmla="*/ 5 h 14"/>
              <a:gd name="T16" fmla="*/ 0 w 16"/>
              <a:gd name="T17" fmla="*/ 4 h 14"/>
              <a:gd name="T18" fmla="*/ 3 w 16"/>
              <a:gd name="T19" fmla="*/ 3 h 14"/>
              <a:gd name="T20" fmla="*/ 4 w 16"/>
              <a:gd name="T21" fmla="*/ 0 h 14"/>
              <a:gd name="T22" fmla="*/ 7 w 16"/>
              <a:gd name="T23" fmla="*/ 2 h 14"/>
              <a:gd name="T24" fmla="*/ 9 w 16"/>
              <a:gd name="T25" fmla="*/ 1 h 14"/>
              <a:gd name="T26" fmla="*/ 10 w 16"/>
              <a:gd name="T27" fmla="*/ 1 h 14"/>
              <a:gd name="T28" fmla="*/ 12 w 16"/>
              <a:gd name="T29" fmla="*/ 4 h 14"/>
              <a:gd name="T30" fmla="*/ 15 w 16"/>
              <a:gd name="T31" fmla="*/ 7 h 14"/>
              <a:gd name="T32" fmla="*/ 14 w 16"/>
              <a:gd name="T33" fmla="*/ 7 h 14"/>
              <a:gd name="T34" fmla="*/ 12 w 16"/>
              <a:gd name="T35" fmla="*/ 10 h 14"/>
              <a:gd name="T36" fmla="*/ 12 w 16"/>
              <a:gd name="T37" fmla="*/ 12 h 14"/>
              <a:gd name="T38" fmla="*/ 11 w 16"/>
              <a:gd name="T39" fmla="*/ 12 h 14"/>
              <a:gd name="T40" fmla="*/ 12 w 16"/>
              <a:gd name="T41" fmla="*/ 14 h 14"/>
              <a:gd name="T42" fmla="*/ 10 w 16"/>
              <a:gd name="T43" fmla="*/ 12 h 14"/>
              <a:gd name="T44" fmla="*/ 10 w 16"/>
              <a:gd name="T45" fmla="*/ 11 h 14"/>
              <a:gd name="T46" fmla="*/ 11 w 16"/>
              <a:gd name="T47" fmla="*/ 10 h 14"/>
              <a:gd name="T48" fmla="*/ 13 w 16"/>
              <a:gd name="T49" fmla="*/ 6 h 14"/>
              <a:gd name="T50" fmla="*/ 11 w 16"/>
              <a:gd name="T51" fmla="*/ 5 h 14"/>
              <a:gd name="T52" fmla="*/ 8 w 16"/>
              <a:gd name="T53" fmla="*/ 4 h 14"/>
              <a:gd name="T54" fmla="*/ 5 w 16"/>
              <a:gd name="T55" fmla="*/ 2 h 14"/>
              <a:gd name="T56" fmla="*/ 5 w 16"/>
              <a:gd name="T57" fmla="*/ 3 h 14"/>
              <a:gd name="T58" fmla="*/ 4 w 16"/>
              <a:gd name="T59" fmla="*/ 4 h 14"/>
              <a:gd name="T60" fmla="*/ 2 w 16"/>
              <a:gd name="T61" fmla="*/ 4 h 14"/>
              <a:gd name="T62" fmla="*/ 2 w 16"/>
              <a:gd name="T63" fmla="*/ 5 h 14"/>
              <a:gd name="T64" fmla="*/ 3 w 16"/>
              <a:gd name="T65" fmla="*/ 8 h 14"/>
              <a:gd name="T66" fmla="*/ 4 w 16"/>
              <a:gd name="T67" fmla="*/ 9 h 14"/>
              <a:gd name="T68" fmla="*/ 5 w 16"/>
              <a:gd name="T69" fmla="*/ 10 h 14"/>
              <a:gd name="T70" fmla="*/ 10 w 16"/>
              <a:gd name="T71" fmla="*/ 1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6" h="14">
                <a:moveTo>
                  <a:pt x="12" y="14"/>
                </a:moveTo>
                <a:cubicBezTo>
                  <a:pt x="7" y="12"/>
                  <a:pt x="7" y="12"/>
                  <a:pt x="7" y="12"/>
                </a:cubicBezTo>
                <a:cubicBezTo>
                  <a:pt x="8" y="11"/>
                  <a:pt x="8" y="11"/>
                  <a:pt x="8" y="11"/>
                </a:cubicBezTo>
                <a:cubicBezTo>
                  <a:pt x="8" y="11"/>
                  <a:pt x="8" y="11"/>
                  <a:pt x="8" y="11"/>
                </a:cubicBezTo>
                <a:cubicBezTo>
                  <a:pt x="8" y="11"/>
                  <a:pt x="8" y="10"/>
                  <a:pt x="7" y="10"/>
                </a:cubicBezTo>
                <a:cubicBezTo>
                  <a:pt x="7" y="10"/>
                  <a:pt x="6" y="11"/>
                  <a:pt x="5" y="12"/>
                </a:cubicBezTo>
                <a:cubicBezTo>
                  <a:pt x="5" y="13"/>
                  <a:pt x="5" y="13"/>
                  <a:pt x="5" y="13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1"/>
                  <a:pt x="4" y="11"/>
                </a:cubicBezTo>
                <a:cubicBezTo>
                  <a:pt x="4" y="10"/>
                  <a:pt x="3" y="10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2" y="8"/>
                </a:cubicBezTo>
                <a:cubicBezTo>
                  <a:pt x="2" y="8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1" y="6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0" y="4"/>
                  <a:pt x="0" y="4"/>
                </a:cubicBezTo>
                <a:cubicBezTo>
                  <a:pt x="0" y="3"/>
                  <a:pt x="0" y="3"/>
                  <a:pt x="0" y="3"/>
                </a:cubicBezTo>
                <a:cubicBezTo>
                  <a:pt x="1" y="2"/>
                  <a:pt x="2" y="2"/>
                  <a:pt x="3" y="3"/>
                </a:cubicBezTo>
                <a:cubicBezTo>
                  <a:pt x="3" y="2"/>
                  <a:pt x="3" y="1"/>
                  <a:pt x="4" y="1"/>
                </a:cubicBezTo>
                <a:cubicBezTo>
                  <a:pt x="4" y="0"/>
                  <a:pt x="4" y="0"/>
                  <a:pt x="4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6" y="1"/>
                  <a:pt x="7" y="2"/>
                </a:cubicBezTo>
                <a:cubicBezTo>
                  <a:pt x="7" y="2"/>
                  <a:pt x="8" y="3"/>
                  <a:pt x="8" y="3"/>
                </a:cubicBezTo>
                <a:cubicBezTo>
                  <a:pt x="8" y="3"/>
                  <a:pt x="8" y="3"/>
                  <a:pt x="9" y="1"/>
                </a:cubicBezTo>
                <a:cubicBezTo>
                  <a:pt x="9" y="0"/>
                  <a:pt x="9" y="0"/>
                  <a:pt x="9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11" y="2"/>
                  <a:pt x="12" y="3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3" y="5"/>
                  <a:pt x="13" y="5"/>
                  <a:pt x="14" y="5"/>
                </a:cubicBezTo>
                <a:cubicBezTo>
                  <a:pt x="14" y="5"/>
                  <a:pt x="15" y="6"/>
                  <a:pt x="15" y="7"/>
                </a:cubicBezTo>
                <a:cubicBezTo>
                  <a:pt x="16" y="8"/>
                  <a:pt x="16" y="8"/>
                  <a:pt x="16" y="8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7"/>
                  <a:pt x="14" y="7"/>
                  <a:pt x="14" y="7"/>
                </a:cubicBezTo>
                <a:cubicBezTo>
                  <a:pt x="13" y="7"/>
                  <a:pt x="13" y="9"/>
                  <a:pt x="12" y="10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2"/>
                  <a:pt x="12" y="12"/>
                  <a:pt x="12" y="12"/>
                </a:cubicBezTo>
                <a:cubicBezTo>
                  <a:pt x="11" y="12"/>
                  <a:pt x="11" y="12"/>
                  <a:pt x="11" y="12"/>
                </a:cubicBezTo>
                <a:cubicBezTo>
                  <a:pt x="11" y="12"/>
                  <a:pt x="11" y="12"/>
                  <a:pt x="11" y="12"/>
                </a:cubicBezTo>
                <a:cubicBezTo>
                  <a:pt x="11" y="12"/>
                  <a:pt x="11" y="13"/>
                  <a:pt x="11" y="13"/>
                </a:cubicBezTo>
                <a:lnTo>
                  <a:pt x="12" y="14"/>
                </a:lnTo>
                <a:close/>
                <a:moveTo>
                  <a:pt x="9" y="12"/>
                </a:moveTo>
                <a:cubicBezTo>
                  <a:pt x="10" y="12"/>
                  <a:pt x="10" y="12"/>
                  <a:pt x="10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9"/>
                  <a:pt x="10" y="9"/>
                  <a:pt x="10" y="9"/>
                </a:cubicBezTo>
                <a:cubicBezTo>
                  <a:pt x="11" y="10"/>
                  <a:pt x="11" y="10"/>
                  <a:pt x="11" y="10"/>
                </a:cubicBezTo>
                <a:cubicBezTo>
                  <a:pt x="11" y="10"/>
                  <a:pt x="11" y="10"/>
                  <a:pt x="11" y="10"/>
                </a:cubicBezTo>
                <a:cubicBezTo>
                  <a:pt x="11" y="9"/>
                  <a:pt x="12" y="7"/>
                  <a:pt x="13" y="6"/>
                </a:cubicBezTo>
                <a:cubicBezTo>
                  <a:pt x="12" y="6"/>
                  <a:pt x="12" y="6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4"/>
                  <a:pt x="10" y="3"/>
                  <a:pt x="10" y="3"/>
                </a:cubicBezTo>
                <a:cubicBezTo>
                  <a:pt x="9" y="3"/>
                  <a:pt x="9" y="4"/>
                  <a:pt x="8" y="4"/>
                </a:cubicBezTo>
                <a:cubicBezTo>
                  <a:pt x="7" y="4"/>
                  <a:pt x="6" y="3"/>
                  <a:pt x="6" y="3"/>
                </a:cubicBezTo>
                <a:cubicBezTo>
                  <a:pt x="5" y="3"/>
                  <a:pt x="5" y="2"/>
                  <a:pt x="5" y="2"/>
                </a:cubicBezTo>
                <a:cubicBezTo>
                  <a:pt x="5" y="2"/>
                  <a:pt x="5" y="2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6" y="5"/>
                  <a:pt x="6" y="5"/>
                  <a:pt x="6" y="5"/>
                </a:cubicBezTo>
                <a:cubicBezTo>
                  <a:pt x="4" y="4"/>
                  <a:pt x="4" y="4"/>
                  <a:pt x="4" y="4"/>
                </a:cubicBezTo>
                <a:cubicBezTo>
                  <a:pt x="4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3" y="4"/>
                  <a:pt x="3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6"/>
                  <a:pt x="2" y="6"/>
                </a:cubicBezTo>
                <a:cubicBezTo>
                  <a:pt x="3" y="6"/>
                  <a:pt x="4" y="7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4" y="8"/>
                  <a:pt x="4" y="8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5" y="10"/>
                  <a:pt x="5" y="10"/>
                </a:cubicBezTo>
                <a:cubicBezTo>
                  <a:pt x="6" y="9"/>
                  <a:pt x="7" y="9"/>
                  <a:pt x="7" y="9"/>
                </a:cubicBezTo>
                <a:cubicBezTo>
                  <a:pt x="8" y="9"/>
                  <a:pt x="9" y="10"/>
                  <a:pt x="10" y="10"/>
                </a:cubicBezTo>
                <a:cubicBezTo>
                  <a:pt x="10" y="11"/>
                  <a:pt x="10" y="11"/>
                  <a:pt x="9" y="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09" name="Freeform 706"/>
          <p:cNvSpPr/>
          <p:nvPr/>
        </p:nvSpPr>
        <p:spPr bwMode="auto">
          <a:xfrm>
            <a:off x="7848418" y="3141313"/>
            <a:ext cx="163978" cy="81990"/>
          </a:xfrm>
          <a:custGeom>
            <a:avLst/>
            <a:gdLst>
              <a:gd name="T0" fmla="*/ 9 w 18"/>
              <a:gd name="T1" fmla="*/ 9 h 9"/>
              <a:gd name="T2" fmla="*/ 4 w 18"/>
              <a:gd name="T3" fmla="*/ 7 h 9"/>
              <a:gd name="T4" fmla="*/ 0 w 18"/>
              <a:gd name="T5" fmla="*/ 1 h 9"/>
              <a:gd name="T6" fmla="*/ 9 w 18"/>
              <a:gd name="T7" fmla="*/ 3 h 9"/>
              <a:gd name="T8" fmla="*/ 14 w 18"/>
              <a:gd name="T9" fmla="*/ 3 h 9"/>
              <a:gd name="T10" fmla="*/ 17 w 18"/>
              <a:gd name="T11" fmla="*/ 6 h 9"/>
              <a:gd name="T12" fmla="*/ 18 w 18"/>
              <a:gd name="T13" fmla="*/ 9 h 9"/>
              <a:gd name="T14" fmla="*/ 9 w 18"/>
              <a:gd name="T15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" h="9">
                <a:moveTo>
                  <a:pt x="9" y="9"/>
                </a:moveTo>
                <a:cubicBezTo>
                  <a:pt x="7" y="7"/>
                  <a:pt x="7" y="8"/>
                  <a:pt x="4" y="7"/>
                </a:cubicBezTo>
                <a:cubicBezTo>
                  <a:pt x="7" y="5"/>
                  <a:pt x="1" y="2"/>
                  <a:pt x="0" y="1"/>
                </a:cubicBezTo>
                <a:cubicBezTo>
                  <a:pt x="2" y="0"/>
                  <a:pt x="7" y="1"/>
                  <a:pt x="9" y="3"/>
                </a:cubicBezTo>
                <a:cubicBezTo>
                  <a:pt x="11" y="4"/>
                  <a:pt x="12" y="2"/>
                  <a:pt x="14" y="3"/>
                </a:cubicBezTo>
                <a:cubicBezTo>
                  <a:pt x="16" y="4"/>
                  <a:pt x="15" y="5"/>
                  <a:pt x="17" y="6"/>
                </a:cubicBezTo>
                <a:cubicBezTo>
                  <a:pt x="17" y="7"/>
                  <a:pt x="17" y="8"/>
                  <a:pt x="18" y="9"/>
                </a:cubicBezTo>
                <a:cubicBezTo>
                  <a:pt x="14" y="8"/>
                  <a:pt x="13" y="8"/>
                  <a:pt x="9" y="9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10" name="Freeform 707"/>
          <p:cNvSpPr>
            <a:spLocks noEditPoints="1"/>
          </p:cNvSpPr>
          <p:nvPr/>
        </p:nvSpPr>
        <p:spPr bwMode="auto">
          <a:xfrm>
            <a:off x="7828896" y="3141313"/>
            <a:ext cx="195213" cy="89799"/>
          </a:xfrm>
          <a:custGeom>
            <a:avLst/>
            <a:gdLst>
              <a:gd name="T0" fmla="*/ 11 w 21"/>
              <a:gd name="T1" fmla="*/ 10 h 10"/>
              <a:gd name="T2" fmla="*/ 11 w 21"/>
              <a:gd name="T3" fmla="*/ 10 h 10"/>
              <a:gd name="T4" fmla="*/ 8 w 21"/>
              <a:gd name="T5" fmla="*/ 8 h 10"/>
              <a:gd name="T6" fmla="*/ 6 w 21"/>
              <a:gd name="T7" fmla="*/ 8 h 10"/>
              <a:gd name="T8" fmla="*/ 5 w 21"/>
              <a:gd name="T9" fmla="*/ 8 h 10"/>
              <a:gd name="T10" fmla="*/ 6 w 21"/>
              <a:gd name="T11" fmla="*/ 7 h 10"/>
              <a:gd name="T12" fmla="*/ 6 w 21"/>
              <a:gd name="T13" fmla="*/ 6 h 10"/>
              <a:gd name="T14" fmla="*/ 3 w 21"/>
              <a:gd name="T15" fmla="*/ 2 h 10"/>
              <a:gd name="T16" fmla="*/ 1 w 21"/>
              <a:gd name="T17" fmla="*/ 1 h 10"/>
              <a:gd name="T18" fmla="*/ 0 w 21"/>
              <a:gd name="T19" fmla="*/ 0 h 10"/>
              <a:gd name="T20" fmla="*/ 2 w 21"/>
              <a:gd name="T21" fmla="*/ 0 h 10"/>
              <a:gd name="T22" fmla="*/ 3 w 21"/>
              <a:gd name="T23" fmla="*/ 0 h 10"/>
              <a:gd name="T24" fmla="*/ 12 w 21"/>
              <a:gd name="T25" fmla="*/ 2 h 10"/>
              <a:gd name="T26" fmla="*/ 14 w 21"/>
              <a:gd name="T27" fmla="*/ 2 h 10"/>
              <a:gd name="T28" fmla="*/ 16 w 21"/>
              <a:gd name="T29" fmla="*/ 3 h 10"/>
              <a:gd name="T30" fmla="*/ 18 w 21"/>
              <a:gd name="T31" fmla="*/ 4 h 10"/>
              <a:gd name="T32" fmla="*/ 19 w 21"/>
              <a:gd name="T33" fmla="*/ 5 h 10"/>
              <a:gd name="T34" fmla="*/ 20 w 21"/>
              <a:gd name="T35" fmla="*/ 6 h 10"/>
              <a:gd name="T36" fmla="*/ 20 w 21"/>
              <a:gd name="T37" fmla="*/ 6 h 10"/>
              <a:gd name="T38" fmla="*/ 20 w 21"/>
              <a:gd name="T39" fmla="*/ 8 h 10"/>
              <a:gd name="T40" fmla="*/ 20 w 21"/>
              <a:gd name="T41" fmla="*/ 8 h 10"/>
              <a:gd name="T42" fmla="*/ 21 w 21"/>
              <a:gd name="T43" fmla="*/ 10 h 10"/>
              <a:gd name="T44" fmla="*/ 19 w 21"/>
              <a:gd name="T45" fmla="*/ 9 h 10"/>
              <a:gd name="T46" fmla="*/ 13 w 21"/>
              <a:gd name="T47" fmla="*/ 10 h 10"/>
              <a:gd name="T48" fmla="*/ 12 w 21"/>
              <a:gd name="T49" fmla="*/ 10 h 10"/>
              <a:gd name="T50" fmla="*/ 11 w 21"/>
              <a:gd name="T51" fmla="*/ 10 h 10"/>
              <a:gd name="T52" fmla="*/ 7 w 21"/>
              <a:gd name="T53" fmla="*/ 7 h 10"/>
              <a:gd name="T54" fmla="*/ 8 w 21"/>
              <a:gd name="T55" fmla="*/ 7 h 10"/>
              <a:gd name="T56" fmla="*/ 12 w 21"/>
              <a:gd name="T57" fmla="*/ 9 h 10"/>
              <a:gd name="T58" fmla="*/ 13 w 21"/>
              <a:gd name="T59" fmla="*/ 8 h 10"/>
              <a:gd name="T60" fmla="*/ 18 w 21"/>
              <a:gd name="T61" fmla="*/ 8 h 10"/>
              <a:gd name="T62" fmla="*/ 18 w 21"/>
              <a:gd name="T63" fmla="*/ 6 h 10"/>
              <a:gd name="T64" fmla="*/ 17 w 21"/>
              <a:gd name="T65" fmla="*/ 5 h 10"/>
              <a:gd name="T66" fmla="*/ 16 w 21"/>
              <a:gd name="T67" fmla="*/ 4 h 10"/>
              <a:gd name="T68" fmla="*/ 14 w 21"/>
              <a:gd name="T69" fmla="*/ 4 h 10"/>
              <a:gd name="T70" fmla="*/ 11 w 21"/>
              <a:gd name="T71" fmla="*/ 3 h 10"/>
              <a:gd name="T72" fmla="*/ 3 w 21"/>
              <a:gd name="T73" fmla="*/ 1 h 10"/>
              <a:gd name="T74" fmla="*/ 4 w 21"/>
              <a:gd name="T75" fmla="*/ 1 h 10"/>
              <a:gd name="T76" fmla="*/ 8 w 21"/>
              <a:gd name="T77" fmla="*/ 6 h 10"/>
              <a:gd name="T78" fmla="*/ 7 w 21"/>
              <a:gd name="T79" fmla="*/ 7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" h="10">
                <a:moveTo>
                  <a:pt x="11" y="10"/>
                </a:moveTo>
                <a:cubicBezTo>
                  <a:pt x="11" y="10"/>
                  <a:pt x="11" y="10"/>
                  <a:pt x="11" y="10"/>
                </a:cubicBezTo>
                <a:cubicBezTo>
                  <a:pt x="10" y="9"/>
                  <a:pt x="9" y="9"/>
                  <a:pt x="8" y="8"/>
                </a:cubicBezTo>
                <a:cubicBezTo>
                  <a:pt x="8" y="8"/>
                  <a:pt x="7" y="8"/>
                  <a:pt x="6" y="8"/>
                </a:cubicBezTo>
                <a:cubicBezTo>
                  <a:pt x="5" y="8"/>
                  <a:pt x="5" y="8"/>
                  <a:pt x="5" y="8"/>
                </a:cubicBezTo>
                <a:cubicBezTo>
                  <a:pt x="6" y="7"/>
                  <a:pt x="6" y="7"/>
                  <a:pt x="6" y="7"/>
                </a:cubicBezTo>
                <a:cubicBezTo>
                  <a:pt x="6" y="7"/>
                  <a:pt x="6" y="6"/>
                  <a:pt x="6" y="6"/>
                </a:cubicBezTo>
                <a:cubicBezTo>
                  <a:pt x="6" y="5"/>
                  <a:pt x="4" y="3"/>
                  <a:pt x="3" y="2"/>
                </a:cubicBezTo>
                <a:cubicBezTo>
                  <a:pt x="2" y="2"/>
                  <a:pt x="2" y="1"/>
                  <a:pt x="1" y="1"/>
                </a:cubicBezTo>
                <a:cubicBezTo>
                  <a:pt x="0" y="0"/>
                  <a:pt x="0" y="0"/>
                  <a:pt x="0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3" y="0"/>
                  <a:pt x="3" y="0"/>
                </a:cubicBezTo>
                <a:cubicBezTo>
                  <a:pt x="6" y="0"/>
                  <a:pt x="10" y="1"/>
                  <a:pt x="12" y="2"/>
                </a:cubicBezTo>
                <a:cubicBezTo>
                  <a:pt x="13" y="3"/>
                  <a:pt x="13" y="3"/>
                  <a:pt x="14" y="2"/>
                </a:cubicBezTo>
                <a:cubicBezTo>
                  <a:pt x="14" y="2"/>
                  <a:pt x="15" y="2"/>
                  <a:pt x="16" y="3"/>
                </a:cubicBezTo>
                <a:cubicBezTo>
                  <a:pt x="17" y="3"/>
                  <a:pt x="18" y="4"/>
                  <a:pt x="18" y="4"/>
                </a:cubicBezTo>
                <a:cubicBezTo>
                  <a:pt x="18" y="5"/>
                  <a:pt x="19" y="5"/>
                  <a:pt x="19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7"/>
                  <a:pt x="20" y="7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1" y="10"/>
                  <a:pt x="21" y="10"/>
                  <a:pt x="21" y="10"/>
                </a:cubicBezTo>
                <a:cubicBezTo>
                  <a:pt x="19" y="9"/>
                  <a:pt x="19" y="9"/>
                  <a:pt x="19" y="9"/>
                </a:cubicBezTo>
                <a:cubicBezTo>
                  <a:pt x="17" y="9"/>
                  <a:pt x="16" y="9"/>
                  <a:pt x="13" y="10"/>
                </a:cubicBezTo>
                <a:cubicBezTo>
                  <a:pt x="13" y="10"/>
                  <a:pt x="12" y="10"/>
                  <a:pt x="12" y="10"/>
                </a:cubicBezTo>
                <a:lnTo>
                  <a:pt x="11" y="10"/>
                </a:lnTo>
                <a:close/>
                <a:moveTo>
                  <a:pt x="7" y="7"/>
                </a:moveTo>
                <a:cubicBezTo>
                  <a:pt x="8" y="7"/>
                  <a:pt x="8" y="7"/>
                  <a:pt x="8" y="7"/>
                </a:cubicBezTo>
                <a:cubicBezTo>
                  <a:pt x="9" y="7"/>
                  <a:pt x="10" y="7"/>
                  <a:pt x="12" y="9"/>
                </a:cubicBezTo>
                <a:cubicBezTo>
                  <a:pt x="12" y="9"/>
                  <a:pt x="13" y="8"/>
                  <a:pt x="13" y="8"/>
                </a:cubicBezTo>
                <a:cubicBezTo>
                  <a:pt x="15" y="8"/>
                  <a:pt x="16" y="7"/>
                  <a:pt x="18" y="8"/>
                </a:cubicBezTo>
                <a:cubicBezTo>
                  <a:pt x="18" y="7"/>
                  <a:pt x="18" y="7"/>
                  <a:pt x="18" y="6"/>
                </a:cubicBezTo>
                <a:cubicBezTo>
                  <a:pt x="18" y="6"/>
                  <a:pt x="17" y="5"/>
                  <a:pt x="17" y="5"/>
                </a:cubicBezTo>
                <a:cubicBezTo>
                  <a:pt x="17" y="4"/>
                  <a:pt x="16" y="4"/>
                  <a:pt x="16" y="4"/>
                </a:cubicBezTo>
                <a:cubicBezTo>
                  <a:pt x="15" y="4"/>
                  <a:pt x="15" y="4"/>
                  <a:pt x="14" y="4"/>
                </a:cubicBezTo>
                <a:cubicBezTo>
                  <a:pt x="13" y="4"/>
                  <a:pt x="12" y="4"/>
                  <a:pt x="11" y="3"/>
                </a:cubicBezTo>
                <a:cubicBezTo>
                  <a:pt x="10" y="2"/>
                  <a:pt x="6" y="1"/>
                  <a:pt x="3" y="1"/>
                </a:cubicBezTo>
                <a:cubicBezTo>
                  <a:pt x="3" y="1"/>
                  <a:pt x="3" y="1"/>
                  <a:pt x="4" y="1"/>
                </a:cubicBezTo>
                <a:cubicBezTo>
                  <a:pt x="5" y="2"/>
                  <a:pt x="7" y="4"/>
                  <a:pt x="8" y="6"/>
                </a:cubicBezTo>
                <a:cubicBezTo>
                  <a:pt x="8" y="6"/>
                  <a:pt x="7" y="7"/>
                  <a:pt x="7" y="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11" name="Freeform 708"/>
          <p:cNvSpPr/>
          <p:nvPr/>
        </p:nvSpPr>
        <p:spPr bwMode="auto">
          <a:xfrm>
            <a:off x="8152949" y="3168644"/>
            <a:ext cx="351383" cy="249872"/>
          </a:xfrm>
          <a:custGeom>
            <a:avLst/>
            <a:gdLst>
              <a:gd name="T0" fmla="*/ 38 w 38"/>
              <a:gd name="T1" fmla="*/ 19 h 27"/>
              <a:gd name="T2" fmla="*/ 35 w 38"/>
              <a:gd name="T3" fmla="*/ 15 h 27"/>
              <a:gd name="T4" fmla="*/ 29 w 38"/>
              <a:gd name="T5" fmla="*/ 11 h 27"/>
              <a:gd name="T6" fmla="*/ 25 w 38"/>
              <a:gd name="T7" fmla="*/ 5 h 27"/>
              <a:gd name="T8" fmla="*/ 21 w 38"/>
              <a:gd name="T9" fmla="*/ 3 h 27"/>
              <a:gd name="T10" fmla="*/ 17 w 38"/>
              <a:gd name="T11" fmla="*/ 0 h 27"/>
              <a:gd name="T12" fmla="*/ 16 w 38"/>
              <a:gd name="T13" fmla="*/ 1 h 27"/>
              <a:gd name="T14" fmla="*/ 16 w 38"/>
              <a:gd name="T15" fmla="*/ 2 h 27"/>
              <a:gd name="T16" fmla="*/ 15 w 38"/>
              <a:gd name="T17" fmla="*/ 1 h 27"/>
              <a:gd name="T18" fmla="*/ 13 w 38"/>
              <a:gd name="T19" fmla="*/ 5 h 27"/>
              <a:gd name="T20" fmla="*/ 8 w 38"/>
              <a:gd name="T21" fmla="*/ 5 h 27"/>
              <a:gd name="T22" fmla="*/ 4 w 38"/>
              <a:gd name="T23" fmla="*/ 2 h 27"/>
              <a:gd name="T24" fmla="*/ 1 w 38"/>
              <a:gd name="T25" fmla="*/ 6 h 27"/>
              <a:gd name="T26" fmla="*/ 3 w 38"/>
              <a:gd name="T27" fmla="*/ 3 h 27"/>
              <a:gd name="T28" fmla="*/ 6 w 38"/>
              <a:gd name="T29" fmla="*/ 6 h 27"/>
              <a:gd name="T30" fmla="*/ 5 w 38"/>
              <a:gd name="T31" fmla="*/ 7 h 27"/>
              <a:gd name="T32" fmla="*/ 5 w 38"/>
              <a:gd name="T33" fmla="*/ 7 h 27"/>
              <a:gd name="T34" fmla="*/ 1 w 38"/>
              <a:gd name="T35" fmla="*/ 6 h 27"/>
              <a:gd name="T36" fmla="*/ 3 w 38"/>
              <a:gd name="T37" fmla="*/ 10 h 27"/>
              <a:gd name="T38" fmla="*/ 3 w 38"/>
              <a:gd name="T39" fmla="*/ 11 h 27"/>
              <a:gd name="T40" fmla="*/ 4 w 38"/>
              <a:gd name="T41" fmla="*/ 11 h 27"/>
              <a:gd name="T42" fmla="*/ 3 w 38"/>
              <a:gd name="T43" fmla="*/ 12 h 27"/>
              <a:gd name="T44" fmla="*/ 4 w 38"/>
              <a:gd name="T45" fmla="*/ 19 h 27"/>
              <a:gd name="T46" fmla="*/ 7 w 38"/>
              <a:gd name="T47" fmla="*/ 17 h 27"/>
              <a:gd name="T48" fmla="*/ 12 w 38"/>
              <a:gd name="T49" fmla="*/ 16 h 27"/>
              <a:gd name="T50" fmla="*/ 19 w 38"/>
              <a:gd name="T51" fmla="*/ 19 h 27"/>
              <a:gd name="T52" fmla="*/ 24 w 38"/>
              <a:gd name="T53" fmla="*/ 24 h 27"/>
              <a:gd name="T54" fmla="*/ 28 w 38"/>
              <a:gd name="T55" fmla="*/ 24 h 27"/>
              <a:gd name="T56" fmla="*/ 33 w 38"/>
              <a:gd name="T57" fmla="*/ 20 h 27"/>
              <a:gd name="T58" fmla="*/ 38 w 38"/>
              <a:gd name="T59" fmla="*/ 19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8" h="27">
                <a:moveTo>
                  <a:pt x="38" y="19"/>
                </a:moveTo>
                <a:cubicBezTo>
                  <a:pt x="38" y="15"/>
                  <a:pt x="37" y="17"/>
                  <a:pt x="35" y="15"/>
                </a:cubicBezTo>
                <a:cubicBezTo>
                  <a:pt x="33" y="14"/>
                  <a:pt x="31" y="12"/>
                  <a:pt x="29" y="11"/>
                </a:cubicBezTo>
                <a:cubicBezTo>
                  <a:pt x="27" y="10"/>
                  <a:pt x="27" y="6"/>
                  <a:pt x="25" y="5"/>
                </a:cubicBezTo>
                <a:cubicBezTo>
                  <a:pt x="24" y="5"/>
                  <a:pt x="19" y="6"/>
                  <a:pt x="21" y="3"/>
                </a:cubicBezTo>
                <a:cubicBezTo>
                  <a:pt x="20" y="2"/>
                  <a:pt x="18" y="1"/>
                  <a:pt x="17" y="0"/>
                </a:cubicBezTo>
                <a:cubicBezTo>
                  <a:pt x="16" y="0"/>
                  <a:pt x="16" y="0"/>
                  <a:pt x="16" y="1"/>
                </a:cubicBezTo>
                <a:cubicBezTo>
                  <a:pt x="16" y="1"/>
                  <a:pt x="16" y="1"/>
                  <a:pt x="16" y="2"/>
                </a:cubicBezTo>
                <a:cubicBezTo>
                  <a:pt x="16" y="1"/>
                  <a:pt x="16" y="1"/>
                  <a:pt x="15" y="1"/>
                </a:cubicBezTo>
                <a:cubicBezTo>
                  <a:pt x="15" y="3"/>
                  <a:pt x="12" y="1"/>
                  <a:pt x="13" y="5"/>
                </a:cubicBezTo>
                <a:cubicBezTo>
                  <a:pt x="13" y="6"/>
                  <a:pt x="8" y="5"/>
                  <a:pt x="8" y="5"/>
                </a:cubicBezTo>
                <a:cubicBezTo>
                  <a:pt x="7" y="3"/>
                  <a:pt x="6" y="1"/>
                  <a:pt x="4" y="2"/>
                </a:cubicBezTo>
                <a:cubicBezTo>
                  <a:pt x="1" y="2"/>
                  <a:pt x="0" y="3"/>
                  <a:pt x="1" y="6"/>
                </a:cubicBezTo>
                <a:cubicBezTo>
                  <a:pt x="0" y="4"/>
                  <a:pt x="2" y="3"/>
                  <a:pt x="3" y="3"/>
                </a:cubicBezTo>
                <a:cubicBezTo>
                  <a:pt x="4" y="3"/>
                  <a:pt x="5" y="6"/>
                  <a:pt x="6" y="6"/>
                </a:cubicBezTo>
                <a:cubicBezTo>
                  <a:pt x="6" y="6"/>
                  <a:pt x="5" y="7"/>
                  <a:pt x="5" y="7"/>
                </a:cubicBezTo>
                <a:cubicBezTo>
                  <a:pt x="5" y="7"/>
                  <a:pt x="5" y="7"/>
                  <a:pt x="5" y="7"/>
                </a:cubicBezTo>
                <a:cubicBezTo>
                  <a:pt x="4" y="8"/>
                  <a:pt x="2" y="8"/>
                  <a:pt x="1" y="6"/>
                </a:cubicBezTo>
                <a:cubicBezTo>
                  <a:pt x="1" y="9"/>
                  <a:pt x="0" y="10"/>
                  <a:pt x="3" y="10"/>
                </a:cubicBezTo>
                <a:cubicBezTo>
                  <a:pt x="3" y="10"/>
                  <a:pt x="3" y="11"/>
                  <a:pt x="3" y="11"/>
                </a:cubicBezTo>
                <a:cubicBezTo>
                  <a:pt x="3" y="11"/>
                  <a:pt x="3" y="11"/>
                  <a:pt x="4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5" y="13"/>
                  <a:pt x="4" y="16"/>
                  <a:pt x="4" y="19"/>
                </a:cubicBezTo>
                <a:cubicBezTo>
                  <a:pt x="5" y="18"/>
                  <a:pt x="6" y="18"/>
                  <a:pt x="7" y="17"/>
                </a:cubicBezTo>
                <a:cubicBezTo>
                  <a:pt x="8" y="16"/>
                  <a:pt x="10" y="16"/>
                  <a:pt x="12" y="16"/>
                </a:cubicBezTo>
                <a:cubicBezTo>
                  <a:pt x="13" y="16"/>
                  <a:pt x="18" y="18"/>
                  <a:pt x="19" y="19"/>
                </a:cubicBezTo>
                <a:cubicBezTo>
                  <a:pt x="20" y="22"/>
                  <a:pt x="24" y="20"/>
                  <a:pt x="24" y="24"/>
                </a:cubicBezTo>
                <a:cubicBezTo>
                  <a:pt x="23" y="26"/>
                  <a:pt x="30" y="27"/>
                  <a:pt x="28" y="24"/>
                </a:cubicBezTo>
                <a:cubicBezTo>
                  <a:pt x="31" y="23"/>
                  <a:pt x="32" y="23"/>
                  <a:pt x="33" y="20"/>
                </a:cubicBezTo>
                <a:cubicBezTo>
                  <a:pt x="33" y="19"/>
                  <a:pt x="36" y="18"/>
                  <a:pt x="38" y="19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12" name="Freeform 709"/>
          <p:cNvSpPr>
            <a:spLocks noEditPoints="1"/>
          </p:cNvSpPr>
          <p:nvPr/>
        </p:nvSpPr>
        <p:spPr bwMode="auto">
          <a:xfrm>
            <a:off x="8152949" y="3156930"/>
            <a:ext cx="359191" cy="261586"/>
          </a:xfrm>
          <a:custGeom>
            <a:avLst/>
            <a:gdLst>
              <a:gd name="T0" fmla="*/ 23 w 39"/>
              <a:gd name="T1" fmla="*/ 26 h 28"/>
              <a:gd name="T2" fmla="*/ 18 w 39"/>
              <a:gd name="T3" fmla="*/ 20 h 28"/>
              <a:gd name="T4" fmla="*/ 8 w 39"/>
              <a:gd name="T5" fmla="*/ 19 h 28"/>
              <a:gd name="T6" fmla="*/ 3 w 39"/>
              <a:gd name="T7" fmla="*/ 20 h 28"/>
              <a:gd name="T8" fmla="*/ 2 w 39"/>
              <a:gd name="T9" fmla="*/ 14 h 28"/>
              <a:gd name="T10" fmla="*/ 3 w 39"/>
              <a:gd name="T11" fmla="*/ 12 h 28"/>
              <a:gd name="T12" fmla="*/ 2 w 39"/>
              <a:gd name="T13" fmla="*/ 12 h 28"/>
              <a:gd name="T14" fmla="*/ 1 w 39"/>
              <a:gd name="T15" fmla="*/ 7 h 28"/>
              <a:gd name="T16" fmla="*/ 0 w 39"/>
              <a:gd name="T17" fmla="*/ 4 h 28"/>
              <a:gd name="T18" fmla="*/ 8 w 39"/>
              <a:gd name="T19" fmla="*/ 5 h 28"/>
              <a:gd name="T20" fmla="*/ 12 w 39"/>
              <a:gd name="T21" fmla="*/ 6 h 28"/>
              <a:gd name="T22" fmla="*/ 15 w 39"/>
              <a:gd name="T23" fmla="*/ 1 h 28"/>
              <a:gd name="T24" fmla="*/ 16 w 39"/>
              <a:gd name="T25" fmla="*/ 1 h 28"/>
              <a:gd name="T26" fmla="*/ 17 w 39"/>
              <a:gd name="T27" fmla="*/ 0 h 28"/>
              <a:gd name="T28" fmla="*/ 22 w 39"/>
              <a:gd name="T29" fmla="*/ 5 h 28"/>
              <a:gd name="T30" fmla="*/ 22 w 39"/>
              <a:gd name="T31" fmla="*/ 6 h 28"/>
              <a:gd name="T32" fmla="*/ 25 w 39"/>
              <a:gd name="T33" fmla="*/ 5 h 28"/>
              <a:gd name="T34" fmla="*/ 29 w 39"/>
              <a:gd name="T35" fmla="*/ 12 h 28"/>
              <a:gd name="T36" fmla="*/ 38 w 39"/>
              <a:gd name="T37" fmla="*/ 20 h 28"/>
              <a:gd name="T38" fmla="*/ 36 w 39"/>
              <a:gd name="T39" fmla="*/ 20 h 28"/>
              <a:gd name="T40" fmla="*/ 29 w 39"/>
              <a:gd name="T41" fmla="*/ 25 h 28"/>
              <a:gd name="T42" fmla="*/ 12 w 39"/>
              <a:gd name="T43" fmla="*/ 16 h 28"/>
              <a:gd name="T44" fmla="*/ 24 w 39"/>
              <a:gd name="T45" fmla="*/ 25 h 28"/>
              <a:gd name="T46" fmla="*/ 28 w 39"/>
              <a:gd name="T47" fmla="*/ 26 h 28"/>
              <a:gd name="T48" fmla="*/ 28 w 39"/>
              <a:gd name="T49" fmla="*/ 24 h 28"/>
              <a:gd name="T50" fmla="*/ 37 w 39"/>
              <a:gd name="T51" fmla="*/ 19 h 28"/>
              <a:gd name="T52" fmla="*/ 29 w 39"/>
              <a:gd name="T53" fmla="*/ 13 h 28"/>
              <a:gd name="T54" fmla="*/ 24 w 39"/>
              <a:gd name="T55" fmla="*/ 7 h 28"/>
              <a:gd name="T56" fmla="*/ 20 w 39"/>
              <a:gd name="T57" fmla="*/ 4 h 28"/>
              <a:gd name="T58" fmla="*/ 17 w 39"/>
              <a:gd name="T59" fmla="*/ 2 h 28"/>
              <a:gd name="T60" fmla="*/ 16 w 39"/>
              <a:gd name="T61" fmla="*/ 3 h 28"/>
              <a:gd name="T62" fmla="*/ 13 w 39"/>
              <a:gd name="T63" fmla="*/ 6 h 28"/>
              <a:gd name="T64" fmla="*/ 8 w 39"/>
              <a:gd name="T65" fmla="*/ 6 h 28"/>
              <a:gd name="T66" fmla="*/ 4 w 39"/>
              <a:gd name="T67" fmla="*/ 3 h 28"/>
              <a:gd name="T68" fmla="*/ 7 w 39"/>
              <a:gd name="T69" fmla="*/ 7 h 28"/>
              <a:gd name="T70" fmla="*/ 7 w 39"/>
              <a:gd name="T71" fmla="*/ 8 h 28"/>
              <a:gd name="T72" fmla="*/ 2 w 39"/>
              <a:gd name="T73" fmla="*/ 10 h 28"/>
              <a:gd name="T74" fmla="*/ 4 w 39"/>
              <a:gd name="T75" fmla="*/ 12 h 28"/>
              <a:gd name="T76" fmla="*/ 4 w 39"/>
              <a:gd name="T77" fmla="*/ 13 h 28"/>
              <a:gd name="T78" fmla="*/ 5 w 39"/>
              <a:gd name="T79" fmla="*/ 19 h 28"/>
              <a:gd name="T80" fmla="*/ 11 w 39"/>
              <a:gd name="T81" fmla="*/ 16 h 28"/>
              <a:gd name="T82" fmla="*/ 2 w 39"/>
              <a:gd name="T83" fmla="*/ 7 h 28"/>
              <a:gd name="T84" fmla="*/ 5 w 39"/>
              <a:gd name="T85" fmla="*/ 7 h 28"/>
              <a:gd name="T86" fmla="*/ 3 w 39"/>
              <a:gd name="T87" fmla="*/ 5 h 28"/>
              <a:gd name="T88" fmla="*/ 2 w 39"/>
              <a:gd name="T89" fmla="*/ 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9" h="28">
                <a:moveTo>
                  <a:pt x="27" y="28"/>
                </a:moveTo>
                <a:cubicBezTo>
                  <a:pt x="27" y="28"/>
                  <a:pt x="27" y="28"/>
                  <a:pt x="27" y="28"/>
                </a:cubicBezTo>
                <a:cubicBezTo>
                  <a:pt x="26" y="28"/>
                  <a:pt x="24" y="27"/>
                  <a:pt x="23" y="26"/>
                </a:cubicBezTo>
                <a:cubicBezTo>
                  <a:pt x="23" y="26"/>
                  <a:pt x="23" y="26"/>
                  <a:pt x="23" y="25"/>
                </a:cubicBezTo>
                <a:cubicBezTo>
                  <a:pt x="23" y="23"/>
                  <a:pt x="23" y="23"/>
                  <a:pt x="21" y="23"/>
                </a:cubicBezTo>
                <a:cubicBezTo>
                  <a:pt x="20" y="22"/>
                  <a:pt x="19" y="22"/>
                  <a:pt x="18" y="20"/>
                </a:cubicBezTo>
                <a:cubicBezTo>
                  <a:pt x="18" y="20"/>
                  <a:pt x="13" y="17"/>
                  <a:pt x="12" y="17"/>
                </a:cubicBezTo>
                <a:cubicBezTo>
                  <a:pt x="11" y="17"/>
                  <a:pt x="11" y="18"/>
                  <a:pt x="11" y="18"/>
                </a:cubicBezTo>
                <a:cubicBezTo>
                  <a:pt x="10" y="18"/>
                  <a:pt x="8" y="18"/>
                  <a:pt x="8" y="19"/>
                </a:cubicBezTo>
                <a:cubicBezTo>
                  <a:pt x="7" y="19"/>
                  <a:pt x="7" y="19"/>
                  <a:pt x="7" y="19"/>
                </a:cubicBezTo>
                <a:cubicBezTo>
                  <a:pt x="6" y="20"/>
                  <a:pt x="5" y="20"/>
                  <a:pt x="4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19"/>
                  <a:pt x="3" y="18"/>
                  <a:pt x="3" y="17"/>
                </a:cubicBezTo>
                <a:cubicBezTo>
                  <a:pt x="4" y="15"/>
                  <a:pt x="4" y="14"/>
                  <a:pt x="2" y="14"/>
                </a:cubicBezTo>
                <a:cubicBezTo>
                  <a:pt x="1" y="13"/>
                  <a:pt x="1" y="13"/>
                  <a:pt x="1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3" y="13"/>
                  <a:pt x="3" y="12"/>
                </a:cubicBezTo>
                <a:cubicBezTo>
                  <a:pt x="3" y="12"/>
                  <a:pt x="3" y="12"/>
                  <a:pt x="2" y="12"/>
                </a:cubicBezTo>
                <a:cubicBezTo>
                  <a:pt x="1" y="12"/>
                  <a:pt x="1" y="12"/>
                  <a:pt x="1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1" y="11"/>
                  <a:pt x="1" y="11"/>
                  <a:pt x="1" y="11"/>
                </a:cubicBezTo>
                <a:cubicBezTo>
                  <a:pt x="0" y="10"/>
                  <a:pt x="0" y="9"/>
                  <a:pt x="1" y="8"/>
                </a:cubicBezTo>
                <a:cubicBezTo>
                  <a:pt x="1" y="7"/>
                  <a:pt x="1" y="7"/>
                  <a:pt x="1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0" y="5"/>
                  <a:pt x="0" y="4"/>
                </a:cubicBezTo>
                <a:cubicBezTo>
                  <a:pt x="1" y="3"/>
                  <a:pt x="2" y="3"/>
                  <a:pt x="4" y="2"/>
                </a:cubicBezTo>
                <a:cubicBezTo>
                  <a:pt x="4" y="2"/>
                  <a:pt x="4" y="2"/>
                  <a:pt x="5" y="2"/>
                </a:cubicBezTo>
                <a:cubicBezTo>
                  <a:pt x="7" y="2"/>
                  <a:pt x="7" y="4"/>
                  <a:pt x="8" y="5"/>
                </a:cubicBezTo>
                <a:cubicBezTo>
                  <a:pt x="8" y="5"/>
                  <a:pt x="8" y="5"/>
                  <a:pt x="9" y="6"/>
                </a:cubicBezTo>
                <a:cubicBezTo>
                  <a:pt x="9" y="6"/>
                  <a:pt x="10" y="6"/>
                  <a:pt x="11" y="6"/>
                </a:cubicBezTo>
                <a:cubicBezTo>
                  <a:pt x="12" y="6"/>
                  <a:pt x="12" y="6"/>
                  <a:pt x="12" y="6"/>
                </a:cubicBezTo>
                <a:cubicBezTo>
                  <a:pt x="12" y="4"/>
                  <a:pt x="13" y="3"/>
                  <a:pt x="14" y="3"/>
                </a:cubicBezTo>
                <a:cubicBezTo>
                  <a:pt x="14" y="3"/>
                  <a:pt x="14" y="3"/>
                  <a:pt x="15" y="2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1"/>
                  <a:pt x="16" y="1"/>
                  <a:pt x="16" y="1"/>
                </a:cubicBezTo>
                <a:cubicBezTo>
                  <a:pt x="16" y="1"/>
                  <a:pt x="16" y="1"/>
                  <a:pt x="16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8" y="1"/>
                  <a:pt x="18" y="1"/>
                  <a:pt x="19" y="2"/>
                </a:cubicBezTo>
                <a:cubicBezTo>
                  <a:pt x="20" y="2"/>
                  <a:pt x="21" y="3"/>
                  <a:pt x="22" y="4"/>
                </a:cubicBezTo>
                <a:cubicBezTo>
                  <a:pt x="22" y="5"/>
                  <a:pt x="22" y="5"/>
                  <a:pt x="22" y="5"/>
                </a:cubicBezTo>
                <a:cubicBezTo>
                  <a:pt x="22" y="5"/>
                  <a:pt x="22" y="5"/>
                  <a:pt x="22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1" y="6"/>
                  <a:pt x="22" y="6"/>
                </a:cubicBezTo>
                <a:cubicBezTo>
                  <a:pt x="23" y="6"/>
                  <a:pt x="23" y="5"/>
                  <a:pt x="24" y="5"/>
                </a:cubicBezTo>
                <a:cubicBezTo>
                  <a:pt x="24" y="5"/>
                  <a:pt x="24" y="5"/>
                  <a:pt x="25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6" y="6"/>
                  <a:pt x="27" y="7"/>
                  <a:pt x="27" y="9"/>
                </a:cubicBezTo>
                <a:cubicBezTo>
                  <a:pt x="28" y="10"/>
                  <a:pt x="28" y="11"/>
                  <a:pt x="29" y="12"/>
                </a:cubicBezTo>
                <a:cubicBezTo>
                  <a:pt x="31" y="13"/>
                  <a:pt x="33" y="14"/>
                  <a:pt x="35" y="16"/>
                </a:cubicBezTo>
                <a:cubicBezTo>
                  <a:pt x="36" y="16"/>
                  <a:pt x="36" y="17"/>
                  <a:pt x="37" y="17"/>
                </a:cubicBezTo>
                <a:cubicBezTo>
                  <a:pt x="38" y="17"/>
                  <a:pt x="39" y="17"/>
                  <a:pt x="38" y="20"/>
                </a:cubicBezTo>
                <a:cubicBezTo>
                  <a:pt x="38" y="21"/>
                  <a:pt x="38" y="21"/>
                  <a:pt x="38" y="21"/>
                </a:cubicBezTo>
                <a:cubicBezTo>
                  <a:pt x="38" y="20"/>
                  <a:pt x="38" y="20"/>
                  <a:pt x="38" y="20"/>
                </a:cubicBezTo>
                <a:cubicBezTo>
                  <a:pt x="37" y="20"/>
                  <a:pt x="37" y="20"/>
                  <a:pt x="36" y="20"/>
                </a:cubicBezTo>
                <a:cubicBezTo>
                  <a:pt x="35" y="20"/>
                  <a:pt x="34" y="21"/>
                  <a:pt x="34" y="22"/>
                </a:cubicBezTo>
                <a:cubicBezTo>
                  <a:pt x="33" y="24"/>
                  <a:pt x="32" y="24"/>
                  <a:pt x="30" y="25"/>
                </a:cubicBezTo>
                <a:cubicBezTo>
                  <a:pt x="30" y="25"/>
                  <a:pt x="29" y="25"/>
                  <a:pt x="29" y="25"/>
                </a:cubicBezTo>
                <a:cubicBezTo>
                  <a:pt x="29" y="26"/>
                  <a:pt x="29" y="26"/>
                  <a:pt x="29" y="27"/>
                </a:cubicBezTo>
                <a:cubicBezTo>
                  <a:pt x="29" y="27"/>
                  <a:pt x="28" y="28"/>
                  <a:pt x="27" y="28"/>
                </a:cubicBezTo>
                <a:close/>
                <a:moveTo>
                  <a:pt x="12" y="16"/>
                </a:moveTo>
                <a:cubicBezTo>
                  <a:pt x="13" y="16"/>
                  <a:pt x="19" y="18"/>
                  <a:pt x="19" y="20"/>
                </a:cubicBezTo>
                <a:cubicBezTo>
                  <a:pt x="20" y="21"/>
                  <a:pt x="21" y="21"/>
                  <a:pt x="22" y="21"/>
                </a:cubicBezTo>
                <a:cubicBezTo>
                  <a:pt x="23" y="22"/>
                  <a:pt x="25" y="22"/>
                  <a:pt x="24" y="25"/>
                </a:cubicBezTo>
                <a:cubicBezTo>
                  <a:pt x="24" y="26"/>
                  <a:pt x="26" y="26"/>
                  <a:pt x="27" y="26"/>
                </a:cubicBezTo>
                <a:cubicBezTo>
                  <a:pt x="27" y="26"/>
                  <a:pt x="27" y="26"/>
                  <a:pt x="27" y="26"/>
                </a:cubicBezTo>
                <a:cubicBezTo>
                  <a:pt x="28" y="26"/>
                  <a:pt x="28" y="26"/>
                  <a:pt x="28" y="26"/>
                </a:cubicBezTo>
                <a:cubicBezTo>
                  <a:pt x="28" y="26"/>
                  <a:pt x="28" y="26"/>
                  <a:pt x="28" y="25"/>
                </a:cubicBezTo>
                <a:cubicBezTo>
                  <a:pt x="28" y="25"/>
                  <a:pt x="28" y="25"/>
                  <a:pt x="28" y="25"/>
                </a:cubicBezTo>
                <a:cubicBezTo>
                  <a:pt x="28" y="24"/>
                  <a:pt x="28" y="24"/>
                  <a:pt x="28" y="24"/>
                </a:cubicBezTo>
                <a:cubicBezTo>
                  <a:pt x="29" y="24"/>
                  <a:pt x="29" y="24"/>
                  <a:pt x="29" y="24"/>
                </a:cubicBezTo>
                <a:cubicBezTo>
                  <a:pt x="31" y="23"/>
                  <a:pt x="32" y="23"/>
                  <a:pt x="32" y="21"/>
                </a:cubicBezTo>
                <a:cubicBezTo>
                  <a:pt x="33" y="19"/>
                  <a:pt x="35" y="19"/>
                  <a:pt x="37" y="19"/>
                </a:cubicBezTo>
                <a:cubicBezTo>
                  <a:pt x="37" y="18"/>
                  <a:pt x="37" y="18"/>
                  <a:pt x="37" y="18"/>
                </a:cubicBezTo>
                <a:cubicBezTo>
                  <a:pt x="36" y="18"/>
                  <a:pt x="35" y="18"/>
                  <a:pt x="34" y="17"/>
                </a:cubicBezTo>
                <a:cubicBezTo>
                  <a:pt x="33" y="15"/>
                  <a:pt x="31" y="14"/>
                  <a:pt x="29" y="13"/>
                </a:cubicBezTo>
                <a:cubicBezTo>
                  <a:pt x="27" y="12"/>
                  <a:pt x="27" y="11"/>
                  <a:pt x="26" y="9"/>
                </a:cubicBezTo>
                <a:cubicBezTo>
                  <a:pt x="26" y="8"/>
                  <a:pt x="25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3" y="7"/>
                  <a:pt x="23" y="7"/>
                  <a:pt x="22" y="7"/>
                </a:cubicBezTo>
                <a:cubicBezTo>
                  <a:pt x="21" y="7"/>
                  <a:pt x="20" y="7"/>
                  <a:pt x="20" y="6"/>
                </a:cubicBezTo>
                <a:cubicBezTo>
                  <a:pt x="20" y="5"/>
                  <a:pt x="20" y="5"/>
                  <a:pt x="20" y="4"/>
                </a:cubicBezTo>
                <a:cubicBezTo>
                  <a:pt x="20" y="4"/>
                  <a:pt x="19" y="3"/>
                  <a:pt x="18" y="3"/>
                </a:cubicBezTo>
                <a:cubicBezTo>
                  <a:pt x="18" y="3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8" y="4"/>
                  <a:pt x="18" y="4"/>
                  <a:pt x="18" y="4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5" y="4"/>
                  <a:pt x="15" y="4"/>
                  <a:pt x="14" y="4"/>
                </a:cubicBezTo>
                <a:cubicBezTo>
                  <a:pt x="14" y="4"/>
                  <a:pt x="13" y="4"/>
                  <a:pt x="13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3" y="7"/>
                  <a:pt x="13" y="7"/>
                  <a:pt x="11" y="7"/>
                </a:cubicBezTo>
                <a:cubicBezTo>
                  <a:pt x="10" y="7"/>
                  <a:pt x="8" y="7"/>
                  <a:pt x="8" y="6"/>
                </a:cubicBezTo>
                <a:cubicBezTo>
                  <a:pt x="7" y="6"/>
                  <a:pt x="7" y="6"/>
                  <a:pt x="7" y="6"/>
                </a:cubicBezTo>
                <a:cubicBezTo>
                  <a:pt x="6" y="4"/>
                  <a:pt x="5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4"/>
                  <a:pt x="5" y="4"/>
                  <a:pt x="6" y="5"/>
                </a:cubicBezTo>
                <a:cubicBezTo>
                  <a:pt x="6" y="6"/>
                  <a:pt x="6" y="6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8"/>
                  <a:pt x="7" y="8"/>
                  <a:pt x="7" y="8"/>
                </a:cubicBezTo>
                <a:cubicBezTo>
                  <a:pt x="6" y="8"/>
                  <a:pt x="6" y="8"/>
                  <a:pt x="6" y="8"/>
                </a:cubicBezTo>
                <a:cubicBezTo>
                  <a:pt x="7" y="8"/>
                  <a:pt x="7" y="8"/>
                  <a:pt x="7" y="8"/>
                </a:cubicBezTo>
                <a:cubicBezTo>
                  <a:pt x="6" y="9"/>
                  <a:pt x="6" y="9"/>
                  <a:pt x="6" y="9"/>
                </a:cubicBezTo>
                <a:cubicBezTo>
                  <a:pt x="5" y="10"/>
                  <a:pt x="3" y="10"/>
                  <a:pt x="2" y="9"/>
                </a:cubicBezTo>
                <a:cubicBezTo>
                  <a:pt x="2" y="9"/>
                  <a:pt x="2" y="10"/>
                  <a:pt x="2" y="10"/>
                </a:cubicBezTo>
                <a:cubicBezTo>
                  <a:pt x="2" y="10"/>
                  <a:pt x="2" y="10"/>
                  <a:pt x="3" y="10"/>
                </a:cubicBezTo>
                <a:cubicBezTo>
                  <a:pt x="5" y="11"/>
                  <a:pt x="5" y="11"/>
                  <a:pt x="5" y="11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5" y="14"/>
                  <a:pt x="5" y="16"/>
                  <a:pt x="5" y="17"/>
                </a:cubicBezTo>
                <a:cubicBezTo>
                  <a:pt x="5" y="18"/>
                  <a:pt x="5" y="18"/>
                  <a:pt x="5" y="19"/>
                </a:cubicBezTo>
                <a:cubicBezTo>
                  <a:pt x="5" y="19"/>
                  <a:pt x="6" y="18"/>
                  <a:pt x="6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17"/>
                  <a:pt x="9" y="16"/>
                  <a:pt x="11" y="16"/>
                </a:cubicBezTo>
                <a:cubicBezTo>
                  <a:pt x="11" y="16"/>
                  <a:pt x="11" y="16"/>
                  <a:pt x="12" y="16"/>
                </a:cubicBezTo>
                <a:close/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8"/>
                  <a:pt x="3" y="8"/>
                  <a:pt x="3" y="8"/>
                </a:cubicBezTo>
                <a:cubicBezTo>
                  <a:pt x="5" y="8"/>
                  <a:pt x="5" y="8"/>
                  <a:pt x="5" y="8"/>
                </a:cubicBezTo>
                <a:cubicBezTo>
                  <a:pt x="5" y="8"/>
                  <a:pt x="5" y="7"/>
                  <a:pt x="5" y="7"/>
                </a:cubicBezTo>
                <a:cubicBezTo>
                  <a:pt x="5" y="7"/>
                  <a:pt x="5" y="7"/>
                  <a:pt x="5" y="7"/>
                </a:cubicBezTo>
                <a:cubicBezTo>
                  <a:pt x="5" y="7"/>
                  <a:pt x="5" y="7"/>
                  <a:pt x="5" y="6"/>
                </a:cubicBezTo>
                <a:cubicBezTo>
                  <a:pt x="4" y="6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13" name="Freeform 710"/>
          <p:cNvSpPr/>
          <p:nvPr/>
        </p:nvSpPr>
        <p:spPr bwMode="auto">
          <a:xfrm>
            <a:off x="8246651" y="3067133"/>
            <a:ext cx="413849" cy="277203"/>
          </a:xfrm>
          <a:custGeom>
            <a:avLst/>
            <a:gdLst>
              <a:gd name="T0" fmla="*/ 39 w 45"/>
              <a:gd name="T1" fmla="*/ 20 h 30"/>
              <a:gd name="T2" fmla="*/ 37 w 45"/>
              <a:gd name="T3" fmla="*/ 18 h 30"/>
              <a:gd name="T4" fmla="*/ 33 w 45"/>
              <a:gd name="T5" fmla="*/ 22 h 30"/>
              <a:gd name="T6" fmla="*/ 30 w 45"/>
              <a:gd name="T7" fmla="*/ 23 h 30"/>
              <a:gd name="T8" fmla="*/ 32 w 45"/>
              <a:gd name="T9" fmla="*/ 25 h 30"/>
              <a:gd name="T10" fmla="*/ 32 w 45"/>
              <a:gd name="T11" fmla="*/ 28 h 30"/>
              <a:gd name="T12" fmla="*/ 30 w 45"/>
              <a:gd name="T13" fmla="*/ 30 h 30"/>
              <a:gd name="T14" fmla="*/ 28 w 45"/>
              <a:gd name="T15" fmla="*/ 28 h 30"/>
              <a:gd name="T16" fmla="*/ 26 w 45"/>
              <a:gd name="T17" fmla="*/ 27 h 30"/>
              <a:gd name="T18" fmla="*/ 20 w 45"/>
              <a:gd name="T19" fmla="*/ 23 h 30"/>
              <a:gd name="T20" fmla="*/ 15 w 45"/>
              <a:gd name="T21" fmla="*/ 16 h 30"/>
              <a:gd name="T22" fmla="*/ 11 w 45"/>
              <a:gd name="T23" fmla="*/ 14 h 30"/>
              <a:gd name="T24" fmla="*/ 7 w 45"/>
              <a:gd name="T25" fmla="*/ 11 h 30"/>
              <a:gd name="T26" fmla="*/ 6 w 45"/>
              <a:gd name="T27" fmla="*/ 12 h 30"/>
              <a:gd name="T28" fmla="*/ 6 w 45"/>
              <a:gd name="T29" fmla="*/ 13 h 30"/>
              <a:gd name="T30" fmla="*/ 5 w 45"/>
              <a:gd name="T31" fmla="*/ 12 h 30"/>
              <a:gd name="T32" fmla="*/ 3 w 45"/>
              <a:gd name="T33" fmla="*/ 16 h 30"/>
              <a:gd name="T34" fmla="*/ 0 w 45"/>
              <a:gd name="T35" fmla="*/ 15 h 30"/>
              <a:gd name="T36" fmla="*/ 0 w 45"/>
              <a:gd name="T37" fmla="*/ 4 h 30"/>
              <a:gd name="T38" fmla="*/ 5 w 45"/>
              <a:gd name="T39" fmla="*/ 1 h 30"/>
              <a:gd name="T40" fmla="*/ 15 w 45"/>
              <a:gd name="T41" fmla="*/ 8 h 30"/>
              <a:gd name="T42" fmla="*/ 23 w 45"/>
              <a:gd name="T43" fmla="*/ 8 h 30"/>
              <a:gd name="T44" fmla="*/ 27 w 45"/>
              <a:gd name="T45" fmla="*/ 11 h 30"/>
              <a:gd name="T46" fmla="*/ 27 w 45"/>
              <a:gd name="T47" fmla="*/ 14 h 30"/>
              <a:gd name="T48" fmla="*/ 29 w 45"/>
              <a:gd name="T49" fmla="*/ 17 h 30"/>
              <a:gd name="T50" fmla="*/ 34 w 45"/>
              <a:gd name="T51" fmla="*/ 17 h 30"/>
              <a:gd name="T52" fmla="*/ 37 w 45"/>
              <a:gd name="T53" fmla="*/ 14 h 30"/>
              <a:gd name="T54" fmla="*/ 39 w 45"/>
              <a:gd name="T55" fmla="*/ 14 h 30"/>
              <a:gd name="T56" fmla="*/ 41 w 45"/>
              <a:gd name="T57" fmla="*/ 16 h 30"/>
              <a:gd name="T58" fmla="*/ 45 w 45"/>
              <a:gd name="T59" fmla="*/ 18 h 30"/>
              <a:gd name="T60" fmla="*/ 39 w 45"/>
              <a:gd name="T61" fmla="*/ 2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5" h="30">
                <a:moveTo>
                  <a:pt x="39" y="20"/>
                </a:moveTo>
                <a:cubicBezTo>
                  <a:pt x="37" y="20"/>
                  <a:pt x="40" y="16"/>
                  <a:pt x="37" y="18"/>
                </a:cubicBezTo>
                <a:cubicBezTo>
                  <a:pt x="36" y="19"/>
                  <a:pt x="34" y="19"/>
                  <a:pt x="33" y="22"/>
                </a:cubicBezTo>
                <a:cubicBezTo>
                  <a:pt x="33" y="23"/>
                  <a:pt x="31" y="22"/>
                  <a:pt x="30" y="23"/>
                </a:cubicBezTo>
                <a:cubicBezTo>
                  <a:pt x="29" y="24"/>
                  <a:pt x="32" y="24"/>
                  <a:pt x="32" y="25"/>
                </a:cubicBezTo>
                <a:cubicBezTo>
                  <a:pt x="32" y="26"/>
                  <a:pt x="33" y="27"/>
                  <a:pt x="32" y="28"/>
                </a:cubicBezTo>
                <a:cubicBezTo>
                  <a:pt x="31" y="29"/>
                  <a:pt x="31" y="30"/>
                  <a:pt x="30" y="30"/>
                </a:cubicBezTo>
                <a:cubicBezTo>
                  <a:pt x="28" y="30"/>
                  <a:pt x="27" y="30"/>
                  <a:pt x="28" y="28"/>
                </a:cubicBezTo>
                <a:cubicBezTo>
                  <a:pt x="28" y="27"/>
                  <a:pt x="26" y="27"/>
                  <a:pt x="26" y="27"/>
                </a:cubicBezTo>
                <a:cubicBezTo>
                  <a:pt x="24" y="27"/>
                  <a:pt x="21" y="23"/>
                  <a:pt x="20" y="23"/>
                </a:cubicBezTo>
                <a:cubicBezTo>
                  <a:pt x="17" y="21"/>
                  <a:pt x="17" y="19"/>
                  <a:pt x="15" y="16"/>
                </a:cubicBezTo>
                <a:cubicBezTo>
                  <a:pt x="15" y="16"/>
                  <a:pt x="9" y="17"/>
                  <a:pt x="11" y="14"/>
                </a:cubicBezTo>
                <a:cubicBezTo>
                  <a:pt x="10" y="13"/>
                  <a:pt x="8" y="12"/>
                  <a:pt x="7" y="11"/>
                </a:cubicBezTo>
                <a:cubicBezTo>
                  <a:pt x="6" y="11"/>
                  <a:pt x="6" y="11"/>
                  <a:pt x="6" y="12"/>
                </a:cubicBezTo>
                <a:cubicBezTo>
                  <a:pt x="6" y="12"/>
                  <a:pt x="6" y="12"/>
                  <a:pt x="6" y="13"/>
                </a:cubicBezTo>
                <a:cubicBezTo>
                  <a:pt x="6" y="12"/>
                  <a:pt x="6" y="12"/>
                  <a:pt x="5" y="12"/>
                </a:cubicBezTo>
                <a:cubicBezTo>
                  <a:pt x="5" y="14"/>
                  <a:pt x="2" y="12"/>
                  <a:pt x="3" y="16"/>
                </a:cubicBezTo>
                <a:cubicBezTo>
                  <a:pt x="3" y="17"/>
                  <a:pt x="0" y="17"/>
                  <a:pt x="0" y="15"/>
                </a:cubicBezTo>
                <a:cubicBezTo>
                  <a:pt x="0" y="11"/>
                  <a:pt x="0" y="8"/>
                  <a:pt x="0" y="4"/>
                </a:cubicBezTo>
                <a:cubicBezTo>
                  <a:pt x="0" y="2"/>
                  <a:pt x="2" y="2"/>
                  <a:pt x="5" y="1"/>
                </a:cubicBezTo>
                <a:cubicBezTo>
                  <a:pt x="9" y="0"/>
                  <a:pt x="13" y="5"/>
                  <a:pt x="15" y="8"/>
                </a:cubicBezTo>
                <a:cubicBezTo>
                  <a:pt x="17" y="9"/>
                  <a:pt x="21" y="8"/>
                  <a:pt x="23" y="8"/>
                </a:cubicBezTo>
                <a:cubicBezTo>
                  <a:pt x="25" y="7"/>
                  <a:pt x="25" y="10"/>
                  <a:pt x="27" y="11"/>
                </a:cubicBezTo>
                <a:cubicBezTo>
                  <a:pt x="27" y="11"/>
                  <a:pt x="26" y="14"/>
                  <a:pt x="27" y="14"/>
                </a:cubicBezTo>
                <a:cubicBezTo>
                  <a:pt x="29" y="14"/>
                  <a:pt x="28" y="17"/>
                  <a:pt x="29" y="17"/>
                </a:cubicBezTo>
                <a:cubicBezTo>
                  <a:pt x="30" y="16"/>
                  <a:pt x="33" y="17"/>
                  <a:pt x="34" y="17"/>
                </a:cubicBezTo>
                <a:cubicBezTo>
                  <a:pt x="34" y="17"/>
                  <a:pt x="37" y="15"/>
                  <a:pt x="37" y="14"/>
                </a:cubicBezTo>
                <a:cubicBezTo>
                  <a:pt x="39" y="13"/>
                  <a:pt x="42" y="12"/>
                  <a:pt x="39" y="14"/>
                </a:cubicBezTo>
                <a:cubicBezTo>
                  <a:pt x="37" y="16"/>
                  <a:pt x="41" y="18"/>
                  <a:pt x="41" y="16"/>
                </a:cubicBezTo>
                <a:cubicBezTo>
                  <a:pt x="42" y="17"/>
                  <a:pt x="44" y="17"/>
                  <a:pt x="45" y="18"/>
                </a:cubicBezTo>
                <a:cubicBezTo>
                  <a:pt x="43" y="19"/>
                  <a:pt x="42" y="20"/>
                  <a:pt x="39" y="20"/>
                </a:cubicBezTo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14" name="Freeform 711"/>
          <p:cNvSpPr>
            <a:spLocks noEditPoints="1"/>
          </p:cNvSpPr>
          <p:nvPr/>
        </p:nvSpPr>
        <p:spPr bwMode="auto">
          <a:xfrm>
            <a:off x="8234938" y="3067133"/>
            <a:ext cx="445085" cy="285011"/>
          </a:xfrm>
          <a:custGeom>
            <a:avLst/>
            <a:gdLst>
              <a:gd name="T0" fmla="*/ 30 w 48"/>
              <a:gd name="T1" fmla="*/ 31 h 31"/>
              <a:gd name="T2" fmla="*/ 27 w 48"/>
              <a:gd name="T3" fmla="*/ 27 h 31"/>
              <a:gd name="T4" fmla="*/ 20 w 48"/>
              <a:gd name="T5" fmla="*/ 23 h 31"/>
              <a:gd name="T6" fmla="*/ 15 w 48"/>
              <a:gd name="T7" fmla="*/ 17 h 31"/>
              <a:gd name="T8" fmla="*/ 11 w 48"/>
              <a:gd name="T9" fmla="*/ 14 h 31"/>
              <a:gd name="T10" fmla="*/ 8 w 48"/>
              <a:gd name="T11" fmla="*/ 12 h 31"/>
              <a:gd name="T12" fmla="*/ 7 w 48"/>
              <a:gd name="T13" fmla="*/ 13 h 31"/>
              <a:gd name="T14" fmla="*/ 4 w 48"/>
              <a:gd name="T15" fmla="*/ 16 h 31"/>
              <a:gd name="T16" fmla="*/ 0 w 48"/>
              <a:gd name="T17" fmla="*/ 15 h 31"/>
              <a:gd name="T18" fmla="*/ 5 w 48"/>
              <a:gd name="T19" fmla="*/ 1 h 31"/>
              <a:gd name="T20" fmla="*/ 17 w 48"/>
              <a:gd name="T21" fmla="*/ 7 h 31"/>
              <a:gd name="T22" fmla="*/ 24 w 48"/>
              <a:gd name="T23" fmla="*/ 7 h 31"/>
              <a:gd name="T24" fmla="*/ 29 w 48"/>
              <a:gd name="T25" fmla="*/ 10 h 31"/>
              <a:gd name="T26" fmla="*/ 28 w 48"/>
              <a:gd name="T27" fmla="*/ 13 h 31"/>
              <a:gd name="T28" fmla="*/ 33 w 48"/>
              <a:gd name="T29" fmla="*/ 16 h 31"/>
              <a:gd name="T30" fmla="*/ 38 w 48"/>
              <a:gd name="T31" fmla="*/ 14 h 31"/>
              <a:gd name="T32" fmla="*/ 42 w 48"/>
              <a:gd name="T33" fmla="*/ 13 h 31"/>
              <a:gd name="T34" fmla="*/ 41 w 48"/>
              <a:gd name="T35" fmla="*/ 16 h 31"/>
              <a:gd name="T36" fmla="*/ 43 w 48"/>
              <a:gd name="T37" fmla="*/ 15 h 31"/>
              <a:gd name="T38" fmla="*/ 47 w 48"/>
              <a:gd name="T39" fmla="*/ 18 h 31"/>
              <a:gd name="T40" fmla="*/ 39 w 48"/>
              <a:gd name="T41" fmla="*/ 18 h 31"/>
              <a:gd name="T42" fmla="*/ 35 w 48"/>
              <a:gd name="T43" fmla="*/ 22 h 31"/>
              <a:gd name="T44" fmla="*/ 32 w 48"/>
              <a:gd name="T45" fmla="*/ 23 h 31"/>
              <a:gd name="T46" fmla="*/ 33 w 48"/>
              <a:gd name="T47" fmla="*/ 25 h 31"/>
              <a:gd name="T48" fmla="*/ 33 w 48"/>
              <a:gd name="T49" fmla="*/ 29 h 31"/>
              <a:gd name="T50" fmla="*/ 29 w 48"/>
              <a:gd name="T51" fmla="*/ 27 h 31"/>
              <a:gd name="T52" fmla="*/ 30 w 48"/>
              <a:gd name="T53" fmla="*/ 29 h 31"/>
              <a:gd name="T54" fmla="*/ 32 w 48"/>
              <a:gd name="T55" fmla="*/ 28 h 31"/>
              <a:gd name="T56" fmla="*/ 32 w 48"/>
              <a:gd name="T57" fmla="*/ 25 h 31"/>
              <a:gd name="T58" fmla="*/ 32 w 48"/>
              <a:gd name="T59" fmla="*/ 22 h 31"/>
              <a:gd name="T60" fmla="*/ 37 w 48"/>
              <a:gd name="T61" fmla="*/ 18 h 31"/>
              <a:gd name="T62" fmla="*/ 38 w 48"/>
              <a:gd name="T63" fmla="*/ 16 h 31"/>
              <a:gd name="T64" fmla="*/ 35 w 48"/>
              <a:gd name="T65" fmla="*/ 18 h 31"/>
              <a:gd name="T66" fmla="*/ 30 w 48"/>
              <a:gd name="T67" fmla="*/ 17 h 31"/>
              <a:gd name="T68" fmla="*/ 27 w 48"/>
              <a:gd name="T69" fmla="*/ 14 h 31"/>
              <a:gd name="T70" fmla="*/ 26 w 48"/>
              <a:gd name="T71" fmla="*/ 10 h 31"/>
              <a:gd name="T72" fmla="*/ 18 w 48"/>
              <a:gd name="T73" fmla="*/ 9 h 31"/>
              <a:gd name="T74" fmla="*/ 7 w 48"/>
              <a:gd name="T75" fmla="*/ 2 h 31"/>
              <a:gd name="T76" fmla="*/ 1 w 48"/>
              <a:gd name="T77" fmla="*/ 4 h 31"/>
              <a:gd name="T78" fmla="*/ 5 w 48"/>
              <a:gd name="T79" fmla="*/ 13 h 31"/>
              <a:gd name="T80" fmla="*/ 6 w 48"/>
              <a:gd name="T81" fmla="*/ 11 h 31"/>
              <a:gd name="T82" fmla="*/ 7 w 48"/>
              <a:gd name="T83" fmla="*/ 10 h 31"/>
              <a:gd name="T84" fmla="*/ 10 w 48"/>
              <a:gd name="T85" fmla="*/ 12 h 31"/>
              <a:gd name="T86" fmla="*/ 13 w 48"/>
              <a:gd name="T87" fmla="*/ 15 h 31"/>
              <a:gd name="T88" fmla="*/ 15 w 48"/>
              <a:gd name="T89" fmla="*/ 16 h 31"/>
              <a:gd name="T90" fmla="*/ 21 w 48"/>
              <a:gd name="T91" fmla="*/ 22 h 31"/>
              <a:gd name="T92" fmla="*/ 27 w 48"/>
              <a:gd name="T93" fmla="*/ 26 h 31"/>
              <a:gd name="T94" fmla="*/ 40 w 48"/>
              <a:gd name="T95" fmla="*/ 19 h 31"/>
              <a:gd name="T96" fmla="*/ 42 w 48"/>
              <a:gd name="T97" fmla="*/ 1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8" h="31">
                <a:moveTo>
                  <a:pt x="31" y="31"/>
                </a:moveTo>
                <a:cubicBezTo>
                  <a:pt x="31" y="31"/>
                  <a:pt x="31" y="31"/>
                  <a:pt x="30" y="31"/>
                </a:cubicBezTo>
                <a:cubicBezTo>
                  <a:pt x="30" y="31"/>
                  <a:pt x="30" y="31"/>
                  <a:pt x="30" y="31"/>
                </a:cubicBezTo>
                <a:cubicBezTo>
                  <a:pt x="29" y="31"/>
                  <a:pt x="28" y="30"/>
                  <a:pt x="28" y="30"/>
                </a:cubicBezTo>
                <a:cubicBezTo>
                  <a:pt x="28" y="29"/>
                  <a:pt x="28" y="28"/>
                  <a:pt x="28" y="28"/>
                </a:cubicBezTo>
                <a:cubicBezTo>
                  <a:pt x="28" y="28"/>
                  <a:pt x="27" y="27"/>
                  <a:pt x="27" y="27"/>
                </a:cubicBezTo>
                <a:cubicBezTo>
                  <a:pt x="27" y="27"/>
                  <a:pt x="27" y="27"/>
                  <a:pt x="26" y="27"/>
                </a:cubicBezTo>
                <a:cubicBezTo>
                  <a:pt x="25" y="27"/>
                  <a:pt x="24" y="26"/>
                  <a:pt x="22" y="25"/>
                </a:cubicBezTo>
                <a:cubicBezTo>
                  <a:pt x="21" y="24"/>
                  <a:pt x="21" y="23"/>
                  <a:pt x="20" y="23"/>
                </a:cubicBezTo>
                <a:cubicBezTo>
                  <a:pt x="19" y="22"/>
                  <a:pt x="18" y="21"/>
                  <a:pt x="17" y="20"/>
                </a:cubicBezTo>
                <a:cubicBezTo>
                  <a:pt x="17" y="19"/>
                  <a:pt x="16" y="18"/>
                  <a:pt x="16" y="17"/>
                </a:cubicBezTo>
                <a:cubicBezTo>
                  <a:pt x="16" y="17"/>
                  <a:pt x="16" y="17"/>
                  <a:pt x="15" y="17"/>
                </a:cubicBezTo>
                <a:cubicBezTo>
                  <a:pt x="14" y="17"/>
                  <a:pt x="14" y="17"/>
                  <a:pt x="14" y="17"/>
                </a:cubicBezTo>
                <a:cubicBezTo>
                  <a:pt x="13" y="17"/>
                  <a:pt x="11" y="17"/>
                  <a:pt x="11" y="16"/>
                </a:cubicBezTo>
                <a:cubicBezTo>
                  <a:pt x="11" y="16"/>
                  <a:pt x="11" y="15"/>
                  <a:pt x="11" y="14"/>
                </a:cubicBezTo>
                <a:cubicBezTo>
                  <a:pt x="11" y="14"/>
                  <a:pt x="10" y="13"/>
                  <a:pt x="9" y="13"/>
                </a:cubicBezTo>
                <a:cubicBezTo>
                  <a:pt x="9" y="13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9" y="14"/>
                  <a:pt x="9" y="14"/>
                  <a:pt x="9" y="14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3"/>
                  <a:pt x="7" y="13"/>
                  <a:pt x="7" y="13"/>
                </a:cubicBezTo>
                <a:cubicBezTo>
                  <a:pt x="6" y="14"/>
                  <a:pt x="6" y="14"/>
                  <a:pt x="5" y="14"/>
                </a:cubicBezTo>
                <a:cubicBezTo>
                  <a:pt x="5" y="14"/>
                  <a:pt x="4" y="14"/>
                  <a:pt x="4" y="16"/>
                </a:cubicBezTo>
                <a:cubicBezTo>
                  <a:pt x="4" y="16"/>
                  <a:pt x="4" y="16"/>
                  <a:pt x="4" y="17"/>
                </a:cubicBezTo>
                <a:cubicBezTo>
                  <a:pt x="4" y="17"/>
                  <a:pt x="3" y="17"/>
                  <a:pt x="3" y="17"/>
                </a:cubicBezTo>
                <a:cubicBezTo>
                  <a:pt x="2" y="17"/>
                  <a:pt x="0" y="16"/>
                  <a:pt x="0" y="15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1"/>
                  <a:pt x="4" y="1"/>
                </a:cubicBezTo>
                <a:cubicBezTo>
                  <a:pt x="4" y="1"/>
                  <a:pt x="5" y="1"/>
                  <a:pt x="5" y="1"/>
                </a:cubicBezTo>
                <a:cubicBezTo>
                  <a:pt x="6" y="0"/>
                  <a:pt x="7" y="0"/>
                  <a:pt x="7" y="0"/>
                </a:cubicBezTo>
                <a:cubicBezTo>
                  <a:pt x="10" y="0"/>
                  <a:pt x="13" y="3"/>
                  <a:pt x="15" y="6"/>
                </a:cubicBezTo>
                <a:cubicBezTo>
                  <a:pt x="16" y="6"/>
                  <a:pt x="16" y="7"/>
                  <a:pt x="17" y="7"/>
                </a:cubicBezTo>
                <a:cubicBezTo>
                  <a:pt x="17" y="8"/>
                  <a:pt x="17" y="8"/>
                  <a:pt x="18" y="8"/>
                </a:cubicBezTo>
                <a:cubicBezTo>
                  <a:pt x="19" y="8"/>
                  <a:pt x="21" y="7"/>
                  <a:pt x="22" y="7"/>
                </a:cubicBezTo>
                <a:cubicBezTo>
                  <a:pt x="23" y="7"/>
                  <a:pt x="23" y="7"/>
                  <a:pt x="24" y="7"/>
                </a:cubicBezTo>
                <a:cubicBezTo>
                  <a:pt x="25" y="7"/>
                  <a:pt x="26" y="8"/>
                  <a:pt x="27" y="9"/>
                </a:cubicBezTo>
                <a:cubicBezTo>
                  <a:pt x="27" y="9"/>
                  <a:pt x="28" y="10"/>
                  <a:pt x="28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1"/>
                  <a:pt x="29" y="11"/>
                  <a:pt x="29" y="11"/>
                </a:cubicBezTo>
                <a:cubicBezTo>
                  <a:pt x="29" y="11"/>
                  <a:pt x="29" y="11"/>
                  <a:pt x="28" y="11"/>
                </a:cubicBezTo>
                <a:cubicBezTo>
                  <a:pt x="28" y="12"/>
                  <a:pt x="28" y="13"/>
                  <a:pt x="28" y="13"/>
                </a:cubicBezTo>
                <a:cubicBezTo>
                  <a:pt x="30" y="14"/>
                  <a:pt x="30" y="15"/>
                  <a:pt x="30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1" y="16"/>
                  <a:pt x="32" y="16"/>
                  <a:pt x="33" y="16"/>
                </a:cubicBezTo>
                <a:cubicBezTo>
                  <a:pt x="33" y="16"/>
                  <a:pt x="34" y="16"/>
                  <a:pt x="34" y="16"/>
                </a:cubicBezTo>
                <a:cubicBezTo>
                  <a:pt x="35" y="16"/>
                  <a:pt x="36" y="15"/>
                  <a:pt x="37" y="14"/>
                </a:cubicBezTo>
                <a:cubicBezTo>
                  <a:pt x="37" y="14"/>
                  <a:pt x="38" y="14"/>
                  <a:pt x="38" y="14"/>
                </a:cubicBezTo>
                <a:cubicBezTo>
                  <a:pt x="39" y="13"/>
                  <a:pt x="40" y="12"/>
                  <a:pt x="41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3"/>
                  <a:pt x="42" y="14"/>
                  <a:pt x="40" y="15"/>
                </a:cubicBezTo>
                <a:cubicBezTo>
                  <a:pt x="40" y="15"/>
                  <a:pt x="40" y="15"/>
                  <a:pt x="40" y="15"/>
                </a:cubicBezTo>
                <a:cubicBezTo>
                  <a:pt x="40" y="16"/>
                  <a:pt x="40" y="16"/>
                  <a:pt x="41" y="16"/>
                </a:cubicBezTo>
                <a:cubicBezTo>
                  <a:pt x="42" y="16"/>
                  <a:pt x="42" y="15"/>
                  <a:pt x="42" y="15"/>
                </a:cubicBezTo>
                <a:cubicBezTo>
                  <a:pt x="42" y="14"/>
                  <a:pt x="42" y="14"/>
                  <a:pt x="42" y="14"/>
                </a:cubicBezTo>
                <a:cubicBezTo>
                  <a:pt x="43" y="15"/>
                  <a:pt x="43" y="15"/>
                  <a:pt x="43" y="15"/>
                </a:cubicBezTo>
                <a:cubicBezTo>
                  <a:pt x="44" y="16"/>
                  <a:pt x="45" y="17"/>
                  <a:pt x="46" y="17"/>
                </a:cubicBezTo>
                <a:cubicBezTo>
                  <a:pt x="48" y="18"/>
                  <a:pt x="48" y="18"/>
                  <a:pt x="48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44" y="20"/>
                  <a:pt x="43" y="21"/>
                  <a:pt x="40" y="21"/>
                </a:cubicBezTo>
                <a:cubicBezTo>
                  <a:pt x="40" y="21"/>
                  <a:pt x="39" y="20"/>
                  <a:pt x="39" y="20"/>
                </a:cubicBezTo>
                <a:cubicBezTo>
                  <a:pt x="39" y="20"/>
                  <a:pt x="39" y="19"/>
                  <a:pt x="39" y="18"/>
                </a:cubicBezTo>
                <a:cubicBezTo>
                  <a:pt x="39" y="18"/>
                  <a:pt x="39" y="18"/>
                  <a:pt x="39" y="18"/>
                </a:cubicBezTo>
                <a:cubicBezTo>
                  <a:pt x="38" y="19"/>
                  <a:pt x="38" y="19"/>
                  <a:pt x="38" y="19"/>
                </a:cubicBezTo>
                <a:cubicBezTo>
                  <a:pt x="36" y="20"/>
                  <a:pt x="35" y="20"/>
                  <a:pt x="35" y="22"/>
                </a:cubicBezTo>
                <a:cubicBezTo>
                  <a:pt x="35" y="23"/>
                  <a:pt x="34" y="23"/>
                  <a:pt x="33" y="23"/>
                </a:cubicBezTo>
                <a:cubicBezTo>
                  <a:pt x="33" y="23"/>
                  <a:pt x="33" y="23"/>
                  <a:pt x="33" y="23"/>
                </a:cubicBezTo>
                <a:cubicBezTo>
                  <a:pt x="33" y="23"/>
                  <a:pt x="33" y="23"/>
                  <a:pt x="32" y="23"/>
                </a:cubicBezTo>
                <a:cubicBezTo>
                  <a:pt x="32" y="23"/>
                  <a:pt x="32" y="23"/>
                  <a:pt x="32" y="23"/>
                </a:cubicBezTo>
                <a:cubicBezTo>
                  <a:pt x="32" y="23"/>
                  <a:pt x="32" y="23"/>
                  <a:pt x="32" y="23"/>
                </a:cubicBezTo>
                <a:cubicBezTo>
                  <a:pt x="33" y="24"/>
                  <a:pt x="34" y="24"/>
                  <a:pt x="33" y="25"/>
                </a:cubicBezTo>
                <a:cubicBezTo>
                  <a:pt x="33" y="25"/>
                  <a:pt x="34" y="26"/>
                  <a:pt x="34" y="26"/>
                </a:cubicBezTo>
                <a:cubicBezTo>
                  <a:pt x="34" y="27"/>
                  <a:pt x="34" y="27"/>
                  <a:pt x="34" y="28"/>
                </a:cubicBezTo>
                <a:cubicBezTo>
                  <a:pt x="33" y="29"/>
                  <a:pt x="33" y="29"/>
                  <a:pt x="33" y="29"/>
                </a:cubicBezTo>
                <a:cubicBezTo>
                  <a:pt x="33" y="30"/>
                  <a:pt x="32" y="31"/>
                  <a:pt x="31" y="31"/>
                </a:cubicBezTo>
                <a:close/>
                <a:moveTo>
                  <a:pt x="27" y="26"/>
                </a:moveTo>
                <a:cubicBezTo>
                  <a:pt x="27" y="26"/>
                  <a:pt x="29" y="26"/>
                  <a:pt x="29" y="27"/>
                </a:cubicBezTo>
                <a:cubicBezTo>
                  <a:pt x="30" y="28"/>
                  <a:pt x="30" y="28"/>
                  <a:pt x="30" y="28"/>
                </a:cubicBezTo>
                <a:cubicBezTo>
                  <a:pt x="29" y="29"/>
                  <a:pt x="29" y="29"/>
                  <a:pt x="29" y="29"/>
                </a:cubicBezTo>
                <a:cubicBezTo>
                  <a:pt x="29" y="29"/>
                  <a:pt x="30" y="29"/>
                  <a:pt x="30" y="29"/>
                </a:cubicBezTo>
                <a:cubicBezTo>
                  <a:pt x="31" y="29"/>
                  <a:pt x="31" y="29"/>
                  <a:pt x="31" y="29"/>
                </a:cubicBezTo>
                <a:cubicBezTo>
                  <a:pt x="31" y="30"/>
                  <a:pt x="31" y="29"/>
                  <a:pt x="32" y="28"/>
                </a:cubicBezTo>
                <a:cubicBezTo>
                  <a:pt x="32" y="28"/>
                  <a:pt x="32" y="28"/>
                  <a:pt x="32" y="28"/>
                </a:cubicBezTo>
                <a:cubicBezTo>
                  <a:pt x="33" y="27"/>
                  <a:pt x="33" y="27"/>
                  <a:pt x="32" y="27"/>
                </a:cubicBezTo>
                <a:cubicBezTo>
                  <a:pt x="32" y="26"/>
                  <a:pt x="32" y="26"/>
                  <a:pt x="32" y="25"/>
                </a:cubicBezTo>
                <a:cubicBezTo>
                  <a:pt x="32" y="25"/>
                  <a:pt x="32" y="25"/>
                  <a:pt x="32" y="25"/>
                </a:cubicBezTo>
                <a:cubicBezTo>
                  <a:pt x="31" y="24"/>
                  <a:pt x="31" y="24"/>
                  <a:pt x="30" y="23"/>
                </a:cubicBezTo>
                <a:cubicBezTo>
                  <a:pt x="30" y="23"/>
                  <a:pt x="30" y="23"/>
                  <a:pt x="31" y="22"/>
                </a:cubicBezTo>
                <a:cubicBezTo>
                  <a:pt x="31" y="22"/>
                  <a:pt x="32" y="22"/>
                  <a:pt x="32" y="22"/>
                </a:cubicBezTo>
                <a:cubicBezTo>
                  <a:pt x="33" y="22"/>
                  <a:pt x="33" y="22"/>
                  <a:pt x="33" y="22"/>
                </a:cubicBezTo>
                <a:cubicBezTo>
                  <a:pt x="33" y="22"/>
                  <a:pt x="34" y="22"/>
                  <a:pt x="34" y="22"/>
                </a:cubicBezTo>
                <a:cubicBezTo>
                  <a:pt x="34" y="20"/>
                  <a:pt x="36" y="19"/>
                  <a:pt x="37" y="18"/>
                </a:cubicBezTo>
                <a:cubicBezTo>
                  <a:pt x="37" y="18"/>
                  <a:pt x="38" y="18"/>
                  <a:pt x="38" y="17"/>
                </a:cubicBezTo>
                <a:cubicBezTo>
                  <a:pt x="38" y="17"/>
                  <a:pt x="39" y="17"/>
                  <a:pt x="39" y="17"/>
                </a:cubicBezTo>
                <a:cubicBezTo>
                  <a:pt x="39" y="16"/>
                  <a:pt x="39" y="16"/>
                  <a:pt x="38" y="16"/>
                </a:cubicBezTo>
                <a:cubicBezTo>
                  <a:pt x="38" y="16"/>
                  <a:pt x="38" y="15"/>
                  <a:pt x="38" y="15"/>
                </a:cubicBezTo>
                <a:cubicBezTo>
                  <a:pt x="38" y="15"/>
                  <a:pt x="38" y="15"/>
                  <a:pt x="38" y="16"/>
                </a:cubicBezTo>
                <a:cubicBezTo>
                  <a:pt x="36" y="17"/>
                  <a:pt x="35" y="18"/>
                  <a:pt x="35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2" y="17"/>
                  <a:pt x="31" y="17"/>
                  <a:pt x="30" y="17"/>
                </a:cubicBezTo>
                <a:cubicBezTo>
                  <a:pt x="30" y="17"/>
                  <a:pt x="30" y="17"/>
                  <a:pt x="30" y="17"/>
                </a:cubicBezTo>
                <a:cubicBezTo>
                  <a:pt x="29" y="17"/>
                  <a:pt x="29" y="16"/>
                  <a:pt x="29" y="16"/>
                </a:cubicBezTo>
                <a:cubicBezTo>
                  <a:pt x="29" y="15"/>
                  <a:pt x="28" y="15"/>
                  <a:pt x="28" y="15"/>
                </a:cubicBezTo>
                <a:cubicBezTo>
                  <a:pt x="28" y="15"/>
                  <a:pt x="27" y="15"/>
                  <a:pt x="27" y="14"/>
                </a:cubicBezTo>
                <a:cubicBezTo>
                  <a:pt x="27" y="14"/>
                  <a:pt x="27" y="13"/>
                  <a:pt x="27" y="11"/>
                </a:cubicBezTo>
                <a:cubicBezTo>
                  <a:pt x="27" y="11"/>
                  <a:pt x="27" y="11"/>
                  <a:pt x="27" y="11"/>
                </a:cubicBezTo>
                <a:cubicBezTo>
                  <a:pt x="27" y="11"/>
                  <a:pt x="26" y="10"/>
                  <a:pt x="26" y="10"/>
                </a:cubicBezTo>
                <a:cubicBezTo>
                  <a:pt x="25" y="9"/>
                  <a:pt x="25" y="8"/>
                  <a:pt x="24" y="8"/>
                </a:cubicBezTo>
                <a:cubicBezTo>
                  <a:pt x="24" y="8"/>
                  <a:pt x="23" y="8"/>
                  <a:pt x="22" y="8"/>
                </a:cubicBezTo>
                <a:cubicBezTo>
                  <a:pt x="21" y="9"/>
                  <a:pt x="20" y="9"/>
                  <a:pt x="18" y="9"/>
                </a:cubicBezTo>
                <a:cubicBezTo>
                  <a:pt x="17" y="9"/>
                  <a:pt x="16" y="9"/>
                  <a:pt x="16" y="8"/>
                </a:cubicBezTo>
                <a:cubicBezTo>
                  <a:pt x="15" y="8"/>
                  <a:pt x="15" y="7"/>
                  <a:pt x="14" y="7"/>
                </a:cubicBezTo>
                <a:cubicBezTo>
                  <a:pt x="12" y="4"/>
                  <a:pt x="10" y="2"/>
                  <a:pt x="7" y="2"/>
                </a:cubicBezTo>
                <a:cubicBezTo>
                  <a:pt x="7" y="2"/>
                  <a:pt x="6" y="2"/>
                  <a:pt x="6" y="2"/>
                </a:cubicBezTo>
                <a:cubicBezTo>
                  <a:pt x="5" y="2"/>
                  <a:pt x="5" y="2"/>
                  <a:pt x="4" y="2"/>
                </a:cubicBezTo>
                <a:cubicBezTo>
                  <a:pt x="2" y="3"/>
                  <a:pt x="1" y="3"/>
                  <a:pt x="1" y="4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6"/>
                  <a:pt x="3" y="16"/>
                  <a:pt x="3" y="16"/>
                </a:cubicBezTo>
                <a:cubicBezTo>
                  <a:pt x="3" y="14"/>
                  <a:pt x="4" y="13"/>
                  <a:pt x="5" y="13"/>
                </a:cubicBezTo>
                <a:cubicBezTo>
                  <a:pt x="5" y="13"/>
                  <a:pt x="5" y="13"/>
                  <a:pt x="6" y="12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7" y="11"/>
                  <a:pt x="7" y="11"/>
                </a:cubicBezTo>
                <a:cubicBezTo>
                  <a:pt x="7" y="11"/>
                  <a:pt x="7" y="11"/>
                  <a:pt x="7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9" y="11"/>
                  <a:pt x="9" y="11"/>
                  <a:pt x="10" y="12"/>
                </a:cubicBezTo>
                <a:cubicBezTo>
                  <a:pt x="11" y="12"/>
                  <a:pt x="12" y="13"/>
                  <a:pt x="13" y="14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2" y="15"/>
                  <a:pt x="12" y="15"/>
                  <a:pt x="12" y="15"/>
                </a:cubicBezTo>
                <a:cubicBezTo>
                  <a:pt x="12" y="15"/>
                  <a:pt x="13" y="16"/>
                  <a:pt x="14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6" y="16"/>
                  <a:pt x="16" y="16"/>
                  <a:pt x="17" y="16"/>
                </a:cubicBezTo>
                <a:cubicBezTo>
                  <a:pt x="18" y="17"/>
                  <a:pt x="18" y="18"/>
                  <a:pt x="19" y="19"/>
                </a:cubicBezTo>
                <a:cubicBezTo>
                  <a:pt x="19" y="20"/>
                  <a:pt x="20" y="21"/>
                  <a:pt x="21" y="22"/>
                </a:cubicBezTo>
                <a:cubicBezTo>
                  <a:pt x="22" y="22"/>
                  <a:pt x="22" y="23"/>
                  <a:pt x="23" y="24"/>
                </a:cubicBezTo>
                <a:cubicBezTo>
                  <a:pt x="24" y="24"/>
                  <a:pt x="26" y="26"/>
                  <a:pt x="26" y="26"/>
                </a:cubicBezTo>
                <a:cubicBezTo>
                  <a:pt x="27" y="26"/>
                  <a:pt x="27" y="26"/>
                  <a:pt x="27" y="26"/>
                </a:cubicBezTo>
                <a:close/>
                <a:moveTo>
                  <a:pt x="40" y="17"/>
                </a:moveTo>
                <a:cubicBezTo>
                  <a:pt x="40" y="17"/>
                  <a:pt x="40" y="18"/>
                  <a:pt x="40" y="18"/>
                </a:cubicBezTo>
                <a:cubicBezTo>
                  <a:pt x="40" y="18"/>
                  <a:pt x="40" y="19"/>
                  <a:pt x="40" y="19"/>
                </a:cubicBezTo>
                <a:cubicBezTo>
                  <a:pt x="40" y="19"/>
                  <a:pt x="40" y="19"/>
                  <a:pt x="40" y="19"/>
                </a:cubicBezTo>
                <a:cubicBezTo>
                  <a:pt x="42" y="19"/>
                  <a:pt x="43" y="19"/>
                  <a:pt x="45" y="18"/>
                </a:cubicBezTo>
                <a:cubicBezTo>
                  <a:pt x="44" y="18"/>
                  <a:pt x="43" y="17"/>
                  <a:pt x="42" y="17"/>
                </a:cubicBezTo>
                <a:cubicBezTo>
                  <a:pt x="42" y="17"/>
                  <a:pt x="41" y="17"/>
                  <a:pt x="40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15" name="Freeform 712"/>
          <p:cNvSpPr/>
          <p:nvPr/>
        </p:nvSpPr>
        <p:spPr bwMode="auto">
          <a:xfrm>
            <a:off x="8004588" y="2684517"/>
            <a:ext cx="1007296" cy="546594"/>
          </a:xfrm>
          <a:custGeom>
            <a:avLst/>
            <a:gdLst>
              <a:gd name="T0" fmla="*/ 22 w 109"/>
              <a:gd name="T1" fmla="*/ 54 h 59"/>
              <a:gd name="T2" fmla="*/ 26 w 109"/>
              <a:gd name="T3" fmla="*/ 48 h 59"/>
              <a:gd name="T4" fmla="*/ 35 w 109"/>
              <a:gd name="T5" fmla="*/ 43 h 59"/>
              <a:gd name="T6" fmla="*/ 48 w 109"/>
              <a:gd name="T7" fmla="*/ 49 h 59"/>
              <a:gd name="T8" fmla="*/ 53 w 109"/>
              <a:gd name="T9" fmla="*/ 55 h 59"/>
              <a:gd name="T10" fmla="*/ 55 w 109"/>
              <a:gd name="T11" fmla="*/ 57 h 59"/>
              <a:gd name="T12" fmla="*/ 61 w 109"/>
              <a:gd name="T13" fmla="*/ 57 h 59"/>
              <a:gd name="T14" fmla="*/ 66 w 109"/>
              <a:gd name="T15" fmla="*/ 53 h 59"/>
              <a:gd name="T16" fmla="*/ 72 w 109"/>
              <a:gd name="T17" fmla="*/ 53 h 59"/>
              <a:gd name="T18" fmla="*/ 85 w 109"/>
              <a:gd name="T19" fmla="*/ 52 h 59"/>
              <a:gd name="T20" fmla="*/ 89 w 109"/>
              <a:gd name="T21" fmla="*/ 45 h 59"/>
              <a:gd name="T22" fmla="*/ 95 w 109"/>
              <a:gd name="T23" fmla="*/ 41 h 59"/>
              <a:gd name="T24" fmla="*/ 100 w 109"/>
              <a:gd name="T25" fmla="*/ 36 h 59"/>
              <a:gd name="T26" fmla="*/ 104 w 109"/>
              <a:gd name="T27" fmla="*/ 33 h 59"/>
              <a:gd name="T28" fmla="*/ 108 w 109"/>
              <a:gd name="T29" fmla="*/ 27 h 59"/>
              <a:gd name="T30" fmla="*/ 103 w 109"/>
              <a:gd name="T31" fmla="*/ 25 h 59"/>
              <a:gd name="T32" fmla="*/ 99 w 109"/>
              <a:gd name="T33" fmla="*/ 20 h 59"/>
              <a:gd name="T34" fmla="*/ 92 w 109"/>
              <a:gd name="T35" fmla="*/ 19 h 59"/>
              <a:gd name="T36" fmla="*/ 84 w 109"/>
              <a:gd name="T37" fmla="*/ 11 h 59"/>
              <a:gd name="T38" fmla="*/ 81 w 109"/>
              <a:gd name="T39" fmla="*/ 5 h 59"/>
              <a:gd name="T40" fmla="*/ 72 w 109"/>
              <a:gd name="T41" fmla="*/ 10 h 59"/>
              <a:gd name="T42" fmla="*/ 70 w 109"/>
              <a:gd name="T43" fmla="*/ 7 h 59"/>
              <a:gd name="T44" fmla="*/ 69 w 109"/>
              <a:gd name="T45" fmla="*/ 7 h 59"/>
              <a:gd name="T46" fmla="*/ 66 w 109"/>
              <a:gd name="T47" fmla="*/ 6 h 59"/>
              <a:gd name="T48" fmla="*/ 62 w 109"/>
              <a:gd name="T49" fmla="*/ 1 h 59"/>
              <a:gd name="T50" fmla="*/ 58 w 109"/>
              <a:gd name="T51" fmla="*/ 3 h 59"/>
              <a:gd name="T52" fmla="*/ 50 w 109"/>
              <a:gd name="T53" fmla="*/ 5 h 59"/>
              <a:gd name="T54" fmla="*/ 45 w 109"/>
              <a:gd name="T55" fmla="*/ 7 h 59"/>
              <a:gd name="T56" fmla="*/ 39 w 109"/>
              <a:gd name="T57" fmla="*/ 7 h 59"/>
              <a:gd name="T58" fmla="*/ 41 w 109"/>
              <a:gd name="T59" fmla="*/ 9 h 59"/>
              <a:gd name="T60" fmla="*/ 38 w 109"/>
              <a:gd name="T61" fmla="*/ 13 h 59"/>
              <a:gd name="T62" fmla="*/ 37 w 109"/>
              <a:gd name="T63" fmla="*/ 16 h 59"/>
              <a:gd name="T64" fmla="*/ 38 w 109"/>
              <a:gd name="T65" fmla="*/ 21 h 59"/>
              <a:gd name="T66" fmla="*/ 32 w 109"/>
              <a:gd name="T67" fmla="*/ 20 h 59"/>
              <a:gd name="T68" fmla="*/ 28 w 109"/>
              <a:gd name="T69" fmla="*/ 20 h 59"/>
              <a:gd name="T70" fmla="*/ 22 w 109"/>
              <a:gd name="T71" fmla="*/ 22 h 59"/>
              <a:gd name="T72" fmla="*/ 18 w 109"/>
              <a:gd name="T73" fmla="*/ 18 h 59"/>
              <a:gd name="T74" fmla="*/ 11 w 109"/>
              <a:gd name="T75" fmla="*/ 19 h 59"/>
              <a:gd name="T76" fmla="*/ 6 w 109"/>
              <a:gd name="T77" fmla="*/ 22 h 59"/>
              <a:gd name="T78" fmla="*/ 3 w 109"/>
              <a:gd name="T79" fmla="*/ 22 h 59"/>
              <a:gd name="T80" fmla="*/ 2 w 109"/>
              <a:gd name="T81" fmla="*/ 28 h 59"/>
              <a:gd name="T82" fmla="*/ 3 w 109"/>
              <a:gd name="T83" fmla="*/ 33 h 59"/>
              <a:gd name="T84" fmla="*/ 8 w 109"/>
              <a:gd name="T85" fmla="*/ 38 h 59"/>
              <a:gd name="T86" fmla="*/ 18 w 109"/>
              <a:gd name="T87" fmla="*/ 37 h 59"/>
              <a:gd name="T88" fmla="*/ 22 w 109"/>
              <a:gd name="T89" fmla="*/ 44 h 59"/>
              <a:gd name="T90" fmla="*/ 10 w 109"/>
              <a:gd name="T91" fmla="*/ 46 h 59"/>
              <a:gd name="T92" fmla="*/ 13 w 109"/>
              <a:gd name="T93" fmla="*/ 51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9" h="59">
                <a:moveTo>
                  <a:pt x="16" y="55"/>
                </a:moveTo>
                <a:cubicBezTo>
                  <a:pt x="18" y="54"/>
                  <a:pt x="20" y="53"/>
                  <a:pt x="22" y="54"/>
                </a:cubicBezTo>
                <a:cubicBezTo>
                  <a:pt x="22" y="54"/>
                  <a:pt x="26" y="59"/>
                  <a:pt x="26" y="57"/>
                </a:cubicBezTo>
                <a:cubicBezTo>
                  <a:pt x="26" y="54"/>
                  <a:pt x="26" y="51"/>
                  <a:pt x="26" y="48"/>
                </a:cubicBezTo>
                <a:cubicBezTo>
                  <a:pt x="26" y="44"/>
                  <a:pt x="25" y="44"/>
                  <a:pt x="29" y="43"/>
                </a:cubicBezTo>
                <a:cubicBezTo>
                  <a:pt x="31" y="42"/>
                  <a:pt x="33" y="41"/>
                  <a:pt x="35" y="43"/>
                </a:cubicBezTo>
                <a:cubicBezTo>
                  <a:pt x="37" y="45"/>
                  <a:pt x="39" y="46"/>
                  <a:pt x="41" y="48"/>
                </a:cubicBezTo>
                <a:cubicBezTo>
                  <a:pt x="43" y="50"/>
                  <a:pt x="46" y="49"/>
                  <a:pt x="48" y="49"/>
                </a:cubicBezTo>
                <a:cubicBezTo>
                  <a:pt x="51" y="48"/>
                  <a:pt x="51" y="51"/>
                  <a:pt x="53" y="52"/>
                </a:cubicBezTo>
                <a:cubicBezTo>
                  <a:pt x="53" y="52"/>
                  <a:pt x="52" y="54"/>
                  <a:pt x="53" y="55"/>
                </a:cubicBezTo>
                <a:cubicBezTo>
                  <a:pt x="53" y="55"/>
                  <a:pt x="54" y="55"/>
                  <a:pt x="54" y="55"/>
                </a:cubicBezTo>
                <a:cubicBezTo>
                  <a:pt x="55" y="56"/>
                  <a:pt x="55" y="57"/>
                  <a:pt x="55" y="57"/>
                </a:cubicBezTo>
                <a:cubicBezTo>
                  <a:pt x="55" y="58"/>
                  <a:pt x="57" y="57"/>
                  <a:pt x="58" y="57"/>
                </a:cubicBezTo>
                <a:cubicBezTo>
                  <a:pt x="60" y="58"/>
                  <a:pt x="60" y="58"/>
                  <a:pt x="61" y="57"/>
                </a:cubicBezTo>
                <a:cubicBezTo>
                  <a:pt x="62" y="56"/>
                  <a:pt x="63" y="55"/>
                  <a:pt x="64" y="54"/>
                </a:cubicBezTo>
                <a:cubicBezTo>
                  <a:pt x="64" y="54"/>
                  <a:pt x="65" y="53"/>
                  <a:pt x="66" y="53"/>
                </a:cubicBezTo>
                <a:cubicBezTo>
                  <a:pt x="67" y="52"/>
                  <a:pt x="66" y="52"/>
                  <a:pt x="68" y="52"/>
                </a:cubicBezTo>
                <a:cubicBezTo>
                  <a:pt x="70" y="52"/>
                  <a:pt x="71" y="53"/>
                  <a:pt x="72" y="53"/>
                </a:cubicBezTo>
                <a:cubicBezTo>
                  <a:pt x="72" y="49"/>
                  <a:pt x="78" y="52"/>
                  <a:pt x="80" y="52"/>
                </a:cubicBezTo>
                <a:cubicBezTo>
                  <a:pt x="82" y="52"/>
                  <a:pt x="83" y="51"/>
                  <a:pt x="85" y="52"/>
                </a:cubicBezTo>
                <a:cubicBezTo>
                  <a:pt x="87" y="52"/>
                  <a:pt x="88" y="53"/>
                  <a:pt x="90" y="54"/>
                </a:cubicBezTo>
                <a:cubicBezTo>
                  <a:pt x="91" y="51"/>
                  <a:pt x="91" y="47"/>
                  <a:pt x="89" y="45"/>
                </a:cubicBezTo>
                <a:cubicBezTo>
                  <a:pt x="90" y="44"/>
                  <a:pt x="92" y="44"/>
                  <a:pt x="93" y="44"/>
                </a:cubicBezTo>
                <a:cubicBezTo>
                  <a:pt x="96" y="43"/>
                  <a:pt x="95" y="43"/>
                  <a:pt x="95" y="41"/>
                </a:cubicBezTo>
                <a:cubicBezTo>
                  <a:pt x="95" y="40"/>
                  <a:pt x="96" y="38"/>
                  <a:pt x="97" y="37"/>
                </a:cubicBezTo>
                <a:cubicBezTo>
                  <a:pt x="97" y="35"/>
                  <a:pt x="98" y="36"/>
                  <a:pt x="100" y="36"/>
                </a:cubicBezTo>
                <a:cubicBezTo>
                  <a:pt x="102" y="36"/>
                  <a:pt x="102" y="37"/>
                  <a:pt x="104" y="36"/>
                </a:cubicBezTo>
                <a:cubicBezTo>
                  <a:pt x="105" y="36"/>
                  <a:pt x="104" y="34"/>
                  <a:pt x="104" y="33"/>
                </a:cubicBezTo>
                <a:cubicBezTo>
                  <a:pt x="105" y="30"/>
                  <a:pt x="106" y="32"/>
                  <a:pt x="107" y="31"/>
                </a:cubicBezTo>
                <a:cubicBezTo>
                  <a:pt x="107" y="30"/>
                  <a:pt x="109" y="28"/>
                  <a:pt x="108" y="27"/>
                </a:cubicBezTo>
                <a:cubicBezTo>
                  <a:pt x="108" y="27"/>
                  <a:pt x="107" y="25"/>
                  <a:pt x="106" y="26"/>
                </a:cubicBezTo>
                <a:cubicBezTo>
                  <a:pt x="106" y="27"/>
                  <a:pt x="103" y="26"/>
                  <a:pt x="103" y="25"/>
                </a:cubicBezTo>
                <a:cubicBezTo>
                  <a:pt x="102" y="24"/>
                  <a:pt x="101" y="24"/>
                  <a:pt x="101" y="23"/>
                </a:cubicBezTo>
                <a:cubicBezTo>
                  <a:pt x="100" y="22"/>
                  <a:pt x="101" y="21"/>
                  <a:pt x="99" y="20"/>
                </a:cubicBezTo>
                <a:cubicBezTo>
                  <a:pt x="97" y="20"/>
                  <a:pt x="96" y="23"/>
                  <a:pt x="93" y="21"/>
                </a:cubicBezTo>
                <a:cubicBezTo>
                  <a:pt x="92" y="21"/>
                  <a:pt x="93" y="19"/>
                  <a:pt x="92" y="19"/>
                </a:cubicBezTo>
                <a:cubicBezTo>
                  <a:pt x="91" y="19"/>
                  <a:pt x="90" y="21"/>
                  <a:pt x="90" y="21"/>
                </a:cubicBezTo>
                <a:cubicBezTo>
                  <a:pt x="88" y="18"/>
                  <a:pt x="86" y="14"/>
                  <a:pt x="84" y="11"/>
                </a:cubicBezTo>
                <a:cubicBezTo>
                  <a:pt x="84" y="10"/>
                  <a:pt x="82" y="9"/>
                  <a:pt x="81" y="8"/>
                </a:cubicBezTo>
                <a:cubicBezTo>
                  <a:pt x="80" y="7"/>
                  <a:pt x="81" y="6"/>
                  <a:pt x="81" y="5"/>
                </a:cubicBezTo>
                <a:cubicBezTo>
                  <a:pt x="79" y="6"/>
                  <a:pt x="75" y="7"/>
                  <a:pt x="75" y="9"/>
                </a:cubicBezTo>
                <a:cubicBezTo>
                  <a:pt x="74" y="9"/>
                  <a:pt x="73" y="9"/>
                  <a:pt x="72" y="10"/>
                </a:cubicBezTo>
                <a:cubicBezTo>
                  <a:pt x="72" y="8"/>
                  <a:pt x="72" y="8"/>
                  <a:pt x="73" y="7"/>
                </a:cubicBezTo>
                <a:cubicBezTo>
                  <a:pt x="72" y="8"/>
                  <a:pt x="71" y="7"/>
                  <a:pt x="70" y="7"/>
                </a:cubicBezTo>
                <a:cubicBezTo>
                  <a:pt x="70" y="7"/>
                  <a:pt x="70" y="7"/>
                  <a:pt x="70" y="7"/>
                </a:cubicBezTo>
                <a:cubicBezTo>
                  <a:pt x="70" y="7"/>
                  <a:pt x="70" y="7"/>
                  <a:pt x="69" y="7"/>
                </a:cubicBezTo>
                <a:cubicBezTo>
                  <a:pt x="69" y="6"/>
                  <a:pt x="69" y="6"/>
                  <a:pt x="69" y="5"/>
                </a:cubicBezTo>
                <a:cubicBezTo>
                  <a:pt x="68" y="7"/>
                  <a:pt x="66" y="7"/>
                  <a:pt x="66" y="6"/>
                </a:cubicBezTo>
                <a:cubicBezTo>
                  <a:pt x="66" y="6"/>
                  <a:pt x="66" y="2"/>
                  <a:pt x="66" y="2"/>
                </a:cubicBezTo>
                <a:cubicBezTo>
                  <a:pt x="65" y="1"/>
                  <a:pt x="63" y="2"/>
                  <a:pt x="62" y="1"/>
                </a:cubicBezTo>
                <a:cubicBezTo>
                  <a:pt x="61" y="0"/>
                  <a:pt x="60" y="1"/>
                  <a:pt x="59" y="2"/>
                </a:cubicBezTo>
                <a:cubicBezTo>
                  <a:pt x="58" y="2"/>
                  <a:pt x="59" y="3"/>
                  <a:pt x="58" y="3"/>
                </a:cubicBezTo>
                <a:cubicBezTo>
                  <a:pt x="57" y="3"/>
                  <a:pt x="56" y="3"/>
                  <a:pt x="55" y="4"/>
                </a:cubicBezTo>
                <a:cubicBezTo>
                  <a:pt x="54" y="4"/>
                  <a:pt x="51" y="4"/>
                  <a:pt x="50" y="5"/>
                </a:cubicBezTo>
                <a:cubicBezTo>
                  <a:pt x="50" y="5"/>
                  <a:pt x="48" y="6"/>
                  <a:pt x="47" y="6"/>
                </a:cubicBezTo>
                <a:cubicBezTo>
                  <a:pt x="46" y="7"/>
                  <a:pt x="46" y="6"/>
                  <a:pt x="45" y="7"/>
                </a:cubicBezTo>
                <a:cubicBezTo>
                  <a:pt x="44" y="7"/>
                  <a:pt x="44" y="7"/>
                  <a:pt x="43" y="8"/>
                </a:cubicBezTo>
                <a:cubicBezTo>
                  <a:pt x="42" y="7"/>
                  <a:pt x="40" y="7"/>
                  <a:pt x="39" y="7"/>
                </a:cubicBezTo>
                <a:cubicBezTo>
                  <a:pt x="39" y="8"/>
                  <a:pt x="39" y="8"/>
                  <a:pt x="39" y="9"/>
                </a:cubicBezTo>
                <a:cubicBezTo>
                  <a:pt x="40" y="9"/>
                  <a:pt x="40" y="9"/>
                  <a:pt x="41" y="9"/>
                </a:cubicBezTo>
                <a:cubicBezTo>
                  <a:pt x="38" y="10"/>
                  <a:pt x="41" y="10"/>
                  <a:pt x="42" y="11"/>
                </a:cubicBezTo>
                <a:cubicBezTo>
                  <a:pt x="41" y="12"/>
                  <a:pt x="39" y="11"/>
                  <a:pt x="38" y="13"/>
                </a:cubicBezTo>
                <a:cubicBezTo>
                  <a:pt x="38" y="13"/>
                  <a:pt x="39" y="14"/>
                  <a:pt x="39" y="15"/>
                </a:cubicBezTo>
                <a:cubicBezTo>
                  <a:pt x="39" y="15"/>
                  <a:pt x="37" y="16"/>
                  <a:pt x="37" y="16"/>
                </a:cubicBezTo>
                <a:cubicBezTo>
                  <a:pt x="37" y="17"/>
                  <a:pt x="39" y="19"/>
                  <a:pt x="41" y="19"/>
                </a:cubicBezTo>
                <a:cubicBezTo>
                  <a:pt x="41" y="20"/>
                  <a:pt x="39" y="23"/>
                  <a:pt x="38" y="21"/>
                </a:cubicBezTo>
                <a:cubicBezTo>
                  <a:pt x="36" y="21"/>
                  <a:pt x="36" y="23"/>
                  <a:pt x="35" y="22"/>
                </a:cubicBezTo>
                <a:cubicBezTo>
                  <a:pt x="33" y="22"/>
                  <a:pt x="33" y="20"/>
                  <a:pt x="32" y="20"/>
                </a:cubicBezTo>
                <a:cubicBezTo>
                  <a:pt x="31" y="19"/>
                  <a:pt x="30" y="21"/>
                  <a:pt x="30" y="21"/>
                </a:cubicBezTo>
                <a:cubicBezTo>
                  <a:pt x="30" y="21"/>
                  <a:pt x="28" y="19"/>
                  <a:pt x="28" y="20"/>
                </a:cubicBezTo>
                <a:cubicBezTo>
                  <a:pt x="28" y="21"/>
                  <a:pt x="25" y="22"/>
                  <a:pt x="24" y="21"/>
                </a:cubicBezTo>
                <a:cubicBezTo>
                  <a:pt x="23" y="21"/>
                  <a:pt x="22" y="19"/>
                  <a:pt x="22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0"/>
                  <a:pt x="20" y="18"/>
                  <a:pt x="18" y="18"/>
                </a:cubicBezTo>
                <a:cubicBezTo>
                  <a:pt x="16" y="18"/>
                  <a:pt x="15" y="16"/>
                  <a:pt x="14" y="18"/>
                </a:cubicBezTo>
                <a:cubicBezTo>
                  <a:pt x="13" y="17"/>
                  <a:pt x="12" y="17"/>
                  <a:pt x="11" y="19"/>
                </a:cubicBezTo>
                <a:cubicBezTo>
                  <a:pt x="10" y="20"/>
                  <a:pt x="9" y="19"/>
                  <a:pt x="8" y="20"/>
                </a:cubicBezTo>
                <a:cubicBezTo>
                  <a:pt x="8" y="21"/>
                  <a:pt x="7" y="22"/>
                  <a:pt x="6" y="22"/>
                </a:cubicBezTo>
                <a:cubicBezTo>
                  <a:pt x="7" y="23"/>
                  <a:pt x="7" y="24"/>
                  <a:pt x="6" y="25"/>
                </a:cubicBezTo>
                <a:cubicBezTo>
                  <a:pt x="5" y="26"/>
                  <a:pt x="4" y="23"/>
                  <a:pt x="3" y="22"/>
                </a:cubicBezTo>
                <a:cubicBezTo>
                  <a:pt x="3" y="24"/>
                  <a:pt x="2" y="24"/>
                  <a:pt x="2" y="25"/>
                </a:cubicBezTo>
                <a:cubicBezTo>
                  <a:pt x="2" y="26"/>
                  <a:pt x="2" y="28"/>
                  <a:pt x="2" y="28"/>
                </a:cubicBezTo>
                <a:cubicBezTo>
                  <a:pt x="1" y="29"/>
                  <a:pt x="0" y="31"/>
                  <a:pt x="2" y="31"/>
                </a:cubicBezTo>
                <a:cubicBezTo>
                  <a:pt x="2" y="31"/>
                  <a:pt x="2" y="33"/>
                  <a:pt x="3" y="33"/>
                </a:cubicBezTo>
                <a:cubicBezTo>
                  <a:pt x="5" y="31"/>
                  <a:pt x="7" y="36"/>
                  <a:pt x="7" y="37"/>
                </a:cubicBezTo>
                <a:cubicBezTo>
                  <a:pt x="5" y="37"/>
                  <a:pt x="5" y="38"/>
                  <a:pt x="8" y="38"/>
                </a:cubicBezTo>
                <a:cubicBezTo>
                  <a:pt x="10" y="37"/>
                  <a:pt x="12" y="35"/>
                  <a:pt x="13" y="36"/>
                </a:cubicBezTo>
                <a:cubicBezTo>
                  <a:pt x="15" y="37"/>
                  <a:pt x="17" y="35"/>
                  <a:pt x="18" y="37"/>
                </a:cubicBezTo>
                <a:cubicBezTo>
                  <a:pt x="19" y="39"/>
                  <a:pt x="22" y="41"/>
                  <a:pt x="22" y="43"/>
                </a:cubicBezTo>
                <a:cubicBezTo>
                  <a:pt x="22" y="42"/>
                  <a:pt x="22" y="44"/>
                  <a:pt x="22" y="44"/>
                </a:cubicBezTo>
                <a:cubicBezTo>
                  <a:pt x="21" y="43"/>
                  <a:pt x="10" y="42"/>
                  <a:pt x="14" y="46"/>
                </a:cubicBezTo>
                <a:cubicBezTo>
                  <a:pt x="12" y="46"/>
                  <a:pt x="11" y="46"/>
                  <a:pt x="10" y="46"/>
                </a:cubicBezTo>
                <a:cubicBezTo>
                  <a:pt x="11" y="46"/>
                  <a:pt x="12" y="47"/>
                  <a:pt x="12" y="48"/>
                </a:cubicBezTo>
                <a:cubicBezTo>
                  <a:pt x="13" y="49"/>
                  <a:pt x="13" y="50"/>
                  <a:pt x="13" y="51"/>
                </a:cubicBezTo>
                <a:cubicBezTo>
                  <a:pt x="16" y="54"/>
                  <a:pt x="17" y="51"/>
                  <a:pt x="16" y="55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16" name="Freeform 713"/>
          <p:cNvSpPr>
            <a:spLocks noEditPoints="1"/>
          </p:cNvSpPr>
          <p:nvPr/>
        </p:nvSpPr>
        <p:spPr bwMode="auto">
          <a:xfrm>
            <a:off x="8004588" y="2684517"/>
            <a:ext cx="1007296" cy="546594"/>
          </a:xfrm>
          <a:custGeom>
            <a:avLst/>
            <a:gdLst>
              <a:gd name="T0" fmla="*/ 54 w 109"/>
              <a:gd name="T1" fmla="*/ 56 h 59"/>
              <a:gd name="T2" fmla="*/ 48 w 109"/>
              <a:gd name="T3" fmla="*/ 49 h 59"/>
              <a:gd name="T4" fmla="*/ 29 w 109"/>
              <a:gd name="T5" fmla="*/ 43 h 59"/>
              <a:gd name="T6" fmla="*/ 22 w 109"/>
              <a:gd name="T7" fmla="*/ 55 h 59"/>
              <a:gd name="T8" fmla="*/ 13 w 109"/>
              <a:gd name="T9" fmla="*/ 51 h 59"/>
              <a:gd name="T10" fmla="*/ 12 w 109"/>
              <a:gd name="T11" fmla="*/ 44 h 59"/>
              <a:gd name="T12" fmla="*/ 13 w 109"/>
              <a:gd name="T13" fmla="*/ 37 h 59"/>
              <a:gd name="T14" fmla="*/ 4 w 109"/>
              <a:gd name="T15" fmla="*/ 34 h 59"/>
              <a:gd name="T16" fmla="*/ 1 w 109"/>
              <a:gd name="T17" fmla="*/ 27 h 59"/>
              <a:gd name="T18" fmla="*/ 6 w 109"/>
              <a:gd name="T19" fmla="*/ 24 h 59"/>
              <a:gd name="T20" fmla="*/ 10 w 109"/>
              <a:gd name="T21" fmla="*/ 18 h 59"/>
              <a:gd name="T22" fmla="*/ 22 w 109"/>
              <a:gd name="T23" fmla="*/ 20 h 59"/>
              <a:gd name="T24" fmla="*/ 30 w 109"/>
              <a:gd name="T25" fmla="*/ 20 h 59"/>
              <a:gd name="T26" fmla="*/ 35 w 109"/>
              <a:gd name="T27" fmla="*/ 21 h 59"/>
              <a:gd name="T28" fmla="*/ 37 w 109"/>
              <a:gd name="T29" fmla="*/ 15 h 59"/>
              <a:gd name="T30" fmla="*/ 39 w 109"/>
              <a:gd name="T31" fmla="*/ 10 h 59"/>
              <a:gd name="T32" fmla="*/ 43 w 109"/>
              <a:gd name="T33" fmla="*/ 7 h 59"/>
              <a:gd name="T34" fmla="*/ 55 w 109"/>
              <a:gd name="T35" fmla="*/ 3 h 59"/>
              <a:gd name="T36" fmla="*/ 67 w 109"/>
              <a:gd name="T37" fmla="*/ 6 h 59"/>
              <a:gd name="T38" fmla="*/ 72 w 109"/>
              <a:gd name="T39" fmla="*/ 6 h 59"/>
              <a:gd name="T40" fmla="*/ 81 w 109"/>
              <a:gd name="T41" fmla="*/ 5 h 59"/>
              <a:gd name="T42" fmla="*/ 90 w 109"/>
              <a:gd name="T43" fmla="*/ 20 h 59"/>
              <a:gd name="T44" fmla="*/ 101 w 109"/>
              <a:gd name="T45" fmla="*/ 22 h 59"/>
              <a:gd name="T46" fmla="*/ 109 w 109"/>
              <a:gd name="T47" fmla="*/ 27 h 59"/>
              <a:gd name="T48" fmla="*/ 101 w 109"/>
              <a:gd name="T49" fmla="*/ 37 h 59"/>
              <a:gd name="T50" fmla="*/ 96 w 109"/>
              <a:gd name="T51" fmla="*/ 41 h 59"/>
              <a:gd name="T52" fmla="*/ 85 w 109"/>
              <a:gd name="T53" fmla="*/ 52 h 59"/>
              <a:gd name="T54" fmla="*/ 72 w 109"/>
              <a:gd name="T55" fmla="*/ 54 h 59"/>
              <a:gd name="T56" fmla="*/ 64 w 109"/>
              <a:gd name="T57" fmla="*/ 55 h 59"/>
              <a:gd name="T58" fmla="*/ 59 w 109"/>
              <a:gd name="T59" fmla="*/ 57 h 59"/>
              <a:gd name="T60" fmla="*/ 66 w 109"/>
              <a:gd name="T61" fmla="*/ 52 h 59"/>
              <a:gd name="T62" fmla="*/ 80 w 109"/>
              <a:gd name="T63" fmla="*/ 51 h 59"/>
              <a:gd name="T64" fmla="*/ 94 w 109"/>
              <a:gd name="T65" fmla="*/ 43 h 59"/>
              <a:gd name="T66" fmla="*/ 99 w 109"/>
              <a:gd name="T67" fmla="*/ 35 h 59"/>
              <a:gd name="T68" fmla="*/ 106 w 109"/>
              <a:gd name="T69" fmla="*/ 31 h 59"/>
              <a:gd name="T70" fmla="*/ 106 w 109"/>
              <a:gd name="T71" fmla="*/ 27 h 59"/>
              <a:gd name="T72" fmla="*/ 95 w 109"/>
              <a:gd name="T73" fmla="*/ 22 h 59"/>
              <a:gd name="T74" fmla="*/ 89 w 109"/>
              <a:gd name="T75" fmla="*/ 21 h 59"/>
              <a:gd name="T76" fmla="*/ 75 w 109"/>
              <a:gd name="T77" fmla="*/ 10 h 59"/>
              <a:gd name="T78" fmla="*/ 71 w 109"/>
              <a:gd name="T79" fmla="*/ 8 h 59"/>
              <a:gd name="T80" fmla="*/ 66 w 109"/>
              <a:gd name="T81" fmla="*/ 6 h 59"/>
              <a:gd name="T82" fmla="*/ 62 w 109"/>
              <a:gd name="T83" fmla="*/ 2 h 59"/>
              <a:gd name="T84" fmla="*/ 47 w 109"/>
              <a:gd name="T85" fmla="*/ 7 h 59"/>
              <a:gd name="T86" fmla="*/ 41 w 109"/>
              <a:gd name="T87" fmla="*/ 8 h 59"/>
              <a:gd name="T88" fmla="*/ 41 w 109"/>
              <a:gd name="T89" fmla="*/ 10 h 59"/>
              <a:gd name="T90" fmla="*/ 40 w 109"/>
              <a:gd name="T91" fmla="*/ 15 h 59"/>
              <a:gd name="T92" fmla="*/ 37 w 109"/>
              <a:gd name="T93" fmla="*/ 22 h 59"/>
              <a:gd name="T94" fmla="*/ 30 w 109"/>
              <a:gd name="T95" fmla="*/ 21 h 59"/>
              <a:gd name="T96" fmla="*/ 23 w 109"/>
              <a:gd name="T97" fmla="*/ 22 h 59"/>
              <a:gd name="T98" fmla="*/ 16 w 109"/>
              <a:gd name="T99" fmla="*/ 18 h 59"/>
              <a:gd name="T100" fmla="*/ 9 w 109"/>
              <a:gd name="T101" fmla="*/ 20 h 59"/>
              <a:gd name="T102" fmla="*/ 2 w 109"/>
              <a:gd name="T103" fmla="*/ 25 h 59"/>
              <a:gd name="T104" fmla="*/ 4 w 109"/>
              <a:gd name="T105" fmla="*/ 32 h 59"/>
              <a:gd name="T106" fmla="*/ 21 w 109"/>
              <a:gd name="T107" fmla="*/ 39 h 59"/>
              <a:gd name="T108" fmla="*/ 16 w 109"/>
              <a:gd name="T109" fmla="*/ 44 h 59"/>
              <a:gd name="T110" fmla="*/ 14 w 109"/>
              <a:gd name="T111" fmla="*/ 50 h 59"/>
              <a:gd name="T112" fmla="*/ 25 w 109"/>
              <a:gd name="T113" fmla="*/ 53 h 59"/>
              <a:gd name="T114" fmla="*/ 41 w 109"/>
              <a:gd name="T115" fmla="*/ 48 h 59"/>
              <a:gd name="T116" fmla="*/ 54 w 109"/>
              <a:gd name="T117" fmla="*/ 52 h 59"/>
              <a:gd name="T118" fmla="*/ 55 w 109"/>
              <a:gd name="T119" fmla="*/ 57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9" h="59">
                <a:moveTo>
                  <a:pt x="59" y="59"/>
                </a:moveTo>
                <a:cubicBezTo>
                  <a:pt x="59" y="59"/>
                  <a:pt x="58" y="58"/>
                  <a:pt x="57" y="58"/>
                </a:cubicBezTo>
                <a:cubicBezTo>
                  <a:pt x="57" y="58"/>
                  <a:pt x="57" y="58"/>
                  <a:pt x="56" y="58"/>
                </a:cubicBezTo>
                <a:cubicBezTo>
                  <a:pt x="56" y="58"/>
                  <a:pt x="56" y="58"/>
                  <a:pt x="55" y="58"/>
                </a:cubicBezTo>
                <a:cubicBezTo>
                  <a:pt x="54" y="58"/>
                  <a:pt x="54" y="58"/>
                  <a:pt x="54" y="57"/>
                </a:cubicBezTo>
                <a:cubicBezTo>
                  <a:pt x="54" y="57"/>
                  <a:pt x="54" y="57"/>
                  <a:pt x="54" y="57"/>
                </a:cubicBezTo>
                <a:cubicBezTo>
                  <a:pt x="54" y="57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3" y="56"/>
                  <a:pt x="53" y="56"/>
                  <a:pt x="53" y="56"/>
                </a:cubicBezTo>
                <a:cubicBezTo>
                  <a:pt x="53" y="56"/>
                  <a:pt x="52" y="56"/>
                  <a:pt x="52" y="55"/>
                </a:cubicBezTo>
                <a:cubicBezTo>
                  <a:pt x="52" y="55"/>
                  <a:pt x="52" y="53"/>
                  <a:pt x="52" y="52"/>
                </a:cubicBezTo>
                <a:cubicBezTo>
                  <a:pt x="52" y="52"/>
                  <a:pt x="52" y="52"/>
                  <a:pt x="52" y="52"/>
                </a:cubicBezTo>
                <a:cubicBezTo>
                  <a:pt x="52" y="52"/>
                  <a:pt x="51" y="51"/>
                  <a:pt x="51" y="51"/>
                </a:cubicBezTo>
                <a:cubicBezTo>
                  <a:pt x="50" y="50"/>
                  <a:pt x="49" y="49"/>
                  <a:pt x="48" y="49"/>
                </a:cubicBezTo>
                <a:cubicBezTo>
                  <a:pt x="48" y="49"/>
                  <a:pt x="47" y="49"/>
                  <a:pt x="47" y="50"/>
                </a:cubicBezTo>
                <a:cubicBezTo>
                  <a:pt x="46" y="50"/>
                  <a:pt x="44" y="50"/>
                  <a:pt x="43" y="50"/>
                </a:cubicBezTo>
                <a:cubicBezTo>
                  <a:pt x="42" y="50"/>
                  <a:pt x="41" y="50"/>
                  <a:pt x="40" y="49"/>
                </a:cubicBezTo>
                <a:cubicBezTo>
                  <a:pt x="40" y="48"/>
                  <a:pt x="40" y="48"/>
                  <a:pt x="40" y="48"/>
                </a:cubicBezTo>
                <a:cubicBezTo>
                  <a:pt x="38" y="46"/>
                  <a:pt x="36" y="45"/>
                  <a:pt x="35" y="43"/>
                </a:cubicBezTo>
                <a:cubicBezTo>
                  <a:pt x="33" y="42"/>
                  <a:pt x="32" y="42"/>
                  <a:pt x="30" y="43"/>
                </a:cubicBezTo>
                <a:cubicBezTo>
                  <a:pt x="30" y="43"/>
                  <a:pt x="29" y="43"/>
                  <a:pt x="29" y="43"/>
                </a:cubicBezTo>
                <a:cubicBezTo>
                  <a:pt x="26" y="44"/>
                  <a:pt x="26" y="44"/>
                  <a:pt x="26" y="47"/>
                </a:cubicBezTo>
                <a:cubicBezTo>
                  <a:pt x="26" y="47"/>
                  <a:pt x="26" y="47"/>
                  <a:pt x="26" y="48"/>
                </a:cubicBezTo>
                <a:cubicBezTo>
                  <a:pt x="26" y="50"/>
                  <a:pt x="26" y="52"/>
                  <a:pt x="27" y="53"/>
                </a:cubicBezTo>
                <a:cubicBezTo>
                  <a:pt x="27" y="57"/>
                  <a:pt x="27" y="57"/>
                  <a:pt x="27" y="57"/>
                </a:cubicBezTo>
                <a:cubicBezTo>
                  <a:pt x="27" y="57"/>
                  <a:pt x="26" y="58"/>
                  <a:pt x="26" y="58"/>
                </a:cubicBezTo>
                <a:cubicBezTo>
                  <a:pt x="26" y="58"/>
                  <a:pt x="26" y="58"/>
                  <a:pt x="26" y="58"/>
                </a:cubicBezTo>
                <a:cubicBezTo>
                  <a:pt x="25" y="58"/>
                  <a:pt x="22" y="56"/>
                  <a:pt x="22" y="55"/>
                </a:cubicBezTo>
                <a:cubicBezTo>
                  <a:pt x="20" y="54"/>
                  <a:pt x="18" y="55"/>
                  <a:pt x="17" y="56"/>
                </a:cubicBezTo>
                <a:cubicBezTo>
                  <a:pt x="15" y="57"/>
                  <a:pt x="15" y="57"/>
                  <a:pt x="15" y="57"/>
                </a:cubicBezTo>
                <a:cubicBezTo>
                  <a:pt x="16" y="55"/>
                  <a:pt x="16" y="55"/>
                  <a:pt x="16" y="55"/>
                </a:cubicBezTo>
                <a:cubicBezTo>
                  <a:pt x="16" y="54"/>
                  <a:pt x="16" y="53"/>
                  <a:pt x="16" y="53"/>
                </a:cubicBezTo>
                <a:cubicBezTo>
                  <a:pt x="16" y="53"/>
                  <a:pt x="16" y="53"/>
                  <a:pt x="16" y="53"/>
                </a:cubicBezTo>
                <a:cubicBezTo>
                  <a:pt x="16" y="53"/>
                  <a:pt x="16" y="53"/>
                  <a:pt x="15" y="53"/>
                </a:cubicBezTo>
                <a:cubicBezTo>
                  <a:pt x="15" y="53"/>
                  <a:pt x="14" y="53"/>
                  <a:pt x="13" y="51"/>
                </a:cubicBezTo>
                <a:cubicBezTo>
                  <a:pt x="12" y="51"/>
                  <a:pt x="12" y="50"/>
                  <a:pt x="12" y="49"/>
                </a:cubicBezTo>
                <a:cubicBezTo>
                  <a:pt x="12" y="49"/>
                  <a:pt x="12" y="48"/>
                  <a:pt x="12" y="48"/>
                </a:cubicBezTo>
                <a:cubicBezTo>
                  <a:pt x="12" y="48"/>
                  <a:pt x="11" y="47"/>
                  <a:pt x="10" y="47"/>
                </a:cubicBezTo>
                <a:cubicBezTo>
                  <a:pt x="10" y="47"/>
                  <a:pt x="10" y="46"/>
                  <a:pt x="10" y="46"/>
                </a:cubicBezTo>
                <a:cubicBezTo>
                  <a:pt x="8" y="45"/>
                  <a:pt x="8" y="45"/>
                  <a:pt x="8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4"/>
                  <a:pt x="12" y="44"/>
                </a:cubicBezTo>
                <a:cubicBezTo>
                  <a:pt x="13" y="43"/>
                  <a:pt x="14" y="42"/>
                  <a:pt x="16" y="42"/>
                </a:cubicBezTo>
                <a:cubicBezTo>
                  <a:pt x="18" y="42"/>
                  <a:pt x="20" y="43"/>
                  <a:pt x="22" y="43"/>
                </a:cubicBezTo>
                <a:cubicBezTo>
                  <a:pt x="22" y="43"/>
                  <a:pt x="22" y="43"/>
                  <a:pt x="22" y="43"/>
                </a:cubicBezTo>
                <a:cubicBezTo>
                  <a:pt x="21" y="42"/>
                  <a:pt x="20" y="41"/>
                  <a:pt x="20" y="40"/>
                </a:cubicBezTo>
                <a:cubicBezTo>
                  <a:pt x="19" y="39"/>
                  <a:pt x="18" y="38"/>
                  <a:pt x="18" y="38"/>
                </a:cubicBezTo>
                <a:cubicBezTo>
                  <a:pt x="17" y="37"/>
                  <a:pt x="16" y="37"/>
                  <a:pt x="15" y="37"/>
                </a:cubicBezTo>
                <a:cubicBezTo>
                  <a:pt x="15" y="37"/>
                  <a:pt x="14" y="37"/>
                  <a:pt x="13" y="37"/>
                </a:cubicBezTo>
                <a:cubicBezTo>
                  <a:pt x="12" y="36"/>
                  <a:pt x="11" y="37"/>
                  <a:pt x="10" y="37"/>
                </a:cubicBezTo>
                <a:cubicBezTo>
                  <a:pt x="10" y="38"/>
                  <a:pt x="9" y="38"/>
                  <a:pt x="8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37"/>
                  <a:pt x="5" y="37"/>
                  <a:pt x="6" y="37"/>
                </a:cubicBezTo>
                <a:cubicBezTo>
                  <a:pt x="5" y="34"/>
                  <a:pt x="4" y="34"/>
                  <a:pt x="4" y="34"/>
                </a:cubicBezTo>
                <a:cubicBezTo>
                  <a:pt x="4" y="34"/>
                  <a:pt x="4" y="34"/>
                  <a:pt x="4" y="34"/>
                </a:cubicBezTo>
                <a:cubicBezTo>
                  <a:pt x="3" y="35"/>
                  <a:pt x="3" y="35"/>
                  <a:pt x="3" y="35"/>
                </a:cubicBezTo>
                <a:cubicBezTo>
                  <a:pt x="3" y="34"/>
                  <a:pt x="3" y="34"/>
                  <a:pt x="3" y="34"/>
                </a:cubicBezTo>
                <a:cubicBezTo>
                  <a:pt x="2" y="34"/>
                  <a:pt x="2" y="33"/>
                  <a:pt x="2" y="32"/>
                </a:cubicBezTo>
                <a:cubicBezTo>
                  <a:pt x="2" y="32"/>
                  <a:pt x="2" y="32"/>
                  <a:pt x="1" y="32"/>
                </a:cubicBezTo>
                <a:cubicBezTo>
                  <a:pt x="1" y="31"/>
                  <a:pt x="0" y="31"/>
                  <a:pt x="0" y="30"/>
                </a:cubicBezTo>
                <a:cubicBezTo>
                  <a:pt x="0" y="29"/>
                  <a:pt x="0" y="29"/>
                  <a:pt x="1" y="28"/>
                </a:cubicBezTo>
                <a:cubicBezTo>
                  <a:pt x="1" y="28"/>
                  <a:pt x="1" y="27"/>
                  <a:pt x="1" y="27"/>
                </a:cubicBezTo>
                <a:cubicBezTo>
                  <a:pt x="1" y="26"/>
                  <a:pt x="1" y="25"/>
                  <a:pt x="1" y="25"/>
                </a:cubicBezTo>
                <a:cubicBezTo>
                  <a:pt x="1" y="24"/>
                  <a:pt x="2" y="24"/>
                  <a:pt x="2" y="24"/>
                </a:cubicBezTo>
                <a:cubicBezTo>
                  <a:pt x="2" y="23"/>
                  <a:pt x="3" y="23"/>
                  <a:pt x="3" y="22"/>
                </a:cubicBezTo>
                <a:cubicBezTo>
                  <a:pt x="3" y="20"/>
                  <a:pt x="3" y="20"/>
                  <a:pt x="3" y="20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5" y="23"/>
                  <a:pt x="5" y="24"/>
                  <a:pt x="6" y="24"/>
                </a:cubicBezTo>
                <a:cubicBezTo>
                  <a:pt x="6" y="24"/>
                  <a:pt x="6" y="24"/>
                  <a:pt x="6" y="23"/>
                </a:cubicBezTo>
                <a:cubicBezTo>
                  <a:pt x="6" y="23"/>
                  <a:pt x="6" y="22"/>
                  <a:pt x="5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7" y="21"/>
                  <a:pt x="7" y="21"/>
                  <a:pt x="8" y="20"/>
                </a:cubicBezTo>
                <a:cubicBezTo>
                  <a:pt x="8" y="19"/>
                  <a:pt x="9" y="19"/>
                  <a:pt x="9" y="19"/>
                </a:cubicBezTo>
                <a:cubicBezTo>
                  <a:pt x="10" y="19"/>
                  <a:pt x="10" y="18"/>
                  <a:pt x="10" y="18"/>
                </a:cubicBezTo>
                <a:cubicBezTo>
                  <a:pt x="11" y="17"/>
                  <a:pt x="13" y="16"/>
                  <a:pt x="14" y="17"/>
                </a:cubicBezTo>
                <a:cubicBezTo>
                  <a:pt x="14" y="17"/>
                  <a:pt x="15" y="16"/>
                  <a:pt x="16" y="16"/>
                </a:cubicBezTo>
                <a:cubicBezTo>
                  <a:pt x="16" y="16"/>
                  <a:pt x="16" y="17"/>
                  <a:pt x="17" y="17"/>
                </a:cubicBezTo>
                <a:cubicBezTo>
                  <a:pt x="17" y="17"/>
                  <a:pt x="18" y="17"/>
                  <a:pt x="18" y="17"/>
                </a:cubicBezTo>
                <a:cubicBezTo>
                  <a:pt x="20" y="17"/>
                  <a:pt x="21" y="18"/>
                  <a:pt x="22" y="20"/>
                </a:cubicBezTo>
                <a:cubicBezTo>
                  <a:pt x="22" y="20"/>
                  <a:pt x="22" y="20"/>
                  <a:pt x="22" y="20"/>
                </a:cubicBezTo>
                <a:cubicBezTo>
                  <a:pt x="22" y="20"/>
                  <a:pt x="22" y="20"/>
                  <a:pt x="22" y="20"/>
                </a:cubicBezTo>
                <a:cubicBezTo>
                  <a:pt x="23" y="20"/>
                  <a:pt x="23" y="20"/>
                  <a:pt x="24" y="20"/>
                </a:cubicBezTo>
                <a:cubicBezTo>
                  <a:pt x="24" y="20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5" y="21"/>
                  <a:pt x="27" y="20"/>
                  <a:pt x="27" y="20"/>
                </a:cubicBezTo>
                <a:cubicBezTo>
                  <a:pt x="27" y="19"/>
                  <a:pt x="28" y="19"/>
                  <a:pt x="28" y="19"/>
                </a:cubicBezTo>
                <a:cubicBezTo>
                  <a:pt x="29" y="19"/>
                  <a:pt x="29" y="19"/>
                  <a:pt x="30" y="20"/>
                </a:cubicBezTo>
                <a:cubicBezTo>
                  <a:pt x="30" y="20"/>
                  <a:pt x="30" y="20"/>
                  <a:pt x="30" y="20"/>
                </a:cubicBezTo>
                <a:cubicBezTo>
                  <a:pt x="30" y="19"/>
                  <a:pt x="31" y="19"/>
                  <a:pt x="32" y="19"/>
                </a:cubicBezTo>
                <a:cubicBezTo>
                  <a:pt x="33" y="19"/>
                  <a:pt x="33" y="20"/>
                  <a:pt x="33" y="20"/>
                </a:cubicBezTo>
                <a:cubicBezTo>
                  <a:pt x="34" y="21"/>
                  <a:pt x="34" y="21"/>
                  <a:pt x="35" y="21"/>
                </a:cubicBezTo>
                <a:cubicBezTo>
                  <a:pt x="35" y="21"/>
                  <a:pt x="35" y="21"/>
                  <a:pt x="35" y="21"/>
                </a:cubicBezTo>
                <a:cubicBezTo>
                  <a:pt x="35" y="21"/>
                  <a:pt x="35" y="21"/>
                  <a:pt x="35" y="21"/>
                </a:cubicBezTo>
                <a:cubicBezTo>
                  <a:pt x="35" y="21"/>
                  <a:pt x="35" y="21"/>
                  <a:pt x="35" y="21"/>
                </a:cubicBezTo>
                <a:cubicBezTo>
                  <a:pt x="36" y="21"/>
                  <a:pt x="36" y="21"/>
                  <a:pt x="37" y="21"/>
                </a:cubicBezTo>
                <a:cubicBezTo>
                  <a:pt x="37" y="21"/>
                  <a:pt x="38" y="21"/>
                  <a:pt x="38" y="21"/>
                </a:cubicBezTo>
                <a:cubicBezTo>
                  <a:pt x="39" y="21"/>
                  <a:pt x="40" y="20"/>
                  <a:pt x="40" y="19"/>
                </a:cubicBezTo>
                <a:cubicBezTo>
                  <a:pt x="39" y="19"/>
                  <a:pt x="37" y="18"/>
                  <a:pt x="36" y="17"/>
                </a:cubicBezTo>
                <a:cubicBezTo>
                  <a:pt x="36" y="17"/>
                  <a:pt x="36" y="17"/>
                  <a:pt x="36" y="17"/>
                </a:cubicBezTo>
                <a:cubicBezTo>
                  <a:pt x="36" y="16"/>
                  <a:pt x="36" y="16"/>
                  <a:pt x="36" y="16"/>
                </a:cubicBezTo>
                <a:cubicBezTo>
                  <a:pt x="36" y="16"/>
                  <a:pt x="37" y="15"/>
                  <a:pt x="37" y="15"/>
                </a:cubicBezTo>
                <a:cubicBezTo>
                  <a:pt x="38" y="15"/>
                  <a:pt x="38" y="15"/>
                  <a:pt x="38" y="14"/>
                </a:cubicBezTo>
                <a:cubicBezTo>
                  <a:pt x="38" y="14"/>
                  <a:pt x="38" y="14"/>
                  <a:pt x="38" y="14"/>
                </a:cubicBezTo>
                <a:cubicBezTo>
                  <a:pt x="38" y="13"/>
                  <a:pt x="37" y="13"/>
                  <a:pt x="38" y="12"/>
                </a:cubicBezTo>
                <a:cubicBezTo>
                  <a:pt x="38" y="11"/>
                  <a:pt x="39" y="11"/>
                  <a:pt x="40" y="11"/>
                </a:cubicBezTo>
                <a:cubicBezTo>
                  <a:pt x="40" y="11"/>
                  <a:pt x="39" y="11"/>
                  <a:pt x="39" y="10"/>
                </a:cubicBezTo>
                <a:cubicBezTo>
                  <a:pt x="39" y="10"/>
                  <a:pt x="39" y="10"/>
                  <a:pt x="39" y="10"/>
                </a:cubicBezTo>
                <a:cubicBezTo>
                  <a:pt x="39" y="10"/>
                  <a:pt x="39" y="10"/>
                  <a:pt x="39" y="10"/>
                </a:cubicBezTo>
                <a:cubicBezTo>
                  <a:pt x="39" y="9"/>
                  <a:pt x="39" y="9"/>
                  <a:pt x="39" y="9"/>
                </a:cubicBezTo>
                <a:cubicBezTo>
                  <a:pt x="39" y="9"/>
                  <a:pt x="38" y="8"/>
                  <a:pt x="38" y="8"/>
                </a:cubicBezTo>
                <a:cubicBezTo>
                  <a:pt x="38" y="8"/>
                  <a:pt x="38" y="8"/>
                  <a:pt x="38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9" y="7"/>
                  <a:pt x="39" y="7"/>
                  <a:pt x="39" y="7"/>
                </a:cubicBezTo>
                <a:cubicBezTo>
                  <a:pt x="40" y="7"/>
                  <a:pt x="40" y="6"/>
                  <a:pt x="41" y="6"/>
                </a:cubicBezTo>
                <a:cubicBezTo>
                  <a:pt x="42" y="6"/>
                  <a:pt x="43" y="7"/>
                  <a:pt x="43" y="7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6"/>
                  <a:pt x="45" y="6"/>
                  <a:pt x="45" y="6"/>
                </a:cubicBezTo>
                <a:cubicBezTo>
                  <a:pt x="46" y="6"/>
                  <a:pt x="46" y="6"/>
                  <a:pt x="47" y="6"/>
                </a:cubicBezTo>
                <a:cubicBezTo>
                  <a:pt x="47" y="6"/>
                  <a:pt x="47" y="6"/>
                  <a:pt x="47" y="6"/>
                </a:cubicBezTo>
                <a:cubicBezTo>
                  <a:pt x="47" y="6"/>
                  <a:pt x="49" y="5"/>
                  <a:pt x="50" y="5"/>
                </a:cubicBezTo>
                <a:cubicBezTo>
                  <a:pt x="50" y="4"/>
                  <a:pt x="52" y="3"/>
                  <a:pt x="54" y="3"/>
                </a:cubicBezTo>
                <a:cubicBezTo>
                  <a:pt x="54" y="3"/>
                  <a:pt x="54" y="3"/>
                  <a:pt x="55" y="3"/>
                </a:cubicBezTo>
                <a:cubicBezTo>
                  <a:pt x="58" y="2"/>
                  <a:pt x="58" y="2"/>
                  <a:pt x="58" y="2"/>
                </a:cubicBezTo>
                <a:cubicBezTo>
                  <a:pt x="58" y="2"/>
                  <a:pt x="58" y="1"/>
                  <a:pt x="59" y="1"/>
                </a:cubicBezTo>
                <a:cubicBezTo>
                  <a:pt x="59" y="1"/>
                  <a:pt x="59" y="1"/>
                  <a:pt x="60" y="1"/>
                </a:cubicBezTo>
                <a:cubicBezTo>
                  <a:pt x="61" y="0"/>
                  <a:pt x="62" y="0"/>
                  <a:pt x="63" y="1"/>
                </a:cubicBezTo>
                <a:cubicBezTo>
                  <a:pt x="63" y="1"/>
                  <a:pt x="63" y="1"/>
                  <a:pt x="64" y="1"/>
                </a:cubicBezTo>
                <a:cubicBezTo>
                  <a:pt x="65" y="1"/>
                  <a:pt x="66" y="1"/>
                  <a:pt x="66" y="2"/>
                </a:cubicBezTo>
                <a:cubicBezTo>
                  <a:pt x="67" y="4"/>
                  <a:pt x="67" y="5"/>
                  <a:pt x="67" y="6"/>
                </a:cubicBezTo>
                <a:cubicBezTo>
                  <a:pt x="67" y="6"/>
                  <a:pt x="67" y="6"/>
                  <a:pt x="67" y="6"/>
                </a:cubicBezTo>
                <a:cubicBezTo>
                  <a:pt x="68" y="6"/>
                  <a:pt x="68" y="6"/>
                  <a:pt x="68" y="5"/>
                </a:cubicBezTo>
                <a:cubicBezTo>
                  <a:pt x="68" y="4"/>
                  <a:pt x="68" y="4"/>
                  <a:pt x="68" y="4"/>
                </a:cubicBezTo>
                <a:cubicBezTo>
                  <a:pt x="69" y="5"/>
                  <a:pt x="69" y="5"/>
                  <a:pt x="69" y="5"/>
                </a:cubicBezTo>
                <a:cubicBezTo>
                  <a:pt x="69" y="5"/>
                  <a:pt x="70" y="6"/>
                  <a:pt x="70" y="6"/>
                </a:cubicBezTo>
                <a:cubicBezTo>
                  <a:pt x="70" y="6"/>
                  <a:pt x="70" y="6"/>
                  <a:pt x="70" y="6"/>
                </a:cubicBezTo>
                <a:cubicBezTo>
                  <a:pt x="71" y="7"/>
                  <a:pt x="72" y="7"/>
                  <a:pt x="72" y="6"/>
                </a:cubicBezTo>
                <a:cubicBezTo>
                  <a:pt x="74" y="5"/>
                  <a:pt x="74" y="5"/>
                  <a:pt x="74" y="5"/>
                </a:cubicBezTo>
                <a:cubicBezTo>
                  <a:pt x="73" y="7"/>
                  <a:pt x="73" y="7"/>
                  <a:pt x="73" y="7"/>
                </a:cubicBezTo>
                <a:cubicBezTo>
                  <a:pt x="73" y="8"/>
                  <a:pt x="73" y="8"/>
                  <a:pt x="73" y="8"/>
                </a:cubicBezTo>
                <a:cubicBezTo>
                  <a:pt x="73" y="8"/>
                  <a:pt x="73" y="8"/>
                  <a:pt x="73" y="8"/>
                </a:cubicBezTo>
                <a:cubicBezTo>
                  <a:pt x="73" y="8"/>
                  <a:pt x="74" y="8"/>
                  <a:pt x="74" y="8"/>
                </a:cubicBezTo>
                <a:cubicBezTo>
                  <a:pt x="75" y="7"/>
                  <a:pt x="77" y="6"/>
                  <a:pt x="79" y="6"/>
                </a:cubicBezTo>
                <a:cubicBezTo>
                  <a:pt x="80" y="5"/>
                  <a:pt x="80" y="5"/>
                  <a:pt x="81" y="5"/>
                </a:cubicBezTo>
                <a:cubicBezTo>
                  <a:pt x="82" y="4"/>
                  <a:pt x="82" y="4"/>
                  <a:pt x="82" y="4"/>
                </a:cubicBezTo>
                <a:cubicBezTo>
                  <a:pt x="82" y="6"/>
                  <a:pt x="82" y="6"/>
                  <a:pt x="82" y="6"/>
                </a:cubicBezTo>
                <a:cubicBezTo>
                  <a:pt x="81" y="6"/>
                  <a:pt x="81" y="6"/>
                  <a:pt x="81" y="6"/>
                </a:cubicBezTo>
                <a:cubicBezTo>
                  <a:pt x="81" y="7"/>
                  <a:pt x="81" y="7"/>
                  <a:pt x="81" y="7"/>
                </a:cubicBezTo>
                <a:cubicBezTo>
                  <a:pt x="82" y="8"/>
                  <a:pt x="82" y="8"/>
                  <a:pt x="82" y="8"/>
                </a:cubicBezTo>
                <a:cubicBezTo>
                  <a:pt x="83" y="9"/>
                  <a:pt x="84" y="10"/>
                  <a:pt x="85" y="11"/>
                </a:cubicBezTo>
                <a:cubicBezTo>
                  <a:pt x="86" y="14"/>
                  <a:pt x="88" y="17"/>
                  <a:pt x="90" y="20"/>
                </a:cubicBezTo>
                <a:cubicBezTo>
                  <a:pt x="90" y="19"/>
                  <a:pt x="91" y="18"/>
                  <a:pt x="92" y="18"/>
                </a:cubicBezTo>
                <a:cubicBezTo>
                  <a:pt x="92" y="18"/>
                  <a:pt x="92" y="18"/>
                  <a:pt x="92" y="18"/>
                </a:cubicBezTo>
                <a:cubicBezTo>
                  <a:pt x="93" y="18"/>
                  <a:pt x="93" y="20"/>
                  <a:pt x="93" y="20"/>
                </a:cubicBezTo>
                <a:cubicBezTo>
                  <a:pt x="93" y="20"/>
                  <a:pt x="94" y="21"/>
                  <a:pt x="94" y="21"/>
                </a:cubicBezTo>
                <a:cubicBezTo>
                  <a:pt x="95" y="21"/>
                  <a:pt x="95" y="21"/>
                  <a:pt x="96" y="20"/>
                </a:cubicBezTo>
                <a:cubicBezTo>
                  <a:pt x="97" y="20"/>
                  <a:pt x="98" y="20"/>
                  <a:pt x="99" y="20"/>
                </a:cubicBezTo>
                <a:cubicBezTo>
                  <a:pt x="101" y="20"/>
                  <a:pt x="101" y="21"/>
                  <a:pt x="101" y="22"/>
                </a:cubicBezTo>
                <a:cubicBezTo>
                  <a:pt x="101" y="22"/>
                  <a:pt x="101" y="23"/>
                  <a:pt x="101" y="23"/>
                </a:cubicBezTo>
                <a:cubicBezTo>
                  <a:pt x="102" y="23"/>
                  <a:pt x="102" y="23"/>
                  <a:pt x="102" y="24"/>
                </a:cubicBezTo>
                <a:cubicBezTo>
                  <a:pt x="103" y="24"/>
                  <a:pt x="103" y="24"/>
                  <a:pt x="103" y="25"/>
                </a:cubicBezTo>
                <a:cubicBezTo>
                  <a:pt x="104" y="25"/>
                  <a:pt x="105" y="26"/>
                  <a:pt x="106" y="26"/>
                </a:cubicBezTo>
                <a:cubicBezTo>
                  <a:pt x="106" y="25"/>
                  <a:pt x="106" y="25"/>
                  <a:pt x="107" y="25"/>
                </a:cubicBezTo>
                <a:cubicBezTo>
                  <a:pt x="108" y="25"/>
                  <a:pt x="108" y="26"/>
                  <a:pt x="109" y="27"/>
                </a:cubicBezTo>
                <a:cubicBezTo>
                  <a:pt x="109" y="27"/>
                  <a:pt x="109" y="27"/>
                  <a:pt x="109" y="27"/>
                </a:cubicBezTo>
                <a:cubicBezTo>
                  <a:pt x="109" y="28"/>
                  <a:pt x="109" y="29"/>
                  <a:pt x="108" y="30"/>
                </a:cubicBezTo>
                <a:cubicBezTo>
                  <a:pt x="108" y="31"/>
                  <a:pt x="107" y="31"/>
                  <a:pt x="107" y="31"/>
                </a:cubicBezTo>
                <a:cubicBezTo>
                  <a:pt x="107" y="32"/>
                  <a:pt x="106" y="32"/>
                  <a:pt x="106" y="32"/>
                </a:cubicBezTo>
                <a:cubicBezTo>
                  <a:pt x="105" y="32"/>
                  <a:pt x="105" y="32"/>
                  <a:pt x="105" y="33"/>
                </a:cubicBezTo>
                <a:cubicBezTo>
                  <a:pt x="105" y="33"/>
                  <a:pt x="105" y="34"/>
                  <a:pt x="105" y="34"/>
                </a:cubicBezTo>
                <a:cubicBezTo>
                  <a:pt x="105" y="35"/>
                  <a:pt x="105" y="37"/>
                  <a:pt x="104" y="37"/>
                </a:cubicBezTo>
                <a:cubicBezTo>
                  <a:pt x="103" y="38"/>
                  <a:pt x="102" y="37"/>
                  <a:pt x="101" y="37"/>
                </a:cubicBezTo>
                <a:cubicBezTo>
                  <a:pt x="101" y="37"/>
                  <a:pt x="101" y="37"/>
                  <a:pt x="100" y="37"/>
                </a:cubicBezTo>
                <a:cubicBezTo>
                  <a:pt x="100" y="37"/>
                  <a:pt x="99" y="37"/>
                  <a:pt x="99" y="37"/>
                </a:cubicBezTo>
                <a:cubicBezTo>
                  <a:pt x="99" y="37"/>
                  <a:pt x="98" y="36"/>
                  <a:pt x="98" y="36"/>
                </a:cubicBezTo>
                <a:cubicBezTo>
                  <a:pt x="98" y="36"/>
                  <a:pt x="98" y="36"/>
                  <a:pt x="97" y="38"/>
                </a:cubicBezTo>
                <a:cubicBezTo>
                  <a:pt x="97" y="38"/>
                  <a:pt x="97" y="38"/>
                  <a:pt x="97" y="39"/>
                </a:cubicBezTo>
                <a:cubicBezTo>
                  <a:pt x="96" y="39"/>
                  <a:pt x="96" y="40"/>
                  <a:pt x="96" y="41"/>
                </a:cubicBezTo>
                <a:cubicBezTo>
                  <a:pt x="96" y="41"/>
                  <a:pt x="96" y="41"/>
                  <a:pt x="96" y="41"/>
                </a:cubicBezTo>
                <a:cubicBezTo>
                  <a:pt x="96" y="43"/>
                  <a:pt x="96" y="44"/>
                  <a:pt x="94" y="44"/>
                </a:cubicBezTo>
                <a:cubicBezTo>
                  <a:pt x="90" y="45"/>
                  <a:pt x="90" y="45"/>
                  <a:pt x="90" y="45"/>
                </a:cubicBezTo>
                <a:cubicBezTo>
                  <a:pt x="92" y="48"/>
                  <a:pt x="91" y="51"/>
                  <a:pt x="91" y="54"/>
                </a:cubicBezTo>
                <a:cubicBezTo>
                  <a:pt x="91" y="54"/>
                  <a:pt x="91" y="54"/>
                  <a:pt x="91" y="54"/>
                </a:cubicBezTo>
                <a:cubicBezTo>
                  <a:pt x="90" y="54"/>
                  <a:pt x="90" y="54"/>
                  <a:pt x="90" y="54"/>
                </a:cubicBezTo>
                <a:cubicBezTo>
                  <a:pt x="89" y="54"/>
                  <a:pt x="88" y="54"/>
                  <a:pt x="87" y="53"/>
                </a:cubicBezTo>
                <a:cubicBezTo>
                  <a:pt x="87" y="53"/>
                  <a:pt x="86" y="53"/>
                  <a:pt x="85" y="52"/>
                </a:cubicBezTo>
                <a:cubicBezTo>
                  <a:pt x="84" y="52"/>
                  <a:pt x="83" y="52"/>
                  <a:pt x="81" y="52"/>
                </a:cubicBezTo>
                <a:cubicBezTo>
                  <a:pt x="80" y="52"/>
                  <a:pt x="80" y="52"/>
                  <a:pt x="80" y="52"/>
                </a:cubicBezTo>
                <a:cubicBezTo>
                  <a:pt x="80" y="52"/>
                  <a:pt x="79" y="52"/>
                  <a:pt x="78" y="52"/>
                </a:cubicBezTo>
                <a:cubicBezTo>
                  <a:pt x="77" y="52"/>
                  <a:pt x="76" y="51"/>
                  <a:pt x="75" y="51"/>
                </a:cubicBezTo>
                <a:cubicBezTo>
                  <a:pt x="73" y="51"/>
                  <a:pt x="72" y="52"/>
                  <a:pt x="72" y="53"/>
                </a:cubicBezTo>
                <a:cubicBezTo>
                  <a:pt x="72" y="54"/>
                  <a:pt x="72" y="54"/>
                  <a:pt x="72" y="54"/>
                </a:cubicBezTo>
                <a:cubicBezTo>
                  <a:pt x="72" y="54"/>
                  <a:pt x="72" y="54"/>
                  <a:pt x="72" y="54"/>
                </a:cubicBezTo>
                <a:cubicBezTo>
                  <a:pt x="71" y="54"/>
                  <a:pt x="71" y="54"/>
                  <a:pt x="71" y="53"/>
                </a:cubicBezTo>
                <a:cubicBezTo>
                  <a:pt x="70" y="53"/>
                  <a:pt x="69" y="53"/>
                  <a:pt x="68" y="53"/>
                </a:cubicBezTo>
                <a:cubicBezTo>
                  <a:pt x="68" y="53"/>
                  <a:pt x="68" y="53"/>
                  <a:pt x="67" y="53"/>
                </a:cubicBezTo>
                <a:cubicBezTo>
                  <a:pt x="67" y="53"/>
                  <a:pt x="67" y="53"/>
                  <a:pt x="67" y="53"/>
                </a:cubicBezTo>
                <a:cubicBezTo>
                  <a:pt x="67" y="53"/>
                  <a:pt x="66" y="53"/>
                  <a:pt x="66" y="53"/>
                </a:cubicBezTo>
                <a:cubicBezTo>
                  <a:pt x="66" y="54"/>
                  <a:pt x="65" y="54"/>
                  <a:pt x="65" y="54"/>
                </a:cubicBezTo>
                <a:cubicBezTo>
                  <a:pt x="65" y="55"/>
                  <a:pt x="65" y="55"/>
                  <a:pt x="64" y="55"/>
                </a:cubicBezTo>
                <a:cubicBezTo>
                  <a:pt x="64" y="55"/>
                  <a:pt x="64" y="56"/>
                  <a:pt x="63" y="56"/>
                </a:cubicBezTo>
                <a:cubicBezTo>
                  <a:pt x="63" y="56"/>
                  <a:pt x="62" y="57"/>
                  <a:pt x="62" y="57"/>
                </a:cubicBezTo>
                <a:cubicBezTo>
                  <a:pt x="62" y="57"/>
                  <a:pt x="62" y="57"/>
                  <a:pt x="62" y="57"/>
                </a:cubicBezTo>
                <a:cubicBezTo>
                  <a:pt x="61" y="58"/>
                  <a:pt x="60" y="59"/>
                  <a:pt x="59" y="59"/>
                </a:cubicBezTo>
                <a:close/>
                <a:moveTo>
                  <a:pt x="57" y="57"/>
                </a:moveTo>
                <a:cubicBezTo>
                  <a:pt x="58" y="57"/>
                  <a:pt x="58" y="57"/>
                  <a:pt x="58" y="57"/>
                </a:cubicBezTo>
                <a:cubicBezTo>
                  <a:pt x="59" y="57"/>
                  <a:pt x="59" y="57"/>
                  <a:pt x="59" y="57"/>
                </a:cubicBezTo>
                <a:cubicBezTo>
                  <a:pt x="60" y="57"/>
                  <a:pt x="60" y="57"/>
                  <a:pt x="61" y="56"/>
                </a:cubicBezTo>
                <a:cubicBezTo>
                  <a:pt x="61" y="56"/>
                  <a:pt x="61" y="56"/>
                  <a:pt x="61" y="56"/>
                </a:cubicBezTo>
                <a:cubicBezTo>
                  <a:pt x="61" y="56"/>
                  <a:pt x="62" y="55"/>
                  <a:pt x="62" y="55"/>
                </a:cubicBezTo>
                <a:cubicBezTo>
                  <a:pt x="63" y="55"/>
                  <a:pt x="63" y="54"/>
                  <a:pt x="64" y="54"/>
                </a:cubicBezTo>
                <a:cubicBezTo>
                  <a:pt x="64" y="54"/>
                  <a:pt x="64" y="54"/>
                  <a:pt x="64" y="54"/>
                </a:cubicBezTo>
                <a:cubicBezTo>
                  <a:pt x="64" y="53"/>
                  <a:pt x="65" y="53"/>
                  <a:pt x="65" y="52"/>
                </a:cubicBezTo>
                <a:cubicBezTo>
                  <a:pt x="66" y="52"/>
                  <a:pt x="66" y="52"/>
                  <a:pt x="66" y="52"/>
                </a:cubicBezTo>
                <a:cubicBezTo>
                  <a:pt x="66" y="52"/>
                  <a:pt x="67" y="51"/>
                  <a:pt x="67" y="51"/>
                </a:cubicBezTo>
                <a:cubicBezTo>
                  <a:pt x="68" y="51"/>
                  <a:pt x="68" y="51"/>
                  <a:pt x="68" y="51"/>
                </a:cubicBezTo>
                <a:cubicBezTo>
                  <a:pt x="69" y="51"/>
                  <a:pt x="70" y="52"/>
                  <a:pt x="71" y="52"/>
                </a:cubicBezTo>
                <a:cubicBezTo>
                  <a:pt x="71" y="52"/>
                  <a:pt x="71" y="52"/>
                  <a:pt x="71" y="52"/>
                </a:cubicBezTo>
                <a:cubicBezTo>
                  <a:pt x="72" y="51"/>
                  <a:pt x="72" y="50"/>
                  <a:pt x="75" y="50"/>
                </a:cubicBezTo>
                <a:cubicBezTo>
                  <a:pt x="76" y="50"/>
                  <a:pt x="77" y="50"/>
                  <a:pt x="78" y="51"/>
                </a:cubicBezTo>
                <a:cubicBezTo>
                  <a:pt x="79" y="51"/>
                  <a:pt x="80" y="51"/>
                  <a:pt x="80" y="51"/>
                </a:cubicBezTo>
                <a:cubicBezTo>
                  <a:pt x="81" y="51"/>
                  <a:pt x="81" y="51"/>
                  <a:pt x="81" y="51"/>
                </a:cubicBezTo>
                <a:cubicBezTo>
                  <a:pt x="83" y="51"/>
                  <a:pt x="84" y="51"/>
                  <a:pt x="85" y="51"/>
                </a:cubicBezTo>
                <a:cubicBezTo>
                  <a:pt x="86" y="51"/>
                  <a:pt x="87" y="52"/>
                  <a:pt x="88" y="52"/>
                </a:cubicBezTo>
                <a:cubicBezTo>
                  <a:pt x="89" y="52"/>
                  <a:pt x="89" y="53"/>
                  <a:pt x="90" y="53"/>
                </a:cubicBezTo>
                <a:cubicBezTo>
                  <a:pt x="90" y="50"/>
                  <a:pt x="91" y="47"/>
                  <a:pt x="89" y="45"/>
                </a:cubicBezTo>
                <a:cubicBezTo>
                  <a:pt x="88" y="44"/>
                  <a:pt x="88" y="44"/>
                  <a:pt x="88" y="44"/>
                </a:cubicBezTo>
                <a:cubicBezTo>
                  <a:pt x="94" y="43"/>
                  <a:pt x="94" y="43"/>
                  <a:pt x="94" y="43"/>
                </a:cubicBezTo>
                <a:cubicBezTo>
                  <a:pt x="94" y="43"/>
                  <a:pt x="95" y="43"/>
                  <a:pt x="95" y="43"/>
                </a:cubicBezTo>
                <a:cubicBezTo>
                  <a:pt x="95" y="42"/>
                  <a:pt x="95" y="42"/>
                  <a:pt x="95" y="41"/>
                </a:cubicBezTo>
                <a:cubicBezTo>
                  <a:pt x="95" y="41"/>
                  <a:pt x="95" y="41"/>
                  <a:pt x="95" y="41"/>
                </a:cubicBezTo>
                <a:cubicBezTo>
                  <a:pt x="95" y="40"/>
                  <a:pt x="95" y="39"/>
                  <a:pt x="96" y="38"/>
                </a:cubicBezTo>
                <a:cubicBezTo>
                  <a:pt x="96" y="38"/>
                  <a:pt x="96" y="37"/>
                  <a:pt x="96" y="37"/>
                </a:cubicBezTo>
                <a:cubicBezTo>
                  <a:pt x="96" y="36"/>
                  <a:pt x="97" y="35"/>
                  <a:pt x="98" y="35"/>
                </a:cubicBezTo>
                <a:cubicBezTo>
                  <a:pt x="98" y="35"/>
                  <a:pt x="99" y="35"/>
                  <a:pt x="99" y="35"/>
                </a:cubicBezTo>
                <a:cubicBezTo>
                  <a:pt x="100" y="35"/>
                  <a:pt x="100" y="35"/>
                  <a:pt x="100" y="36"/>
                </a:cubicBezTo>
                <a:cubicBezTo>
                  <a:pt x="101" y="36"/>
                  <a:pt x="102" y="36"/>
                  <a:pt x="102" y="36"/>
                </a:cubicBezTo>
                <a:cubicBezTo>
                  <a:pt x="102" y="36"/>
                  <a:pt x="102" y="36"/>
                  <a:pt x="102" y="36"/>
                </a:cubicBezTo>
                <a:cubicBezTo>
                  <a:pt x="103" y="36"/>
                  <a:pt x="103" y="36"/>
                  <a:pt x="103" y="36"/>
                </a:cubicBezTo>
                <a:cubicBezTo>
                  <a:pt x="104" y="36"/>
                  <a:pt x="104" y="35"/>
                  <a:pt x="103" y="34"/>
                </a:cubicBezTo>
                <a:cubicBezTo>
                  <a:pt x="103" y="34"/>
                  <a:pt x="103" y="33"/>
                  <a:pt x="104" y="33"/>
                </a:cubicBezTo>
                <a:cubicBezTo>
                  <a:pt x="104" y="31"/>
                  <a:pt x="105" y="31"/>
                  <a:pt x="106" y="31"/>
                </a:cubicBezTo>
                <a:cubicBezTo>
                  <a:pt x="106" y="31"/>
                  <a:pt x="106" y="31"/>
                  <a:pt x="106" y="30"/>
                </a:cubicBezTo>
                <a:cubicBezTo>
                  <a:pt x="106" y="30"/>
                  <a:pt x="107" y="30"/>
                  <a:pt x="107" y="30"/>
                </a:cubicBezTo>
                <a:cubicBezTo>
                  <a:pt x="107" y="29"/>
                  <a:pt x="108" y="28"/>
                  <a:pt x="108" y="28"/>
                </a:cubicBezTo>
                <a:cubicBezTo>
                  <a:pt x="108" y="28"/>
                  <a:pt x="108" y="28"/>
                  <a:pt x="108" y="27"/>
                </a:cubicBezTo>
                <a:cubicBezTo>
                  <a:pt x="107" y="27"/>
                  <a:pt x="107" y="27"/>
                  <a:pt x="107" y="26"/>
                </a:cubicBezTo>
                <a:cubicBezTo>
                  <a:pt x="107" y="26"/>
                  <a:pt x="107" y="26"/>
                  <a:pt x="107" y="27"/>
                </a:cubicBezTo>
                <a:cubicBezTo>
                  <a:pt x="107" y="27"/>
                  <a:pt x="106" y="27"/>
                  <a:pt x="106" y="27"/>
                </a:cubicBezTo>
                <a:cubicBezTo>
                  <a:pt x="104" y="27"/>
                  <a:pt x="103" y="26"/>
                  <a:pt x="102" y="25"/>
                </a:cubicBezTo>
                <a:cubicBezTo>
                  <a:pt x="102" y="25"/>
                  <a:pt x="102" y="25"/>
                  <a:pt x="101" y="25"/>
                </a:cubicBezTo>
                <a:cubicBezTo>
                  <a:pt x="101" y="24"/>
                  <a:pt x="101" y="24"/>
                  <a:pt x="100" y="24"/>
                </a:cubicBezTo>
                <a:cubicBezTo>
                  <a:pt x="100" y="23"/>
                  <a:pt x="100" y="23"/>
                  <a:pt x="100" y="22"/>
                </a:cubicBezTo>
                <a:cubicBezTo>
                  <a:pt x="100" y="22"/>
                  <a:pt x="100" y="21"/>
                  <a:pt x="99" y="21"/>
                </a:cubicBezTo>
                <a:cubicBezTo>
                  <a:pt x="98" y="21"/>
                  <a:pt x="98" y="21"/>
                  <a:pt x="97" y="22"/>
                </a:cubicBezTo>
                <a:cubicBezTo>
                  <a:pt x="96" y="22"/>
                  <a:pt x="95" y="22"/>
                  <a:pt x="95" y="22"/>
                </a:cubicBezTo>
                <a:cubicBezTo>
                  <a:pt x="94" y="22"/>
                  <a:pt x="94" y="22"/>
                  <a:pt x="93" y="22"/>
                </a:cubicBezTo>
                <a:cubicBezTo>
                  <a:pt x="92" y="22"/>
                  <a:pt x="92" y="21"/>
                  <a:pt x="92" y="20"/>
                </a:cubicBezTo>
                <a:cubicBezTo>
                  <a:pt x="92" y="20"/>
                  <a:pt x="92" y="20"/>
                  <a:pt x="92" y="20"/>
                </a:cubicBezTo>
                <a:cubicBezTo>
                  <a:pt x="91" y="20"/>
                  <a:pt x="91" y="20"/>
                  <a:pt x="91" y="21"/>
                </a:cubicBezTo>
                <a:cubicBezTo>
                  <a:pt x="91" y="21"/>
                  <a:pt x="91" y="21"/>
                  <a:pt x="90" y="22"/>
                </a:cubicBezTo>
                <a:cubicBezTo>
                  <a:pt x="90" y="22"/>
                  <a:pt x="90" y="22"/>
                  <a:pt x="90" y="22"/>
                </a:cubicBezTo>
                <a:cubicBezTo>
                  <a:pt x="89" y="21"/>
                  <a:pt x="89" y="21"/>
                  <a:pt x="89" y="21"/>
                </a:cubicBezTo>
                <a:cubicBezTo>
                  <a:pt x="87" y="18"/>
                  <a:pt x="85" y="15"/>
                  <a:pt x="84" y="11"/>
                </a:cubicBezTo>
                <a:cubicBezTo>
                  <a:pt x="83" y="10"/>
                  <a:pt x="82" y="10"/>
                  <a:pt x="81" y="9"/>
                </a:cubicBezTo>
                <a:cubicBezTo>
                  <a:pt x="81" y="9"/>
                  <a:pt x="81" y="9"/>
                  <a:pt x="80" y="8"/>
                </a:cubicBezTo>
                <a:cubicBezTo>
                  <a:pt x="80" y="8"/>
                  <a:pt x="80" y="7"/>
                  <a:pt x="80" y="7"/>
                </a:cubicBezTo>
                <a:cubicBezTo>
                  <a:pt x="80" y="7"/>
                  <a:pt x="79" y="7"/>
                  <a:pt x="79" y="7"/>
                </a:cubicBezTo>
                <a:cubicBezTo>
                  <a:pt x="78" y="7"/>
                  <a:pt x="76" y="8"/>
                  <a:pt x="76" y="9"/>
                </a:cubicBezTo>
                <a:cubicBezTo>
                  <a:pt x="75" y="10"/>
                  <a:pt x="75" y="10"/>
                  <a:pt x="75" y="10"/>
                </a:cubicBezTo>
                <a:cubicBezTo>
                  <a:pt x="75" y="10"/>
                  <a:pt x="75" y="10"/>
                  <a:pt x="75" y="10"/>
                </a:cubicBezTo>
                <a:cubicBezTo>
                  <a:pt x="74" y="9"/>
                  <a:pt x="73" y="10"/>
                  <a:pt x="72" y="10"/>
                </a:cubicBezTo>
                <a:cubicBezTo>
                  <a:pt x="72" y="11"/>
                  <a:pt x="72" y="11"/>
                  <a:pt x="72" y="11"/>
                </a:cubicBezTo>
                <a:cubicBezTo>
                  <a:pt x="71" y="10"/>
                  <a:pt x="71" y="10"/>
                  <a:pt x="71" y="10"/>
                </a:cubicBezTo>
                <a:cubicBezTo>
                  <a:pt x="71" y="9"/>
                  <a:pt x="71" y="8"/>
                  <a:pt x="72" y="8"/>
                </a:cubicBezTo>
                <a:cubicBezTo>
                  <a:pt x="71" y="8"/>
                  <a:pt x="71" y="8"/>
                  <a:pt x="71" y="8"/>
                </a:cubicBezTo>
                <a:cubicBezTo>
                  <a:pt x="71" y="8"/>
                  <a:pt x="71" y="8"/>
                  <a:pt x="71" y="8"/>
                </a:cubicBezTo>
                <a:cubicBezTo>
                  <a:pt x="69" y="8"/>
                  <a:pt x="69" y="8"/>
                  <a:pt x="69" y="8"/>
                </a:cubicBezTo>
                <a:cubicBezTo>
                  <a:pt x="69" y="7"/>
                  <a:pt x="69" y="7"/>
                  <a:pt x="69" y="7"/>
                </a:cubicBezTo>
                <a:cubicBezTo>
                  <a:pt x="69" y="7"/>
                  <a:pt x="69" y="7"/>
                  <a:pt x="69" y="7"/>
                </a:cubicBezTo>
                <a:cubicBezTo>
                  <a:pt x="68" y="7"/>
                  <a:pt x="66" y="7"/>
                  <a:pt x="66" y="7"/>
                </a:cubicBezTo>
                <a:cubicBezTo>
                  <a:pt x="65" y="7"/>
                  <a:pt x="65" y="7"/>
                  <a:pt x="65" y="7"/>
                </a:cubicBezTo>
                <a:cubicBezTo>
                  <a:pt x="65" y="7"/>
                  <a:pt x="65" y="6"/>
                  <a:pt x="65" y="6"/>
                </a:cubicBezTo>
                <a:cubicBezTo>
                  <a:pt x="66" y="6"/>
                  <a:pt x="66" y="6"/>
                  <a:pt x="66" y="6"/>
                </a:cubicBezTo>
                <a:cubicBezTo>
                  <a:pt x="66" y="5"/>
                  <a:pt x="66" y="5"/>
                  <a:pt x="66" y="5"/>
                </a:cubicBezTo>
                <a:cubicBezTo>
                  <a:pt x="65" y="5"/>
                  <a:pt x="65" y="6"/>
                  <a:pt x="65" y="6"/>
                </a:cubicBezTo>
                <a:cubicBezTo>
                  <a:pt x="65" y="6"/>
                  <a:pt x="65" y="5"/>
                  <a:pt x="65" y="2"/>
                </a:cubicBezTo>
                <a:cubicBezTo>
                  <a:pt x="65" y="2"/>
                  <a:pt x="65" y="2"/>
                  <a:pt x="65" y="2"/>
                </a:cubicBezTo>
                <a:cubicBezTo>
                  <a:pt x="65" y="2"/>
                  <a:pt x="65" y="2"/>
                  <a:pt x="64" y="2"/>
                </a:cubicBezTo>
                <a:cubicBezTo>
                  <a:pt x="64" y="2"/>
                  <a:pt x="64" y="2"/>
                  <a:pt x="64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1" y="1"/>
                  <a:pt x="61" y="2"/>
                  <a:pt x="60" y="2"/>
                </a:cubicBezTo>
                <a:cubicBezTo>
                  <a:pt x="60" y="2"/>
                  <a:pt x="60" y="2"/>
                  <a:pt x="59" y="2"/>
                </a:cubicBezTo>
                <a:cubicBezTo>
                  <a:pt x="59" y="3"/>
                  <a:pt x="59" y="3"/>
                  <a:pt x="58" y="3"/>
                </a:cubicBezTo>
                <a:cubicBezTo>
                  <a:pt x="55" y="4"/>
                  <a:pt x="55" y="4"/>
                  <a:pt x="55" y="4"/>
                </a:cubicBezTo>
                <a:cubicBezTo>
                  <a:pt x="55" y="4"/>
                  <a:pt x="54" y="4"/>
                  <a:pt x="54" y="4"/>
                </a:cubicBezTo>
                <a:cubicBezTo>
                  <a:pt x="53" y="5"/>
                  <a:pt x="51" y="5"/>
                  <a:pt x="51" y="5"/>
                </a:cubicBezTo>
                <a:cubicBezTo>
                  <a:pt x="50" y="6"/>
                  <a:pt x="47" y="7"/>
                  <a:pt x="47" y="7"/>
                </a:cubicBezTo>
                <a:cubicBezTo>
                  <a:pt x="47" y="7"/>
                  <a:pt x="46" y="7"/>
                  <a:pt x="46" y="7"/>
                </a:cubicBezTo>
                <a:cubicBezTo>
                  <a:pt x="46" y="7"/>
                  <a:pt x="46" y="7"/>
                  <a:pt x="46" y="7"/>
                </a:cubicBezTo>
                <a:cubicBezTo>
                  <a:pt x="45" y="8"/>
                  <a:pt x="45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3" y="8"/>
                  <a:pt x="43" y="8"/>
                  <a:pt x="43" y="8"/>
                </a:cubicBezTo>
                <a:cubicBezTo>
                  <a:pt x="43" y="8"/>
                  <a:pt x="43" y="8"/>
                  <a:pt x="43" y="8"/>
                </a:cubicBezTo>
                <a:cubicBezTo>
                  <a:pt x="43" y="8"/>
                  <a:pt x="42" y="8"/>
                  <a:pt x="41" y="8"/>
                </a:cubicBezTo>
                <a:cubicBezTo>
                  <a:pt x="41" y="8"/>
                  <a:pt x="40" y="8"/>
                  <a:pt x="40" y="8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8"/>
                  <a:pt x="40" y="8"/>
                  <a:pt x="41" y="8"/>
                </a:cubicBezTo>
                <a:cubicBezTo>
                  <a:pt x="43" y="8"/>
                  <a:pt x="43" y="8"/>
                  <a:pt x="43" y="8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2" y="10"/>
                  <a:pt x="42" y="10"/>
                  <a:pt x="43" y="11"/>
                </a:cubicBezTo>
                <a:cubicBezTo>
                  <a:pt x="43" y="11"/>
                  <a:pt x="43" y="11"/>
                  <a:pt x="43" y="11"/>
                </a:cubicBezTo>
                <a:cubicBezTo>
                  <a:pt x="43" y="12"/>
                  <a:pt x="43" y="12"/>
                  <a:pt x="43" y="12"/>
                </a:cubicBezTo>
                <a:cubicBezTo>
                  <a:pt x="42" y="12"/>
                  <a:pt x="41" y="12"/>
                  <a:pt x="41" y="12"/>
                </a:cubicBezTo>
                <a:cubicBezTo>
                  <a:pt x="40" y="12"/>
                  <a:pt x="39" y="12"/>
                  <a:pt x="39" y="13"/>
                </a:cubicBezTo>
                <a:cubicBezTo>
                  <a:pt x="39" y="13"/>
                  <a:pt x="40" y="14"/>
                  <a:pt x="40" y="15"/>
                </a:cubicBezTo>
                <a:cubicBezTo>
                  <a:pt x="39" y="16"/>
                  <a:pt x="39" y="16"/>
                  <a:pt x="38" y="16"/>
                </a:cubicBezTo>
                <a:cubicBezTo>
                  <a:pt x="38" y="16"/>
                  <a:pt x="38" y="16"/>
                  <a:pt x="38" y="16"/>
                </a:cubicBezTo>
                <a:cubicBezTo>
                  <a:pt x="39" y="17"/>
                  <a:pt x="40" y="18"/>
                  <a:pt x="41" y="18"/>
                </a:cubicBezTo>
                <a:cubicBezTo>
                  <a:pt x="42" y="18"/>
                  <a:pt x="42" y="18"/>
                  <a:pt x="42" y="18"/>
                </a:cubicBezTo>
                <a:cubicBezTo>
                  <a:pt x="42" y="19"/>
                  <a:pt x="42" y="19"/>
                  <a:pt x="42" y="19"/>
                </a:cubicBezTo>
                <a:cubicBezTo>
                  <a:pt x="41" y="20"/>
                  <a:pt x="40" y="22"/>
                  <a:pt x="39" y="22"/>
                </a:cubicBezTo>
                <a:cubicBezTo>
                  <a:pt x="38" y="22"/>
                  <a:pt x="38" y="22"/>
                  <a:pt x="37" y="22"/>
                </a:cubicBezTo>
                <a:cubicBezTo>
                  <a:pt x="37" y="22"/>
                  <a:pt x="37" y="22"/>
                  <a:pt x="36" y="22"/>
                </a:cubicBezTo>
                <a:cubicBezTo>
                  <a:pt x="36" y="23"/>
                  <a:pt x="36" y="23"/>
                  <a:pt x="35" y="23"/>
                </a:cubicBezTo>
                <a:cubicBezTo>
                  <a:pt x="35" y="23"/>
                  <a:pt x="35" y="23"/>
                  <a:pt x="35" y="22"/>
                </a:cubicBezTo>
                <a:cubicBezTo>
                  <a:pt x="33" y="23"/>
                  <a:pt x="33" y="22"/>
                  <a:pt x="32" y="21"/>
                </a:cubicBezTo>
                <a:cubicBezTo>
                  <a:pt x="32" y="21"/>
                  <a:pt x="32" y="21"/>
                  <a:pt x="32" y="20"/>
                </a:cubicBezTo>
                <a:cubicBezTo>
                  <a:pt x="31" y="20"/>
                  <a:pt x="31" y="21"/>
                  <a:pt x="31" y="21"/>
                </a:cubicBezTo>
                <a:cubicBezTo>
                  <a:pt x="31" y="21"/>
                  <a:pt x="30" y="21"/>
                  <a:pt x="30" y="21"/>
                </a:cubicBezTo>
                <a:cubicBezTo>
                  <a:pt x="30" y="21"/>
                  <a:pt x="29" y="21"/>
                  <a:pt x="29" y="21"/>
                </a:cubicBezTo>
                <a:cubicBezTo>
                  <a:pt x="29" y="21"/>
                  <a:pt x="29" y="21"/>
                  <a:pt x="28" y="21"/>
                </a:cubicBezTo>
                <a:cubicBezTo>
                  <a:pt x="28" y="22"/>
                  <a:pt x="25" y="22"/>
                  <a:pt x="24" y="22"/>
                </a:cubicBezTo>
                <a:cubicBezTo>
                  <a:pt x="24" y="22"/>
                  <a:pt x="24" y="22"/>
                  <a:pt x="24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3"/>
                  <a:pt x="23" y="23"/>
                  <a:pt x="23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1"/>
                  <a:pt x="20" y="19"/>
                  <a:pt x="18" y="19"/>
                </a:cubicBezTo>
                <a:cubicBezTo>
                  <a:pt x="17" y="19"/>
                  <a:pt x="17" y="18"/>
                  <a:pt x="16" y="18"/>
                </a:cubicBezTo>
                <a:cubicBezTo>
                  <a:pt x="16" y="18"/>
                  <a:pt x="16" y="18"/>
                  <a:pt x="16" y="18"/>
                </a:cubicBezTo>
                <a:cubicBezTo>
                  <a:pt x="16" y="18"/>
                  <a:pt x="15" y="18"/>
                  <a:pt x="15" y="18"/>
                </a:cubicBezTo>
                <a:cubicBezTo>
                  <a:pt x="15" y="19"/>
                  <a:pt x="15" y="19"/>
                  <a:pt x="15" y="19"/>
                </a:cubicBezTo>
                <a:cubicBezTo>
                  <a:pt x="14" y="19"/>
                  <a:pt x="14" y="19"/>
                  <a:pt x="14" y="19"/>
                </a:cubicBezTo>
                <a:cubicBezTo>
                  <a:pt x="13" y="18"/>
                  <a:pt x="13" y="18"/>
                  <a:pt x="13" y="18"/>
                </a:cubicBezTo>
                <a:cubicBezTo>
                  <a:pt x="13" y="18"/>
                  <a:pt x="12" y="18"/>
                  <a:pt x="11" y="19"/>
                </a:cubicBezTo>
                <a:cubicBezTo>
                  <a:pt x="11" y="20"/>
                  <a:pt x="10" y="20"/>
                  <a:pt x="10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1"/>
                  <a:pt x="8" y="22"/>
                  <a:pt x="7" y="22"/>
                </a:cubicBezTo>
                <a:cubicBezTo>
                  <a:pt x="7" y="22"/>
                  <a:pt x="7" y="22"/>
                  <a:pt x="7" y="22"/>
                </a:cubicBezTo>
                <a:cubicBezTo>
                  <a:pt x="7" y="23"/>
                  <a:pt x="8" y="24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5" y="26"/>
                  <a:pt x="4" y="25"/>
                  <a:pt x="4" y="24"/>
                </a:cubicBezTo>
                <a:cubicBezTo>
                  <a:pt x="3" y="24"/>
                  <a:pt x="3" y="24"/>
                  <a:pt x="3" y="24"/>
                </a:cubicBezTo>
                <a:cubicBezTo>
                  <a:pt x="3" y="25"/>
                  <a:pt x="3" y="25"/>
                  <a:pt x="2" y="25"/>
                </a:cubicBezTo>
                <a:cubicBezTo>
                  <a:pt x="2" y="26"/>
                  <a:pt x="2" y="26"/>
                  <a:pt x="2" y="27"/>
                </a:cubicBezTo>
                <a:cubicBezTo>
                  <a:pt x="3" y="28"/>
                  <a:pt x="3" y="28"/>
                  <a:pt x="2" y="29"/>
                </a:cubicBezTo>
                <a:cubicBezTo>
                  <a:pt x="2" y="29"/>
                  <a:pt x="1" y="30"/>
                  <a:pt x="1" y="30"/>
                </a:cubicBezTo>
                <a:cubicBezTo>
                  <a:pt x="1" y="30"/>
                  <a:pt x="2" y="30"/>
                  <a:pt x="2" y="30"/>
                </a:cubicBezTo>
                <a:cubicBezTo>
                  <a:pt x="3" y="31"/>
                  <a:pt x="3" y="31"/>
                  <a:pt x="3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2"/>
                  <a:pt x="4" y="32"/>
                  <a:pt x="4" y="32"/>
                </a:cubicBezTo>
                <a:cubicBezTo>
                  <a:pt x="4" y="32"/>
                  <a:pt x="6" y="32"/>
                  <a:pt x="8" y="37"/>
                </a:cubicBezTo>
                <a:cubicBezTo>
                  <a:pt x="8" y="37"/>
                  <a:pt x="9" y="36"/>
                  <a:pt x="10" y="36"/>
                </a:cubicBezTo>
                <a:cubicBezTo>
                  <a:pt x="11" y="35"/>
                  <a:pt x="12" y="35"/>
                  <a:pt x="14" y="35"/>
                </a:cubicBezTo>
                <a:cubicBezTo>
                  <a:pt x="14" y="35"/>
                  <a:pt x="15" y="35"/>
                  <a:pt x="15" y="35"/>
                </a:cubicBezTo>
                <a:cubicBezTo>
                  <a:pt x="16" y="35"/>
                  <a:pt x="16" y="35"/>
                  <a:pt x="16" y="35"/>
                </a:cubicBezTo>
                <a:cubicBezTo>
                  <a:pt x="17" y="35"/>
                  <a:pt x="18" y="35"/>
                  <a:pt x="19" y="37"/>
                </a:cubicBezTo>
                <a:cubicBezTo>
                  <a:pt x="19" y="38"/>
                  <a:pt x="20" y="38"/>
                  <a:pt x="21" y="39"/>
                </a:cubicBezTo>
                <a:cubicBezTo>
                  <a:pt x="21" y="40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3" y="42"/>
                  <a:pt x="23" y="42"/>
                  <a:pt x="23" y="42"/>
                </a:cubicBezTo>
                <a:cubicBezTo>
                  <a:pt x="23" y="46"/>
                  <a:pt x="23" y="46"/>
                  <a:pt x="23" y="46"/>
                </a:cubicBezTo>
                <a:cubicBezTo>
                  <a:pt x="22" y="44"/>
                  <a:pt x="22" y="44"/>
                  <a:pt x="22" y="44"/>
                </a:cubicBezTo>
                <a:cubicBezTo>
                  <a:pt x="22" y="44"/>
                  <a:pt x="22" y="44"/>
                  <a:pt x="22" y="44"/>
                </a:cubicBezTo>
                <a:cubicBezTo>
                  <a:pt x="21" y="44"/>
                  <a:pt x="18" y="44"/>
                  <a:pt x="16" y="44"/>
                </a:cubicBezTo>
                <a:cubicBezTo>
                  <a:pt x="14" y="44"/>
                  <a:pt x="14" y="44"/>
                  <a:pt x="14" y="44"/>
                </a:cubicBezTo>
                <a:cubicBezTo>
                  <a:pt x="14" y="44"/>
                  <a:pt x="14" y="45"/>
                  <a:pt x="14" y="45"/>
                </a:cubicBezTo>
                <a:cubicBezTo>
                  <a:pt x="15" y="46"/>
                  <a:pt x="15" y="46"/>
                  <a:pt x="15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7"/>
                  <a:pt x="13" y="47"/>
                  <a:pt x="13" y="48"/>
                </a:cubicBezTo>
                <a:cubicBezTo>
                  <a:pt x="13" y="48"/>
                  <a:pt x="13" y="49"/>
                  <a:pt x="13" y="49"/>
                </a:cubicBezTo>
                <a:cubicBezTo>
                  <a:pt x="13" y="50"/>
                  <a:pt x="14" y="50"/>
                  <a:pt x="14" y="50"/>
                </a:cubicBezTo>
                <a:cubicBezTo>
                  <a:pt x="15" y="51"/>
                  <a:pt x="15" y="52"/>
                  <a:pt x="16" y="52"/>
                </a:cubicBezTo>
                <a:cubicBezTo>
                  <a:pt x="17" y="52"/>
                  <a:pt x="17" y="52"/>
                  <a:pt x="17" y="54"/>
                </a:cubicBezTo>
                <a:cubicBezTo>
                  <a:pt x="19" y="53"/>
                  <a:pt x="21" y="53"/>
                  <a:pt x="22" y="53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55"/>
                  <a:pt x="24" y="56"/>
                  <a:pt x="25" y="57"/>
                </a:cubicBezTo>
                <a:cubicBezTo>
                  <a:pt x="25" y="53"/>
                  <a:pt x="25" y="53"/>
                  <a:pt x="25" y="53"/>
                </a:cubicBezTo>
                <a:cubicBezTo>
                  <a:pt x="25" y="52"/>
                  <a:pt x="25" y="50"/>
                  <a:pt x="25" y="48"/>
                </a:cubicBezTo>
                <a:cubicBezTo>
                  <a:pt x="25" y="47"/>
                  <a:pt x="25" y="47"/>
                  <a:pt x="25" y="47"/>
                </a:cubicBezTo>
                <a:cubicBezTo>
                  <a:pt x="25" y="44"/>
                  <a:pt x="25" y="43"/>
                  <a:pt x="28" y="42"/>
                </a:cubicBezTo>
                <a:cubicBezTo>
                  <a:pt x="29" y="42"/>
                  <a:pt x="29" y="42"/>
                  <a:pt x="30" y="42"/>
                </a:cubicBezTo>
                <a:cubicBezTo>
                  <a:pt x="32" y="41"/>
                  <a:pt x="33" y="41"/>
                  <a:pt x="35" y="42"/>
                </a:cubicBezTo>
                <a:cubicBezTo>
                  <a:pt x="37" y="44"/>
                  <a:pt x="39" y="45"/>
                  <a:pt x="40" y="47"/>
                </a:cubicBezTo>
                <a:cubicBezTo>
                  <a:pt x="41" y="48"/>
                  <a:pt x="41" y="48"/>
                  <a:pt x="41" y="48"/>
                </a:cubicBezTo>
                <a:cubicBezTo>
                  <a:pt x="42" y="48"/>
                  <a:pt x="43" y="49"/>
                  <a:pt x="43" y="49"/>
                </a:cubicBezTo>
                <a:cubicBezTo>
                  <a:pt x="44" y="49"/>
                  <a:pt x="45" y="48"/>
                  <a:pt x="46" y="48"/>
                </a:cubicBezTo>
                <a:cubicBezTo>
                  <a:pt x="47" y="48"/>
                  <a:pt x="48" y="48"/>
                  <a:pt x="48" y="48"/>
                </a:cubicBezTo>
                <a:cubicBezTo>
                  <a:pt x="50" y="48"/>
                  <a:pt x="51" y="49"/>
                  <a:pt x="52" y="50"/>
                </a:cubicBezTo>
                <a:cubicBezTo>
                  <a:pt x="52" y="50"/>
                  <a:pt x="53" y="51"/>
                  <a:pt x="53" y="51"/>
                </a:cubicBezTo>
                <a:cubicBezTo>
                  <a:pt x="54" y="51"/>
                  <a:pt x="54" y="51"/>
                  <a:pt x="54" y="51"/>
                </a:cubicBezTo>
                <a:cubicBezTo>
                  <a:pt x="54" y="52"/>
                  <a:pt x="54" y="52"/>
                  <a:pt x="54" y="52"/>
                </a:cubicBezTo>
                <a:cubicBezTo>
                  <a:pt x="54" y="52"/>
                  <a:pt x="54" y="52"/>
                  <a:pt x="53" y="53"/>
                </a:cubicBezTo>
                <a:cubicBezTo>
                  <a:pt x="53" y="53"/>
                  <a:pt x="53" y="54"/>
                  <a:pt x="53" y="55"/>
                </a:cubicBezTo>
                <a:cubicBezTo>
                  <a:pt x="53" y="55"/>
                  <a:pt x="53" y="55"/>
                  <a:pt x="53" y="55"/>
                </a:cubicBezTo>
                <a:cubicBezTo>
                  <a:pt x="54" y="55"/>
                  <a:pt x="54" y="55"/>
                  <a:pt x="54" y="55"/>
                </a:cubicBezTo>
                <a:cubicBezTo>
                  <a:pt x="54" y="55"/>
                  <a:pt x="55" y="55"/>
                  <a:pt x="55" y="55"/>
                </a:cubicBezTo>
                <a:cubicBezTo>
                  <a:pt x="55" y="55"/>
                  <a:pt x="55" y="56"/>
                  <a:pt x="55" y="57"/>
                </a:cubicBezTo>
                <a:cubicBezTo>
                  <a:pt x="55" y="57"/>
                  <a:pt x="55" y="57"/>
                  <a:pt x="55" y="57"/>
                </a:cubicBezTo>
                <a:cubicBezTo>
                  <a:pt x="55" y="57"/>
                  <a:pt x="56" y="57"/>
                  <a:pt x="56" y="57"/>
                </a:cubicBezTo>
                <a:cubicBezTo>
                  <a:pt x="57" y="57"/>
                  <a:pt x="57" y="57"/>
                  <a:pt x="57" y="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17" name="Freeform 714"/>
          <p:cNvSpPr/>
          <p:nvPr/>
        </p:nvSpPr>
        <p:spPr bwMode="auto">
          <a:xfrm>
            <a:off x="8558992" y="3141313"/>
            <a:ext cx="277203" cy="136650"/>
          </a:xfrm>
          <a:custGeom>
            <a:avLst/>
            <a:gdLst>
              <a:gd name="T0" fmla="*/ 5 w 30"/>
              <a:gd name="T1" fmla="*/ 12 h 15"/>
              <a:gd name="T2" fmla="*/ 1 w 30"/>
              <a:gd name="T3" fmla="*/ 13 h 15"/>
              <a:gd name="T4" fmla="*/ 5 w 30"/>
              <a:gd name="T5" fmla="*/ 15 h 15"/>
              <a:gd name="T6" fmla="*/ 7 w 30"/>
              <a:gd name="T7" fmla="*/ 14 h 15"/>
              <a:gd name="T8" fmla="*/ 9 w 30"/>
              <a:gd name="T9" fmla="*/ 15 h 15"/>
              <a:gd name="T10" fmla="*/ 12 w 30"/>
              <a:gd name="T11" fmla="*/ 15 h 15"/>
              <a:gd name="T12" fmla="*/ 13 w 30"/>
              <a:gd name="T13" fmla="*/ 13 h 15"/>
              <a:gd name="T14" fmla="*/ 17 w 30"/>
              <a:gd name="T15" fmla="*/ 12 h 15"/>
              <a:gd name="T16" fmla="*/ 19 w 30"/>
              <a:gd name="T17" fmla="*/ 12 h 15"/>
              <a:gd name="T18" fmla="*/ 21 w 30"/>
              <a:gd name="T19" fmla="*/ 10 h 15"/>
              <a:gd name="T20" fmla="*/ 30 w 30"/>
              <a:gd name="T21" fmla="*/ 5 h 15"/>
              <a:gd name="T22" fmla="*/ 26 w 30"/>
              <a:gd name="T23" fmla="*/ 3 h 15"/>
              <a:gd name="T24" fmla="*/ 21 w 30"/>
              <a:gd name="T25" fmla="*/ 3 h 15"/>
              <a:gd name="T26" fmla="*/ 12 w 30"/>
              <a:gd name="T27" fmla="*/ 4 h 15"/>
              <a:gd name="T28" fmla="*/ 5 w 30"/>
              <a:gd name="T29" fmla="*/ 5 h 15"/>
              <a:gd name="T30" fmla="*/ 4 w 30"/>
              <a:gd name="T31" fmla="*/ 7 h 15"/>
              <a:gd name="T32" fmla="*/ 7 w 30"/>
              <a:gd name="T33" fmla="*/ 8 h 15"/>
              <a:gd name="T34" fmla="*/ 11 w 30"/>
              <a:gd name="T35" fmla="*/ 10 h 15"/>
              <a:gd name="T36" fmla="*/ 5 w 30"/>
              <a:gd name="T37" fmla="*/ 12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0" h="15">
                <a:moveTo>
                  <a:pt x="5" y="12"/>
                </a:moveTo>
                <a:cubicBezTo>
                  <a:pt x="4" y="13"/>
                  <a:pt x="2" y="12"/>
                  <a:pt x="1" y="13"/>
                </a:cubicBezTo>
                <a:cubicBezTo>
                  <a:pt x="0" y="14"/>
                  <a:pt x="5" y="15"/>
                  <a:pt x="5" y="15"/>
                </a:cubicBezTo>
                <a:cubicBezTo>
                  <a:pt x="6" y="15"/>
                  <a:pt x="6" y="14"/>
                  <a:pt x="7" y="14"/>
                </a:cubicBezTo>
                <a:cubicBezTo>
                  <a:pt x="8" y="15"/>
                  <a:pt x="8" y="15"/>
                  <a:pt x="9" y="15"/>
                </a:cubicBezTo>
                <a:cubicBezTo>
                  <a:pt x="10" y="15"/>
                  <a:pt x="11" y="15"/>
                  <a:pt x="12" y="15"/>
                </a:cubicBezTo>
                <a:cubicBezTo>
                  <a:pt x="14" y="15"/>
                  <a:pt x="12" y="14"/>
                  <a:pt x="13" y="13"/>
                </a:cubicBezTo>
                <a:cubicBezTo>
                  <a:pt x="14" y="12"/>
                  <a:pt x="16" y="11"/>
                  <a:pt x="17" y="12"/>
                </a:cubicBezTo>
                <a:cubicBezTo>
                  <a:pt x="17" y="12"/>
                  <a:pt x="19" y="12"/>
                  <a:pt x="19" y="12"/>
                </a:cubicBezTo>
                <a:cubicBezTo>
                  <a:pt x="20" y="12"/>
                  <a:pt x="20" y="10"/>
                  <a:pt x="21" y="10"/>
                </a:cubicBezTo>
                <a:cubicBezTo>
                  <a:pt x="24" y="10"/>
                  <a:pt x="30" y="7"/>
                  <a:pt x="30" y="5"/>
                </a:cubicBezTo>
                <a:cubicBezTo>
                  <a:pt x="28" y="4"/>
                  <a:pt x="28" y="3"/>
                  <a:pt x="26" y="3"/>
                </a:cubicBezTo>
                <a:cubicBezTo>
                  <a:pt x="24" y="3"/>
                  <a:pt x="22" y="3"/>
                  <a:pt x="21" y="3"/>
                </a:cubicBezTo>
                <a:cubicBezTo>
                  <a:pt x="18" y="3"/>
                  <a:pt x="12" y="0"/>
                  <a:pt x="12" y="4"/>
                </a:cubicBezTo>
                <a:cubicBezTo>
                  <a:pt x="10" y="3"/>
                  <a:pt x="6" y="1"/>
                  <a:pt x="5" y="5"/>
                </a:cubicBezTo>
                <a:cubicBezTo>
                  <a:pt x="8" y="5"/>
                  <a:pt x="4" y="6"/>
                  <a:pt x="4" y="7"/>
                </a:cubicBezTo>
                <a:cubicBezTo>
                  <a:pt x="4" y="8"/>
                  <a:pt x="7" y="10"/>
                  <a:pt x="7" y="8"/>
                </a:cubicBezTo>
                <a:cubicBezTo>
                  <a:pt x="8" y="9"/>
                  <a:pt x="10" y="9"/>
                  <a:pt x="11" y="10"/>
                </a:cubicBezTo>
                <a:cubicBezTo>
                  <a:pt x="9" y="11"/>
                  <a:pt x="8" y="12"/>
                  <a:pt x="5" y="12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18" name="Freeform 715"/>
          <p:cNvSpPr>
            <a:spLocks noEditPoints="1"/>
          </p:cNvSpPr>
          <p:nvPr/>
        </p:nvSpPr>
        <p:spPr bwMode="auto">
          <a:xfrm>
            <a:off x="8558992" y="3149121"/>
            <a:ext cx="288914" cy="140552"/>
          </a:xfrm>
          <a:custGeom>
            <a:avLst/>
            <a:gdLst>
              <a:gd name="T0" fmla="*/ 9 w 31"/>
              <a:gd name="T1" fmla="*/ 15 h 15"/>
              <a:gd name="T2" fmla="*/ 7 w 31"/>
              <a:gd name="T3" fmla="*/ 14 h 15"/>
              <a:gd name="T4" fmla="*/ 5 w 31"/>
              <a:gd name="T5" fmla="*/ 14 h 15"/>
              <a:gd name="T6" fmla="*/ 0 w 31"/>
              <a:gd name="T7" fmla="*/ 13 h 15"/>
              <a:gd name="T8" fmla="*/ 2 w 31"/>
              <a:gd name="T9" fmla="*/ 11 h 15"/>
              <a:gd name="T10" fmla="*/ 5 w 31"/>
              <a:gd name="T11" fmla="*/ 10 h 15"/>
              <a:gd name="T12" fmla="*/ 5 w 31"/>
              <a:gd name="T13" fmla="*/ 10 h 15"/>
              <a:gd name="T14" fmla="*/ 7 w 31"/>
              <a:gd name="T15" fmla="*/ 8 h 15"/>
              <a:gd name="T16" fmla="*/ 3 w 31"/>
              <a:gd name="T17" fmla="*/ 6 h 15"/>
              <a:gd name="T18" fmla="*/ 5 w 31"/>
              <a:gd name="T19" fmla="*/ 4 h 15"/>
              <a:gd name="T20" fmla="*/ 5 w 31"/>
              <a:gd name="T21" fmla="*/ 4 h 15"/>
              <a:gd name="T22" fmla="*/ 11 w 31"/>
              <a:gd name="T23" fmla="*/ 2 h 15"/>
              <a:gd name="T24" fmla="*/ 18 w 31"/>
              <a:gd name="T25" fmla="*/ 1 h 15"/>
              <a:gd name="T26" fmla="*/ 21 w 31"/>
              <a:gd name="T27" fmla="*/ 1 h 15"/>
              <a:gd name="T28" fmla="*/ 28 w 31"/>
              <a:gd name="T29" fmla="*/ 2 h 15"/>
              <a:gd name="T30" fmla="*/ 31 w 31"/>
              <a:gd name="T31" fmla="*/ 3 h 15"/>
              <a:gd name="T32" fmla="*/ 21 w 31"/>
              <a:gd name="T33" fmla="*/ 10 h 15"/>
              <a:gd name="T34" fmla="*/ 20 w 31"/>
              <a:gd name="T35" fmla="*/ 11 h 15"/>
              <a:gd name="T36" fmla="*/ 17 w 31"/>
              <a:gd name="T37" fmla="*/ 11 h 15"/>
              <a:gd name="T38" fmla="*/ 14 w 31"/>
              <a:gd name="T39" fmla="*/ 13 h 15"/>
              <a:gd name="T40" fmla="*/ 13 w 31"/>
              <a:gd name="T41" fmla="*/ 14 h 15"/>
              <a:gd name="T42" fmla="*/ 11 w 31"/>
              <a:gd name="T43" fmla="*/ 15 h 15"/>
              <a:gd name="T44" fmla="*/ 7 w 31"/>
              <a:gd name="T45" fmla="*/ 13 h 15"/>
              <a:gd name="T46" fmla="*/ 8 w 31"/>
              <a:gd name="T47" fmla="*/ 13 h 15"/>
              <a:gd name="T48" fmla="*/ 11 w 31"/>
              <a:gd name="T49" fmla="*/ 13 h 15"/>
              <a:gd name="T50" fmla="*/ 12 w 31"/>
              <a:gd name="T51" fmla="*/ 13 h 15"/>
              <a:gd name="T52" fmla="*/ 17 w 31"/>
              <a:gd name="T53" fmla="*/ 10 h 15"/>
              <a:gd name="T54" fmla="*/ 18 w 31"/>
              <a:gd name="T55" fmla="*/ 10 h 15"/>
              <a:gd name="T56" fmla="*/ 20 w 31"/>
              <a:gd name="T57" fmla="*/ 10 h 15"/>
              <a:gd name="T58" fmla="*/ 29 w 31"/>
              <a:gd name="T59" fmla="*/ 4 h 15"/>
              <a:gd name="T60" fmla="*/ 26 w 31"/>
              <a:gd name="T61" fmla="*/ 3 h 15"/>
              <a:gd name="T62" fmla="*/ 21 w 31"/>
              <a:gd name="T63" fmla="*/ 2 h 15"/>
              <a:gd name="T64" fmla="*/ 18 w 31"/>
              <a:gd name="T65" fmla="*/ 2 h 15"/>
              <a:gd name="T66" fmla="*/ 12 w 31"/>
              <a:gd name="T67" fmla="*/ 3 h 15"/>
              <a:gd name="T68" fmla="*/ 12 w 31"/>
              <a:gd name="T69" fmla="*/ 4 h 15"/>
              <a:gd name="T70" fmla="*/ 7 w 31"/>
              <a:gd name="T71" fmla="*/ 2 h 15"/>
              <a:gd name="T72" fmla="*/ 7 w 31"/>
              <a:gd name="T73" fmla="*/ 4 h 15"/>
              <a:gd name="T74" fmla="*/ 4 w 31"/>
              <a:gd name="T75" fmla="*/ 6 h 15"/>
              <a:gd name="T76" fmla="*/ 7 w 31"/>
              <a:gd name="T77" fmla="*/ 6 h 15"/>
              <a:gd name="T78" fmla="*/ 8 w 31"/>
              <a:gd name="T79" fmla="*/ 6 h 15"/>
              <a:gd name="T80" fmla="*/ 13 w 31"/>
              <a:gd name="T81" fmla="*/ 9 h 15"/>
              <a:gd name="T82" fmla="*/ 6 w 31"/>
              <a:gd name="T83" fmla="*/ 12 h 15"/>
              <a:gd name="T84" fmla="*/ 3 w 31"/>
              <a:gd name="T85" fmla="*/ 12 h 15"/>
              <a:gd name="T86" fmla="*/ 2 w 31"/>
              <a:gd name="T87" fmla="*/ 12 h 15"/>
              <a:gd name="T88" fmla="*/ 5 w 31"/>
              <a:gd name="T89" fmla="*/ 13 h 15"/>
              <a:gd name="T90" fmla="*/ 7 w 31"/>
              <a:gd name="T91" fmla="*/ 13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1" h="15">
                <a:moveTo>
                  <a:pt x="9" y="15"/>
                </a:moveTo>
                <a:cubicBezTo>
                  <a:pt x="9" y="15"/>
                  <a:pt x="9" y="15"/>
                  <a:pt x="9" y="15"/>
                </a:cubicBezTo>
                <a:cubicBezTo>
                  <a:pt x="8" y="15"/>
                  <a:pt x="8" y="15"/>
                  <a:pt x="7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7" y="14"/>
                  <a:pt x="7" y="14"/>
                  <a:pt x="6" y="14"/>
                </a:cubicBezTo>
                <a:cubicBezTo>
                  <a:pt x="6" y="14"/>
                  <a:pt x="6" y="14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2" y="14"/>
                  <a:pt x="1" y="14"/>
                  <a:pt x="0" y="13"/>
                </a:cubicBezTo>
                <a:cubicBezTo>
                  <a:pt x="0" y="13"/>
                  <a:pt x="0" y="12"/>
                  <a:pt x="0" y="11"/>
                </a:cubicBezTo>
                <a:cubicBezTo>
                  <a:pt x="1" y="11"/>
                  <a:pt x="2" y="11"/>
                  <a:pt x="2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4" y="11"/>
                  <a:pt x="5" y="11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7" y="10"/>
                  <a:pt x="8" y="10"/>
                  <a:pt x="10" y="9"/>
                </a:cubicBezTo>
                <a:cubicBezTo>
                  <a:pt x="9" y="9"/>
                  <a:pt x="8" y="8"/>
                  <a:pt x="7" y="8"/>
                </a:cubicBezTo>
                <a:cubicBezTo>
                  <a:pt x="7" y="8"/>
                  <a:pt x="7" y="8"/>
                  <a:pt x="6" y="8"/>
                </a:cubicBezTo>
                <a:cubicBezTo>
                  <a:pt x="5" y="8"/>
                  <a:pt x="3" y="7"/>
                  <a:pt x="3" y="6"/>
                </a:cubicBezTo>
                <a:cubicBezTo>
                  <a:pt x="3" y="5"/>
                  <a:pt x="4" y="5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2"/>
                  <a:pt x="6" y="1"/>
                  <a:pt x="7" y="1"/>
                </a:cubicBezTo>
                <a:cubicBezTo>
                  <a:pt x="9" y="1"/>
                  <a:pt x="10" y="2"/>
                  <a:pt x="11" y="2"/>
                </a:cubicBezTo>
                <a:cubicBezTo>
                  <a:pt x="12" y="1"/>
                  <a:pt x="12" y="0"/>
                  <a:pt x="15" y="0"/>
                </a:cubicBezTo>
                <a:cubicBezTo>
                  <a:pt x="16" y="0"/>
                  <a:pt x="17" y="0"/>
                  <a:pt x="18" y="1"/>
                </a:cubicBezTo>
                <a:cubicBezTo>
                  <a:pt x="19" y="1"/>
                  <a:pt x="20" y="1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3" y="1"/>
                  <a:pt x="24" y="1"/>
                  <a:pt x="26" y="1"/>
                </a:cubicBezTo>
                <a:cubicBezTo>
                  <a:pt x="27" y="1"/>
                  <a:pt x="28" y="2"/>
                  <a:pt x="28" y="2"/>
                </a:cubicBezTo>
                <a:cubicBezTo>
                  <a:pt x="29" y="3"/>
                  <a:pt x="29" y="3"/>
                  <a:pt x="30" y="3"/>
                </a:cubicBezTo>
                <a:cubicBezTo>
                  <a:pt x="31" y="3"/>
                  <a:pt x="31" y="3"/>
                  <a:pt x="31" y="3"/>
                </a:cubicBezTo>
                <a:cubicBezTo>
                  <a:pt x="31" y="4"/>
                  <a:pt x="31" y="4"/>
                  <a:pt x="31" y="4"/>
                </a:cubicBezTo>
                <a:cubicBezTo>
                  <a:pt x="31" y="7"/>
                  <a:pt x="23" y="9"/>
                  <a:pt x="21" y="10"/>
                </a:cubicBezTo>
                <a:cubicBezTo>
                  <a:pt x="21" y="10"/>
                  <a:pt x="21" y="10"/>
                  <a:pt x="21" y="10"/>
                </a:cubicBezTo>
                <a:cubicBezTo>
                  <a:pt x="21" y="11"/>
                  <a:pt x="20" y="11"/>
                  <a:pt x="20" y="11"/>
                </a:cubicBezTo>
                <a:cubicBezTo>
                  <a:pt x="19" y="12"/>
                  <a:pt x="18" y="11"/>
                  <a:pt x="17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6" y="11"/>
                  <a:pt x="14" y="12"/>
                  <a:pt x="14" y="13"/>
                </a:cubicBezTo>
                <a:cubicBezTo>
                  <a:pt x="13" y="13"/>
                  <a:pt x="13" y="13"/>
                  <a:pt x="14" y="13"/>
                </a:cubicBezTo>
                <a:cubicBezTo>
                  <a:pt x="14" y="13"/>
                  <a:pt x="14" y="14"/>
                  <a:pt x="13" y="14"/>
                </a:cubicBezTo>
                <a:cubicBezTo>
                  <a:pt x="13" y="14"/>
                  <a:pt x="13" y="14"/>
                  <a:pt x="12" y="14"/>
                </a:cubicBezTo>
                <a:cubicBezTo>
                  <a:pt x="12" y="15"/>
                  <a:pt x="11" y="15"/>
                  <a:pt x="11" y="15"/>
                </a:cubicBezTo>
                <a:cubicBezTo>
                  <a:pt x="11" y="15"/>
                  <a:pt x="10" y="15"/>
                  <a:pt x="9" y="15"/>
                </a:cubicBezTo>
                <a:close/>
                <a:moveTo>
                  <a:pt x="7" y="13"/>
                </a:moveTo>
                <a:cubicBezTo>
                  <a:pt x="7" y="13"/>
                  <a:pt x="7" y="13"/>
                  <a:pt x="7" y="13"/>
                </a:cubicBezTo>
                <a:cubicBezTo>
                  <a:pt x="8" y="13"/>
                  <a:pt x="8" y="13"/>
                  <a:pt x="8" y="13"/>
                </a:cubicBezTo>
                <a:cubicBezTo>
                  <a:pt x="8" y="13"/>
                  <a:pt x="9" y="14"/>
                  <a:pt x="9" y="14"/>
                </a:cubicBezTo>
                <a:cubicBezTo>
                  <a:pt x="9" y="14"/>
                  <a:pt x="10" y="14"/>
                  <a:pt x="11" y="13"/>
                </a:cubicBezTo>
                <a:cubicBezTo>
                  <a:pt x="11" y="13"/>
                  <a:pt x="12" y="13"/>
                  <a:pt x="12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3"/>
                  <a:pt x="12" y="12"/>
                  <a:pt x="13" y="12"/>
                </a:cubicBezTo>
                <a:cubicBezTo>
                  <a:pt x="14" y="11"/>
                  <a:pt x="16" y="10"/>
                  <a:pt x="17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10"/>
                  <a:pt x="17" y="10"/>
                  <a:pt x="18" y="10"/>
                </a:cubicBezTo>
                <a:cubicBezTo>
                  <a:pt x="18" y="10"/>
                  <a:pt x="19" y="10"/>
                  <a:pt x="19" y="10"/>
                </a:cubicBezTo>
                <a:cubicBezTo>
                  <a:pt x="19" y="10"/>
                  <a:pt x="20" y="10"/>
                  <a:pt x="20" y="10"/>
                </a:cubicBezTo>
                <a:cubicBezTo>
                  <a:pt x="20" y="9"/>
                  <a:pt x="20" y="9"/>
                  <a:pt x="21" y="8"/>
                </a:cubicBezTo>
                <a:cubicBezTo>
                  <a:pt x="24" y="8"/>
                  <a:pt x="28" y="6"/>
                  <a:pt x="29" y="4"/>
                </a:cubicBezTo>
                <a:cubicBezTo>
                  <a:pt x="29" y="4"/>
                  <a:pt x="28" y="4"/>
                  <a:pt x="28" y="3"/>
                </a:cubicBezTo>
                <a:cubicBezTo>
                  <a:pt x="27" y="3"/>
                  <a:pt x="27" y="3"/>
                  <a:pt x="26" y="3"/>
                </a:cubicBezTo>
                <a:cubicBezTo>
                  <a:pt x="24" y="2"/>
                  <a:pt x="23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0" y="2"/>
                  <a:pt x="19" y="2"/>
                  <a:pt x="18" y="2"/>
                </a:cubicBezTo>
                <a:cubicBezTo>
                  <a:pt x="17" y="2"/>
                  <a:pt x="16" y="2"/>
                  <a:pt x="15" y="2"/>
                </a:cubicBezTo>
                <a:cubicBezTo>
                  <a:pt x="13" y="2"/>
                  <a:pt x="12" y="2"/>
                  <a:pt x="12" y="3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4"/>
                  <a:pt x="11" y="4"/>
                  <a:pt x="11" y="3"/>
                </a:cubicBezTo>
                <a:cubicBezTo>
                  <a:pt x="10" y="3"/>
                  <a:pt x="8" y="2"/>
                  <a:pt x="7" y="2"/>
                </a:cubicBezTo>
                <a:cubicBezTo>
                  <a:pt x="7" y="2"/>
                  <a:pt x="6" y="3"/>
                  <a:pt x="6" y="3"/>
                </a:cubicBezTo>
                <a:cubicBezTo>
                  <a:pt x="6" y="3"/>
                  <a:pt x="7" y="4"/>
                  <a:pt x="7" y="4"/>
                </a:cubicBezTo>
                <a:cubicBezTo>
                  <a:pt x="7" y="5"/>
                  <a:pt x="6" y="5"/>
                  <a:pt x="5" y="6"/>
                </a:cubicBezTo>
                <a:cubicBezTo>
                  <a:pt x="5" y="6"/>
                  <a:pt x="5" y="6"/>
                  <a:pt x="4" y="6"/>
                </a:cubicBezTo>
                <a:cubicBezTo>
                  <a:pt x="5" y="7"/>
                  <a:pt x="6" y="7"/>
                  <a:pt x="6" y="7"/>
                </a:cubicBezTo>
                <a:cubicBezTo>
                  <a:pt x="6" y="7"/>
                  <a:pt x="7" y="7"/>
                  <a:pt x="7" y="6"/>
                </a:cubicBezTo>
                <a:cubicBezTo>
                  <a:pt x="7" y="5"/>
                  <a:pt x="7" y="5"/>
                  <a:pt x="7" y="5"/>
                </a:cubicBezTo>
                <a:cubicBezTo>
                  <a:pt x="8" y="6"/>
                  <a:pt x="8" y="6"/>
                  <a:pt x="8" y="6"/>
                </a:cubicBezTo>
                <a:cubicBezTo>
                  <a:pt x="9" y="7"/>
                  <a:pt x="10" y="8"/>
                  <a:pt x="11" y="8"/>
                </a:cubicBezTo>
                <a:cubicBezTo>
                  <a:pt x="13" y="9"/>
                  <a:pt x="13" y="9"/>
                  <a:pt x="13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9" y="11"/>
                  <a:pt x="8" y="12"/>
                  <a:pt x="6" y="12"/>
                </a:cubicBezTo>
                <a:cubicBezTo>
                  <a:pt x="5" y="12"/>
                  <a:pt x="4" y="12"/>
                  <a:pt x="4" y="12"/>
                </a:cubicBezTo>
                <a:cubicBezTo>
                  <a:pt x="4" y="12"/>
                  <a:pt x="3" y="12"/>
                  <a:pt x="3" y="12"/>
                </a:cubicBezTo>
                <a:cubicBezTo>
                  <a:pt x="3" y="12"/>
                  <a:pt x="3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3"/>
                  <a:pt x="6" y="13"/>
                  <a:pt x="7" y="1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19" name="Freeform 716"/>
          <p:cNvSpPr/>
          <p:nvPr/>
        </p:nvSpPr>
        <p:spPr bwMode="auto">
          <a:xfrm>
            <a:off x="8523852" y="3215495"/>
            <a:ext cx="183501" cy="148361"/>
          </a:xfrm>
          <a:custGeom>
            <a:avLst/>
            <a:gdLst>
              <a:gd name="T0" fmla="*/ 2 w 20"/>
              <a:gd name="T1" fmla="*/ 15 h 16"/>
              <a:gd name="T2" fmla="*/ 5 w 20"/>
              <a:gd name="T3" fmla="*/ 15 h 16"/>
              <a:gd name="T4" fmla="*/ 5 w 20"/>
              <a:gd name="T5" fmla="*/ 13 h 16"/>
              <a:gd name="T6" fmla="*/ 10 w 20"/>
              <a:gd name="T7" fmla="*/ 11 h 16"/>
              <a:gd name="T8" fmla="*/ 11 w 20"/>
              <a:gd name="T9" fmla="*/ 16 h 16"/>
              <a:gd name="T10" fmla="*/ 20 w 20"/>
              <a:gd name="T11" fmla="*/ 14 h 16"/>
              <a:gd name="T12" fmla="*/ 19 w 20"/>
              <a:gd name="T13" fmla="*/ 14 h 16"/>
              <a:gd name="T14" fmla="*/ 20 w 20"/>
              <a:gd name="T15" fmla="*/ 14 h 16"/>
              <a:gd name="T16" fmla="*/ 19 w 20"/>
              <a:gd name="T17" fmla="*/ 10 h 16"/>
              <a:gd name="T18" fmla="*/ 17 w 20"/>
              <a:gd name="T19" fmla="*/ 7 h 16"/>
              <a:gd name="T20" fmla="*/ 12 w 20"/>
              <a:gd name="T21" fmla="*/ 7 h 16"/>
              <a:gd name="T22" fmla="*/ 11 w 20"/>
              <a:gd name="T23" fmla="*/ 6 h 16"/>
              <a:gd name="T24" fmla="*/ 9 w 20"/>
              <a:gd name="T25" fmla="*/ 6 h 16"/>
              <a:gd name="T26" fmla="*/ 5 w 20"/>
              <a:gd name="T27" fmla="*/ 5 h 16"/>
              <a:gd name="T28" fmla="*/ 9 w 20"/>
              <a:gd name="T29" fmla="*/ 4 h 16"/>
              <a:gd name="T30" fmla="*/ 7 w 20"/>
              <a:gd name="T31" fmla="*/ 2 h 16"/>
              <a:gd name="T32" fmla="*/ 3 w 20"/>
              <a:gd name="T33" fmla="*/ 6 h 16"/>
              <a:gd name="T34" fmla="*/ 0 w 20"/>
              <a:gd name="T35" fmla="*/ 7 h 16"/>
              <a:gd name="T36" fmla="*/ 1 w 20"/>
              <a:gd name="T37" fmla="*/ 8 h 16"/>
              <a:gd name="T38" fmla="*/ 2 w 20"/>
              <a:gd name="T39" fmla="*/ 8 h 16"/>
              <a:gd name="T40" fmla="*/ 2 w 20"/>
              <a:gd name="T41" fmla="*/ 9 h 16"/>
              <a:gd name="T42" fmla="*/ 2 w 20"/>
              <a:gd name="T43" fmla="*/ 13 h 16"/>
              <a:gd name="T44" fmla="*/ 2 w 20"/>
              <a:gd name="T45" fmla="*/ 15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0" h="16">
                <a:moveTo>
                  <a:pt x="2" y="15"/>
                </a:moveTo>
                <a:cubicBezTo>
                  <a:pt x="3" y="14"/>
                  <a:pt x="4" y="14"/>
                  <a:pt x="5" y="15"/>
                </a:cubicBezTo>
                <a:cubicBezTo>
                  <a:pt x="5" y="14"/>
                  <a:pt x="5" y="14"/>
                  <a:pt x="5" y="13"/>
                </a:cubicBezTo>
                <a:cubicBezTo>
                  <a:pt x="8" y="15"/>
                  <a:pt x="7" y="9"/>
                  <a:pt x="10" y="11"/>
                </a:cubicBezTo>
                <a:cubicBezTo>
                  <a:pt x="11" y="12"/>
                  <a:pt x="10" y="14"/>
                  <a:pt x="11" y="16"/>
                </a:cubicBezTo>
                <a:cubicBezTo>
                  <a:pt x="15" y="14"/>
                  <a:pt x="16" y="14"/>
                  <a:pt x="20" y="14"/>
                </a:cubicBezTo>
                <a:cubicBezTo>
                  <a:pt x="20" y="14"/>
                  <a:pt x="19" y="14"/>
                  <a:pt x="19" y="14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3"/>
                  <a:pt x="20" y="10"/>
                  <a:pt x="19" y="10"/>
                </a:cubicBezTo>
                <a:cubicBezTo>
                  <a:pt x="16" y="10"/>
                  <a:pt x="16" y="9"/>
                  <a:pt x="17" y="7"/>
                </a:cubicBezTo>
                <a:cubicBezTo>
                  <a:pt x="15" y="7"/>
                  <a:pt x="14" y="7"/>
                  <a:pt x="12" y="7"/>
                </a:cubicBezTo>
                <a:cubicBezTo>
                  <a:pt x="12" y="7"/>
                  <a:pt x="11" y="6"/>
                  <a:pt x="11" y="6"/>
                </a:cubicBezTo>
                <a:cubicBezTo>
                  <a:pt x="10" y="6"/>
                  <a:pt x="10" y="7"/>
                  <a:pt x="9" y="6"/>
                </a:cubicBezTo>
                <a:cubicBezTo>
                  <a:pt x="8" y="6"/>
                  <a:pt x="4" y="7"/>
                  <a:pt x="5" y="5"/>
                </a:cubicBezTo>
                <a:cubicBezTo>
                  <a:pt x="6" y="4"/>
                  <a:pt x="8" y="5"/>
                  <a:pt x="9" y="4"/>
                </a:cubicBezTo>
                <a:cubicBezTo>
                  <a:pt x="7" y="4"/>
                  <a:pt x="10" y="0"/>
                  <a:pt x="7" y="2"/>
                </a:cubicBezTo>
                <a:cubicBezTo>
                  <a:pt x="6" y="3"/>
                  <a:pt x="4" y="3"/>
                  <a:pt x="3" y="6"/>
                </a:cubicBezTo>
                <a:cubicBezTo>
                  <a:pt x="3" y="7"/>
                  <a:pt x="1" y="6"/>
                  <a:pt x="0" y="7"/>
                </a:cubicBezTo>
                <a:cubicBezTo>
                  <a:pt x="0" y="7"/>
                  <a:pt x="1" y="7"/>
                  <a:pt x="1" y="8"/>
                </a:cubicBezTo>
                <a:cubicBezTo>
                  <a:pt x="1" y="8"/>
                  <a:pt x="2" y="8"/>
                  <a:pt x="2" y="8"/>
                </a:cubicBezTo>
                <a:cubicBezTo>
                  <a:pt x="2" y="9"/>
                  <a:pt x="2" y="9"/>
                  <a:pt x="2" y="9"/>
                </a:cubicBezTo>
                <a:cubicBezTo>
                  <a:pt x="2" y="11"/>
                  <a:pt x="3" y="11"/>
                  <a:pt x="2" y="13"/>
                </a:cubicBezTo>
                <a:cubicBezTo>
                  <a:pt x="1" y="14"/>
                  <a:pt x="0" y="15"/>
                  <a:pt x="2" y="15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20" name="Freeform 717"/>
          <p:cNvSpPr>
            <a:spLocks noEditPoints="1"/>
          </p:cNvSpPr>
          <p:nvPr/>
        </p:nvSpPr>
        <p:spPr bwMode="auto">
          <a:xfrm>
            <a:off x="8512140" y="3223304"/>
            <a:ext cx="206926" cy="148361"/>
          </a:xfrm>
          <a:custGeom>
            <a:avLst/>
            <a:gdLst>
              <a:gd name="T0" fmla="*/ 12 w 22"/>
              <a:gd name="T1" fmla="*/ 16 h 16"/>
              <a:gd name="T2" fmla="*/ 10 w 22"/>
              <a:gd name="T3" fmla="*/ 10 h 16"/>
              <a:gd name="T4" fmla="*/ 10 w 22"/>
              <a:gd name="T5" fmla="*/ 11 h 16"/>
              <a:gd name="T6" fmla="*/ 7 w 22"/>
              <a:gd name="T7" fmla="*/ 13 h 16"/>
              <a:gd name="T8" fmla="*/ 7 w 22"/>
              <a:gd name="T9" fmla="*/ 14 h 16"/>
              <a:gd name="T10" fmla="*/ 6 w 22"/>
              <a:gd name="T11" fmla="*/ 14 h 16"/>
              <a:gd name="T12" fmla="*/ 3 w 22"/>
              <a:gd name="T13" fmla="*/ 15 h 16"/>
              <a:gd name="T14" fmla="*/ 1 w 22"/>
              <a:gd name="T15" fmla="*/ 14 h 16"/>
              <a:gd name="T16" fmla="*/ 2 w 22"/>
              <a:gd name="T17" fmla="*/ 11 h 16"/>
              <a:gd name="T18" fmla="*/ 2 w 22"/>
              <a:gd name="T19" fmla="*/ 8 h 16"/>
              <a:gd name="T20" fmla="*/ 2 w 22"/>
              <a:gd name="T21" fmla="*/ 8 h 16"/>
              <a:gd name="T22" fmla="*/ 1 w 22"/>
              <a:gd name="T23" fmla="*/ 7 h 16"/>
              <a:gd name="T24" fmla="*/ 1 w 22"/>
              <a:gd name="T25" fmla="*/ 5 h 16"/>
              <a:gd name="T26" fmla="*/ 3 w 22"/>
              <a:gd name="T27" fmla="*/ 5 h 16"/>
              <a:gd name="T28" fmla="*/ 7 w 22"/>
              <a:gd name="T29" fmla="*/ 1 h 16"/>
              <a:gd name="T30" fmla="*/ 9 w 22"/>
              <a:gd name="T31" fmla="*/ 0 h 16"/>
              <a:gd name="T32" fmla="*/ 10 w 22"/>
              <a:gd name="T33" fmla="*/ 0 h 16"/>
              <a:gd name="T34" fmla="*/ 10 w 22"/>
              <a:gd name="T35" fmla="*/ 2 h 16"/>
              <a:gd name="T36" fmla="*/ 12 w 22"/>
              <a:gd name="T37" fmla="*/ 2 h 16"/>
              <a:gd name="T38" fmla="*/ 9 w 22"/>
              <a:gd name="T39" fmla="*/ 4 h 16"/>
              <a:gd name="T40" fmla="*/ 7 w 22"/>
              <a:gd name="T41" fmla="*/ 4 h 16"/>
              <a:gd name="T42" fmla="*/ 6 w 22"/>
              <a:gd name="T43" fmla="*/ 4 h 16"/>
              <a:gd name="T44" fmla="*/ 10 w 22"/>
              <a:gd name="T45" fmla="*/ 5 h 16"/>
              <a:gd name="T46" fmla="*/ 11 w 22"/>
              <a:gd name="T47" fmla="*/ 5 h 16"/>
              <a:gd name="T48" fmla="*/ 13 w 22"/>
              <a:gd name="T49" fmla="*/ 6 h 16"/>
              <a:gd name="T50" fmla="*/ 19 w 22"/>
              <a:gd name="T51" fmla="*/ 5 h 16"/>
              <a:gd name="T52" fmla="*/ 18 w 22"/>
              <a:gd name="T53" fmla="*/ 8 h 16"/>
              <a:gd name="T54" fmla="*/ 20 w 22"/>
              <a:gd name="T55" fmla="*/ 9 h 16"/>
              <a:gd name="T56" fmla="*/ 22 w 22"/>
              <a:gd name="T57" fmla="*/ 12 h 16"/>
              <a:gd name="T58" fmla="*/ 22 w 22"/>
              <a:gd name="T59" fmla="*/ 13 h 16"/>
              <a:gd name="T60" fmla="*/ 19 w 22"/>
              <a:gd name="T61" fmla="*/ 14 h 16"/>
              <a:gd name="T62" fmla="*/ 13 w 22"/>
              <a:gd name="T63" fmla="*/ 16 h 16"/>
              <a:gd name="T64" fmla="*/ 10 w 22"/>
              <a:gd name="T65" fmla="*/ 9 h 16"/>
              <a:gd name="T66" fmla="*/ 12 w 22"/>
              <a:gd name="T67" fmla="*/ 12 h 16"/>
              <a:gd name="T68" fmla="*/ 20 w 22"/>
              <a:gd name="T69" fmla="*/ 12 h 16"/>
              <a:gd name="T70" fmla="*/ 19 w 22"/>
              <a:gd name="T71" fmla="*/ 10 h 16"/>
              <a:gd name="T72" fmla="*/ 17 w 22"/>
              <a:gd name="T73" fmla="*/ 6 h 16"/>
              <a:gd name="T74" fmla="*/ 13 w 22"/>
              <a:gd name="T75" fmla="*/ 6 h 16"/>
              <a:gd name="T76" fmla="*/ 12 w 22"/>
              <a:gd name="T77" fmla="*/ 6 h 16"/>
              <a:gd name="T78" fmla="*/ 10 w 22"/>
              <a:gd name="T79" fmla="*/ 6 h 16"/>
              <a:gd name="T80" fmla="*/ 5 w 22"/>
              <a:gd name="T81" fmla="*/ 5 h 16"/>
              <a:gd name="T82" fmla="*/ 5 w 22"/>
              <a:gd name="T83" fmla="*/ 5 h 16"/>
              <a:gd name="T84" fmla="*/ 3 w 22"/>
              <a:gd name="T85" fmla="*/ 6 h 16"/>
              <a:gd name="T86" fmla="*/ 2 w 22"/>
              <a:gd name="T87" fmla="*/ 6 h 16"/>
              <a:gd name="T88" fmla="*/ 3 w 22"/>
              <a:gd name="T89" fmla="*/ 7 h 16"/>
              <a:gd name="T90" fmla="*/ 3 w 22"/>
              <a:gd name="T91" fmla="*/ 8 h 16"/>
              <a:gd name="T92" fmla="*/ 3 w 22"/>
              <a:gd name="T93" fmla="*/ 12 h 16"/>
              <a:gd name="T94" fmla="*/ 2 w 22"/>
              <a:gd name="T95" fmla="*/ 13 h 16"/>
              <a:gd name="T96" fmla="*/ 6 w 22"/>
              <a:gd name="T97" fmla="*/ 13 h 16"/>
              <a:gd name="T98" fmla="*/ 6 w 22"/>
              <a:gd name="T99" fmla="*/ 12 h 16"/>
              <a:gd name="T100" fmla="*/ 7 w 22"/>
              <a:gd name="T101" fmla="*/ 12 h 16"/>
              <a:gd name="T102" fmla="*/ 8 w 22"/>
              <a:gd name="T103" fmla="*/ 11 h 16"/>
              <a:gd name="T104" fmla="*/ 9 w 22"/>
              <a:gd name="T105" fmla="*/ 1 h 16"/>
              <a:gd name="T106" fmla="*/ 8 w 22"/>
              <a:gd name="T107" fmla="*/ 2 h 16"/>
              <a:gd name="T108" fmla="*/ 8 w 22"/>
              <a:gd name="T109" fmla="*/ 3 h 16"/>
              <a:gd name="T110" fmla="*/ 9 w 22"/>
              <a:gd name="T111" fmla="*/ 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" h="16">
                <a:moveTo>
                  <a:pt x="12" y="16"/>
                </a:moveTo>
                <a:cubicBezTo>
                  <a:pt x="12" y="16"/>
                  <a:pt x="12" y="16"/>
                  <a:pt x="12" y="16"/>
                </a:cubicBezTo>
                <a:cubicBezTo>
                  <a:pt x="11" y="15"/>
                  <a:pt x="11" y="13"/>
                  <a:pt x="11" y="12"/>
                </a:cubicBezTo>
                <a:cubicBezTo>
                  <a:pt x="11" y="11"/>
                  <a:pt x="11" y="11"/>
                  <a:pt x="10" y="10"/>
                </a:cubicBezTo>
                <a:cubicBezTo>
                  <a:pt x="10" y="10"/>
                  <a:pt x="10" y="10"/>
                  <a:pt x="10" y="10"/>
                </a:cubicBezTo>
                <a:cubicBezTo>
                  <a:pt x="10" y="10"/>
                  <a:pt x="10" y="11"/>
                  <a:pt x="10" y="11"/>
                </a:cubicBezTo>
                <a:cubicBezTo>
                  <a:pt x="9" y="12"/>
                  <a:pt x="9" y="13"/>
                  <a:pt x="7" y="13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3"/>
                  <a:pt x="7" y="14"/>
                  <a:pt x="7" y="14"/>
                </a:cubicBezTo>
                <a:cubicBezTo>
                  <a:pt x="7" y="15"/>
                  <a:pt x="7" y="15"/>
                  <a:pt x="7" y="15"/>
                </a:cubicBezTo>
                <a:cubicBezTo>
                  <a:pt x="6" y="14"/>
                  <a:pt x="6" y="14"/>
                  <a:pt x="6" y="14"/>
                </a:cubicBezTo>
                <a:cubicBezTo>
                  <a:pt x="5" y="14"/>
                  <a:pt x="4" y="14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1" y="14"/>
                  <a:pt x="1" y="14"/>
                </a:cubicBezTo>
                <a:cubicBezTo>
                  <a:pt x="1" y="13"/>
                  <a:pt x="1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3" y="10"/>
                  <a:pt x="3" y="10"/>
                  <a:pt x="2" y="9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cubicBezTo>
                  <a:pt x="1" y="7"/>
                  <a:pt x="0" y="6"/>
                  <a:pt x="1" y="5"/>
                </a:cubicBezTo>
                <a:cubicBezTo>
                  <a:pt x="1" y="5"/>
                  <a:pt x="2" y="5"/>
                  <a:pt x="2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4" y="5"/>
                  <a:pt x="4" y="5"/>
                </a:cubicBezTo>
                <a:cubicBezTo>
                  <a:pt x="4" y="3"/>
                  <a:pt x="6" y="2"/>
                  <a:pt x="7" y="1"/>
                </a:cubicBezTo>
                <a:cubicBezTo>
                  <a:pt x="7" y="1"/>
                  <a:pt x="8" y="1"/>
                  <a:pt x="8" y="0"/>
                </a:cubicBezTo>
                <a:cubicBezTo>
                  <a:pt x="9" y="0"/>
                  <a:pt x="9" y="0"/>
                  <a:pt x="9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0"/>
                  <a:pt x="10" y="1"/>
                  <a:pt x="10" y="1"/>
                </a:cubicBezTo>
                <a:cubicBezTo>
                  <a:pt x="10" y="1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1" y="3"/>
                  <a:pt x="11" y="3"/>
                  <a:pt x="11" y="3"/>
                </a:cubicBezTo>
                <a:cubicBezTo>
                  <a:pt x="10" y="4"/>
                  <a:pt x="10" y="4"/>
                  <a:pt x="9" y="4"/>
                </a:cubicBezTo>
                <a:cubicBezTo>
                  <a:pt x="9" y="4"/>
                  <a:pt x="8" y="4"/>
                  <a:pt x="8" y="4"/>
                </a:cubicBezTo>
                <a:cubicBezTo>
                  <a:pt x="8" y="4"/>
                  <a:pt x="8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5"/>
                  <a:pt x="8" y="5"/>
                  <a:pt x="9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1" y="5"/>
                  <a:pt x="11" y="5"/>
                </a:cubicBezTo>
                <a:cubicBezTo>
                  <a:pt x="11" y="5"/>
                  <a:pt x="11" y="4"/>
                  <a:pt x="12" y="5"/>
                </a:cubicBezTo>
                <a:cubicBezTo>
                  <a:pt x="12" y="5"/>
                  <a:pt x="13" y="5"/>
                  <a:pt x="13" y="6"/>
                </a:cubicBezTo>
                <a:cubicBezTo>
                  <a:pt x="14" y="6"/>
                  <a:pt x="16" y="5"/>
                  <a:pt x="17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19" y="6"/>
                  <a:pt x="19" y="6"/>
                  <a:pt x="19" y="6"/>
                </a:cubicBezTo>
                <a:cubicBezTo>
                  <a:pt x="18" y="7"/>
                  <a:pt x="18" y="8"/>
                  <a:pt x="18" y="8"/>
                </a:cubicBezTo>
                <a:cubicBezTo>
                  <a:pt x="19" y="8"/>
                  <a:pt x="19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1" y="9"/>
                  <a:pt x="21" y="11"/>
                  <a:pt x="22" y="12"/>
                </a:cubicBezTo>
                <a:cubicBezTo>
                  <a:pt x="22" y="12"/>
                  <a:pt x="22" y="12"/>
                  <a:pt x="22" y="12"/>
                </a:cubicBezTo>
                <a:cubicBezTo>
                  <a:pt x="22" y="13"/>
                  <a:pt x="22" y="13"/>
                  <a:pt x="22" y="13"/>
                </a:cubicBezTo>
                <a:cubicBezTo>
                  <a:pt x="22" y="13"/>
                  <a:pt x="22" y="13"/>
                  <a:pt x="22" y="13"/>
                </a:cubicBezTo>
                <a:cubicBezTo>
                  <a:pt x="22" y="14"/>
                  <a:pt x="22" y="14"/>
                  <a:pt x="22" y="14"/>
                </a:cubicBezTo>
                <a:cubicBezTo>
                  <a:pt x="19" y="14"/>
                  <a:pt x="19" y="14"/>
                  <a:pt x="19" y="14"/>
                </a:cubicBezTo>
                <a:cubicBezTo>
                  <a:pt x="19" y="14"/>
                  <a:pt x="19" y="14"/>
                  <a:pt x="19" y="14"/>
                </a:cubicBezTo>
                <a:cubicBezTo>
                  <a:pt x="17" y="14"/>
                  <a:pt x="16" y="14"/>
                  <a:pt x="13" y="16"/>
                </a:cubicBezTo>
                <a:lnTo>
                  <a:pt x="12" y="16"/>
                </a:lnTo>
                <a:close/>
                <a:moveTo>
                  <a:pt x="10" y="9"/>
                </a:moveTo>
                <a:cubicBezTo>
                  <a:pt x="10" y="9"/>
                  <a:pt x="11" y="9"/>
                  <a:pt x="11" y="9"/>
                </a:cubicBezTo>
                <a:cubicBezTo>
                  <a:pt x="12" y="10"/>
                  <a:pt x="12" y="11"/>
                  <a:pt x="12" y="12"/>
                </a:cubicBezTo>
                <a:cubicBezTo>
                  <a:pt x="12" y="13"/>
                  <a:pt x="12" y="14"/>
                  <a:pt x="12" y="14"/>
                </a:cubicBezTo>
                <a:cubicBezTo>
                  <a:pt x="16" y="13"/>
                  <a:pt x="17" y="12"/>
                  <a:pt x="20" y="12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19" y="10"/>
                  <a:pt x="19" y="10"/>
                </a:cubicBezTo>
                <a:cubicBezTo>
                  <a:pt x="18" y="10"/>
                  <a:pt x="18" y="9"/>
                  <a:pt x="17" y="9"/>
                </a:cubicBezTo>
                <a:cubicBezTo>
                  <a:pt x="17" y="8"/>
                  <a:pt x="17" y="8"/>
                  <a:pt x="17" y="6"/>
                </a:cubicBezTo>
                <a:cubicBezTo>
                  <a:pt x="16" y="7"/>
                  <a:pt x="14" y="7"/>
                  <a:pt x="13" y="7"/>
                </a:cubicBezTo>
                <a:cubicBezTo>
                  <a:pt x="13" y="6"/>
                  <a:pt x="13" y="6"/>
                  <a:pt x="13" y="6"/>
                </a:cubicBezTo>
                <a:cubicBezTo>
                  <a:pt x="12" y="6"/>
                  <a:pt x="12" y="6"/>
                  <a:pt x="12" y="6"/>
                </a:cubicBezTo>
                <a:cubicBezTo>
                  <a:pt x="12" y="6"/>
                  <a:pt x="12" y="6"/>
                  <a:pt x="12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6"/>
                  <a:pt x="10" y="6"/>
                  <a:pt x="10" y="6"/>
                </a:cubicBezTo>
                <a:cubicBezTo>
                  <a:pt x="10" y="6"/>
                  <a:pt x="9" y="6"/>
                  <a:pt x="9" y="6"/>
                </a:cubicBezTo>
                <a:cubicBezTo>
                  <a:pt x="7" y="6"/>
                  <a:pt x="6" y="6"/>
                  <a:pt x="5" y="5"/>
                </a:cubicBezTo>
                <a:cubicBezTo>
                  <a:pt x="5" y="5"/>
                  <a:pt x="5" y="5"/>
                  <a:pt x="5" y="4"/>
                </a:cubicBezTo>
                <a:cubicBezTo>
                  <a:pt x="5" y="5"/>
                  <a:pt x="5" y="5"/>
                  <a:pt x="5" y="5"/>
                </a:cubicBezTo>
                <a:cubicBezTo>
                  <a:pt x="5" y="6"/>
                  <a:pt x="4" y="6"/>
                  <a:pt x="3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6"/>
                  <a:pt x="3" y="7"/>
                  <a:pt x="3" y="7"/>
                </a:cubicBezTo>
                <a:cubicBezTo>
                  <a:pt x="4" y="7"/>
                  <a:pt x="4" y="7"/>
                  <a:pt x="4" y="7"/>
                </a:cubicBezTo>
                <a:cubicBezTo>
                  <a:pt x="3" y="8"/>
                  <a:pt x="3" y="8"/>
                  <a:pt x="3" y="8"/>
                </a:cubicBezTo>
                <a:cubicBezTo>
                  <a:pt x="4" y="9"/>
                  <a:pt x="4" y="9"/>
                  <a:pt x="4" y="9"/>
                </a:cubicBezTo>
                <a:cubicBezTo>
                  <a:pt x="4" y="10"/>
                  <a:pt x="4" y="10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3"/>
                  <a:pt x="2" y="13"/>
                  <a:pt x="2" y="13"/>
                </a:cubicBezTo>
                <a:cubicBezTo>
                  <a:pt x="2" y="13"/>
                  <a:pt x="2" y="13"/>
                  <a:pt x="3" y="14"/>
                </a:cubicBezTo>
                <a:cubicBezTo>
                  <a:pt x="3" y="13"/>
                  <a:pt x="4" y="12"/>
                  <a:pt x="6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1"/>
                  <a:pt x="6" y="11"/>
                  <a:pt x="6" y="11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12"/>
                  <a:pt x="8" y="11"/>
                  <a:pt x="8" y="11"/>
                </a:cubicBezTo>
                <a:cubicBezTo>
                  <a:pt x="9" y="10"/>
                  <a:pt x="9" y="9"/>
                  <a:pt x="10" y="9"/>
                </a:cubicBezTo>
                <a:close/>
                <a:moveTo>
                  <a:pt x="9" y="1"/>
                </a:moveTo>
                <a:cubicBezTo>
                  <a:pt x="9" y="1"/>
                  <a:pt x="9" y="1"/>
                  <a:pt x="9" y="1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7" y="3"/>
                  <a:pt x="7" y="3"/>
                </a:cubicBezTo>
                <a:cubicBezTo>
                  <a:pt x="7" y="3"/>
                  <a:pt x="8" y="3"/>
                  <a:pt x="8" y="3"/>
                </a:cubicBezTo>
                <a:cubicBezTo>
                  <a:pt x="8" y="3"/>
                  <a:pt x="9" y="3"/>
                  <a:pt x="9" y="3"/>
                </a:cubicBezTo>
                <a:cubicBezTo>
                  <a:pt x="9" y="2"/>
                  <a:pt x="9" y="2"/>
                  <a:pt x="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21" name="Freeform 718"/>
          <p:cNvSpPr/>
          <p:nvPr/>
        </p:nvSpPr>
        <p:spPr bwMode="auto">
          <a:xfrm>
            <a:off x="7329152" y="3156930"/>
            <a:ext cx="54659" cy="113225"/>
          </a:xfrm>
          <a:custGeom>
            <a:avLst/>
            <a:gdLst>
              <a:gd name="T0" fmla="*/ 6 w 6"/>
              <a:gd name="T1" fmla="*/ 8 h 12"/>
              <a:gd name="T2" fmla="*/ 4 w 6"/>
              <a:gd name="T3" fmla="*/ 12 h 12"/>
              <a:gd name="T4" fmla="*/ 1 w 6"/>
              <a:gd name="T5" fmla="*/ 9 h 12"/>
              <a:gd name="T6" fmla="*/ 2 w 6"/>
              <a:gd name="T7" fmla="*/ 2 h 12"/>
              <a:gd name="T8" fmla="*/ 6 w 6"/>
              <a:gd name="T9" fmla="*/ 8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12">
                <a:moveTo>
                  <a:pt x="6" y="8"/>
                </a:moveTo>
                <a:cubicBezTo>
                  <a:pt x="6" y="10"/>
                  <a:pt x="5" y="11"/>
                  <a:pt x="4" y="12"/>
                </a:cubicBezTo>
                <a:cubicBezTo>
                  <a:pt x="3" y="11"/>
                  <a:pt x="2" y="10"/>
                  <a:pt x="1" y="9"/>
                </a:cubicBezTo>
                <a:cubicBezTo>
                  <a:pt x="3" y="8"/>
                  <a:pt x="0" y="4"/>
                  <a:pt x="2" y="2"/>
                </a:cubicBezTo>
                <a:cubicBezTo>
                  <a:pt x="4" y="0"/>
                  <a:pt x="5" y="7"/>
                  <a:pt x="6" y="8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22" name="Freeform 719"/>
          <p:cNvSpPr>
            <a:spLocks noEditPoints="1"/>
          </p:cNvSpPr>
          <p:nvPr/>
        </p:nvSpPr>
        <p:spPr bwMode="auto">
          <a:xfrm>
            <a:off x="7329152" y="3168644"/>
            <a:ext cx="66373" cy="109319"/>
          </a:xfrm>
          <a:custGeom>
            <a:avLst/>
            <a:gdLst>
              <a:gd name="T0" fmla="*/ 4 w 7"/>
              <a:gd name="T1" fmla="*/ 12 h 12"/>
              <a:gd name="T2" fmla="*/ 3 w 7"/>
              <a:gd name="T3" fmla="*/ 12 h 12"/>
              <a:gd name="T4" fmla="*/ 1 w 7"/>
              <a:gd name="T5" fmla="*/ 9 h 12"/>
              <a:gd name="T6" fmla="*/ 0 w 7"/>
              <a:gd name="T7" fmla="*/ 8 h 12"/>
              <a:gd name="T8" fmla="*/ 1 w 7"/>
              <a:gd name="T9" fmla="*/ 8 h 12"/>
              <a:gd name="T10" fmla="*/ 1 w 7"/>
              <a:gd name="T11" fmla="*/ 5 h 12"/>
              <a:gd name="T12" fmla="*/ 1 w 7"/>
              <a:gd name="T13" fmla="*/ 0 h 12"/>
              <a:gd name="T14" fmla="*/ 3 w 7"/>
              <a:gd name="T15" fmla="*/ 0 h 12"/>
              <a:gd name="T16" fmla="*/ 6 w 7"/>
              <a:gd name="T17" fmla="*/ 4 h 12"/>
              <a:gd name="T18" fmla="*/ 6 w 7"/>
              <a:gd name="T19" fmla="*/ 6 h 12"/>
              <a:gd name="T20" fmla="*/ 6 w 7"/>
              <a:gd name="T21" fmla="*/ 7 h 12"/>
              <a:gd name="T22" fmla="*/ 5 w 7"/>
              <a:gd name="T23" fmla="*/ 11 h 12"/>
              <a:gd name="T24" fmla="*/ 4 w 7"/>
              <a:gd name="T25" fmla="*/ 12 h 12"/>
              <a:gd name="T26" fmla="*/ 2 w 7"/>
              <a:gd name="T27" fmla="*/ 8 h 12"/>
              <a:gd name="T28" fmla="*/ 4 w 7"/>
              <a:gd name="T29" fmla="*/ 10 h 12"/>
              <a:gd name="T30" fmla="*/ 4 w 7"/>
              <a:gd name="T31" fmla="*/ 10 h 12"/>
              <a:gd name="T32" fmla="*/ 5 w 7"/>
              <a:gd name="T33" fmla="*/ 7 h 12"/>
              <a:gd name="T34" fmla="*/ 4 w 7"/>
              <a:gd name="T35" fmla="*/ 5 h 12"/>
              <a:gd name="T36" fmla="*/ 3 w 7"/>
              <a:gd name="T37" fmla="*/ 1 h 12"/>
              <a:gd name="T38" fmla="*/ 2 w 7"/>
              <a:gd name="T39" fmla="*/ 1 h 12"/>
              <a:gd name="T40" fmla="*/ 2 w 7"/>
              <a:gd name="T41" fmla="*/ 5 h 12"/>
              <a:gd name="T42" fmla="*/ 2 w 7"/>
              <a:gd name="T43" fmla="*/ 8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" h="12">
                <a:moveTo>
                  <a:pt x="4" y="12"/>
                </a:moveTo>
                <a:cubicBezTo>
                  <a:pt x="3" y="12"/>
                  <a:pt x="3" y="12"/>
                  <a:pt x="3" y="12"/>
                </a:cubicBezTo>
                <a:cubicBezTo>
                  <a:pt x="2" y="11"/>
                  <a:pt x="1" y="10"/>
                  <a:pt x="1" y="9"/>
                </a:cubicBezTo>
                <a:cubicBezTo>
                  <a:pt x="0" y="8"/>
                  <a:pt x="0" y="8"/>
                  <a:pt x="0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7"/>
                  <a:pt x="1" y="6"/>
                  <a:pt x="1" y="5"/>
                </a:cubicBezTo>
                <a:cubicBezTo>
                  <a:pt x="1" y="3"/>
                  <a:pt x="0" y="2"/>
                  <a:pt x="1" y="0"/>
                </a:cubicBezTo>
                <a:cubicBezTo>
                  <a:pt x="2" y="0"/>
                  <a:pt x="2" y="0"/>
                  <a:pt x="3" y="0"/>
                </a:cubicBezTo>
                <a:cubicBezTo>
                  <a:pt x="4" y="0"/>
                  <a:pt x="5" y="2"/>
                  <a:pt x="6" y="4"/>
                </a:cubicBezTo>
                <a:cubicBezTo>
                  <a:pt x="6" y="5"/>
                  <a:pt x="6" y="6"/>
                  <a:pt x="6" y="6"/>
                </a:cubicBezTo>
                <a:cubicBezTo>
                  <a:pt x="6" y="7"/>
                  <a:pt x="6" y="7"/>
                  <a:pt x="6" y="7"/>
                </a:cubicBezTo>
                <a:cubicBezTo>
                  <a:pt x="7" y="8"/>
                  <a:pt x="6" y="10"/>
                  <a:pt x="5" y="11"/>
                </a:cubicBezTo>
                <a:cubicBezTo>
                  <a:pt x="5" y="11"/>
                  <a:pt x="4" y="11"/>
                  <a:pt x="4" y="12"/>
                </a:cubicBezTo>
                <a:close/>
                <a:moveTo>
                  <a:pt x="2" y="8"/>
                </a:moveTo>
                <a:cubicBezTo>
                  <a:pt x="3" y="9"/>
                  <a:pt x="3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5" y="9"/>
                  <a:pt x="5" y="8"/>
                  <a:pt x="5" y="7"/>
                </a:cubicBezTo>
                <a:cubicBezTo>
                  <a:pt x="5" y="7"/>
                  <a:pt x="5" y="6"/>
                  <a:pt x="4" y="5"/>
                </a:cubicBezTo>
                <a:cubicBezTo>
                  <a:pt x="4" y="2"/>
                  <a:pt x="3" y="1"/>
                  <a:pt x="3" y="1"/>
                </a:cubicBezTo>
                <a:cubicBezTo>
                  <a:pt x="3" y="1"/>
                  <a:pt x="3" y="1"/>
                  <a:pt x="2" y="1"/>
                </a:cubicBezTo>
                <a:cubicBezTo>
                  <a:pt x="2" y="2"/>
                  <a:pt x="2" y="3"/>
                  <a:pt x="2" y="5"/>
                </a:cubicBezTo>
                <a:cubicBezTo>
                  <a:pt x="2" y="6"/>
                  <a:pt x="3" y="7"/>
                  <a:pt x="2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23" name="Freeform 720"/>
          <p:cNvSpPr/>
          <p:nvPr/>
        </p:nvSpPr>
        <p:spPr bwMode="auto">
          <a:xfrm>
            <a:off x="7356483" y="3156930"/>
            <a:ext cx="74181" cy="74181"/>
          </a:xfrm>
          <a:custGeom>
            <a:avLst/>
            <a:gdLst>
              <a:gd name="T0" fmla="*/ 3 w 8"/>
              <a:gd name="T1" fmla="*/ 8 h 8"/>
              <a:gd name="T2" fmla="*/ 6 w 8"/>
              <a:gd name="T3" fmla="*/ 2 h 8"/>
              <a:gd name="T4" fmla="*/ 8 w 8"/>
              <a:gd name="T5" fmla="*/ 6 h 8"/>
              <a:gd name="T6" fmla="*/ 3 w 8"/>
              <a:gd name="T7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8">
                <a:moveTo>
                  <a:pt x="3" y="8"/>
                </a:moveTo>
                <a:cubicBezTo>
                  <a:pt x="0" y="5"/>
                  <a:pt x="3" y="0"/>
                  <a:pt x="6" y="2"/>
                </a:cubicBezTo>
                <a:cubicBezTo>
                  <a:pt x="7" y="3"/>
                  <a:pt x="8" y="5"/>
                  <a:pt x="8" y="6"/>
                </a:cubicBezTo>
                <a:cubicBezTo>
                  <a:pt x="8" y="7"/>
                  <a:pt x="4" y="8"/>
                  <a:pt x="3" y="8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24" name="Freeform 721"/>
          <p:cNvSpPr>
            <a:spLocks noEditPoints="1"/>
          </p:cNvSpPr>
          <p:nvPr/>
        </p:nvSpPr>
        <p:spPr bwMode="auto">
          <a:xfrm>
            <a:off x="7368194" y="3156930"/>
            <a:ext cx="74181" cy="85894"/>
          </a:xfrm>
          <a:custGeom>
            <a:avLst/>
            <a:gdLst>
              <a:gd name="T0" fmla="*/ 2 w 8"/>
              <a:gd name="T1" fmla="*/ 9 h 9"/>
              <a:gd name="T2" fmla="*/ 1 w 8"/>
              <a:gd name="T3" fmla="*/ 8 h 9"/>
              <a:gd name="T4" fmla="*/ 0 w 8"/>
              <a:gd name="T5" fmla="*/ 4 h 9"/>
              <a:gd name="T6" fmla="*/ 6 w 8"/>
              <a:gd name="T7" fmla="*/ 2 h 9"/>
              <a:gd name="T8" fmla="*/ 8 w 8"/>
              <a:gd name="T9" fmla="*/ 6 h 9"/>
              <a:gd name="T10" fmla="*/ 3 w 8"/>
              <a:gd name="T11" fmla="*/ 8 h 9"/>
              <a:gd name="T12" fmla="*/ 2 w 8"/>
              <a:gd name="T13" fmla="*/ 9 h 9"/>
              <a:gd name="T14" fmla="*/ 4 w 8"/>
              <a:gd name="T15" fmla="*/ 2 h 9"/>
              <a:gd name="T16" fmla="*/ 1 w 8"/>
              <a:gd name="T17" fmla="*/ 4 h 9"/>
              <a:gd name="T18" fmla="*/ 2 w 8"/>
              <a:gd name="T19" fmla="*/ 7 h 9"/>
              <a:gd name="T20" fmla="*/ 2 w 8"/>
              <a:gd name="T21" fmla="*/ 7 h 9"/>
              <a:gd name="T22" fmla="*/ 6 w 8"/>
              <a:gd name="T23" fmla="*/ 6 h 9"/>
              <a:gd name="T24" fmla="*/ 5 w 8"/>
              <a:gd name="T25" fmla="*/ 3 h 9"/>
              <a:gd name="T26" fmla="*/ 4 w 8"/>
              <a:gd name="T27" fmla="*/ 2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" h="9">
                <a:moveTo>
                  <a:pt x="2" y="9"/>
                </a:moveTo>
                <a:cubicBezTo>
                  <a:pt x="1" y="8"/>
                  <a:pt x="1" y="8"/>
                  <a:pt x="1" y="8"/>
                </a:cubicBezTo>
                <a:cubicBezTo>
                  <a:pt x="0" y="7"/>
                  <a:pt x="0" y="6"/>
                  <a:pt x="0" y="4"/>
                </a:cubicBezTo>
                <a:cubicBezTo>
                  <a:pt x="1" y="2"/>
                  <a:pt x="4" y="0"/>
                  <a:pt x="6" y="2"/>
                </a:cubicBezTo>
                <a:cubicBezTo>
                  <a:pt x="7" y="2"/>
                  <a:pt x="8" y="6"/>
                  <a:pt x="8" y="6"/>
                </a:cubicBezTo>
                <a:cubicBezTo>
                  <a:pt x="8" y="7"/>
                  <a:pt x="6" y="7"/>
                  <a:pt x="3" y="8"/>
                </a:cubicBezTo>
                <a:cubicBezTo>
                  <a:pt x="2" y="8"/>
                  <a:pt x="2" y="9"/>
                  <a:pt x="2" y="9"/>
                </a:cubicBezTo>
                <a:close/>
                <a:moveTo>
                  <a:pt x="4" y="2"/>
                </a:moveTo>
                <a:cubicBezTo>
                  <a:pt x="3" y="2"/>
                  <a:pt x="2" y="3"/>
                  <a:pt x="1" y="4"/>
                </a:cubicBezTo>
                <a:cubicBezTo>
                  <a:pt x="1" y="5"/>
                  <a:pt x="1" y="6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3" y="7"/>
                  <a:pt x="6" y="6"/>
                  <a:pt x="6" y="6"/>
                </a:cubicBezTo>
                <a:cubicBezTo>
                  <a:pt x="6" y="5"/>
                  <a:pt x="5" y="3"/>
                  <a:pt x="5" y="3"/>
                </a:cubicBezTo>
                <a:cubicBezTo>
                  <a:pt x="5" y="3"/>
                  <a:pt x="4" y="2"/>
                  <a:pt x="4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25" name="Freeform 722"/>
          <p:cNvSpPr/>
          <p:nvPr/>
        </p:nvSpPr>
        <p:spPr bwMode="auto">
          <a:xfrm>
            <a:off x="7403333" y="3113985"/>
            <a:ext cx="167884" cy="109319"/>
          </a:xfrm>
          <a:custGeom>
            <a:avLst/>
            <a:gdLst>
              <a:gd name="T0" fmla="*/ 18 w 18"/>
              <a:gd name="T1" fmla="*/ 2 h 12"/>
              <a:gd name="T2" fmla="*/ 14 w 18"/>
              <a:gd name="T3" fmla="*/ 1 h 12"/>
              <a:gd name="T4" fmla="*/ 10 w 18"/>
              <a:gd name="T5" fmla="*/ 3 h 12"/>
              <a:gd name="T6" fmla="*/ 3 w 18"/>
              <a:gd name="T7" fmla="*/ 1 h 12"/>
              <a:gd name="T8" fmla="*/ 2 w 18"/>
              <a:gd name="T9" fmla="*/ 5 h 12"/>
              <a:gd name="T10" fmla="*/ 3 w 18"/>
              <a:gd name="T11" fmla="*/ 11 h 12"/>
              <a:gd name="T12" fmla="*/ 7 w 18"/>
              <a:gd name="T13" fmla="*/ 10 h 12"/>
              <a:gd name="T14" fmla="*/ 11 w 18"/>
              <a:gd name="T15" fmla="*/ 11 h 12"/>
              <a:gd name="T16" fmla="*/ 12 w 18"/>
              <a:gd name="T17" fmla="*/ 10 h 12"/>
              <a:gd name="T18" fmla="*/ 16 w 18"/>
              <a:gd name="T19" fmla="*/ 9 h 12"/>
              <a:gd name="T20" fmla="*/ 18 w 18"/>
              <a:gd name="T21" fmla="*/ 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" h="12">
                <a:moveTo>
                  <a:pt x="18" y="2"/>
                </a:moveTo>
                <a:cubicBezTo>
                  <a:pt x="17" y="2"/>
                  <a:pt x="15" y="1"/>
                  <a:pt x="14" y="1"/>
                </a:cubicBezTo>
                <a:cubicBezTo>
                  <a:pt x="12" y="1"/>
                  <a:pt x="11" y="3"/>
                  <a:pt x="10" y="3"/>
                </a:cubicBezTo>
                <a:cubicBezTo>
                  <a:pt x="8" y="3"/>
                  <a:pt x="2" y="3"/>
                  <a:pt x="3" y="1"/>
                </a:cubicBezTo>
                <a:cubicBezTo>
                  <a:pt x="0" y="0"/>
                  <a:pt x="3" y="5"/>
                  <a:pt x="2" y="5"/>
                </a:cubicBezTo>
                <a:cubicBezTo>
                  <a:pt x="1" y="8"/>
                  <a:pt x="3" y="8"/>
                  <a:pt x="3" y="11"/>
                </a:cubicBezTo>
                <a:cubicBezTo>
                  <a:pt x="4" y="11"/>
                  <a:pt x="6" y="10"/>
                  <a:pt x="7" y="10"/>
                </a:cubicBezTo>
                <a:cubicBezTo>
                  <a:pt x="8" y="11"/>
                  <a:pt x="9" y="12"/>
                  <a:pt x="11" y="11"/>
                </a:cubicBezTo>
                <a:cubicBezTo>
                  <a:pt x="12" y="11"/>
                  <a:pt x="11" y="10"/>
                  <a:pt x="12" y="10"/>
                </a:cubicBezTo>
                <a:cubicBezTo>
                  <a:pt x="14" y="9"/>
                  <a:pt x="15" y="9"/>
                  <a:pt x="16" y="9"/>
                </a:cubicBezTo>
                <a:cubicBezTo>
                  <a:pt x="13" y="7"/>
                  <a:pt x="18" y="5"/>
                  <a:pt x="18" y="2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26" name="Freeform 723"/>
          <p:cNvSpPr>
            <a:spLocks noEditPoints="1"/>
          </p:cNvSpPr>
          <p:nvPr/>
        </p:nvSpPr>
        <p:spPr bwMode="auto">
          <a:xfrm>
            <a:off x="7403333" y="3113985"/>
            <a:ext cx="175692" cy="109319"/>
          </a:xfrm>
          <a:custGeom>
            <a:avLst/>
            <a:gdLst>
              <a:gd name="T0" fmla="*/ 2 w 19"/>
              <a:gd name="T1" fmla="*/ 12 h 12"/>
              <a:gd name="T2" fmla="*/ 2 w 19"/>
              <a:gd name="T3" fmla="*/ 11 h 12"/>
              <a:gd name="T4" fmla="*/ 2 w 19"/>
              <a:gd name="T5" fmla="*/ 9 h 12"/>
              <a:gd name="T6" fmla="*/ 2 w 19"/>
              <a:gd name="T7" fmla="*/ 5 h 12"/>
              <a:gd name="T8" fmla="*/ 1 w 19"/>
              <a:gd name="T9" fmla="*/ 4 h 12"/>
              <a:gd name="T10" fmla="*/ 1 w 19"/>
              <a:gd name="T11" fmla="*/ 1 h 12"/>
              <a:gd name="T12" fmla="*/ 3 w 19"/>
              <a:gd name="T13" fmla="*/ 1 h 12"/>
              <a:gd name="T14" fmla="*/ 4 w 19"/>
              <a:gd name="T15" fmla="*/ 1 h 12"/>
              <a:gd name="T16" fmla="*/ 4 w 19"/>
              <a:gd name="T17" fmla="*/ 1 h 12"/>
              <a:gd name="T18" fmla="*/ 8 w 19"/>
              <a:gd name="T19" fmla="*/ 2 h 12"/>
              <a:gd name="T20" fmla="*/ 9 w 19"/>
              <a:gd name="T21" fmla="*/ 2 h 12"/>
              <a:gd name="T22" fmla="*/ 11 w 19"/>
              <a:gd name="T23" fmla="*/ 2 h 12"/>
              <a:gd name="T24" fmla="*/ 14 w 19"/>
              <a:gd name="T25" fmla="*/ 1 h 12"/>
              <a:gd name="T26" fmla="*/ 17 w 19"/>
              <a:gd name="T27" fmla="*/ 1 h 12"/>
              <a:gd name="T28" fmla="*/ 18 w 19"/>
              <a:gd name="T29" fmla="*/ 2 h 12"/>
              <a:gd name="T30" fmla="*/ 19 w 19"/>
              <a:gd name="T31" fmla="*/ 2 h 12"/>
              <a:gd name="T32" fmla="*/ 19 w 19"/>
              <a:gd name="T33" fmla="*/ 3 h 12"/>
              <a:gd name="T34" fmla="*/ 17 w 19"/>
              <a:gd name="T35" fmla="*/ 5 h 12"/>
              <a:gd name="T36" fmla="*/ 17 w 19"/>
              <a:gd name="T37" fmla="*/ 9 h 12"/>
              <a:gd name="T38" fmla="*/ 19 w 19"/>
              <a:gd name="T39" fmla="*/ 10 h 12"/>
              <a:gd name="T40" fmla="*/ 16 w 19"/>
              <a:gd name="T41" fmla="*/ 10 h 12"/>
              <a:gd name="T42" fmla="*/ 12 w 19"/>
              <a:gd name="T43" fmla="*/ 10 h 12"/>
              <a:gd name="T44" fmla="*/ 12 w 19"/>
              <a:gd name="T45" fmla="*/ 11 h 12"/>
              <a:gd name="T46" fmla="*/ 11 w 19"/>
              <a:gd name="T47" fmla="*/ 12 h 12"/>
              <a:gd name="T48" fmla="*/ 8 w 19"/>
              <a:gd name="T49" fmla="*/ 11 h 12"/>
              <a:gd name="T50" fmla="*/ 7 w 19"/>
              <a:gd name="T51" fmla="*/ 11 h 12"/>
              <a:gd name="T52" fmla="*/ 4 w 19"/>
              <a:gd name="T53" fmla="*/ 11 h 12"/>
              <a:gd name="T54" fmla="*/ 3 w 19"/>
              <a:gd name="T55" fmla="*/ 12 h 12"/>
              <a:gd name="T56" fmla="*/ 2 w 19"/>
              <a:gd name="T57" fmla="*/ 12 h 12"/>
              <a:gd name="T58" fmla="*/ 7 w 19"/>
              <a:gd name="T59" fmla="*/ 10 h 12"/>
              <a:gd name="T60" fmla="*/ 7 w 19"/>
              <a:gd name="T61" fmla="*/ 10 h 12"/>
              <a:gd name="T62" fmla="*/ 9 w 19"/>
              <a:gd name="T63" fmla="*/ 10 h 12"/>
              <a:gd name="T64" fmla="*/ 10 w 19"/>
              <a:gd name="T65" fmla="*/ 11 h 12"/>
              <a:gd name="T66" fmla="*/ 11 w 19"/>
              <a:gd name="T67" fmla="*/ 10 h 12"/>
              <a:gd name="T68" fmla="*/ 12 w 19"/>
              <a:gd name="T69" fmla="*/ 9 h 12"/>
              <a:gd name="T70" fmla="*/ 15 w 19"/>
              <a:gd name="T71" fmla="*/ 8 h 12"/>
              <a:gd name="T72" fmla="*/ 16 w 19"/>
              <a:gd name="T73" fmla="*/ 4 h 12"/>
              <a:gd name="T74" fmla="*/ 17 w 19"/>
              <a:gd name="T75" fmla="*/ 3 h 12"/>
              <a:gd name="T76" fmla="*/ 17 w 19"/>
              <a:gd name="T77" fmla="*/ 3 h 12"/>
              <a:gd name="T78" fmla="*/ 14 w 19"/>
              <a:gd name="T79" fmla="*/ 2 h 12"/>
              <a:gd name="T80" fmla="*/ 14 w 19"/>
              <a:gd name="T81" fmla="*/ 2 h 12"/>
              <a:gd name="T82" fmla="*/ 12 w 19"/>
              <a:gd name="T83" fmla="*/ 3 h 12"/>
              <a:gd name="T84" fmla="*/ 10 w 19"/>
              <a:gd name="T85" fmla="*/ 4 h 12"/>
              <a:gd name="T86" fmla="*/ 8 w 19"/>
              <a:gd name="T87" fmla="*/ 4 h 12"/>
              <a:gd name="T88" fmla="*/ 2 w 19"/>
              <a:gd name="T89" fmla="*/ 2 h 12"/>
              <a:gd name="T90" fmla="*/ 2 w 19"/>
              <a:gd name="T91" fmla="*/ 2 h 12"/>
              <a:gd name="T92" fmla="*/ 2 w 19"/>
              <a:gd name="T93" fmla="*/ 2 h 12"/>
              <a:gd name="T94" fmla="*/ 3 w 19"/>
              <a:gd name="T95" fmla="*/ 4 h 12"/>
              <a:gd name="T96" fmla="*/ 3 w 19"/>
              <a:gd name="T97" fmla="*/ 6 h 12"/>
              <a:gd name="T98" fmla="*/ 3 w 19"/>
              <a:gd name="T99" fmla="*/ 8 h 12"/>
              <a:gd name="T100" fmla="*/ 4 w 19"/>
              <a:gd name="T101" fmla="*/ 10 h 12"/>
              <a:gd name="T102" fmla="*/ 4 w 19"/>
              <a:gd name="T103" fmla="*/ 10 h 12"/>
              <a:gd name="T104" fmla="*/ 7 w 19"/>
              <a:gd name="T105" fmla="*/ 1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9" h="12">
                <a:moveTo>
                  <a:pt x="2" y="12"/>
                </a:moveTo>
                <a:cubicBezTo>
                  <a:pt x="2" y="11"/>
                  <a:pt x="2" y="11"/>
                  <a:pt x="2" y="11"/>
                </a:cubicBezTo>
                <a:cubicBezTo>
                  <a:pt x="2" y="10"/>
                  <a:pt x="2" y="10"/>
                  <a:pt x="2" y="9"/>
                </a:cubicBezTo>
                <a:cubicBezTo>
                  <a:pt x="1" y="8"/>
                  <a:pt x="1" y="7"/>
                  <a:pt x="2" y="5"/>
                </a:cubicBezTo>
                <a:cubicBezTo>
                  <a:pt x="2" y="5"/>
                  <a:pt x="1" y="5"/>
                  <a:pt x="1" y="4"/>
                </a:cubicBezTo>
                <a:cubicBezTo>
                  <a:pt x="1" y="3"/>
                  <a:pt x="0" y="2"/>
                  <a:pt x="1" y="1"/>
                </a:cubicBezTo>
                <a:cubicBezTo>
                  <a:pt x="1" y="1"/>
                  <a:pt x="2" y="0"/>
                  <a:pt x="3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2"/>
                  <a:pt x="6" y="2"/>
                  <a:pt x="8" y="2"/>
                </a:cubicBezTo>
                <a:cubicBezTo>
                  <a:pt x="9" y="2"/>
                  <a:pt x="9" y="2"/>
                  <a:pt x="9" y="2"/>
                </a:cubicBezTo>
                <a:cubicBezTo>
                  <a:pt x="10" y="2"/>
                  <a:pt x="11" y="2"/>
                  <a:pt x="11" y="2"/>
                </a:cubicBezTo>
                <a:cubicBezTo>
                  <a:pt x="12" y="1"/>
                  <a:pt x="13" y="1"/>
                  <a:pt x="14" y="1"/>
                </a:cubicBezTo>
                <a:cubicBezTo>
                  <a:pt x="15" y="0"/>
                  <a:pt x="16" y="1"/>
                  <a:pt x="17" y="1"/>
                </a:cubicBezTo>
                <a:cubicBezTo>
                  <a:pt x="18" y="2"/>
                  <a:pt x="18" y="2"/>
                  <a:pt x="18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7" y="9"/>
                </a:cubicBezTo>
                <a:cubicBezTo>
                  <a:pt x="19" y="10"/>
                  <a:pt x="19" y="10"/>
                  <a:pt x="19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5" y="9"/>
                  <a:pt x="14" y="10"/>
                  <a:pt x="12" y="10"/>
                </a:cubicBezTo>
                <a:cubicBezTo>
                  <a:pt x="12" y="10"/>
                  <a:pt x="12" y="10"/>
                  <a:pt x="12" y="11"/>
                </a:cubicBezTo>
                <a:cubicBezTo>
                  <a:pt x="12" y="11"/>
                  <a:pt x="12" y="12"/>
                  <a:pt x="11" y="12"/>
                </a:cubicBezTo>
                <a:cubicBezTo>
                  <a:pt x="10" y="12"/>
                  <a:pt x="9" y="12"/>
                  <a:pt x="8" y="11"/>
                </a:cubicBezTo>
                <a:cubicBezTo>
                  <a:pt x="8" y="11"/>
                  <a:pt x="7" y="11"/>
                  <a:pt x="7" y="11"/>
                </a:cubicBezTo>
                <a:cubicBezTo>
                  <a:pt x="6" y="11"/>
                  <a:pt x="5" y="11"/>
                  <a:pt x="4" y="11"/>
                </a:cubicBezTo>
                <a:cubicBezTo>
                  <a:pt x="4" y="12"/>
                  <a:pt x="3" y="12"/>
                  <a:pt x="3" y="12"/>
                </a:cubicBezTo>
                <a:lnTo>
                  <a:pt x="2" y="12"/>
                </a:lnTo>
                <a:close/>
                <a:moveTo>
                  <a:pt x="7" y="10"/>
                </a:moveTo>
                <a:cubicBezTo>
                  <a:pt x="7" y="10"/>
                  <a:pt x="7" y="10"/>
                  <a:pt x="7" y="10"/>
                </a:cubicBezTo>
                <a:cubicBezTo>
                  <a:pt x="8" y="10"/>
                  <a:pt x="8" y="10"/>
                  <a:pt x="9" y="10"/>
                </a:cubicBezTo>
                <a:cubicBezTo>
                  <a:pt x="9" y="11"/>
                  <a:pt x="10" y="11"/>
                  <a:pt x="10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11" y="10"/>
                  <a:pt x="11" y="9"/>
                  <a:pt x="12" y="9"/>
                </a:cubicBezTo>
                <a:cubicBezTo>
                  <a:pt x="13" y="9"/>
                  <a:pt x="14" y="8"/>
                  <a:pt x="15" y="8"/>
                </a:cubicBezTo>
                <a:cubicBezTo>
                  <a:pt x="14" y="7"/>
                  <a:pt x="15" y="5"/>
                  <a:pt x="16" y="4"/>
                </a:cubicBezTo>
                <a:cubicBezTo>
                  <a:pt x="17" y="4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2"/>
                  <a:pt x="15" y="2"/>
                  <a:pt x="14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3" y="2"/>
                  <a:pt x="12" y="2"/>
                  <a:pt x="12" y="3"/>
                </a:cubicBezTo>
                <a:cubicBezTo>
                  <a:pt x="11" y="3"/>
                  <a:pt x="10" y="3"/>
                  <a:pt x="10" y="4"/>
                </a:cubicBezTo>
                <a:cubicBezTo>
                  <a:pt x="9" y="4"/>
                  <a:pt x="9" y="4"/>
                  <a:pt x="8" y="4"/>
                </a:cubicBezTo>
                <a:cubicBezTo>
                  <a:pt x="6" y="4"/>
                  <a:pt x="3" y="4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3"/>
                  <a:pt x="3" y="4"/>
                </a:cubicBezTo>
                <a:cubicBezTo>
                  <a:pt x="3" y="5"/>
                  <a:pt x="3" y="5"/>
                  <a:pt x="3" y="6"/>
                </a:cubicBezTo>
                <a:cubicBezTo>
                  <a:pt x="2" y="7"/>
                  <a:pt x="2" y="7"/>
                  <a:pt x="3" y="8"/>
                </a:cubicBezTo>
                <a:cubicBezTo>
                  <a:pt x="3" y="9"/>
                  <a:pt x="3" y="9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5" y="10"/>
                  <a:pt x="6" y="10"/>
                  <a:pt x="7" y="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27" name="Freeform 724"/>
          <p:cNvSpPr/>
          <p:nvPr/>
        </p:nvSpPr>
        <p:spPr bwMode="auto">
          <a:xfrm>
            <a:off x="3397576" y="1739689"/>
            <a:ext cx="1487520" cy="796466"/>
          </a:xfrm>
          <a:custGeom>
            <a:avLst/>
            <a:gdLst>
              <a:gd name="T0" fmla="*/ 127 w 161"/>
              <a:gd name="T1" fmla="*/ 70 h 86"/>
              <a:gd name="T2" fmla="*/ 131 w 161"/>
              <a:gd name="T3" fmla="*/ 66 h 86"/>
              <a:gd name="T4" fmla="*/ 130 w 161"/>
              <a:gd name="T5" fmla="*/ 59 h 86"/>
              <a:gd name="T6" fmla="*/ 129 w 161"/>
              <a:gd name="T7" fmla="*/ 58 h 86"/>
              <a:gd name="T8" fmla="*/ 144 w 161"/>
              <a:gd name="T9" fmla="*/ 50 h 86"/>
              <a:gd name="T10" fmla="*/ 144 w 161"/>
              <a:gd name="T11" fmla="*/ 48 h 86"/>
              <a:gd name="T12" fmla="*/ 151 w 161"/>
              <a:gd name="T13" fmla="*/ 44 h 86"/>
              <a:gd name="T14" fmla="*/ 152 w 161"/>
              <a:gd name="T15" fmla="*/ 40 h 86"/>
              <a:gd name="T16" fmla="*/ 157 w 161"/>
              <a:gd name="T17" fmla="*/ 30 h 86"/>
              <a:gd name="T18" fmla="*/ 157 w 161"/>
              <a:gd name="T19" fmla="*/ 29 h 86"/>
              <a:gd name="T20" fmla="*/ 156 w 161"/>
              <a:gd name="T21" fmla="*/ 19 h 86"/>
              <a:gd name="T22" fmla="*/ 149 w 161"/>
              <a:gd name="T23" fmla="*/ 25 h 86"/>
              <a:gd name="T24" fmla="*/ 143 w 161"/>
              <a:gd name="T25" fmla="*/ 37 h 86"/>
              <a:gd name="T26" fmla="*/ 139 w 161"/>
              <a:gd name="T27" fmla="*/ 22 h 86"/>
              <a:gd name="T28" fmla="*/ 132 w 161"/>
              <a:gd name="T29" fmla="*/ 21 h 86"/>
              <a:gd name="T30" fmla="*/ 130 w 161"/>
              <a:gd name="T31" fmla="*/ 15 h 86"/>
              <a:gd name="T32" fmla="*/ 128 w 161"/>
              <a:gd name="T33" fmla="*/ 6 h 86"/>
              <a:gd name="T34" fmla="*/ 121 w 161"/>
              <a:gd name="T35" fmla="*/ 3 h 86"/>
              <a:gd name="T36" fmla="*/ 120 w 161"/>
              <a:gd name="T37" fmla="*/ 11 h 86"/>
              <a:gd name="T38" fmla="*/ 126 w 161"/>
              <a:gd name="T39" fmla="*/ 23 h 86"/>
              <a:gd name="T40" fmla="*/ 126 w 161"/>
              <a:gd name="T41" fmla="*/ 25 h 86"/>
              <a:gd name="T42" fmla="*/ 121 w 161"/>
              <a:gd name="T43" fmla="*/ 31 h 86"/>
              <a:gd name="T44" fmla="*/ 121 w 161"/>
              <a:gd name="T45" fmla="*/ 35 h 86"/>
              <a:gd name="T46" fmla="*/ 120 w 161"/>
              <a:gd name="T47" fmla="*/ 30 h 86"/>
              <a:gd name="T48" fmla="*/ 117 w 161"/>
              <a:gd name="T49" fmla="*/ 28 h 86"/>
              <a:gd name="T50" fmla="*/ 113 w 161"/>
              <a:gd name="T51" fmla="*/ 31 h 86"/>
              <a:gd name="T52" fmla="*/ 101 w 161"/>
              <a:gd name="T53" fmla="*/ 31 h 86"/>
              <a:gd name="T54" fmla="*/ 95 w 161"/>
              <a:gd name="T55" fmla="*/ 26 h 86"/>
              <a:gd name="T56" fmla="*/ 89 w 161"/>
              <a:gd name="T57" fmla="*/ 30 h 86"/>
              <a:gd name="T58" fmla="*/ 91 w 161"/>
              <a:gd name="T59" fmla="*/ 28 h 86"/>
              <a:gd name="T60" fmla="*/ 91 w 161"/>
              <a:gd name="T61" fmla="*/ 30 h 86"/>
              <a:gd name="T62" fmla="*/ 90 w 161"/>
              <a:gd name="T63" fmla="*/ 39 h 86"/>
              <a:gd name="T64" fmla="*/ 89 w 161"/>
              <a:gd name="T65" fmla="*/ 37 h 86"/>
              <a:gd name="T66" fmla="*/ 83 w 161"/>
              <a:gd name="T67" fmla="*/ 31 h 86"/>
              <a:gd name="T68" fmla="*/ 69 w 161"/>
              <a:gd name="T69" fmla="*/ 29 h 86"/>
              <a:gd name="T70" fmla="*/ 67 w 161"/>
              <a:gd name="T71" fmla="*/ 26 h 86"/>
              <a:gd name="T72" fmla="*/ 47 w 161"/>
              <a:gd name="T73" fmla="*/ 21 h 86"/>
              <a:gd name="T74" fmla="*/ 44 w 161"/>
              <a:gd name="T75" fmla="*/ 16 h 86"/>
              <a:gd name="T76" fmla="*/ 38 w 161"/>
              <a:gd name="T77" fmla="*/ 19 h 86"/>
              <a:gd name="T78" fmla="*/ 32 w 161"/>
              <a:gd name="T79" fmla="*/ 19 h 86"/>
              <a:gd name="T80" fmla="*/ 27 w 161"/>
              <a:gd name="T81" fmla="*/ 21 h 86"/>
              <a:gd name="T82" fmla="*/ 27 w 161"/>
              <a:gd name="T83" fmla="*/ 20 h 86"/>
              <a:gd name="T84" fmla="*/ 18 w 161"/>
              <a:gd name="T85" fmla="*/ 23 h 86"/>
              <a:gd name="T86" fmla="*/ 16 w 161"/>
              <a:gd name="T87" fmla="*/ 27 h 86"/>
              <a:gd name="T88" fmla="*/ 1 w 161"/>
              <a:gd name="T89" fmla="*/ 19 h 86"/>
              <a:gd name="T90" fmla="*/ 5 w 161"/>
              <a:gd name="T91" fmla="*/ 78 h 86"/>
              <a:gd name="T92" fmla="*/ 18 w 161"/>
              <a:gd name="T93" fmla="*/ 86 h 86"/>
              <a:gd name="T94" fmla="*/ 124 w 161"/>
              <a:gd name="T95" fmla="*/ 8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61" h="86">
                <a:moveTo>
                  <a:pt x="124" y="86"/>
                </a:moveTo>
                <a:cubicBezTo>
                  <a:pt x="120" y="84"/>
                  <a:pt x="127" y="74"/>
                  <a:pt x="124" y="73"/>
                </a:cubicBezTo>
                <a:cubicBezTo>
                  <a:pt x="125" y="72"/>
                  <a:pt x="127" y="71"/>
                  <a:pt x="127" y="70"/>
                </a:cubicBezTo>
                <a:cubicBezTo>
                  <a:pt x="127" y="69"/>
                  <a:pt x="128" y="69"/>
                  <a:pt x="128" y="68"/>
                </a:cubicBezTo>
                <a:cubicBezTo>
                  <a:pt x="128" y="68"/>
                  <a:pt x="129" y="69"/>
                  <a:pt x="129" y="69"/>
                </a:cubicBezTo>
                <a:cubicBezTo>
                  <a:pt x="129" y="67"/>
                  <a:pt x="128" y="65"/>
                  <a:pt x="131" y="66"/>
                </a:cubicBezTo>
                <a:cubicBezTo>
                  <a:pt x="130" y="66"/>
                  <a:pt x="130" y="66"/>
                  <a:pt x="130" y="64"/>
                </a:cubicBezTo>
                <a:cubicBezTo>
                  <a:pt x="138" y="65"/>
                  <a:pt x="132" y="58"/>
                  <a:pt x="130" y="60"/>
                </a:cubicBezTo>
                <a:cubicBezTo>
                  <a:pt x="130" y="60"/>
                  <a:pt x="130" y="60"/>
                  <a:pt x="130" y="59"/>
                </a:cubicBezTo>
                <a:cubicBezTo>
                  <a:pt x="129" y="59"/>
                  <a:pt x="128" y="58"/>
                  <a:pt x="127" y="58"/>
                </a:cubicBezTo>
                <a:cubicBezTo>
                  <a:pt x="127" y="58"/>
                  <a:pt x="127" y="58"/>
                  <a:pt x="127" y="59"/>
                </a:cubicBezTo>
                <a:cubicBezTo>
                  <a:pt x="126" y="57"/>
                  <a:pt x="127" y="58"/>
                  <a:pt x="129" y="58"/>
                </a:cubicBezTo>
                <a:cubicBezTo>
                  <a:pt x="130" y="59"/>
                  <a:pt x="132" y="58"/>
                  <a:pt x="132" y="59"/>
                </a:cubicBezTo>
                <a:cubicBezTo>
                  <a:pt x="135" y="61"/>
                  <a:pt x="136" y="59"/>
                  <a:pt x="136" y="57"/>
                </a:cubicBezTo>
                <a:cubicBezTo>
                  <a:pt x="141" y="60"/>
                  <a:pt x="143" y="53"/>
                  <a:pt x="144" y="50"/>
                </a:cubicBezTo>
                <a:cubicBezTo>
                  <a:pt x="142" y="50"/>
                  <a:pt x="139" y="50"/>
                  <a:pt x="138" y="49"/>
                </a:cubicBezTo>
                <a:cubicBezTo>
                  <a:pt x="135" y="46"/>
                  <a:pt x="135" y="45"/>
                  <a:pt x="139" y="47"/>
                </a:cubicBezTo>
                <a:cubicBezTo>
                  <a:pt x="141" y="47"/>
                  <a:pt x="142" y="51"/>
                  <a:pt x="144" y="48"/>
                </a:cubicBezTo>
                <a:cubicBezTo>
                  <a:pt x="144" y="47"/>
                  <a:pt x="149" y="43"/>
                  <a:pt x="145" y="43"/>
                </a:cubicBezTo>
                <a:cubicBezTo>
                  <a:pt x="145" y="41"/>
                  <a:pt x="147" y="41"/>
                  <a:pt x="148" y="41"/>
                </a:cubicBezTo>
                <a:cubicBezTo>
                  <a:pt x="149" y="41"/>
                  <a:pt x="148" y="44"/>
                  <a:pt x="151" y="44"/>
                </a:cubicBezTo>
                <a:cubicBezTo>
                  <a:pt x="151" y="43"/>
                  <a:pt x="151" y="43"/>
                  <a:pt x="151" y="42"/>
                </a:cubicBezTo>
                <a:cubicBezTo>
                  <a:pt x="151" y="43"/>
                  <a:pt x="152" y="43"/>
                  <a:pt x="153" y="44"/>
                </a:cubicBezTo>
                <a:cubicBezTo>
                  <a:pt x="152" y="43"/>
                  <a:pt x="151" y="42"/>
                  <a:pt x="152" y="40"/>
                </a:cubicBezTo>
                <a:cubicBezTo>
                  <a:pt x="153" y="42"/>
                  <a:pt x="153" y="43"/>
                  <a:pt x="155" y="41"/>
                </a:cubicBezTo>
                <a:cubicBezTo>
                  <a:pt x="157" y="40"/>
                  <a:pt x="158" y="39"/>
                  <a:pt x="159" y="38"/>
                </a:cubicBezTo>
                <a:cubicBezTo>
                  <a:pt x="161" y="34"/>
                  <a:pt x="156" y="33"/>
                  <a:pt x="157" y="30"/>
                </a:cubicBezTo>
                <a:cubicBezTo>
                  <a:pt x="157" y="30"/>
                  <a:pt x="157" y="30"/>
                  <a:pt x="157" y="30"/>
                </a:cubicBezTo>
                <a:cubicBezTo>
                  <a:pt x="157" y="29"/>
                  <a:pt x="156" y="29"/>
                  <a:pt x="156" y="28"/>
                </a:cubicBezTo>
                <a:cubicBezTo>
                  <a:pt x="157" y="28"/>
                  <a:pt x="157" y="27"/>
                  <a:pt x="157" y="29"/>
                </a:cubicBezTo>
                <a:cubicBezTo>
                  <a:pt x="159" y="28"/>
                  <a:pt x="160" y="25"/>
                  <a:pt x="157" y="25"/>
                </a:cubicBezTo>
                <a:cubicBezTo>
                  <a:pt x="158" y="25"/>
                  <a:pt x="159" y="24"/>
                  <a:pt x="159" y="23"/>
                </a:cubicBezTo>
                <a:cubicBezTo>
                  <a:pt x="156" y="22"/>
                  <a:pt x="156" y="22"/>
                  <a:pt x="156" y="19"/>
                </a:cubicBezTo>
                <a:cubicBezTo>
                  <a:pt x="155" y="18"/>
                  <a:pt x="149" y="18"/>
                  <a:pt x="148" y="18"/>
                </a:cubicBezTo>
                <a:cubicBezTo>
                  <a:pt x="148" y="19"/>
                  <a:pt x="148" y="21"/>
                  <a:pt x="148" y="22"/>
                </a:cubicBezTo>
                <a:cubicBezTo>
                  <a:pt x="149" y="24"/>
                  <a:pt x="151" y="24"/>
                  <a:pt x="149" y="25"/>
                </a:cubicBezTo>
                <a:cubicBezTo>
                  <a:pt x="149" y="25"/>
                  <a:pt x="150" y="26"/>
                  <a:pt x="150" y="26"/>
                </a:cubicBezTo>
                <a:cubicBezTo>
                  <a:pt x="147" y="27"/>
                  <a:pt x="148" y="28"/>
                  <a:pt x="146" y="31"/>
                </a:cubicBezTo>
                <a:cubicBezTo>
                  <a:pt x="145" y="33"/>
                  <a:pt x="146" y="36"/>
                  <a:pt x="143" y="37"/>
                </a:cubicBezTo>
                <a:cubicBezTo>
                  <a:pt x="141" y="33"/>
                  <a:pt x="140" y="32"/>
                  <a:pt x="141" y="28"/>
                </a:cubicBezTo>
                <a:cubicBezTo>
                  <a:pt x="141" y="30"/>
                  <a:pt x="141" y="29"/>
                  <a:pt x="142" y="29"/>
                </a:cubicBezTo>
                <a:cubicBezTo>
                  <a:pt x="141" y="28"/>
                  <a:pt x="141" y="23"/>
                  <a:pt x="139" y="22"/>
                </a:cubicBezTo>
                <a:cubicBezTo>
                  <a:pt x="136" y="22"/>
                  <a:pt x="136" y="28"/>
                  <a:pt x="135" y="29"/>
                </a:cubicBezTo>
                <a:cubicBezTo>
                  <a:pt x="134" y="28"/>
                  <a:pt x="135" y="27"/>
                  <a:pt x="135" y="26"/>
                </a:cubicBezTo>
                <a:cubicBezTo>
                  <a:pt x="135" y="24"/>
                  <a:pt x="133" y="23"/>
                  <a:pt x="132" y="21"/>
                </a:cubicBezTo>
                <a:cubicBezTo>
                  <a:pt x="133" y="22"/>
                  <a:pt x="133" y="22"/>
                  <a:pt x="134" y="22"/>
                </a:cubicBezTo>
                <a:cubicBezTo>
                  <a:pt x="134" y="19"/>
                  <a:pt x="130" y="20"/>
                  <a:pt x="129" y="19"/>
                </a:cubicBezTo>
                <a:cubicBezTo>
                  <a:pt x="130" y="18"/>
                  <a:pt x="132" y="17"/>
                  <a:pt x="130" y="15"/>
                </a:cubicBezTo>
                <a:cubicBezTo>
                  <a:pt x="130" y="16"/>
                  <a:pt x="131" y="15"/>
                  <a:pt x="132" y="16"/>
                </a:cubicBezTo>
                <a:cubicBezTo>
                  <a:pt x="131" y="14"/>
                  <a:pt x="128" y="12"/>
                  <a:pt x="128" y="10"/>
                </a:cubicBezTo>
                <a:cubicBezTo>
                  <a:pt x="128" y="9"/>
                  <a:pt x="128" y="7"/>
                  <a:pt x="128" y="6"/>
                </a:cubicBezTo>
                <a:cubicBezTo>
                  <a:pt x="127" y="5"/>
                  <a:pt x="126" y="4"/>
                  <a:pt x="126" y="2"/>
                </a:cubicBezTo>
                <a:cubicBezTo>
                  <a:pt x="125" y="3"/>
                  <a:pt x="123" y="3"/>
                  <a:pt x="124" y="1"/>
                </a:cubicBezTo>
                <a:cubicBezTo>
                  <a:pt x="122" y="0"/>
                  <a:pt x="122" y="2"/>
                  <a:pt x="121" y="3"/>
                </a:cubicBezTo>
                <a:cubicBezTo>
                  <a:pt x="120" y="4"/>
                  <a:pt x="122" y="5"/>
                  <a:pt x="121" y="7"/>
                </a:cubicBezTo>
                <a:cubicBezTo>
                  <a:pt x="119" y="4"/>
                  <a:pt x="119" y="8"/>
                  <a:pt x="119" y="9"/>
                </a:cubicBezTo>
                <a:cubicBezTo>
                  <a:pt x="119" y="10"/>
                  <a:pt x="119" y="10"/>
                  <a:pt x="120" y="11"/>
                </a:cubicBezTo>
                <a:cubicBezTo>
                  <a:pt x="121" y="12"/>
                  <a:pt x="119" y="13"/>
                  <a:pt x="118" y="14"/>
                </a:cubicBezTo>
                <a:cubicBezTo>
                  <a:pt x="118" y="17"/>
                  <a:pt x="123" y="22"/>
                  <a:pt x="126" y="20"/>
                </a:cubicBezTo>
                <a:cubicBezTo>
                  <a:pt x="126" y="21"/>
                  <a:pt x="126" y="22"/>
                  <a:pt x="126" y="23"/>
                </a:cubicBezTo>
                <a:cubicBezTo>
                  <a:pt x="126" y="22"/>
                  <a:pt x="126" y="22"/>
                  <a:pt x="126" y="21"/>
                </a:cubicBezTo>
                <a:cubicBezTo>
                  <a:pt x="124" y="22"/>
                  <a:pt x="124" y="24"/>
                  <a:pt x="124" y="26"/>
                </a:cubicBezTo>
                <a:cubicBezTo>
                  <a:pt x="125" y="26"/>
                  <a:pt x="125" y="26"/>
                  <a:pt x="126" y="25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25" y="25"/>
                  <a:pt x="125" y="24"/>
                  <a:pt x="125" y="24"/>
                </a:cubicBezTo>
                <a:cubicBezTo>
                  <a:pt x="127" y="28"/>
                  <a:pt x="125" y="31"/>
                  <a:pt x="121" y="31"/>
                </a:cubicBezTo>
                <a:cubicBezTo>
                  <a:pt x="122" y="32"/>
                  <a:pt x="121" y="33"/>
                  <a:pt x="121" y="34"/>
                </a:cubicBezTo>
                <a:cubicBezTo>
                  <a:pt x="122" y="35"/>
                  <a:pt x="122" y="35"/>
                  <a:pt x="122" y="37"/>
                </a:cubicBezTo>
                <a:cubicBezTo>
                  <a:pt x="121" y="36"/>
                  <a:pt x="121" y="37"/>
                  <a:pt x="121" y="35"/>
                </a:cubicBezTo>
                <a:cubicBezTo>
                  <a:pt x="121" y="36"/>
                  <a:pt x="120" y="36"/>
                  <a:pt x="120" y="36"/>
                </a:cubicBezTo>
                <a:cubicBezTo>
                  <a:pt x="120" y="35"/>
                  <a:pt x="120" y="35"/>
                  <a:pt x="119" y="34"/>
                </a:cubicBezTo>
                <a:cubicBezTo>
                  <a:pt x="120" y="34"/>
                  <a:pt x="120" y="31"/>
                  <a:pt x="120" y="30"/>
                </a:cubicBezTo>
                <a:cubicBezTo>
                  <a:pt x="120" y="30"/>
                  <a:pt x="119" y="31"/>
                  <a:pt x="118" y="31"/>
                </a:cubicBezTo>
                <a:cubicBezTo>
                  <a:pt x="119" y="31"/>
                  <a:pt x="118" y="30"/>
                  <a:pt x="119" y="29"/>
                </a:cubicBezTo>
                <a:cubicBezTo>
                  <a:pt x="117" y="30"/>
                  <a:pt x="118" y="28"/>
                  <a:pt x="117" y="28"/>
                </a:cubicBezTo>
                <a:cubicBezTo>
                  <a:pt x="116" y="28"/>
                  <a:pt x="114" y="28"/>
                  <a:pt x="113" y="28"/>
                </a:cubicBezTo>
                <a:cubicBezTo>
                  <a:pt x="114" y="31"/>
                  <a:pt x="114" y="33"/>
                  <a:pt x="117" y="32"/>
                </a:cubicBezTo>
                <a:cubicBezTo>
                  <a:pt x="118" y="36"/>
                  <a:pt x="114" y="33"/>
                  <a:pt x="113" y="31"/>
                </a:cubicBezTo>
                <a:cubicBezTo>
                  <a:pt x="113" y="31"/>
                  <a:pt x="113" y="32"/>
                  <a:pt x="114" y="33"/>
                </a:cubicBezTo>
                <a:cubicBezTo>
                  <a:pt x="110" y="32"/>
                  <a:pt x="108" y="32"/>
                  <a:pt x="104" y="33"/>
                </a:cubicBezTo>
                <a:cubicBezTo>
                  <a:pt x="103" y="34"/>
                  <a:pt x="102" y="32"/>
                  <a:pt x="101" y="31"/>
                </a:cubicBezTo>
                <a:cubicBezTo>
                  <a:pt x="100" y="30"/>
                  <a:pt x="98" y="30"/>
                  <a:pt x="97" y="31"/>
                </a:cubicBezTo>
                <a:cubicBezTo>
                  <a:pt x="97" y="29"/>
                  <a:pt x="96" y="29"/>
                  <a:pt x="94" y="28"/>
                </a:cubicBezTo>
                <a:cubicBezTo>
                  <a:pt x="95" y="28"/>
                  <a:pt x="95" y="26"/>
                  <a:pt x="95" y="26"/>
                </a:cubicBezTo>
                <a:cubicBezTo>
                  <a:pt x="93" y="24"/>
                  <a:pt x="92" y="24"/>
                  <a:pt x="91" y="25"/>
                </a:cubicBezTo>
                <a:cubicBezTo>
                  <a:pt x="89" y="26"/>
                  <a:pt x="88" y="26"/>
                  <a:pt x="87" y="28"/>
                </a:cubicBezTo>
                <a:cubicBezTo>
                  <a:pt x="86" y="29"/>
                  <a:pt x="88" y="31"/>
                  <a:pt x="89" y="30"/>
                </a:cubicBezTo>
                <a:cubicBezTo>
                  <a:pt x="89" y="30"/>
                  <a:pt x="89" y="29"/>
                  <a:pt x="88" y="29"/>
                </a:cubicBezTo>
                <a:cubicBezTo>
                  <a:pt x="89" y="28"/>
                  <a:pt x="90" y="29"/>
                  <a:pt x="92" y="29"/>
                </a:cubicBezTo>
                <a:cubicBezTo>
                  <a:pt x="92" y="28"/>
                  <a:pt x="92" y="28"/>
                  <a:pt x="91" y="28"/>
                </a:cubicBezTo>
                <a:cubicBezTo>
                  <a:pt x="92" y="28"/>
                  <a:pt x="92" y="28"/>
                  <a:pt x="92" y="28"/>
                </a:cubicBezTo>
                <a:cubicBezTo>
                  <a:pt x="92" y="27"/>
                  <a:pt x="93" y="27"/>
                  <a:pt x="94" y="26"/>
                </a:cubicBezTo>
                <a:cubicBezTo>
                  <a:pt x="93" y="28"/>
                  <a:pt x="93" y="29"/>
                  <a:pt x="91" y="30"/>
                </a:cubicBezTo>
                <a:cubicBezTo>
                  <a:pt x="89" y="31"/>
                  <a:pt x="90" y="31"/>
                  <a:pt x="89" y="32"/>
                </a:cubicBezTo>
                <a:cubicBezTo>
                  <a:pt x="88" y="34"/>
                  <a:pt x="88" y="33"/>
                  <a:pt x="89" y="36"/>
                </a:cubicBezTo>
                <a:cubicBezTo>
                  <a:pt x="90" y="37"/>
                  <a:pt x="90" y="37"/>
                  <a:pt x="90" y="39"/>
                </a:cubicBezTo>
                <a:cubicBezTo>
                  <a:pt x="89" y="39"/>
                  <a:pt x="89" y="39"/>
                  <a:pt x="89" y="40"/>
                </a:cubicBezTo>
                <a:cubicBezTo>
                  <a:pt x="88" y="39"/>
                  <a:pt x="88" y="38"/>
                  <a:pt x="87" y="38"/>
                </a:cubicBezTo>
                <a:cubicBezTo>
                  <a:pt x="87" y="38"/>
                  <a:pt x="88" y="37"/>
                  <a:pt x="89" y="37"/>
                </a:cubicBezTo>
                <a:cubicBezTo>
                  <a:pt x="88" y="35"/>
                  <a:pt x="86" y="36"/>
                  <a:pt x="86" y="34"/>
                </a:cubicBezTo>
                <a:cubicBezTo>
                  <a:pt x="86" y="34"/>
                  <a:pt x="86" y="35"/>
                  <a:pt x="86" y="35"/>
                </a:cubicBezTo>
                <a:cubicBezTo>
                  <a:pt x="86" y="32"/>
                  <a:pt x="83" y="34"/>
                  <a:pt x="83" y="31"/>
                </a:cubicBezTo>
                <a:cubicBezTo>
                  <a:pt x="78" y="33"/>
                  <a:pt x="73" y="35"/>
                  <a:pt x="68" y="32"/>
                </a:cubicBezTo>
                <a:cubicBezTo>
                  <a:pt x="69" y="31"/>
                  <a:pt x="69" y="30"/>
                  <a:pt x="70" y="30"/>
                </a:cubicBezTo>
                <a:cubicBezTo>
                  <a:pt x="70" y="29"/>
                  <a:pt x="70" y="29"/>
                  <a:pt x="69" y="29"/>
                </a:cubicBezTo>
                <a:cubicBezTo>
                  <a:pt x="70" y="29"/>
                  <a:pt x="71" y="29"/>
                  <a:pt x="72" y="29"/>
                </a:cubicBezTo>
                <a:cubicBezTo>
                  <a:pt x="72" y="26"/>
                  <a:pt x="69" y="24"/>
                  <a:pt x="66" y="24"/>
                </a:cubicBezTo>
                <a:cubicBezTo>
                  <a:pt x="67" y="25"/>
                  <a:pt x="67" y="25"/>
                  <a:pt x="67" y="26"/>
                </a:cubicBezTo>
                <a:cubicBezTo>
                  <a:pt x="63" y="24"/>
                  <a:pt x="58" y="23"/>
                  <a:pt x="55" y="20"/>
                </a:cubicBezTo>
                <a:cubicBezTo>
                  <a:pt x="53" y="19"/>
                  <a:pt x="50" y="17"/>
                  <a:pt x="48" y="18"/>
                </a:cubicBezTo>
                <a:cubicBezTo>
                  <a:pt x="47" y="19"/>
                  <a:pt x="48" y="21"/>
                  <a:pt x="47" y="21"/>
                </a:cubicBezTo>
                <a:cubicBezTo>
                  <a:pt x="47" y="22"/>
                  <a:pt x="45" y="21"/>
                  <a:pt x="44" y="21"/>
                </a:cubicBezTo>
                <a:cubicBezTo>
                  <a:pt x="45" y="21"/>
                  <a:pt x="45" y="20"/>
                  <a:pt x="46" y="19"/>
                </a:cubicBezTo>
                <a:cubicBezTo>
                  <a:pt x="43" y="19"/>
                  <a:pt x="46" y="16"/>
                  <a:pt x="44" y="16"/>
                </a:cubicBezTo>
                <a:cubicBezTo>
                  <a:pt x="44" y="16"/>
                  <a:pt x="44" y="16"/>
                  <a:pt x="44" y="17"/>
                </a:cubicBezTo>
                <a:cubicBezTo>
                  <a:pt x="43" y="17"/>
                  <a:pt x="41" y="19"/>
                  <a:pt x="43" y="20"/>
                </a:cubicBezTo>
                <a:cubicBezTo>
                  <a:pt x="41" y="22"/>
                  <a:pt x="39" y="21"/>
                  <a:pt x="38" y="19"/>
                </a:cubicBezTo>
                <a:cubicBezTo>
                  <a:pt x="37" y="16"/>
                  <a:pt x="37" y="14"/>
                  <a:pt x="35" y="12"/>
                </a:cubicBezTo>
                <a:cubicBezTo>
                  <a:pt x="34" y="13"/>
                  <a:pt x="35" y="14"/>
                  <a:pt x="36" y="15"/>
                </a:cubicBezTo>
                <a:cubicBezTo>
                  <a:pt x="35" y="16"/>
                  <a:pt x="33" y="17"/>
                  <a:pt x="32" y="19"/>
                </a:cubicBezTo>
                <a:cubicBezTo>
                  <a:pt x="32" y="18"/>
                  <a:pt x="32" y="18"/>
                  <a:pt x="33" y="17"/>
                </a:cubicBezTo>
                <a:cubicBezTo>
                  <a:pt x="29" y="19"/>
                  <a:pt x="29" y="19"/>
                  <a:pt x="27" y="23"/>
                </a:cubicBezTo>
                <a:cubicBezTo>
                  <a:pt x="27" y="22"/>
                  <a:pt x="27" y="21"/>
                  <a:pt x="27" y="21"/>
                </a:cubicBezTo>
                <a:cubicBezTo>
                  <a:pt x="25" y="21"/>
                  <a:pt x="24" y="22"/>
                  <a:pt x="22" y="23"/>
                </a:cubicBezTo>
                <a:cubicBezTo>
                  <a:pt x="23" y="23"/>
                  <a:pt x="23" y="22"/>
                  <a:pt x="24" y="21"/>
                </a:cubicBezTo>
                <a:cubicBezTo>
                  <a:pt x="25" y="20"/>
                  <a:pt x="26" y="21"/>
                  <a:pt x="27" y="20"/>
                </a:cubicBezTo>
                <a:cubicBezTo>
                  <a:pt x="29" y="19"/>
                  <a:pt x="32" y="17"/>
                  <a:pt x="31" y="15"/>
                </a:cubicBezTo>
                <a:cubicBezTo>
                  <a:pt x="27" y="17"/>
                  <a:pt x="24" y="19"/>
                  <a:pt x="21" y="21"/>
                </a:cubicBezTo>
                <a:cubicBezTo>
                  <a:pt x="20" y="22"/>
                  <a:pt x="19" y="22"/>
                  <a:pt x="18" y="23"/>
                </a:cubicBezTo>
                <a:cubicBezTo>
                  <a:pt x="17" y="24"/>
                  <a:pt x="19" y="26"/>
                  <a:pt x="19" y="27"/>
                </a:cubicBezTo>
                <a:cubicBezTo>
                  <a:pt x="18" y="26"/>
                  <a:pt x="17" y="25"/>
                  <a:pt x="15" y="25"/>
                </a:cubicBezTo>
                <a:cubicBezTo>
                  <a:pt x="16" y="25"/>
                  <a:pt x="16" y="26"/>
                  <a:pt x="16" y="27"/>
                </a:cubicBezTo>
                <a:cubicBezTo>
                  <a:pt x="15" y="27"/>
                  <a:pt x="14" y="25"/>
                  <a:pt x="13" y="25"/>
                </a:cubicBezTo>
                <a:cubicBezTo>
                  <a:pt x="12" y="24"/>
                  <a:pt x="10" y="25"/>
                  <a:pt x="9" y="24"/>
                </a:cubicBezTo>
                <a:cubicBezTo>
                  <a:pt x="6" y="21"/>
                  <a:pt x="5" y="20"/>
                  <a:pt x="1" y="19"/>
                </a:cubicBezTo>
                <a:cubicBezTo>
                  <a:pt x="1" y="30"/>
                  <a:pt x="1" y="41"/>
                  <a:pt x="1" y="52"/>
                </a:cubicBezTo>
                <a:cubicBezTo>
                  <a:pt x="1" y="59"/>
                  <a:pt x="1" y="66"/>
                  <a:pt x="1" y="73"/>
                </a:cubicBezTo>
                <a:cubicBezTo>
                  <a:pt x="1" y="76"/>
                  <a:pt x="0" y="82"/>
                  <a:pt x="5" y="78"/>
                </a:cubicBezTo>
                <a:cubicBezTo>
                  <a:pt x="4" y="81"/>
                  <a:pt x="9" y="83"/>
                  <a:pt x="10" y="86"/>
                </a:cubicBezTo>
                <a:cubicBezTo>
                  <a:pt x="12" y="85"/>
                  <a:pt x="12" y="83"/>
                  <a:pt x="14" y="82"/>
                </a:cubicBezTo>
                <a:cubicBezTo>
                  <a:pt x="17" y="80"/>
                  <a:pt x="16" y="86"/>
                  <a:pt x="18" y="86"/>
                </a:cubicBezTo>
                <a:cubicBezTo>
                  <a:pt x="20" y="86"/>
                  <a:pt x="22" y="86"/>
                  <a:pt x="24" y="86"/>
                </a:cubicBezTo>
                <a:cubicBezTo>
                  <a:pt x="36" y="86"/>
                  <a:pt x="48" y="86"/>
                  <a:pt x="60" y="86"/>
                </a:cubicBezTo>
                <a:cubicBezTo>
                  <a:pt x="81" y="86"/>
                  <a:pt x="103" y="86"/>
                  <a:pt x="124" y="86"/>
                </a:cubicBezTo>
                <a:close/>
              </a:path>
            </a:pathLst>
          </a:custGeom>
          <a:solidFill>
            <a:srgbClr val="A528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28" name="Freeform 725"/>
          <p:cNvSpPr>
            <a:spLocks noEditPoints="1"/>
          </p:cNvSpPr>
          <p:nvPr/>
        </p:nvSpPr>
        <p:spPr bwMode="auto">
          <a:xfrm>
            <a:off x="3397576" y="1739689"/>
            <a:ext cx="1487520" cy="808180"/>
          </a:xfrm>
          <a:custGeom>
            <a:avLst/>
            <a:gdLst>
              <a:gd name="T0" fmla="*/ 9 w 161"/>
              <a:gd name="T1" fmla="*/ 87 h 87"/>
              <a:gd name="T2" fmla="*/ 11 w 161"/>
              <a:gd name="T3" fmla="*/ 24 h 87"/>
              <a:gd name="T4" fmla="*/ 20 w 161"/>
              <a:gd name="T5" fmla="*/ 20 h 87"/>
              <a:gd name="T6" fmla="*/ 34 w 161"/>
              <a:gd name="T7" fmla="*/ 12 h 87"/>
              <a:gd name="T8" fmla="*/ 45 w 161"/>
              <a:gd name="T9" fmla="*/ 16 h 87"/>
              <a:gd name="T10" fmla="*/ 48 w 161"/>
              <a:gd name="T11" fmla="*/ 18 h 87"/>
              <a:gd name="T12" fmla="*/ 70 w 161"/>
              <a:gd name="T13" fmla="*/ 30 h 87"/>
              <a:gd name="T14" fmla="*/ 88 w 161"/>
              <a:gd name="T15" fmla="*/ 35 h 87"/>
              <a:gd name="T16" fmla="*/ 90 w 161"/>
              <a:gd name="T17" fmla="*/ 25 h 87"/>
              <a:gd name="T18" fmla="*/ 102 w 161"/>
              <a:gd name="T19" fmla="*/ 31 h 87"/>
              <a:gd name="T20" fmla="*/ 117 w 161"/>
              <a:gd name="T21" fmla="*/ 27 h 87"/>
              <a:gd name="T22" fmla="*/ 121 w 161"/>
              <a:gd name="T23" fmla="*/ 30 h 87"/>
              <a:gd name="T24" fmla="*/ 119 w 161"/>
              <a:gd name="T25" fmla="*/ 12 h 87"/>
              <a:gd name="T26" fmla="*/ 124 w 161"/>
              <a:gd name="T27" fmla="*/ 1 h 87"/>
              <a:gd name="T28" fmla="*/ 129 w 161"/>
              <a:gd name="T29" fmla="*/ 10 h 87"/>
              <a:gd name="T30" fmla="*/ 134 w 161"/>
              <a:gd name="T31" fmla="*/ 22 h 87"/>
              <a:gd name="T32" fmla="*/ 141 w 161"/>
              <a:gd name="T33" fmla="*/ 30 h 87"/>
              <a:gd name="T34" fmla="*/ 149 w 161"/>
              <a:gd name="T35" fmla="*/ 24 h 87"/>
              <a:gd name="T36" fmla="*/ 160 w 161"/>
              <a:gd name="T37" fmla="*/ 23 h 87"/>
              <a:gd name="T38" fmla="*/ 154 w 161"/>
              <a:gd name="T39" fmla="*/ 43 h 87"/>
              <a:gd name="T40" fmla="*/ 148 w 161"/>
              <a:gd name="T41" fmla="*/ 42 h 87"/>
              <a:gd name="T42" fmla="*/ 144 w 161"/>
              <a:gd name="T43" fmla="*/ 52 h 87"/>
              <a:gd name="T44" fmla="*/ 131 w 161"/>
              <a:gd name="T45" fmla="*/ 65 h 87"/>
              <a:gd name="T46" fmla="*/ 128 w 161"/>
              <a:gd name="T47" fmla="*/ 70 h 87"/>
              <a:gd name="T48" fmla="*/ 48 w 161"/>
              <a:gd name="T49" fmla="*/ 85 h 87"/>
              <a:gd name="T50" fmla="*/ 127 w 161"/>
              <a:gd name="T51" fmla="*/ 69 h 87"/>
              <a:gd name="T52" fmla="*/ 133 w 161"/>
              <a:gd name="T53" fmla="*/ 63 h 87"/>
              <a:gd name="T54" fmla="*/ 127 w 161"/>
              <a:gd name="T55" fmla="*/ 57 h 87"/>
              <a:gd name="T56" fmla="*/ 143 w 161"/>
              <a:gd name="T57" fmla="*/ 51 h 87"/>
              <a:gd name="T58" fmla="*/ 144 w 161"/>
              <a:gd name="T59" fmla="*/ 47 h 87"/>
              <a:gd name="T60" fmla="*/ 150 w 161"/>
              <a:gd name="T61" fmla="*/ 42 h 87"/>
              <a:gd name="T62" fmla="*/ 158 w 161"/>
              <a:gd name="T63" fmla="*/ 37 h 87"/>
              <a:gd name="T64" fmla="*/ 158 w 161"/>
              <a:gd name="T65" fmla="*/ 26 h 87"/>
              <a:gd name="T66" fmla="*/ 149 w 161"/>
              <a:gd name="T67" fmla="*/ 22 h 87"/>
              <a:gd name="T68" fmla="*/ 143 w 161"/>
              <a:gd name="T69" fmla="*/ 38 h 87"/>
              <a:gd name="T70" fmla="*/ 134 w 161"/>
              <a:gd name="T71" fmla="*/ 27 h 87"/>
              <a:gd name="T72" fmla="*/ 128 w 161"/>
              <a:gd name="T73" fmla="*/ 19 h 87"/>
              <a:gd name="T74" fmla="*/ 127 w 161"/>
              <a:gd name="T75" fmla="*/ 6 h 87"/>
              <a:gd name="T76" fmla="*/ 121 w 161"/>
              <a:gd name="T77" fmla="*/ 7 h 87"/>
              <a:gd name="T78" fmla="*/ 127 w 161"/>
              <a:gd name="T79" fmla="*/ 20 h 87"/>
              <a:gd name="T80" fmla="*/ 126 w 161"/>
              <a:gd name="T81" fmla="*/ 30 h 87"/>
              <a:gd name="T82" fmla="*/ 120 w 161"/>
              <a:gd name="T83" fmla="*/ 37 h 87"/>
              <a:gd name="T84" fmla="*/ 116 w 161"/>
              <a:gd name="T85" fmla="*/ 34 h 87"/>
              <a:gd name="T86" fmla="*/ 100 w 161"/>
              <a:gd name="T87" fmla="*/ 31 h 87"/>
              <a:gd name="T88" fmla="*/ 92 w 161"/>
              <a:gd name="T89" fmla="*/ 30 h 87"/>
              <a:gd name="T90" fmla="*/ 91 w 161"/>
              <a:gd name="T91" fmla="*/ 39 h 87"/>
              <a:gd name="T92" fmla="*/ 88 w 161"/>
              <a:gd name="T93" fmla="*/ 37 h 87"/>
              <a:gd name="T94" fmla="*/ 68 w 161"/>
              <a:gd name="T95" fmla="*/ 30 h 87"/>
              <a:gd name="T96" fmla="*/ 48 w 161"/>
              <a:gd name="T97" fmla="*/ 20 h 87"/>
              <a:gd name="T98" fmla="*/ 43 w 161"/>
              <a:gd name="T99" fmla="*/ 19 h 87"/>
              <a:gd name="T100" fmla="*/ 25 w 161"/>
              <a:gd name="T101" fmla="*/ 27 h 87"/>
              <a:gd name="T102" fmla="*/ 17 w 161"/>
              <a:gd name="T103" fmla="*/ 26 h 87"/>
              <a:gd name="T104" fmla="*/ 2 w 161"/>
              <a:gd name="T105" fmla="*/ 78 h 87"/>
              <a:gd name="T106" fmla="*/ 137 w 161"/>
              <a:gd name="T107" fmla="*/ 47 h 87"/>
              <a:gd name="T108" fmla="*/ 89 w 161"/>
              <a:gd name="T109" fmla="*/ 38 h 87"/>
              <a:gd name="T110" fmla="*/ 114 w 161"/>
              <a:gd name="T111" fmla="*/ 29 h 87"/>
              <a:gd name="T112" fmla="*/ 114 w 161"/>
              <a:gd name="T113" fmla="*/ 29 h 87"/>
              <a:gd name="T114" fmla="*/ 91 w 161"/>
              <a:gd name="T115" fmla="*/ 28 h 87"/>
              <a:gd name="T116" fmla="*/ 18 w 161"/>
              <a:gd name="T117" fmla="*/ 24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1" h="87">
                <a:moveTo>
                  <a:pt x="127" y="87"/>
                </a:moveTo>
                <a:cubicBezTo>
                  <a:pt x="48" y="87"/>
                  <a:pt x="48" y="87"/>
                  <a:pt x="48" y="87"/>
                </a:cubicBezTo>
                <a:cubicBezTo>
                  <a:pt x="40" y="87"/>
                  <a:pt x="32" y="87"/>
                  <a:pt x="24" y="87"/>
                </a:cubicBezTo>
                <a:cubicBezTo>
                  <a:pt x="22" y="87"/>
                  <a:pt x="20" y="87"/>
                  <a:pt x="18" y="87"/>
                </a:cubicBezTo>
                <a:cubicBezTo>
                  <a:pt x="17" y="87"/>
                  <a:pt x="16" y="85"/>
                  <a:pt x="16" y="84"/>
                </a:cubicBezTo>
                <a:cubicBezTo>
                  <a:pt x="16" y="83"/>
                  <a:pt x="16" y="82"/>
                  <a:pt x="15" y="82"/>
                </a:cubicBezTo>
                <a:cubicBezTo>
                  <a:pt x="15" y="82"/>
                  <a:pt x="15" y="82"/>
                  <a:pt x="15" y="82"/>
                </a:cubicBezTo>
                <a:cubicBezTo>
                  <a:pt x="14" y="83"/>
                  <a:pt x="13" y="83"/>
                  <a:pt x="13" y="84"/>
                </a:cubicBezTo>
                <a:cubicBezTo>
                  <a:pt x="12" y="85"/>
                  <a:pt x="11" y="86"/>
                  <a:pt x="10" y="86"/>
                </a:cubicBezTo>
                <a:cubicBezTo>
                  <a:pt x="9" y="87"/>
                  <a:pt x="9" y="87"/>
                  <a:pt x="9" y="87"/>
                </a:cubicBezTo>
                <a:cubicBezTo>
                  <a:pt x="9" y="86"/>
                  <a:pt x="9" y="86"/>
                  <a:pt x="9" y="86"/>
                </a:cubicBezTo>
                <a:cubicBezTo>
                  <a:pt x="9" y="85"/>
                  <a:pt x="8" y="84"/>
                  <a:pt x="7" y="83"/>
                </a:cubicBezTo>
                <a:cubicBezTo>
                  <a:pt x="6" y="82"/>
                  <a:pt x="5" y="81"/>
                  <a:pt x="5" y="80"/>
                </a:cubicBezTo>
                <a:cubicBezTo>
                  <a:pt x="3" y="80"/>
                  <a:pt x="2" y="80"/>
                  <a:pt x="1" y="79"/>
                </a:cubicBezTo>
                <a:cubicBezTo>
                  <a:pt x="0" y="78"/>
                  <a:pt x="0" y="76"/>
                  <a:pt x="0" y="74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8"/>
                  <a:pt x="0" y="18"/>
                  <a:pt x="0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5" y="19"/>
                  <a:pt x="6" y="20"/>
                  <a:pt x="10" y="24"/>
                </a:cubicBezTo>
                <a:cubicBezTo>
                  <a:pt x="10" y="24"/>
                  <a:pt x="11" y="24"/>
                  <a:pt x="11" y="24"/>
                </a:cubicBezTo>
                <a:cubicBezTo>
                  <a:pt x="11" y="24"/>
                  <a:pt x="11" y="24"/>
                  <a:pt x="12" y="24"/>
                </a:cubicBezTo>
                <a:cubicBezTo>
                  <a:pt x="12" y="24"/>
                  <a:pt x="12" y="24"/>
                  <a:pt x="13" y="24"/>
                </a:cubicBezTo>
                <a:cubicBezTo>
                  <a:pt x="13" y="24"/>
                  <a:pt x="14" y="25"/>
                  <a:pt x="14" y="25"/>
                </a:cubicBezTo>
                <a:cubicBezTo>
                  <a:pt x="14" y="25"/>
                  <a:pt x="15" y="25"/>
                  <a:pt x="15" y="26"/>
                </a:cubicBezTo>
                <a:cubicBezTo>
                  <a:pt x="15" y="26"/>
                  <a:pt x="15" y="25"/>
                  <a:pt x="15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5" y="24"/>
                  <a:pt x="15" y="24"/>
                  <a:pt x="15" y="24"/>
                </a:cubicBezTo>
                <a:cubicBezTo>
                  <a:pt x="16" y="24"/>
                  <a:pt x="17" y="24"/>
                  <a:pt x="17" y="25"/>
                </a:cubicBezTo>
                <a:cubicBezTo>
                  <a:pt x="17" y="24"/>
                  <a:pt x="17" y="23"/>
                  <a:pt x="17" y="23"/>
                </a:cubicBezTo>
                <a:cubicBezTo>
                  <a:pt x="18" y="22"/>
                  <a:pt x="19" y="21"/>
                  <a:pt x="20" y="20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14"/>
                  <a:pt x="31" y="14"/>
                  <a:pt x="31" y="14"/>
                </a:cubicBezTo>
                <a:cubicBezTo>
                  <a:pt x="32" y="15"/>
                  <a:pt x="32" y="16"/>
                  <a:pt x="32" y="16"/>
                </a:cubicBezTo>
                <a:cubicBezTo>
                  <a:pt x="32" y="17"/>
                  <a:pt x="31" y="17"/>
                  <a:pt x="31" y="17"/>
                </a:cubicBezTo>
                <a:cubicBezTo>
                  <a:pt x="32" y="17"/>
                  <a:pt x="32" y="17"/>
                  <a:pt x="32" y="16"/>
                </a:cubicBezTo>
                <a:cubicBezTo>
                  <a:pt x="34" y="15"/>
                  <a:pt x="34" y="15"/>
                  <a:pt x="34" y="15"/>
                </a:cubicBezTo>
                <a:cubicBezTo>
                  <a:pt x="34" y="16"/>
                  <a:pt x="34" y="16"/>
                  <a:pt x="34" y="16"/>
                </a:cubicBezTo>
                <a:cubicBezTo>
                  <a:pt x="35" y="15"/>
                  <a:pt x="35" y="15"/>
                  <a:pt x="35" y="15"/>
                </a:cubicBezTo>
                <a:cubicBezTo>
                  <a:pt x="34" y="15"/>
                  <a:pt x="34" y="14"/>
                  <a:pt x="34" y="14"/>
                </a:cubicBezTo>
                <a:cubicBezTo>
                  <a:pt x="34" y="13"/>
                  <a:pt x="34" y="13"/>
                  <a:pt x="34" y="12"/>
                </a:cubicBezTo>
                <a:cubicBezTo>
                  <a:pt x="35" y="11"/>
                  <a:pt x="35" y="11"/>
                  <a:pt x="35" y="11"/>
                </a:cubicBezTo>
                <a:cubicBezTo>
                  <a:pt x="35" y="12"/>
                  <a:pt x="35" y="12"/>
                  <a:pt x="35" y="12"/>
                </a:cubicBezTo>
                <a:cubicBezTo>
                  <a:pt x="37" y="14"/>
                  <a:pt x="38" y="16"/>
                  <a:pt x="39" y="18"/>
                </a:cubicBezTo>
                <a:cubicBezTo>
                  <a:pt x="39" y="20"/>
                  <a:pt x="40" y="21"/>
                  <a:pt x="42" y="20"/>
                </a:cubicBezTo>
                <a:cubicBezTo>
                  <a:pt x="41" y="20"/>
                  <a:pt x="41" y="19"/>
                  <a:pt x="41" y="18"/>
                </a:cubicBezTo>
                <a:cubicBezTo>
                  <a:pt x="42" y="18"/>
                  <a:pt x="42" y="17"/>
                  <a:pt x="43" y="16"/>
                </a:cubicBezTo>
                <a:cubicBezTo>
                  <a:pt x="43" y="16"/>
                  <a:pt x="43" y="16"/>
                  <a:pt x="43" y="16"/>
                </a:cubicBezTo>
                <a:cubicBezTo>
                  <a:pt x="43" y="15"/>
                  <a:pt x="43" y="15"/>
                  <a:pt x="43" y="15"/>
                </a:cubicBezTo>
                <a:cubicBezTo>
                  <a:pt x="44" y="15"/>
                  <a:pt x="44" y="15"/>
                  <a:pt x="44" y="15"/>
                </a:cubicBezTo>
                <a:cubicBezTo>
                  <a:pt x="44" y="15"/>
                  <a:pt x="45" y="15"/>
                  <a:pt x="45" y="16"/>
                </a:cubicBezTo>
                <a:cubicBezTo>
                  <a:pt x="45" y="16"/>
                  <a:pt x="45" y="17"/>
                  <a:pt x="45" y="17"/>
                </a:cubicBezTo>
                <a:cubicBezTo>
                  <a:pt x="45" y="17"/>
                  <a:pt x="45" y="18"/>
                  <a:pt x="45" y="18"/>
                </a:cubicBezTo>
                <a:cubicBezTo>
                  <a:pt x="45" y="18"/>
                  <a:pt x="45" y="18"/>
                  <a:pt x="45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46" y="19"/>
                  <a:pt x="46" y="19"/>
                  <a:pt x="46" y="19"/>
                </a:cubicBezTo>
                <a:cubicBezTo>
                  <a:pt x="46" y="20"/>
                  <a:pt x="46" y="20"/>
                  <a:pt x="45" y="21"/>
                </a:cubicBezTo>
                <a:cubicBezTo>
                  <a:pt x="45" y="21"/>
                  <a:pt x="45" y="21"/>
                  <a:pt x="45" y="21"/>
                </a:cubicBezTo>
                <a:cubicBezTo>
                  <a:pt x="46" y="21"/>
                  <a:pt x="47" y="21"/>
                  <a:pt x="47" y="21"/>
                </a:cubicBezTo>
                <a:cubicBezTo>
                  <a:pt x="47" y="21"/>
                  <a:pt x="47" y="20"/>
                  <a:pt x="47" y="20"/>
                </a:cubicBezTo>
                <a:cubicBezTo>
                  <a:pt x="47" y="19"/>
                  <a:pt x="47" y="18"/>
                  <a:pt x="48" y="18"/>
                </a:cubicBezTo>
                <a:cubicBezTo>
                  <a:pt x="48" y="17"/>
                  <a:pt x="49" y="17"/>
                  <a:pt x="50" y="17"/>
                </a:cubicBezTo>
                <a:cubicBezTo>
                  <a:pt x="51" y="17"/>
                  <a:pt x="53" y="19"/>
                  <a:pt x="55" y="20"/>
                </a:cubicBezTo>
                <a:cubicBezTo>
                  <a:pt x="55" y="20"/>
                  <a:pt x="55" y="20"/>
                  <a:pt x="55" y="20"/>
                </a:cubicBezTo>
                <a:cubicBezTo>
                  <a:pt x="58" y="22"/>
                  <a:pt x="62" y="23"/>
                  <a:pt x="66" y="24"/>
                </a:cubicBezTo>
                <a:cubicBezTo>
                  <a:pt x="65" y="23"/>
                  <a:pt x="65" y="23"/>
                  <a:pt x="65" y="23"/>
                </a:cubicBezTo>
                <a:cubicBezTo>
                  <a:pt x="66" y="24"/>
                  <a:pt x="66" y="24"/>
                  <a:pt x="66" y="24"/>
                </a:cubicBezTo>
                <a:cubicBezTo>
                  <a:pt x="69" y="24"/>
                  <a:pt x="73" y="25"/>
                  <a:pt x="73" y="29"/>
                </a:cubicBezTo>
                <a:cubicBezTo>
                  <a:pt x="73" y="30"/>
                  <a:pt x="73" y="30"/>
                  <a:pt x="73" y="30"/>
                </a:cubicBezTo>
                <a:cubicBezTo>
                  <a:pt x="75" y="30"/>
                  <a:pt x="75" y="30"/>
                  <a:pt x="75" y="30"/>
                </a:cubicBezTo>
                <a:cubicBezTo>
                  <a:pt x="70" y="30"/>
                  <a:pt x="70" y="30"/>
                  <a:pt x="70" y="30"/>
                </a:cubicBezTo>
                <a:cubicBezTo>
                  <a:pt x="70" y="30"/>
                  <a:pt x="70" y="30"/>
                  <a:pt x="70" y="30"/>
                </a:cubicBezTo>
                <a:cubicBezTo>
                  <a:pt x="70" y="30"/>
                  <a:pt x="70" y="30"/>
                  <a:pt x="69" y="31"/>
                </a:cubicBezTo>
                <a:cubicBezTo>
                  <a:pt x="69" y="31"/>
                  <a:pt x="69" y="31"/>
                  <a:pt x="69" y="31"/>
                </a:cubicBezTo>
                <a:cubicBezTo>
                  <a:pt x="73" y="33"/>
                  <a:pt x="77" y="33"/>
                  <a:pt x="82" y="30"/>
                </a:cubicBezTo>
                <a:cubicBezTo>
                  <a:pt x="83" y="30"/>
                  <a:pt x="83" y="30"/>
                  <a:pt x="83" y="30"/>
                </a:cubicBezTo>
                <a:cubicBezTo>
                  <a:pt x="83" y="31"/>
                  <a:pt x="83" y="31"/>
                  <a:pt x="83" y="31"/>
                </a:cubicBezTo>
                <a:cubicBezTo>
                  <a:pt x="84" y="32"/>
                  <a:pt x="84" y="32"/>
                  <a:pt x="85" y="32"/>
                </a:cubicBezTo>
                <a:cubicBezTo>
                  <a:pt x="85" y="33"/>
                  <a:pt x="86" y="33"/>
                  <a:pt x="86" y="34"/>
                </a:cubicBezTo>
                <a:cubicBezTo>
                  <a:pt x="87" y="34"/>
                  <a:pt x="87" y="34"/>
                  <a:pt x="87" y="34"/>
                </a:cubicBezTo>
                <a:cubicBezTo>
                  <a:pt x="87" y="35"/>
                  <a:pt x="87" y="35"/>
                  <a:pt x="88" y="35"/>
                </a:cubicBezTo>
                <a:cubicBezTo>
                  <a:pt x="88" y="35"/>
                  <a:pt x="88" y="35"/>
                  <a:pt x="88" y="36"/>
                </a:cubicBezTo>
                <a:cubicBezTo>
                  <a:pt x="88" y="35"/>
                  <a:pt x="88" y="35"/>
                  <a:pt x="88" y="35"/>
                </a:cubicBezTo>
                <a:cubicBezTo>
                  <a:pt x="87" y="34"/>
                  <a:pt x="87" y="33"/>
                  <a:pt x="88" y="32"/>
                </a:cubicBezTo>
                <a:cubicBezTo>
                  <a:pt x="89" y="31"/>
                  <a:pt x="89" y="31"/>
                  <a:pt x="89" y="31"/>
                </a:cubicBezTo>
                <a:cubicBezTo>
                  <a:pt x="89" y="31"/>
                  <a:pt x="89" y="31"/>
                  <a:pt x="89" y="31"/>
                </a:cubicBezTo>
                <a:cubicBezTo>
                  <a:pt x="89" y="31"/>
                  <a:pt x="89" y="31"/>
                  <a:pt x="89" y="31"/>
                </a:cubicBezTo>
                <a:cubicBezTo>
                  <a:pt x="88" y="31"/>
                  <a:pt x="87" y="30"/>
                  <a:pt x="86" y="30"/>
                </a:cubicBezTo>
                <a:cubicBezTo>
                  <a:pt x="86" y="29"/>
                  <a:pt x="86" y="28"/>
                  <a:pt x="86" y="27"/>
                </a:cubicBezTo>
                <a:cubicBezTo>
                  <a:pt x="87" y="26"/>
                  <a:pt x="88" y="25"/>
                  <a:pt x="89" y="25"/>
                </a:cubicBezTo>
                <a:cubicBezTo>
                  <a:pt x="90" y="25"/>
                  <a:pt x="90" y="25"/>
                  <a:pt x="90" y="25"/>
                </a:cubicBezTo>
                <a:cubicBezTo>
                  <a:pt x="91" y="24"/>
                  <a:pt x="91" y="24"/>
                  <a:pt x="91" y="24"/>
                </a:cubicBezTo>
                <a:cubicBezTo>
                  <a:pt x="91" y="24"/>
                  <a:pt x="92" y="24"/>
                  <a:pt x="93" y="24"/>
                </a:cubicBezTo>
                <a:cubicBezTo>
                  <a:pt x="94" y="24"/>
                  <a:pt x="95" y="25"/>
                  <a:pt x="95" y="26"/>
                </a:cubicBezTo>
                <a:cubicBezTo>
                  <a:pt x="95" y="26"/>
                  <a:pt x="95" y="27"/>
                  <a:pt x="95" y="28"/>
                </a:cubicBezTo>
                <a:cubicBezTo>
                  <a:pt x="95" y="28"/>
                  <a:pt x="95" y="28"/>
                  <a:pt x="96" y="28"/>
                </a:cubicBezTo>
                <a:cubicBezTo>
                  <a:pt x="96" y="28"/>
                  <a:pt x="97" y="29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8" y="30"/>
                  <a:pt x="99" y="30"/>
                  <a:pt x="100" y="30"/>
                </a:cubicBezTo>
                <a:cubicBezTo>
                  <a:pt x="100" y="30"/>
                  <a:pt x="101" y="30"/>
                  <a:pt x="101" y="30"/>
                </a:cubicBezTo>
                <a:cubicBezTo>
                  <a:pt x="102" y="30"/>
                  <a:pt x="102" y="31"/>
                  <a:pt x="102" y="31"/>
                </a:cubicBezTo>
                <a:cubicBezTo>
                  <a:pt x="103" y="32"/>
                  <a:pt x="103" y="33"/>
                  <a:pt x="104" y="33"/>
                </a:cubicBezTo>
                <a:cubicBezTo>
                  <a:pt x="107" y="32"/>
                  <a:pt x="110" y="32"/>
                  <a:pt x="112" y="32"/>
                </a:cubicBezTo>
                <a:cubicBezTo>
                  <a:pt x="112" y="31"/>
                  <a:pt x="113" y="31"/>
                  <a:pt x="113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13" y="30"/>
                  <a:pt x="113" y="29"/>
                  <a:pt x="112" y="29"/>
                </a:cubicBezTo>
                <a:cubicBezTo>
                  <a:pt x="112" y="28"/>
                  <a:pt x="112" y="28"/>
                  <a:pt x="112" y="28"/>
                </a:cubicBezTo>
                <a:cubicBezTo>
                  <a:pt x="113" y="28"/>
                  <a:pt x="113" y="28"/>
                  <a:pt x="113" y="28"/>
                </a:cubicBezTo>
                <a:cubicBezTo>
                  <a:pt x="113" y="28"/>
                  <a:pt x="113" y="28"/>
                  <a:pt x="114" y="28"/>
                </a:cubicBezTo>
                <a:cubicBezTo>
                  <a:pt x="115" y="27"/>
                  <a:pt x="116" y="27"/>
                  <a:pt x="117" y="27"/>
                </a:cubicBezTo>
                <a:cubicBezTo>
                  <a:pt x="118" y="27"/>
                  <a:pt x="118" y="28"/>
                  <a:pt x="118" y="28"/>
                </a:cubicBezTo>
                <a:cubicBezTo>
                  <a:pt x="118" y="28"/>
                  <a:pt x="118" y="29"/>
                  <a:pt x="118" y="29"/>
                </a:cubicBezTo>
                <a:cubicBezTo>
                  <a:pt x="118" y="29"/>
                  <a:pt x="118" y="29"/>
                  <a:pt x="119" y="29"/>
                </a:cubicBezTo>
                <a:cubicBezTo>
                  <a:pt x="120" y="28"/>
                  <a:pt x="120" y="28"/>
                  <a:pt x="120" y="28"/>
                </a:cubicBezTo>
                <a:cubicBezTo>
                  <a:pt x="119" y="29"/>
                  <a:pt x="119" y="29"/>
                  <a:pt x="119" y="29"/>
                </a:cubicBezTo>
                <a:cubicBezTo>
                  <a:pt x="119" y="29"/>
                  <a:pt x="119" y="29"/>
                  <a:pt x="120" y="29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3" y="30"/>
                  <a:pt x="124" y="30"/>
                  <a:pt x="125" y="29"/>
                </a:cubicBezTo>
                <a:cubicBezTo>
                  <a:pt x="125" y="28"/>
                  <a:pt x="125" y="27"/>
                  <a:pt x="125" y="26"/>
                </a:cubicBezTo>
                <a:cubicBezTo>
                  <a:pt x="125" y="27"/>
                  <a:pt x="124" y="27"/>
                  <a:pt x="124" y="27"/>
                </a:cubicBezTo>
                <a:cubicBezTo>
                  <a:pt x="123" y="27"/>
                  <a:pt x="123" y="27"/>
                  <a:pt x="123" y="27"/>
                </a:cubicBezTo>
                <a:cubicBezTo>
                  <a:pt x="123" y="26"/>
                  <a:pt x="123" y="26"/>
                  <a:pt x="123" y="26"/>
                </a:cubicBezTo>
                <a:cubicBezTo>
                  <a:pt x="123" y="26"/>
                  <a:pt x="123" y="25"/>
                  <a:pt x="123" y="25"/>
                </a:cubicBezTo>
                <a:cubicBezTo>
                  <a:pt x="123" y="24"/>
                  <a:pt x="124" y="22"/>
                  <a:pt x="124" y="21"/>
                </a:cubicBezTo>
                <a:cubicBezTo>
                  <a:pt x="122" y="21"/>
                  <a:pt x="120" y="19"/>
                  <a:pt x="119" y="18"/>
                </a:cubicBezTo>
                <a:cubicBezTo>
                  <a:pt x="119" y="17"/>
                  <a:pt x="117" y="15"/>
                  <a:pt x="118" y="14"/>
                </a:cubicBezTo>
                <a:cubicBezTo>
                  <a:pt x="118" y="13"/>
                  <a:pt x="118" y="13"/>
                  <a:pt x="119" y="12"/>
                </a:cubicBezTo>
                <a:cubicBezTo>
                  <a:pt x="119" y="12"/>
                  <a:pt x="119" y="12"/>
                  <a:pt x="119" y="12"/>
                </a:cubicBezTo>
                <a:cubicBezTo>
                  <a:pt x="119" y="11"/>
                  <a:pt x="119" y="11"/>
                  <a:pt x="119" y="11"/>
                </a:cubicBezTo>
                <a:cubicBezTo>
                  <a:pt x="118" y="11"/>
                  <a:pt x="118" y="10"/>
                  <a:pt x="118" y="9"/>
                </a:cubicBezTo>
                <a:cubicBezTo>
                  <a:pt x="119" y="5"/>
                  <a:pt x="120" y="5"/>
                  <a:pt x="120" y="5"/>
                </a:cubicBezTo>
                <a:cubicBezTo>
                  <a:pt x="120" y="5"/>
                  <a:pt x="120" y="5"/>
                  <a:pt x="120" y="5"/>
                </a:cubicBezTo>
                <a:cubicBezTo>
                  <a:pt x="120" y="5"/>
                  <a:pt x="120" y="5"/>
                  <a:pt x="120" y="5"/>
                </a:cubicBezTo>
                <a:cubicBezTo>
                  <a:pt x="120" y="4"/>
                  <a:pt x="120" y="4"/>
                  <a:pt x="121" y="3"/>
                </a:cubicBezTo>
                <a:cubicBezTo>
                  <a:pt x="121" y="2"/>
                  <a:pt x="121" y="2"/>
                  <a:pt x="121" y="2"/>
                </a:cubicBezTo>
                <a:cubicBezTo>
                  <a:pt x="122" y="1"/>
                  <a:pt x="122" y="0"/>
                  <a:pt x="123" y="0"/>
                </a:cubicBezTo>
                <a:cubicBezTo>
                  <a:pt x="124" y="0"/>
                  <a:pt x="124" y="0"/>
                  <a:pt x="124" y="1"/>
                </a:cubicBezTo>
                <a:cubicBezTo>
                  <a:pt x="125" y="1"/>
                  <a:pt x="125" y="1"/>
                  <a:pt x="125" y="1"/>
                </a:cubicBezTo>
                <a:cubicBezTo>
                  <a:pt x="125" y="1"/>
                  <a:pt x="125" y="1"/>
                  <a:pt x="125" y="1"/>
                </a:cubicBezTo>
                <a:cubicBezTo>
                  <a:pt x="124" y="2"/>
                  <a:pt x="124" y="2"/>
                  <a:pt x="125" y="2"/>
                </a:cubicBezTo>
                <a:cubicBezTo>
                  <a:pt x="125" y="2"/>
                  <a:pt x="125" y="2"/>
                  <a:pt x="126" y="2"/>
                </a:cubicBezTo>
                <a:cubicBezTo>
                  <a:pt x="127" y="1"/>
                  <a:pt x="127" y="1"/>
                  <a:pt x="127" y="1"/>
                </a:cubicBezTo>
                <a:cubicBezTo>
                  <a:pt x="127" y="2"/>
                  <a:pt x="127" y="2"/>
                  <a:pt x="127" y="2"/>
                </a:cubicBezTo>
                <a:cubicBezTo>
                  <a:pt x="127" y="4"/>
                  <a:pt x="127" y="4"/>
                  <a:pt x="128" y="5"/>
                </a:cubicBezTo>
                <a:cubicBezTo>
                  <a:pt x="128" y="6"/>
                  <a:pt x="128" y="6"/>
                  <a:pt x="128" y="6"/>
                </a:cubicBezTo>
                <a:cubicBezTo>
                  <a:pt x="129" y="6"/>
                  <a:pt x="129" y="8"/>
                  <a:pt x="129" y="9"/>
                </a:cubicBezTo>
                <a:cubicBezTo>
                  <a:pt x="129" y="9"/>
                  <a:pt x="129" y="10"/>
                  <a:pt x="129" y="10"/>
                </a:cubicBezTo>
                <a:cubicBezTo>
                  <a:pt x="129" y="11"/>
                  <a:pt x="130" y="13"/>
                  <a:pt x="131" y="14"/>
                </a:cubicBezTo>
                <a:cubicBezTo>
                  <a:pt x="132" y="14"/>
                  <a:pt x="132" y="15"/>
                  <a:pt x="132" y="15"/>
                </a:cubicBezTo>
                <a:cubicBezTo>
                  <a:pt x="134" y="17"/>
                  <a:pt x="134" y="17"/>
                  <a:pt x="134" y="17"/>
                </a:cubicBezTo>
                <a:cubicBezTo>
                  <a:pt x="132" y="16"/>
                  <a:pt x="132" y="16"/>
                  <a:pt x="132" y="16"/>
                </a:cubicBezTo>
                <a:cubicBezTo>
                  <a:pt x="132" y="16"/>
                  <a:pt x="131" y="16"/>
                  <a:pt x="131" y="16"/>
                </a:cubicBezTo>
                <a:cubicBezTo>
                  <a:pt x="131" y="16"/>
                  <a:pt x="131" y="16"/>
                  <a:pt x="131" y="17"/>
                </a:cubicBezTo>
                <a:cubicBezTo>
                  <a:pt x="131" y="17"/>
                  <a:pt x="131" y="18"/>
                  <a:pt x="130" y="19"/>
                </a:cubicBezTo>
                <a:cubicBezTo>
                  <a:pt x="130" y="19"/>
                  <a:pt x="130" y="19"/>
                  <a:pt x="130" y="19"/>
                </a:cubicBezTo>
                <a:cubicBezTo>
                  <a:pt x="132" y="19"/>
                  <a:pt x="133" y="19"/>
                  <a:pt x="134" y="20"/>
                </a:cubicBezTo>
                <a:cubicBezTo>
                  <a:pt x="134" y="21"/>
                  <a:pt x="134" y="21"/>
                  <a:pt x="134" y="22"/>
                </a:cubicBezTo>
                <a:cubicBezTo>
                  <a:pt x="134" y="23"/>
                  <a:pt x="134" y="23"/>
                  <a:pt x="134" y="23"/>
                </a:cubicBezTo>
                <a:cubicBezTo>
                  <a:pt x="135" y="23"/>
                  <a:pt x="135" y="24"/>
                  <a:pt x="136" y="25"/>
                </a:cubicBezTo>
                <a:cubicBezTo>
                  <a:pt x="136" y="23"/>
                  <a:pt x="137" y="22"/>
                  <a:pt x="138" y="22"/>
                </a:cubicBezTo>
                <a:cubicBezTo>
                  <a:pt x="138" y="22"/>
                  <a:pt x="139" y="22"/>
                  <a:pt x="139" y="22"/>
                </a:cubicBezTo>
                <a:cubicBezTo>
                  <a:pt x="141" y="22"/>
                  <a:pt x="142" y="25"/>
                  <a:pt x="142" y="28"/>
                </a:cubicBezTo>
                <a:cubicBezTo>
                  <a:pt x="142" y="29"/>
                  <a:pt x="142" y="29"/>
                  <a:pt x="142" y="29"/>
                </a:cubicBezTo>
                <a:cubicBezTo>
                  <a:pt x="143" y="31"/>
                  <a:pt x="143" y="31"/>
                  <a:pt x="143" y="31"/>
                </a:cubicBezTo>
                <a:cubicBezTo>
                  <a:pt x="141" y="30"/>
                  <a:pt x="141" y="30"/>
                  <a:pt x="141" y="30"/>
                </a:cubicBezTo>
                <a:cubicBezTo>
                  <a:pt x="141" y="30"/>
                  <a:pt x="141" y="30"/>
                  <a:pt x="141" y="30"/>
                </a:cubicBezTo>
                <a:cubicBezTo>
                  <a:pt x="141" y="30"/>
                  <a:pt x="141" y="30"/>
                  <a:pt x="141" y="30"/>
                </a:cubicBezTo>
                <a:cubicBezTo>
                  <a:pt x="141" y="32"/>
                  <a:pt x="142" y="33"/>
                  <a:pt x="143" y="36"/>
                </a:cubicBezTo>
                <a:cubicBezTo>
                  <a:pt x="143" y="36"/>
                  <a:pt x="143" y="36"/>
                  <a:pt x="143" y="36"/>
                </a:cubicBezTo>
                <a:cubicBezTo>
                  <a:pt x="144" y="35"/>
                  <a:pt x="145" y="34"/>
                  <a:pt x="145" y="33"/>
                </a:cubicBezTo>
                <a:cubicBezTo>
                  <a:pt x="145" y="32"/>
                  <a:pt x="145" y="31"/>
                  <a:pt x="146" y="30"/>
                </a:cubicBezTo>
                <a:cubicBezTo>
                  <a:pt x="146" y="30"/>
                  <a:pt x="146" y="29"/>
                  <a:pt x="146" y="28"/>
                </a:cubicBezTo>
                <a:cubicBezTo>
                  <a:pt x="147" y="27"/>
                  <a:pt x="147" y="26"/>
                  <a:pt x="148" y="26"/>
                </a:cubicBezTo>
                <a:cubicBezTo>
                  <a:pt x="148" y="25"/>
                  <a:pt x="148" y="25"/>
                  <a:pt x="148" y="25"/>
                </a:cubicBezTo>
                <a:cubicBezTo>
                  <a:pt x="149" y="25"/>
                  <a:pt x="149" y="25"/>
                  <a:pt x="149" y="25"/>
                </a:cubicBezTo>
                <a:cubicBezTo>
                  <a:pt x="149" y="24"/>
                  <a:pt x="149" y="24"/>
                  <a:pt x="149" y="24"/>
                </a:cubicBezTo>
                <a:cubicBezTo>
                  <a:pt x="149" y="24"/>
                  <a:pt x="149" y="24"/>
                  <a:pt x="149" y="24"/>
                </a:cubicBezTo>
                <a:cubicBezTo>
                  <a:pt x="148" y="23"/>
                  <a:pt x="148" y="23"/>
                  <a:pt x="147" y="22"/>
                </a:cubicBezTo>
                <a:cubicBezTo>
                  <a:pt x="147" y="22"/>
                  <a:pt x="147" y="20"/>
                  <a:pt x="147" y="19"/>
                </a:cubicBezTo>
                <a:cubicBezTo>
                  <a:pt x="147" y="19"/>
                  <a:pt x="147" y="19"/>
                  <a:pt x="147" y="18"/>
                </a:cubicBezTo>
                <a:cubicBezTo>
                  <a:pt x="147" y="18"/>
                  <a:pt x="147" y="18"/>
                  <a:pt x="147" y="18"/>
                </a:cubicBezTo>
                <a:cubicBezTo>
                  <a:pt x="148" y="18"/>
                  <a:pt x="148" y="18"/>
                  <a:pt x="148" y="18"/>
                </a:cubicBezTo>
                <a:cubicBezTo>
                  <a:pt x="148" y="18"/>
                  <a:pt x="149" y="18"/>
                  <a:pt x="149" y="18"/>
                </a:cubicBezTo>
                <a:cubicBezTo>
                  <a:pt x="154" y="18"/>
                  <a:pt x="156" y="18"/>
                  <a:pt x="156" y="19"/>
                </a:cubicBezTo>
                <a:cubicBezTo>
                  <a:pt x="156" y="20"/>
                  <a:pt x="156" y="20"/>
                  <a:pt x="156" y="20"/>
                </a:cubicBezTo>
                <a:cubicBezTo>
                  <a:pt x="157" y="22"/>
                  <a:pt x="157" y="22"/>
                  <a:pt x="159" y="23"/>
                </a:cubicBezTo>
                <a:cubicBezTo>
                  <a:pt x="160" y="23"/>
                  <a:pt x="160" y="23"/>
                  <a:pt x="160" y="23"/>
                </a:cubicBezTo>
                <a:cubicBezTo>
                  <a:pt x="159" y="25"/>
                  <a:pt x="159" y="25"/>
                  <a:pt x="159" y="25"/>
                </a:cubicBezTo>
                <a:cubicBezTo>
                  <a:pt x="159" y="25"/>
                  <a:pt x="160" y="25"/>
                  <a:pt x="160" y="26"/>
                </a:cubicBezTo>
                <a:cubicBezTo>
                  <a:pt x="160" y="27"/>
                  <a:pt x="159" y="28"/>
                  <a:pt x="159" y="29"/>
                </a:cubicBezTo>
                <a:cubicBezTo>
                  <a:pt x="159" y="28"/>
                  <a:pt x="159" y="28"/>
                  <a:pt x="159" y="28"/>
                </a:cubicBezTo>
                <a:cubicBezTo>
                  <a:pt x="158" y="30"/>
                  <a:pt x="158" y="30"/>
                  <a:pt x="158" y="30"/>
                </a:cubicBezTo>
                <a:cubicBezTo>
                  <a:pt x="157" y="31"/>
                  <a:pt x="158" y="32"/>
                  <a:pt x="159" y="33"/>
                </a:cubicBezTo>
                <a:cubicBezTo>
                  <a:pt x="160" y="34"/>
                  <a:pt x="161" y="36"/>
                  <a:pt x="159" y="38"/>
                </a:cubicBezTo>
                <a:cubicBezTo>
                  <a:pt x="159" y="38"/>
                  <a:pt x="158" y="39"/>
                  <a:pt x="158" y="39"/>
                </a:cubicBezTo>
                <a:cubicBezTo>
                  <a:pt x="157" y="40"/>
                  <a:pt x="157" y="41"/>
                  <a:pt x="156" y="42"/>
                </a:cubicBezTo>
                <a:cubicBezTo>
                  <a:pt x="155" y="43"/>
                  <a:pt x="154" y="43"/>
                  <a:pt x="154" y="43"/>
                </a:cubicBezTo>
                <a:cubicBezTo>
                  <a:pt x="153" y="43"/>
                  <a:pt x="153" y="43"/>
                  <a:pt x="153" y="42"/>
                </a:cubicBezTo>
                <a:cubicBezTo>
                  <a:pt x="153" y="42"/>
                  <a:pt x="153" y="43"/>
                  <a:pt x="153" y="43"/>
                </a:cubicBezTo>
                <a:cubicBezTo>
                  <a:pt x="153" y="43"/>
                  <a:pt x="153" y="43"/>
                  <a:pt x="153" y="44"/>
                </a:cubicBezTo>
                <a:cubicBezTo>
                  <a:pt x="155" y="47"/>
                  <a:pt x="155" y="47"/>
                  <a:pt x="155" y="47"/>
                </a:cubicBezTo>
                <a:cubicBezTo>
                  <a:pt x="152" y="44"/>
                  <a:pt x="152" y="44"/>
                  <a:pt x="152" y="44"/>
                </a:cubicBezTo>
                <a:cubicBezTo>
                  <a:pt x="152" y="44"/>
                  <a:pt x="152" y="44"/>
                  <a:pt x="151" y="44"/>
                </a:cubicBezTo>
                <a:cubicBezTo>
                  <a:pt x="151" y="44"/>
                  <a:pt x="151" y="44"/>
                  <a:pt x="151" y="44"/>
                </a:cubicBezTo>
                <a:cubicBezTo>
                  <a:pt x="151" y="44"/>
                  <a:pt x="151" y="44"/>
                  <a:pt x="151" y="44"/>
                </a:cubicBezTo>
                <a:cubicBezTo>
                  <a:pt x="149" y="44"/>
                  <a:pt x="148" y="43"/>
                  <a:pt x="148" y="42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148" y="42"/>
                  <a:pt x="148" y="42"/>
                  <a:pt x="147" y="42"/>
                </a:cubicBezTo>
                <a:cubicBezTo>
                  <a:pt x="147" y="42"/>
                  <a:pt x="146" y="42"/>
                  <a:pt x="146" y="42"/>
                </a:cubicBezTo>
                <a:cubicBezTo>
                  <a:pt x="146" y="42"/>
                  <a:pt x="147" y="42"/>
                  <a:pt x="147" y="43"/>
                </a:cubicBezTo>
                <a:cubicBezTo>
                  <a:pt x="148" y="44"/>
                  <a:pt x="146" y="46"/>
                  <a:pt x="145" y="48"/>
                </a:cubicBezTo>
                <a:cubicBezTo>
                  <a:pt x="144" y="48"/>
                  <a:pt x="144" y="49"/>
                  <a:pt x="144" y="49"/>
                </a:cubicBezTo>
                <a:cubicBezTo>
                  <a:pt x="144" y="49"/>
                  <a:pt x="144" y="49"/>
                  <a:pt x="144" y="49"/>
                </a:cubicBezTo>
                <a:cubicBezTo>
                  <a:pt x="144" y="49"/>
                  <a:pt x="144" y="49"/>
                  <a:pt x="144" y="49"/>
                </a:cubicBezTo>
                <a:cubicBezTo>
                  <a:pt x="145" y="49"/>
                  <a:pt x="145" y="49"/>
                  <a:pt x="145" y="49"/>
                </a:cubicBezTo>
                <a:cubicBezTo>
                  <a:pt x="145" y="50"/>
                  <a:pt x="145" y="50"/>
                  <a:pt x="145" y="50"/>
                </a:cubicBezTo>
                <a:cubicBezTo>
                  <a:pt x="145" y="51"/>
                  <a:pt x="144" y="51"/>
                  <a:pt x="144" y="52"/>
                </a:cubicBezTo>
                <a:cubicBezTo>
                  <a:pt x="143" y="54"/>
                  <a:pt x="141" y="58"/>
                  <a:pt x="138" y="58"/>
                </a:cubicBezTo>
                <a:cubicBezTo>
                  <a:pt x="138" y="58"/>
                  <a:pt x="137" y="58"/>
                  <a:pt x="137" y="58"/>
                </a:cubicBezTo>
                <a:cubicBezTo>
                  <a:pt x="137" y="59"/>
                  <a:pt x="136" y="61"/>
                  <a:pt x="134" y="61"/>
                </a:cubicBezTo>
                <a:cubicBezTo>
                  <a:pt x="134" y="61"/>
                  <a:pt x="134" y="61"/>
                  <a:pt x="134" y="60"/>
                </a:cubicBezTo>
                <a:cubicBezTo>
                  <a:pt x="134" y="61"/>
                  <a:pt x="135" y="62"/>
                  <a:pt x="135" y="63"/>
                </a:cubicBezTo>
                <a:cubicBezTo>
                  <a:pt x="135" y="63"/>
                  <a:pt x="134" y="64"/>
                  <a:pt x="133" y="64"/>
                </a:cubicBezTo>
                <a:cubicBezTo>
                  <a:pt x="133" y="65"/>
                  <a:pt x="132" y="65"/>
                  <a:pt x="130" y="65"/>
                </a:cubicBezTo>
                <a:cubicBezTo>
                  <a:pt x="130" y="65"/>
                  <a:pt x="130" y="65"/>
                  <a:pt x="130" y="65"/>
                </a:cubicBezTo>
                <a:cubicBezTo>
                  <a:pt x="130" y="65"/>
                  <a:pt x="130" y="65"/>
                  <a:pt x="130" y="65"/>
                </a:cubicBezTo>
                <a:cubicBezTo>
                  <a:pt x="130" y="65"/>
                  <a:pt x="131" y="65"/>
                  <a:pt x="131" y="65"/>
                </a:cubicBezTo>
                <a:cubicBezTo>
                  <a:pt x="131" y="65"/>
                  <a:pt x="131" y="65"/>
                  <a:pt x="131" y="65"/>
                </a:cubicBezTo>
                <a:cubicBezTo>
                  <a:pt x="131" y="67"/>
                  <a:pt x="131" y="67"/>
                  <a:pt x="131" y="67"/>
                </a:cubicBezTo>
                <a:cubicBezTo>
                  <a:pt x="130" y="66"/>
                  <a:pt x="130" y="66"/>
                  <a:pt x="130" y="66"/>
                </a:cubicBezTo>
                <a:cubicBezTo>
                  <a:pt x="130" y="66"/>
                  <a:pt x="130" y="66"/>
                  <a:pt x="130" y="66"/>
                </a:cubicBezTo>
                <a:cubicBezTo>
                  <a:pt x="130" y="67"/>
                  <a:pt x="130" y="67"/>
                  <a:pt x="130" y="68"/>
                </a:cubicBezTo>
                <a:cubicBezTo>
                  <a:pt x="130" y="68"/>
                  <a:pt x="130" y="69"/>
                  <a:pt x="130" y="69"/>
                </a:cubicBezTo>
                <a:cubicBezTo>
                  <a:pt x="130" y="70"/>
                  <a:pt x="130" y="70"/>
                  <a:pt x="130" y="70"/>
                </a:cubicBezTo>
                <a:cubicBezTo>
                  <a:pt x="129" y="69"/>
                  <a:pt x="129" y="69"/>
                  <a:pt x="129" y="69"/>
                </a:cubicBezTo>
                <a:cubicBezTo>
                  <a:pt x="129" y="69"/>
                  <a:pt x="128" y="69"/>
                  <a:pt x="128" y="69"/>
                </a:cubicBezTo>
                <a:cubicBezTo>
                  <a:pt x="128" y="69"/>
                  <a:pt x="128" y="70"/>
                  <a:pt x="128" y="70"/>
                </a:cubicBezTo>
                <a:cubicBezTo>
                  <a:pt x="128" y="70"/>
                  <a:pt x="128" y="70"/>
                  <a:pt x="128" y="70"/>
                </a:cubicBezTo>
                <a:cubicBezTo>
                  <a:pt x="128" y="72"/>
                  <a:pt x="126" y="72"/>
                  <a:pt x="125" y="73"/>
                </a:cubicBezTo>
                <a:cubicBezTo>
                  <a:pt x="126" y="74"/>
                  <a:pt x="125" y="76"/>
                  <a:pt x="124" y="79"/>
                </a:cubicBezTo>
                <a:cubicBezTo>
                  <a:pt x="123" y="81"/>
                  <a:pt x="123" y="85"/>
                  <a:pt x="124" y="86"/>
                </a:cubicBezTo>
                <a:lnTo>
                  <a:pt x="127" y="87"/>
                </a:lnTo>
                <a:close/>
                <a:moveTo>
                  <a:pt x="15" y="81"/>
                </a:moveTo>
                <a:cubicBezTo>
                  <a:pt x="17" y="81"/>
                  <a:pt x="17" y="82"/>
                  <a:pt x="17" y="84"/>
                </a:cubicBezTo>
                <a:cubicBezTo>
                  <a:pt x="17" y="84"/>
                  <a:pt x="18" y="85"/>
                  <a:pt x="18" y="85"/>
                </a:cubicBezTo>
                <a:cubicBezTo>
                  <a:pt x="20" y="85"/>
                  <a:pt x="22" y="85"/>
                  <a:pt x="24" y="85"/>
                </a:cubicBezTo>
                <a:cubicBezTo>
                  <a:pt x="32" y="85"/>
                  <a:pt x="40" y="85"/>
                  <a:pt x="48" y="85"/>
                </a:cubicBezTo>
                <a:cubicBezTo>
                  <a:pt x="122" y="86"/>
                  <a:pt x="122" y="86"/>
                  <a:pt x="122" y="86"/>
                </a:cubicBezTo>
                <a:cubicBezTo>
                  <a:pt x="121" y="84"/>
                  <a:pt x="122" y="81"/>
                  <a:pt x="123" y="78"/>
                </a:cubicBezTo>
                <a:cubicBezTo>
                  <a:pt x="124" y="76"/>
                  <a:pt x="124" y="74"/>
                  <a:pt x="123" y="73"/>
                </a:cubicBezTo>
                <a:cubicBezTo>
                  <a:pt x="122" y="73"/>
                  <a:pt x="122" y="73"/>
                  <a:pt x="122" y="73"/>
                </a:cubicBezTo>
                <a:cubicBezTo>
                  <a:pt x="124" y="72"/>
                  <a:pt x="124" y="72"/>
                  <a:pt x="124" y="72"/>
                </a:cubicBezTo>
                <a:cubicBezTo>
                  <a:pt x="124" y="72"/>
                  <a:pt x="124" y="72"/>
                  <a:pt x="124" y="72"/>
                </a:cubicBezTo>
                <a:cubicBezTo>
                  <a:pt x="126" y="71"/>
                  <a:pt x="126" y="71"/>
                  <a:pt x="126" y="70"/>
                </a:cubicBezTo>
                <a:cubicBezTo>
                  <a:pt x="126" y="70"/>
                  <a:pt x="126" y="70"/>
                  <a:pt x="126" y="70"/>
                </a:cubicBezTo>
                <a:cubicBezTo>
                  <a:pt x="126" y="69"/>
                  <a:pt x="126" y="69"/>
                  <a:pt x="126" y="69"/>
                </a:cubicBezTo>
                <a:cubicBezTo>
                  <a:pt x="126" y="69"/>
                  <a:pt x="127" y="69"/>
                  <a:pt x="127" y="69"/>
                </a:cubicBezTo>
                <a:cubicBezTo>
                  <a:pt x="127" y="69"/>
                  <a:pt x="127" y="68"/>
                  <a:pt x="128" y="68"/>
                </a:cubicBezTo>
                <a:cubicBezTo>
                  <a:pt x="128" y="67"/>
                  <a:pt x="128" y="67"/>
                  <a:pt x="128" y="67"/>
                </a:cubicBezTo>
                <a:cubicBezTo>
                  <a:pt x="128" y="68"/>
                  <a:pt x="128" y="68"/>
                  <a:pt x="128" y="68"/>
                </a:cubicBezTo>
                <a:cubicBezTo>
                  <a:pt x="128" y="67"/>
                  <a:pt x="128" y="66"/>
                  <a:pt x="129" y="66"/>
                </a:cubicBezTo>
                <a:cubicBezTo>
                  <a:pt x="129" y="65"/>
                  <a:pt x="129" y="65"/>
                  <a:pt x="129" y="65"/>
                </a:cubicBezTo>
                <a:cubicBezTo>
                  <a:pt x="129" y="65"/>
                  <a:pt x="129" y="65"/>
                  <a:pt x="129" y="65"/>
                </a:cubicBezTo>
                <a:cubicBezTo>
                  <a:pt x="129" y="65"/>
                  <a:pt x="129" y="65"/>
                  <a:pt x="129" y="65"/>
                </a:cubicBezTo>
                <a:cubicBezTo>
                  <a:pt x="129" y="64"/>
                  <a:pt x="129" y="64"/>
                  <a:pt x="129" y="64"/>
                </a:cubicBezTo>
                <a:cubicBezTo>
                  <a:pt x="130" y="64"/>
                  <a:pt x="130" y="64"/>
                  <a:pt x="130" y="64"/>
                </a:cubicBezTo>
                <a:cubicBezTo>
                  <a:pt x="131" y="64"/>
                  <a:pt x="132" y="64"/>
                  <a:pt x="133" y="63"/>
                </a:cubicBezTo>
                <a:cubicBezTo>
                  <a:pt x="133" y="63"/>
                  <a:pt x="133" y="63"/>
                  <a:pt x="133" y="63"/>
                </a:cubicBezTo>
                <a:cubicBezTo>
                  <a:pt x="133" y="61"/>
                  <a:pt x="131" y="60"/>
                  <a:pt x="130" y="61"/>
                </a:cubicBezTo>
                <a:cubicBezTo>
                  <a:pt x="129" y="60"/>
                  <a:pt x="129" y="60"/>
                  <a:pt x="129" y="60"/>
                </a:cubicBezTo>
                <a:cubicBezTo>
                  <a:pt x="129" y="60"/>
                  <a:pt x="129" y="60"/>
                  <a:pt x="129" y="60"/>
                </a:cubicBezTo>
                <a:cubicBezTo>
                  <a:pt x="128" y="59"/>
                  <a:pt x="128" y="59"/>
                  <a:pt x="128" y="59"/>
                </a:cubicBezTo>
                <a:cubicBezTo>
                  <a:pt x="127" y="60"/>
                  <a:pt x="127" y="60"/>
                  <a:pt x="127" y="60"/>
                </a:cubicBezTo>
                <a:cubicBezTo>
                  <a:pt x="127" y="59"/>
                  <a:pt x="127" y="59"/>
                  <a:pt x="127" y="59"/>
                </a:cubicBezTo>
                <a:cubicBezTo>
                  <a:pt x="126" y="58"/>
                  <a:pt x="126" y="58"/>
                  <a:pt x="126" y="57"/>
                </a:cubicBezTo>
                <a:cubicBezTo>
                  <a:pt x="126" y="57"/>
                  <a:pt x="126" y="57"/>
                  <a:pt x="127" y="57"/>
                </a:cubicBezTo>
                <a:cubicBezTo>
                  <a:pt x="127" y="57"/>
                  <a:pt x="127" y="57"/>
                  <a:pt x="127" y="57"/>
                </a:cubicBezTo>
                <a:cubicBezTo>
                  <a:pt x="127" y="57"/>
                  <a:pt x="127" y="57"/>
                  <a:pt x="127" y="57"/>
                </a:cubicBezTo>
                <a:cubicBezTo>
                  <a:pt x="127" y="57"/>
                  <a:pt x="128" y="57"/>
                  <a:pt x="129" y="58"/>
                </a:cubicBezTo>
                <a:cubicBezTo>
                  <a:pt x="129" y="58"/>
                  <a:pt x="130" y="58"/>
                  <a:pt x="131" y="58"/>
                </a:cubicBezTo>
                <a:cubicBezTo>
                  <a:pt x="132" y="58"/>
                  <a:pt x="132" y="58"/>
                  <a:pt x="133" y="58"/>
                </a:cubicBezTo>
                <a:cubicBezTo>
                  <a:pt x="134" y="59"/>
                  <a:pt x="134" y="59"/>
                  <a:pt x="134" y="59"/>
                </a:cubicBezTo>
                <a:cubicBezTo>
                  <a:pt x="135" y="59"/>
                  <a:pt x="135" y="59"/>
                  <a:pt x="136" y="57"/>
                </a:cubicBezTo>
                <a:cubicBezTo>
                  <a:pt x="136" y="56"/>
                  <a:pt x="136" y="56"/>
                  <a:pt x="136" y="56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37" y="57"/>
                  <a:pt x="138" y="57"/>
                  <a:pt x="138" y="57"/>
                </a:cubicBezTo>
                <a:cubicBezTo>
                  <a:pt x="141" y="57"/>
                  <a:pt x="142" y="53"/>
                  <a:pt x="143" y="51"/>
                </a:cubicBezTo>
                <a:cubicBezTo>
                  <a:pt x="143" y="51"/>
                  <a:pt x="143" y="51"/>
                  <a:pt x="143" y="51"/>
                </a:cubicBezTo>
                <a:cubicBezTo>
                  <a:pt x="143" y="51"/>
                  <a:pt x="143" y="51"/>
                  <a:pt x="143" y="51"/>
                </a:cubicBezTo>
                <a:cubicBezTo>
                  <a:pt x="141" y="50"/>
                  <a:pt x="139" y="50"/>
                  <a:pt x="137" y="49"/>
                </a:cubicBezTo>
                <a:cubicBezTo>
                  <a:pt x="135" y="47"/>
                  <a:pt x="135" y="46"/>
                  <a:pt x="135" y="46"/>
                </a:cubicBezTo>
                <a:cubicBezTo>
                  <a:pt x="135" y="46"/>
                  <a:pt x="136" y="45"/>
                  <a:pt x="136" y="45"/>
                </a:cubicBezTo>
                <a:cubicBezTo>
                  <a:pt x="137" y="45"/>
                  <a:pt x="138" y="46"/>
                  <a:pt x="139" y="46"/>
                </a:cubicBezTo>
                <a:cubicBezTo>
                  <a:pt x="140" y="46"/>
                  <a:pt x="141" y="47"/>
                  <a:pt x="141" y="48"/>
                </a:cubicBezTo>
                <a:cubicBezTo>
                  <a:pt x="141" y="48"/>
                  <a:pt x="142" y="49"/>
                  <a:pt x="142" y="49"/>
                </a:cubicBezTo>
                <a:cubicBezTo>
                  <a:pt x="142" y="49"/>
                  <a:pt x="143" y="48"/>
                  <a:pt x="143" y="48"/>
                </a:cubicBezTo>
                <a:cubicBezTo>
                  <a:pt x="143" y="48"/>
                  <a:pt x="143" y="48"/>
                  <a:pt x="144" y="47"/>
                </a:cubicBezTo>
                <a:cubicBezTo>
                  <a:pt x="145" y="45"/>
                  <a:pt x="146" y="44"/>
                  <a:pt x="146" y="43"/>
                </a:cubicBezTo>
                <a:cubicBezTo>
                  <a:pt x="146" y="43"/>
                  <a:pt x="146" y="43"/>
                  <a:pt x="145" y="43"/>
                </a:cubicBezTo>
                <a:cubicBezTo>
                  <a:pt x="144" y="43"/>
                  <a:pt x="144" y="43"/>
                  <a:pt x="144" y="43"/>
                </a:cubicBezTo>
                <a:cubicBezTo>
                  <a:pt x="144" y="43"/>
                  <a:pt x="144" y="43"/>
                  <a:pt x="144" y="43"/>
                </a:cubicBezTo>
                <a:cubicBezTo>
                  <a:pt x="144" y="41"/>
                  <a:pt x="145" y="41"/>
                  <a:pt x="147" y="41"/>
                </a:cubicBezTo>
                <a:cubicBezTo>
                  <a:pt x="147" y="41"/>
                  <a:pt x="147" y="41"/>
                  <a:pt x="147" y="41"/>
                </a:cubicBezTo>
                <a:cubicBezTo>
                  <a:pt x="148" y="41"/>
                  <a:pt x="148" y="41"/>
                  <a:pt x="148" y="41"/>
                </a:cubicBezTo>
                <a:cubicBezTo>
                  <a:pt x="149" y="41"/>
                  <a:pt x="149" y="41"/>
                  <a:pt x="149" y="42"/>
                </a:cubicBezTo>
                <a:cubicBezTo>
                  <a:pt x="150" y="43"/>
                  <a:pt x="150" y="43"/>
                  <a:pt x="150" y="43"/>
                </a:cubicBezTo>
                <a:cubicBezTo>
                  <a:pt x="150" y="43"/>
                  <a:pt x="150" y="43"/>
                  <a:pt x="150" y="42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1" y="42"/>
                  <a:pt x="151" y="42"/>
                  <a:pt x="151" y="42"/>
                </a:cubicBezTo>
                <a:cubicBezTo>
                  <a:pt x="151" y="41"/>
                  <a:pt x="151" y="41"/>
                  <a:pt x="151" y="40"/>
                </a:cubicBezTo>
                <a:cubicBezTo>
                  <a:pt x="152" y="39"/>
                  <a:pt x="152" y="39"/>
                  <a:pt x="152" y="39"/>
                </a:cubicBezTo>
                <a:cubicBezTo>
                  <a:pt x="152" y="40"/>
                  <a:pt x="152" y="40"/>
                  <a:pt x="152" y="40"/>
                </a:cubicBezTo>
                <a:cubicBezTo>
                  <a:pt x="153" y="40"/>
                  <a:pt x="153" y="41"/>
                  <a:pt x="153" y="41"/>
                </a:cubicBezTo>
                <a:cubicBezTo>
                  <a:pt x="153" y="41"/>
                  <a:pt x="154" y="41"/>
                  <a:pt x="154" y="41"/>
                </a:cubicBezTo>
                <a:cubicBezTo>
                  <a:pt x="154" y="41"/>
                  <a:pt x="154" y="41"/>
                  <a:pt x="155" y="41"/>
                </a:cubicBezTo>
                <a:cubicBezTo>
                  <a:pt x="156" y="40"/>
                  <a:pt x="156" y="39"/>
                  <a:pt x="157" y="38"/>
                </a:cubicBezTo>
                <a:cubicBezTo>
                  <a:pt x="157" y="38"/>
                  <a:pt x="158" y="37"/>
                  <a:pt x="158" y="37"/>
                </a:cubicBezTo>
                <a:cubicBezTo>
                  <a:pt x="159" y="36"/>
                  <a:pt x="159" y="35"/>
                  <a:pt x="158" y="34"/>
                </a:cubicBezTo>
                <a:cubicBezTo>
                  <a:pt x="157" y="33"/>
                  <a:pt x="156" y="32"/>
                  <a:pt x="156" y="31"/>
                </a:cubicBezTo>
                <a:cubicBezTo>
                  <a:pt x="156" y="32"/>
                  <a:pt x="156" y="32"/>
                  <a:pt x="156" y="32"/>
                </a:cubicBezTo>
                <a:cubicBezTo>
                  <a:pt x="156" y="30"/>
                  <a:pt x="156" y="30"/>
                  <a:pt x="156" y="30"/>
                </a:cubicBezTo>
                <a:cubicBezTo>
                  <a:pt x="156" y="30"/>
                  <a:pt x="156" y="29"/>
                  <a:pt x="155" y="29"/>
                </a:cubicBezTo>
                <a:cubicBezTo>
                  <a:pt x="154" y="28"/>
                  <a:pt x="154" y="28"/>
                  <a:pt x="154" y="28"/>
                </a:cubicBezTo>
                <a:cubicBezTo>
                  <a:pt x="155" y="27"/>
                  <a:pt x="155" y="27"/>
                  <a:pt x="155" y="27"/>
                </a:cubicBezTo>
                <a:cubicBezTo>
                  <a:pt x="156" y="27"/>
                  <a:pt x="156" y="27"/>
                  <a:pt x="156" y="27"/>
                </a:cubicBezTo>
                <a:cubicBezTo>
                  <a:pt x="157" y="27"/>
                  <a:pt x="157" y="27"/>
                  <a:pt x="158" y="28"/>
                </a:cubicBezTo>
                <a:cubicBezTo>
                  <a:pt x="158" y="27"/>
                  <a:pt x="158" y="26"/>
                  <a:pt x="158" y="26"/>
                </a:cubicBezTo>
                <a:cubicBezTo>
                  <a:pt x="158" y="26"/>
                  <a:pt x="158" y="26"/>
                  <a:pt x="158" y="26"/>
                </a:cubicBezTo>
                <a:cubicBezTo>
                  <a:pt x="158" y="26"/>
                  <a:pt x="158" y="26"/>
                  <a:pt x="157" y="26"/>
                </a:cubicBezTo>
                <a:cubicBezTo>
                  <a:pt x="156" y="26"/>
                  <a:pt x="156" y="26"/>
                  <a:pt x="156" y="26"/>
                </a:cubicBezTo>
                <a:cubicBezTo>
                  <a:pt x="158" y="24"/>
                  <a:pt x="158" y="24"/>
                  <a:pt x="158" y="24"/>
                </a:cubicBezTo>
                <a:cubicBezTo>
                  <a:pt x="156" y="23"/>
                  <a:pt x="156" y="22"/>
                  <a:pt x="155" y="21"/>
                </a:cubicBezTo>
                <a:cubicBezTo>
                  <a:pt x="155" y="20"/>
                  <a:pt x="155" y="20"/>
                  <a:pt x="155" y="20"/>
                </a:cubicBezTo>
                <a:cubicBezTo>
                  <a:pt x="154" y="19"/>
                  <a:pt x="151" y="19"/>
                  <a:pt x="149" y="19"/>
                </a:cubicBezTo>
                <a:cubicBezTo>
                  <a:pt x="149" y="19"/>
                  <a:pt x="149" y="19"/>
                  <a:pt x="149" y="19"/>
                </a:cubicBezTo>
                <a:cubicBezTo>
                  <a:pt x="149" y="19"/>
                  <a:pt x="149" y="19"/>
                  <a:pt x="149" y="19"/>
                </a:cubicBezTo>
                <a:cubicBezTo>
                  <a:pt x="149" y="20"/>
                  <a:pt x="148" y="21"/>
                  <a:pt x="149" y="22"/>
                </a:cubicBezTo>
                <a:cubicBezTo>
                  <a:pt x="149" y="22"/>
                  <a:pt x="149" y="22"/>
                  <a:pt x="150" y="23"/>
                </a:cubicBezTo>
                <a:cubicBezTo>
                  <a:pt x="150" y="23"/>
                  <a:pt x="151" y="23"/>
                  <a:pt x="151" y="24"/>
                </a:cubicBezTo>
                <a:cubicBezTo>
                  <a:pt x="151" y="25"/>
                  <a:pt x="150" y="25"/>
                  <a:pt x="150" y="25"/>
                </a:cubicBezTo>
                <a:cubicBezTo>
                  <a:pt x="152" y="26"/>
                  <a:pt x="152" y="26"/>
                  <a:pt x="152" y="26"/>
                </a:cubicBezTo>
                <a:cubicBezTo>
                  <a:pt x="150" y="27"/>
                  <a:pt x="150" y="27"/>
                  <a:pt x="150" y="27"/>
                </a:cubicBezTo>
                <a:cubicBezTo>
                  <a:pt x="148" y="27"/>
                  <a:pt x="148" y="28"/>
                  <a:pt x="148" y="29"/>
                </a:cubicBezTo>
                <a:cubicBezTo>
                  <a:pt x="148" y="29"/>
                  <a:pt x="147" y="30"/>
                  <a:pt x="147" y="31"/>
                </a:cubicBezTo>
                <a:cubicBezTo>
                  <a:pt x="147" y="32"/>
                  <a:pt x="147" y="32"/>
                  <a:pt x="146" y="33"/>
                </a:cubicBezTo>
                <a:cubicBezTo>
                  <a:pt x="146" y="35"/>
                  <a:pt x="145" y="37"/>
                  <a:pt x="143" y="37"/>
                </a:cubicBezTo>
                <a:cubicBezTo>
                  <a:pt x="143" y="38"/>
                  <a:pt x="143" y="38"/>
                  <a:pt x="143" y="38"/>
                </a:cubicBezTo>
                <a:cubicBezTo>
                  <a:pt x="142" y="36"/>
                  <a:pt x="142" y="36"/>
                  <a:pt x="142" y="36"/>
                </a:cubicBezTo>
                <a:cubicBezTo>
                  <a:pt x="140" y="33"/>
                  <a:pt x="140" y="32"/>
                  <a:pt x="140" y="28"/>
                </a:cubicBezTo>
                <a:cubicBezTo>
                  <a:pt x="140" y="26"/>
                  <a:pt x="140" y="26"/>
                  <a:pt x="140" y="26"/>
                </a:cubicBezTo>
                <a:cubicBezTo>
                  <a:pt x="140" y="25"/>
                  <a:pt x="139" y="23"/>
                  <a:pt x="138" y="23"/>
                </a:cubicBezTo>
                <a:cubicBezTo>
                  <a:pt x="138" y="23"/>
                  <a:pt x="138" y="23"/>
                  <a:pt x="138" y="23"/>
                </a:cubicBezTo>
                <a:cubicBezTo>
                  <a:pt x="137" y="23"/>
                  <a:pt x="137" y="26"/>
                  <a:pt x="136" y="27"/>
                </a:cubicBezTo>
                <a:cubicBezTo>
                  <a:pt x="136" y="28"/>
                  <a:pt x="136" y="29"/>
                  <a:pt x="136" y="30"/>
                </a:cubicBezTo>
                <a:cubicBezTo>
                  <a:pt x="135" y="31"/>
                  <a:pt x="135" y="31"/>
                  <a:pt x="135" y="31"/>
                </a:cubicBezTo>
                <a:cubicBezTo>
                  <a:pt x="135" y="30"/>
                  <a:pt x="135" y="30"/>
                  <a:pt x="135" y="30"/>
                </a:cubicBezTo>
                <a:cubicBezTo>
                  <a:pt x="134" y="29"/>
                  <a:pt x="134" y="28"/>
                  <a:pt x="134" y="27"/>
                </a:cubicBezTo>
                <a:cubicBezTo>
                  <a:pt x="134" y="27"/>
                  <a:pt x="134" y="26"/>
                  <a:pt x="134" y="26"/>
                </a:cubicBezTo>
                <a:cubicBezTo>
                  <a:pt x="134" y="25"/>
                  <a:pt x="133" y="24"/>
                  <a:pt x="133" y="23"/>
                </a:cubicBezTo>
                <a:cubicBezTo>
                  <a:pt x="132" y="23"/>
                  <a:pt x="132" y="22"/>
                  <a:pt x="132" y="22"/>
                </a:cubicBezTo>
                <a:cubicBezTo>
                  <a:pt x="131" y="20"/>
                  <a:pt x="131" y="20"/>
                  <a:pt x="131" y="20"/>
                </a:cubicBezTo>
                <a:cubicBezTo>
                  <a:pt x="133" y="21"/>
                  <a:pt x="133" y="21"/>
                  <a:pt x="133" y="21"/>
                </a:cubicBezTo>
                <a:cubicBezTo>
                  <a:pt x="133" y="21"/>
                  <a:pt x="133" y="21"/>
                  <a:pt x="133" y="21"/>
                </a:cubicBezTo>
                <a:cubicBezTo>
                  <a:pt x="132" y="20"/>
                  <a:pt x="131" y="20"/>
                  <a:pt x="130" y="20"/>
                </a:cubicBezTo>
                <a:cubicBezTo>
                  <a:pt x="129" y="20"/>
                  <a:pt x="129" y="20"/>
                  <a:pt x="129" y="20"/>
                </a:cubicBezTo>
                <a:cubicBezTo>
                  <a:pt x="127" y="20"/>
                  <a:pt x="127" y="20"/>
                  <a:pt x="127" y="20"/>
                </a:cubicBezTo>
                <a:cubicBezTo>
                  <a:pt x="128" y="19"/>
                  <a:pt x="128" y="19"/>
                  <a:pt x="128" y="19"/>
                </a:cubicBezTo>
                <a:cubicBezTo>
                  <a:pt x="128" y="19"/>
                  <a:pt x="129" y="18"/>
                  <a:pt x="129" y="18"/>
                </a:cubicBezTo>
                <a:cubicBezTo>
                  <a:pt x="129" y="18"/>
                  <a:pt x="130" y="17"/>
                  <a:pt x="130" y="17"/>
                </a:cubicBezTo>
                <a:cubicBezTo>
                  <a:pt x="130" y="16"/>
                  <a:pt x="130" y="16"/>
                  <a:pt x="129" y="16"/>
                </a:cubicBezTo>
                <a:cubicBezTo>
                  <a:pt x="125" y="13"/>
                  <a:pt x="125" y="13"/>
                  <a:pt x="125" y="13"/>
                </a:cubicBezTo>
                <a:cubicBezTo>
                  <a:pt x="130" y="15"/>
                  <a:pt x="130" y="15"/>
                  <a:pt x="130" y="15"/>
                </a:cubicBezTo>
                <a:cubicBezTo>
                  <a:pt x="130" y="15"/>
                  <a:pt x="130" y="15"/>
                  <a:pt x="130" y="15"/>
                </a:cubicBezTo>
                <a:cubicBezTo>
                  <a:pt x="130" y="15"/>
                  <a:pt x="130" y="15"/>
                  <a:pt x="130" y="15"/>
                </a:cubicBezTo>
                <a:cubicBezTo>
                  <a:pt x="129" y="13"/>
                  <a:pt x="128" y="12"/>
                  <a:pt x="127" y="10"/>
                </a:cubicBezTo>
                <a:cubicBezTo>
                  <a:pt x="127" y="10"/>
                  <a:pt x="127" y="9"/>
                  <a:pt x="127" y="9"/>
                </a:cubicBezTo>
                <a:cubicBezTo>
                  <a:pt x="127" y="8"/>
                  <a:pt x="127" y="7"/>
                  <a:pt x="127" y="6"/>
                </a:cubicBezTo>
                <a:cubicBezTo>
                  <a:pt x="127" y="6"/>
                  <a:pt x="127" y="6"/>
                  <a:pt x="127" y="6"/>
                </a:cubicBezTo>
                <a:cubicBezTo>
                  <a:pt x="126" y="5"/>
                  <a:pt x="126" y="5"/>
                  <a:pt x="125" y="3"/>
                </a:cubicBezTo>
                <a:cubicBezTo>
                  <a:pt x="125" y="4"/>
                  <a:pt x="124" y="4"/>
                  <a:pt x="123" y="3"/>
                </a:cubicBezTo>
                <a:cubicBezTo>
                  <a:pt x="123" y="3"/>
                  <a:pt x="123" y="2"/>
                  <a:pt x="123" y="2"/>
                </a:cubicBezTo>
                <a:cubicBezTo>
                  <a:pt x="123" y="2"/>
                  <a:pt x="123" y="2"/>
                  <a:pt x="122" y="3"/>
                </a:cubicBezTo>
                <a:cubicBezTo>
                  <a:pt x="122" y="3"/>
                  <a:pt x="122" y="3"/>
                  <a:pt x="122" y="3"/>
                </a:cubicBezTo>
                <a:cubicBezTo>
                  <a:pt x="121" y="4"/>
                  <a:pt x="122" y="4"/>
                  <a:pt x="122" y="4"/>
                </a:cubicBezTo>
                <a:cubicBezTo>
                  <a:pt x="122" y="5"/>
                  <a:pt x="122" y="6"/>
                  <a:pt x="122" y="7"/>
                </a:cubicBezTo>
                <a:cubicBezTo>
                  <a:pt x="121" y="8"/>
                  <a:pt x="121" y="8"/>
                  <a:pt x="121" y="8"/>
                </a:cubicBezTo>
                <a:cubicBezTo>
                  <a:pt x="121" y="7"/>
                  <a:pt x="121" y="7"/>
                  <a:pt x="121" y="7"/>
                </a:cubicBezTo>
                <a:cubicBezTo>
                  <a:pt x="120" y="7"/>
                  <a:pt x="120" y="6"/>
                  <a:pt x="120" y="6"/>
                </a:cubicBezTo>
                <a:cubicBezTo>
                  <a:pt x="120" y="7"/>
                  <a:pt x="120" y="8"/>
                  <a:pt x="120" y="9"/>
                </a:cubicBezTo>
                <a:cubicBezTo>
                  <a:pt x="120" y="10"/>
                  <a:pt x="120" y="10"/>
                  <a:pt x="120" y="10"/>
                </a:cubicBezTo>
                <a:cubicBezTo>
                  <a:pt x="120" y="11"/>
                  <a:pt x="120" y="11"/>
                  <a:pt x="120" y="11"/>
                </a:cubicBezTo>
                <a:cubicBezTo>
                  <a:pt x="121" y="12"/>
                  <a:pt x="120" y="13"/>
                  <a:pt x="120" y="13"/>
                </a:cubicBezTo>
                <a:cubicBezTo>
                  <a:pt x="119" y="13"/>
                  <a:pt x="119" y="14"/>
                  <a:pt x="119" y="14"/>
                </a:cubicBezTo>
                <a:cubicBezTo>
                  <a:pt x="119" y="15"/>
                  <a:pt x="119" y="16"/>
                  <a:pt x="120" y="17"/>
                </a:cubicBezTo>
                <a:cubicBezTo>
                  <a:pt x="122" y="19"/>
                  <a:pt x="125" y="21"/>
                  <a:pt x="126" y="20"/>
                </a:cubicBezTo>
                <a:cubicBezTo>
                  <a:pt x="126" y="19"/>
                  <a:pt x="126" y="19"/>
                  <a:pt x="126" y="19"/>
                </a:cubicBezTo>
                <a:cubicBezTo>
                  <a:pt x="127" y="20"/>
                  <a:pt x="127" y="20"/>
                  <a:pt x="127" y="20"/>
                </a:cubicBezTo>
                <a:cubicBezTo>
                  <a:pt x="127" y="20"/>
                  <a:pt x="127" y="20"/>
                  <a:pt x="127" y="20"/>
                </a:cubicBezTo>
                <a:cubicBezTo>
                  <a:pt x="127" y="20"/>
                  <a:pt x="127" y="20"/>
                  <a:pt x="127" y="20"/>
                </a:cubicBezTo>
                <a:cubicBezTo>
                  <a:pt x="127" y="20"/>
                  <a:pt x="127" y="20"/>
                  <a:pt x="127" y="20"/>
                </a:cubicBezTo>
                <a:cubicBezTo>
                  <a:pt x="127" y="21"/>
                  <a:pt x="127" y="22"/>
                  <a:pt x="127" y="22"/>
                </a:cubicBezTo>
                <a:cubicBezTo>
                  <a:pt x="127" y="23"/>
                  <a:pt x="126" y="23"/>
                  <a:pt x="126" y="23"/>
                </a:cubicBezTo>
                <a:cubicBezTo>
                  <a:pt x="126" y="24"/>
                  <a:pt x="126" y="24"/>
                  <a:pt x="126" y="24"/>
                </a:cubicBezTo>
                <a:cubicBezTo>
                  <a:pt x="126" y="24"/>
                  <a:pt x="126" y="24"/>
                  <a:pt x="126" y="24"/>
                </a:cubicBezTo>
                <a:cubicBezTo>
                  <a:pt x="127" y="24"/>
                  <a:pt x="127" y="24"/>
                  <a:pt x="127" y="24"/>
                </a:cubicBezTo>
                <a:cubicBezTo>
                  <a:pt x="126" y="25"/>
                  <a:pt x="126" y="25"/>
                  <a:pt x="126" y="25"/>
                </a:cubicBezTo>
                <a:cubicBezTo>
                  <a:pt x="127" y="27"/>
                  <a:pt x="127" y="28"/>
                  <a:pt x="126" y="30"/>
                </a:cubicBezTo>
                <a:cubicBezTo>
                  <a:pt x="125" y="30"/>
                  <a:pt x="124" y="31"/>
                  <a:pt x="122" y="31"/>
                </a:cubicBezTo>
                <a:cubicBezTo>
                  <a:pt x="122" y="32"/>
                  <a:pt x="122" y="32"/>
                  <a:pt x="122" y="32"/>
                </a:cubicBezTo>
                <a:cubicBezTo>
                  <a:pt x="122" y="33"/>
                  <a:pt x="122" y="33"/>
                  <a:pt x="122" y="33"/>
                </a:cubicBezTo>
                <a:cubicBezTo>
                  <a:pt x="122" y="34"/>
                  <a:pt x="123" y="35"/>
                  <a:pt x="122" y="37"/>
                </a:cubicBezTo>
                <a:cubicBezTo>
                  <a:pt x="122" y="39"/>
                  <a:pt x="122" y="39"/>
                  <a:pt x="122" y="39"/>
                </a:cubicBezTo>
                <a:cubicBezTo>
                  <a:pt x="121" y="37"/>
                  <a:pt x="121" y="37"/>
                  <a:pt x="121" y="37"/>
                </a:cubicBezTo>
                <a:cubicBezTo>
                  <a:pt x="121" y="37"/>
                  <a:pt x="121" y="37"/>
                  <a:pt x="121" y="37"/>
                </a:cubicBezTo>
                <a:cubicBezTo>
                  <a:pt x="121" y="37"/>
                  <a:pt x="121" y="37"/>
                  <a:pt x="121" y="36"/>
                </a:cubicBezTo>
                <a:cubicBezTo>
                  <a:pt x="121" y="37"/>
                  <a:pt x="121" y="37"/>
                  <a:pt x="120" y="37"/>
                </a:cubicBezTo>
                <a:cubicBezTo>
                  <a:pt x="120" y="37"/>
                  <a:pt x="120" y="37"/>
                  <a:pt x="120" y="37"/>
                </a:cubicBezTo>
                <a:cubicBezTo>
                  <a:pt x="119" y="36"/>
                  <a:pt x="119" y="36"/>
                  <a:pt x="119" y="36"/>
                </a:cubicBezTo>
                <a:cubicBezTo>
                  <a:pt x="119" y="36"/>
                  <a:pt x="119" y="36"/>
                  <a:pt x="119" y="35"/>
                </a:cubicBezTo>
                <a:cubicBezTo>
                  <a:pt x="119" y="35"/>
                  <a:pt x="119" y="35"/>
                  <a:pt x="119" y="35"/>
                </a:cubicBezTo>
                <a:cubicBezTo>
                  <a:pt x="118" y="34"/>
                  <a:pt x="118" y="34"/>
                  <a:pt x="118" y="34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33"/>
                  <a:pt x="119" y="32"/>
                  <a:pt x="119" y="31"/>
                </a:cubicBezTo>
                <a:cubicBezTo>
                  <a:pt x="119" y="31"/>
                  <a:pt x="119" y="31"/>
                  <a:pt x="119" y="32"/>
                </a:cubicBezTo>
                <a:cubicBezTo>
                  <a:pt x="118" y="33"/>
                  <a:pt x="118" y="33"/>
                  <a:pt x="118" y="33"/>
                </a:cubicBezTo>
                <a:cubicBezTo>
                  <a:pt x="118" y="33"/>
                  <a:pt x="118" y="34"/>
                  <a:pt x="117" y="34"/>
                </a:cubicBezTo>
                <a:cubicBezTo>
                  <a:pt x="117" y="34"/>
                  <a:pt x="117" y="34"/>
                  <a:pt x="116" y="34"/>
                </a:cubicBezTo>
                <a:cubicBezTo>
                  <a:pt x="116" y="34"/>
                  <a:pt x="116" y="34"/>
                  <a:pt x="116" y="34"/>
                </a:cubicBezTo>
                <a:cubicBezTo>
                  <a:pt x="116" y="35"/>
                  <a:pt x="116" y="35"/>
                  <a:pt x="116" y="35"/>
                </a:cubicBezTo>
                <a:cubicBezTo>
                  <a:pt x="116" y="34"/>
                  <a:pt x="116" y="34"/>
                  <a:pt x="116" y="34"/>
                </a:cubicBezTo>
                <a:cubicBezTo>
                  <a:pt x="116" y="34"/>
                  <a:pt x="115" y="34"/>
                  <a:pt x="115" y="34"/>
                </a:cubicBezTo>
                <a:cubicBezTo>
                  <a:pt x="114" y="34"/>
                  <a:pt x="114" y="34"/>
                  <a:pt x="114" y="34"/>
                </a:cubicBezTo>
                <a:cubicBezTo>
                  <a:pt x="110" y="33"/>
                  <a:pt x="108" y="33"/>
                  <a:pt x="104" y="34"/>
                </a:cubicBezTo>
                <a:cubicBezTo>
                  <a:pt x="103" y="34"/>
                  <a:pt x="102" y="33"/>
                  <a:pt x="101" y="32"/>
                </a:cubicBezTo>
                <a:cubicBezTo>
                  <a:pt x="101" y="32"/>
                  <a:pt x="101" y="31"/>
                  <a:pt x="100" y="31"/>
                </a:cubicBezTo>
                <a:cubicBezTo>
                  <a:pt x="100" y="31"/>
                  <a:pt x="100" y="31"/>
                  <a:pt x="100" y="31"/>
                </a:cubicBezTo>
                <a:cubicBezTo>
                  <a:pt x="100" y="31"/>
                  <a:pt x="100" y="31"/>
                  <a:pt x="100" y="31"/>
                </a:cubicBezTo>
                <a:cubicBezTo>
                  <a:pt x="99" y="31"/>
                  <a:pt x="98" y="31"/>
                  <a:pt x="98" y="31"/>
                </a:cubicBezTo>
                <a:cubicBezTo>
                  <a:pt x="97" y="31"/>
                  <a:pt x="97" y="31"/>
                  <a:pt x="97" y="31"/>
                </a:cubicBezTo>
                <a:cubicBezTo>
                  <a:pt x="96" y="31"/>
                  <a:pt x="96" y="31"/>
                  <a:pt x="96" y="31"/>
                </a:cubicBezTo>
                <a:cubicBezTo>
                  <a:pt x="96" y="30"/>
                  <a:pt x="96" y="30"/>
                  <a:pt x="96" y="30"/>
                </a:cubicBezTo>
                <a:cubicBezTo>
                  <a:pt x="96" y="30"/>
                  <a:pt x="96" y="30"/>
                  <a:pt x="95" y="29"/>
                </a:cubicBezTo>
                <a:cubicBezTo>
                  <a:pt x="95" y="29"/>
                  <a:pt x="94" y="29"/>
                  <a:pt x="94" y="29"/>
                </a:cubicBezTo>
                <a:cubicBezTo>
                  <a:pt x="94" y="28"/>
                  <a:pt x="94" y="28"/>
                  <a:pt x="94" y="28"/>
                </a:cubicBezTo>
                <a:cubicBezTo>
                  <a:pt x="94" y="28"/>
                  <a:pt x="94" y="28"/>
                  <a:pt x="94" y="28"/>
                </a:cubicBezTo>
                <a:cubicBezTo>
                  <a:pt x="94" y="28"/>
                  <a:pt x="94" y="28"/>
                  <a:pt x="94" y="28"/>
                </a:cubicBezTo>
                <a:cubicBezTo>
                  <a:pt x="93" y="29"/>
                  <a:pt x="93" y="30"/>
                  <a:pt x="92" y="30"/>
                </a:cubicBezTo>
                <a:cubicBezTo>
                  <a:pt x="92" y="30"/>
                  <a:pt x="92" y="30"/>
                  <a:pt x="92" y="30"/>
                </a:cubicBezTo>
                <a:cubicBezTo>
                  <a:pt x="92" y="30"/>
                  <a:pt x="92" y="30"/>
                  <a:pt x="92" y="30"/>
                </a:cubicBezTo>
                <a:cubicBezTo>
                  <a:pt x="92" y="30"/>
                  <a:pt x="92" y="31"/>
                  <a:pt x="91" y="31"/>
                </a:cubicBezTo>
                <a:cubicBezTo>
                  <a:pt x="90" y="31"/>
                  <a:pt x="90" y="31"/>
                  <a:pt x="90" y="32"/>
                </a:cubicBezTo>
                <a:cubicBezTo>
                  <a:pt x="90" y="32"/>
                  <a:pt x="90" y="32"/>
                  <a:pt x="90" y="32"/>
                </a:cubicBezTo>
                <a:cubicBezTo>
                  <a:pt x="89" y="33"/>
                  <a:pt x="89" y="33"/>
                  <a:pt x="89" y="33"/>
                </a:cubicBezTo>
                <a:cubicBezTo>
                  <a:pt x="89" y="33"/>
                  <a:pt x="89" y="33"/>
                  <a:pt x="89" y="3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36"/>
                  <a:pt x="90" y="37"/>
                  <a:pt x="91" y="38"/>
                </a:cubicBezTo>
                <a:cubicBezTo>
                  <a:pt x="91" y="38"/>
                  <a:pt x="91" y="38"/>
                  <a:pt x="91" y="39"/>
                </a:cubicBezTo>
                <a:cubicBezTo>
                  <a:pt x="91" y="40"/>
                  <a:pt x="91" y="40"/>
                  <a:pt x="91" y="40"/>
                </a:cubicBezTo>
                <a:cubicBezTo>
                  <a:pt x="90" y="39"/>
                  <a:pt x="90" y="39"/>
                  <a:pt x="90" y="39"/>
                </a:cubicBezTo>
                <a:cubicBezTo>
                  <a:pt x="90" y="39"/>
                  <a:pt x="89" y="39"/>
                  <a:pt x="89" y="39"/>
                </a:cubicBezTo>
                <a:cubicBezTo>
                  <a:pt x="89" y="39"/>
                  <a:pt x="89" y="39"/>
                  <a:pt x="89" y="40"/>
                </a:cubicBezTo>
                <a:cubicBezTo>
                  <a:pt x="90" y="43"/>
                  <a:pt x="90" y="43"/>
                  <a:pt x="90" y="43"/>
                </a:cubicBezTo>
                <a:cubicBezTo>
                  <a:pt x="86" y="37"/>
                  <a:pt x="86" y="37"/>
                  <a:pt x="86" y="37"/>
                </a:cubicBezTo>
                <a:cubicBezTo>
                  <a:pt x="87" y="37"/>
                  <a:pt x="87" y="37"/>
                  <a:pt x="87" y="37"/>
                </a:cubicBezTo>
                <a:cubicBezTo>
                  <a:pt x="87" y="37"/>
                  <a:pt x="87" y="37"/>
                  <a:pt x="87" y="37"/>
                </a:cubicBezTo>
                <a:cubicBezTo>
                  <a:pt x="87" y="37"/>
                  <a:pt x="87" y="37"/>
                  <a:pt x="88" y="37"/>
                </a:cubicBezTo>
                <a:cubicBezTo>
                  <a:pt x="88" y="37"/>
                  <a:pt x="88" y="37"/>
                  <a:pt x="88" y="37"/>
                </a:cubicBezTo>
                <a:cubicBezTo>
                  <a:pt x="88" y="37"/>
                  <a:pt x="87" y="36"/>
                  <a:pt x="87" y="36"/>
                </a:cubicBezTo>
                <a:cubicBezTo>
                  <a:pt x="87" y="36"/>
                  <a:pt x="86" y="36"/>
                  <a:pt x="86" y="35"/>
                </a:cubicBezTo>
                <a:cubicBezTo>
                  <a:pt x="85" y="35"/>
                  <a:pt x="85" y="35"/>
                  <a:pt x="85" y="35"/>
                </a:cubicBezTo>
                <a:cubicBezTo>
                  <a:pt x="85" y="34"/>
                  <a:pt x="85" y="34"/>
                  <a:pt x="84" y="34"/>
                </a:cubicBezTo>
                <a:cubicBezTo>
                  <a:pt x="84" y="33"/>
                  <a:pt x="83" y="33"/>
                  <a:pt x="82" y="32"/>
                </a:cubicBezTo>
                <a:cubicBezTo>
                  <a:pt x="76" y="35"/>
                  <a:pt x="72" y="35"/>
                  <a:pt x="68" y="32"/>
                </a:cubicBezTo>
                <a:cubicBezTo>
                  <a:pt x="67" y="32"/>
                  <a:pt x="67" y="32"/>
                  <a:pt x="67" y="32"/>
                </a:cubicBezTo>
                <a:cubicBezTo>
                  <a:pt x="68" y="31"/>
                  <a:pt x="68" y="31"/>
                  <a:pt x="68" y="31"/>
                </a:cubicBezTo>
                <a:cubicBezTo>
                  <a:pt x="68" y="31"/>
                  <a:pt x="68" y="31"/>
                  <a:pt x="68" y="30"/>
                </a:cubicBezTo>
                <a:cubicBezTo>
                  <a:pt x="68" y="30"/>
                  <a:pt x="68" y="30"/>
                  <a:pt x="68" y="30"/>
                </a:cubicBezTo>
                <a:cubicBezTo>
                  <a:pt x="65" y="29"/>
                  <a:pt x="65" y="29"/>
                  <a:pt x="65" y="29"/>
                </a:cubicBezTo>
                <a:cubicBezTo>
                  <a:pt x="71" y="29"/>
                  <a:pt x="71" y="29"/>
                  <a:pt x="71" y="29"/>
                </a:cubicBezTo>
                <a:cubicBezTo>
                  <a:pt x="71" y="27"/>
                  <a:pt x="69" y="26"/>
                  <a:pt x="68" y="25"/>
                </a:cubicBezTo>
                <a:cubicBezTo>
                  <a:pt x="68" y="25"/>
                  <a:pt x="68" y="25"/>
                  <a:pt x="68" y="25"/>
                </a:cubicBezTo>
                <a:cubicBezTo>
                  <a:pt x="69" y="27"/>
                  <a:pt x="69" y="27"/>
                  <a:pt x="69" y="27"/>
                </a:cubicBezTo>
                <a:cubicBezTo>
                  <a:pt x="66" y="26"/>
                  <a:pt x="66" y="26"/>
                  <a:pt x="66" y="26"/>
                </a:cubicBezTo>
                <a:cubicBezTo>
                  <a:pt x="62" y="25"/>
                  <a:pt x="58" y="23"/>
                  <a:pt x="54" y="21"/>
                </a:cubicBezTo>
                <a:cubicBezTo>
                  <a:pt x="54" y="21"/>
                  <a:pt x="54" y="21"/>
                  <a:pt x="54" y="21"/>
                </a:cubicBezTo>
                <a:cubicBezTo>
                  <a:pt x="52" y="20"/>
                  <a:pt x="50" y="18"/>
                  <a:pt x="49" y="19"/>
                </a:cubicBezTo>
                <a:cubicBezTo>
                  <a:pt x="48" y="19"/>
                  <a:pt x="48" y="20"/>
                  <a:pt x="48" y="20"/>
                </a:cubicBezTo>
                <a:cubicBezTo>
                  <a:pt x="48" y="21"/>
                  <a:pt x="48" y="21"/>
                  <a:pt x="48" y="22"/>
                </a:cubicBezTo>
                <a:cubicBezTo>
                  <a:pt x="47" y="22"/>
                  <a:pt x="46" y="22"/>
                  <a:pt x="45" y="22"/>
                </a:cubicBezTo>
                <a:cubicBezTo>
                  <a:pt x="45" y="22"/>
                  <a:pt x="45" y="22"/>
                  <a:pt x="45" y="22"/>
                </a:cubicBezTo>
                <a:cubicBezTo>
                  <a:pt x="45" y="22"/>
                  <a:pt x="44" y="22"/>
                  <a:pt x="44" y="22"/>
                </a:cubicBezTo>
                <a:cubicBezTo>
                  <a:pt x="43" y="22"/>
                  <a:pt x="43" y="22"/>
                  <a:pt x="43" y="22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1"/>
                  <a:pt x="44" y="20"/>
                  <a:pt x="45" y="19"/>
                </a:cubicBezTo>
                <a:cubicBezTo>
                  <a:pt x="44" y="19"/>
                  <a:pt x="44" y="19"/>
                  <a:pt x="44" y="19"/>
                </a:cubicBezTo>
                <a:cubicBezTo>
                  <a:pt x="44" y="19"/>
                  <a:pt x="44" y="18"/>
                  <a:pt x="44" y="18"/>
                </a:cubicBezTo>
                <a:cubicBezTo>
                  <a:pt x="44" y="18"/>
                  <a:pt x="43" y="18"/>
                  <a:pt x="43" y="19"/>
                </a:cubicBezTo>
                <a:cubicBezTo>
                  <a:pt x="43" y="19"/>
                  <a:pt x="43" y="20"/>
                  <a:pt x="43" y="20"/>
                </a:cubicBezTo>
                <a:cubicBezTo>
                  <a:pt x="44" y="20"/>
                  <a:pt x="44" y="20"/>
                  <a:pt x="44" y="20"/>
                </a:cubicBezTo>
                <a:cubicBezTo>
                  <a:pt x="43" y="21"/>
                  <a:pt x="43" y="21"/>
                  <a:pt x="43" y="21"/>
                </a:cubicBezTo>
                <a:cubicBezTo>
                  <a:pt x="41" y="23"/>
                  <a:pt x="39" y="22"/>
                  <a:pt x="38" y="19"/>
                </a:cubicBezTo>
                <a:cubicBezTo>
                  <a:pt x="37" y="17"/>
                  <a:pt x="37" y="16"/>
                  <a:pt x="36" y="15"/>
                </a:cubicBezTo>
                <a:cubicBezTo>
                  <a:pt x="29" y="23"/>
                  <a:pt x="29" y="23"/>
                  <a:pt x="29" y="23"/>
                </a:cubicBezTo>
                <a:cubicBezTo>
                  <a:pt x="31" y="18"/>
                  <a:pt x="31" y="18"/>
                  <a:pt x="31" y="18"/>
                </a:cubicBezTo>
                <a:cubicBezTo>
                  <a:pt x="31" y="18"/>
                  <a:pt x="31" y="18"/>
                  <a:pt x="32" y="18"/>
                </a:cubicBezTo>
                <a:cubicBezTo>
                  <a:pt x="30" y="20"/>
                  <a:pt x="29" y="20"/>
                  <a:pt x="28" y="23"/>
                </a:cubicBezTo>
                <a:cubicBezTo>
                  <a:pt x="25" y="27"/>
                  <a:pt x="25" y="27"/>
                  <a:pt x="25" y="27"/>
                </a:cubicBezTo>
                <a:cubicBezTo>
                  <a:pt x="26" y="23"/>
                  <a:pt x="26" y="23"/>
                  <a:pt x="26" y="23"/>
                </a:cubicBezTo>
                <a:cubicBezTo>
                  <a:pt x="26" y="22"/>
                  <a:pt x="26" y="22"/>
                  <a:pt x="26" y="22"/>
                </a:cubicBezTo>
                <a:cubicBezTo>
                  <a:pt x="25" y="22"/>
                  <a:pt x="25" y="23"/>
                  <a:pt x="24" y="23"/>
                </a:cubicBezTo>
                <a:cubicBezTo>
                  <a:pt x="19" y="26"/>
                  <a:pt x="19" y="26"/>
                  <a:pt x="19" y="26"/>
                </a:cubicBezTo>
                <a:cubicBezTo>
                  <a:pt x="19" y="26"/>
                  <a:pt x="19" y="27"/>
                  <a:pt x="19" y="28"/>
                </a:cubicBezTo>
                <a:cubicBezTo>
                  <a:pt x="19" y="29"/>
                  <a:pt x="19" y="29"/>
                  <a:pt x="19" y="29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7"/>
                  <a:pt x="18" y="27"/>
                </a:cubicBezTo>
                <a:cubicBezTo>
                  <a:pt x="17" y="26"/>
                  <a:pt x="17" y="26"/>
                  <a:pt x="16" y="26"/>
                </a:cubicBezTo>
                <a:cubicBezTo>
                  <a:pt x="16" y="26"/>
                  <a:pt x="17" y="26"/>
                  <a:pt x="17" y="26"/>
                </a:cubicBezTo>
                <a:cubicBezTo>
                  <a:pt x="17" y="27"/>
                  <a:pt x="17" y="27"/>
                  <a:pt x="17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5" y="27"/>
                  <a:pt x="14" y="27"/>
                  <a:pt x="13" y="26"/>
                </a:cubicBezTo>
                <a:cubicBezTo>
                  <a:pt x="13" y="26"/>
                  <a:pt x="12" y="25"/>
                  <a:pt x="12" y="25"/>
                </a:cubicBezTo>
                <a:cubicBezTo>
                  <a:pt x="12" y="25"/>
                  <a:pt x="12" y="25"/>
                  <a:pt x="11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10" y="25"/>
                  <a:pt x="9" y="25"/>
                  <a:pt x="9" y="25"/>
                </a:cubicBezTo>
                <a:cubicBezTo>
                  <a:pt x="6" y="21"/>
                  <a:pt x="5" y="20"/>
                  <a:pt x="1" y="20"/>
                </a:cubicBezTo>
                <a:cubicBezTo>
                  <a:pt x="1" y="74"/>
                  <a:pt x="1" y="74"/>
                  <a:pt x="1" y="74"/>
                </a:cubicBezTo>
                <a:cubicBezTo>
                  <a:pt x="1" y="76"/>
                  <a:pt x="1" y="78"/>
                  <a:pt x="2" y="78"/>
                </a:cubicBezTo>
                <a:cubicBezTo>
                  <a:pt x="2" y="79"/>
                  <a:pt x="2" y="79"/>
                  <a:pt x="3" y="79"/>
                </a:cubicBezTo>
                <a:cubicBezTo>
                  <a:pt x="3" y="79"/>
                  <a:pt x="4" y="78"/>
                  <a:pt x="5" y="78"/>
                </a:cubicBezTo>
                <a:cubicBezTo>
                  <a:pt x="7" y="77"/>
                  <a:pt x="7" y="77"/>
                  <a:pt x="7" y="77"/>
                </a:cubicBezTo>
                <a:cubicBezTo>
                  <a:pt x="6" y="79"/>
                  <a:pt x="6" y="79"/>
                  <a:pt x="6" y="79"/>
                </a:cubicBezTo>
                <a:cubicBezTo>
                  <a:pt x="6" y="80"/>
                  <a:pt x="7" y="81"/>
                  <a:pt x="8" y="82"/>
                </a:cubicBezTo>
                <a:cubicBezTo>
                  <a:pt x="9" y="83"/>
                  <a:pt x="10" y="84"/>
                  <a:pt x="10" y="85"/>
                </a:cubicBezTo>
                <a:cubicBezTo>
                  <a:pt x="11" y="84"/>
                  <a:pt x="11" y="84"/>
                  <a:pt x="12" y="83"/>
                </a:cubicBezTo>
                <a:cubicBezTo>
                  <a:pt x="12" y="83"/>
                  <a:pt x="13" y="82"/>
                  <a:pt x="14" y="81"/>
                </a:cubicBezTo>
                <a:cubicBezTo>
                  <a:pt x="14" y="81"/>
                  <a:pt x="15" y="81"/>
                  <a:pt x="15" y="81"/>
                </a:cubicBezTo>
                <a:close/>
                <a:moveTo>
                  <a:pt x="137" y="47"/>
                </a:moveTo>
                <a:cubicBezTo>
                  <a:pt x="137" y="47"/>
                  <a:pt x="138" y="48"/>
                  <a:pt x="138" y="48"/>
                </a:cubicBezTo>
                <a:cubicBezTo>
                  <a:pt x="139" y="49"/>
                  <a:pt x="140" y="49"/>
                  <a:pt x="141" y="49"/>
                </a:cubicBezTo>
                <a:cubicBezTo>
                  <a:pt x="140" y="49"/>
                  <a:pt x="140" y="49"/>
                  <a:pt x="140" y="48"/>
                </a:cubicBezTo>
                <a:cubicBezTo>
                  <a:pt x="140" y="48"/>
                  <a:pt x="139" y="48"/>
                  <a:pt x="139" y="47"/>
                </a:cubicBezTo>
                <a:cubicBezTo>
                  <a:pt x="139" y="47"/>
                  <a:pt x="138" y="47"/>
                  <a:pt x="137" y="47"/>
                </a:cubicBezTo>
                <a:close/>
                <a:moveTo>
                  <a:pt x="88" y="38"/>
                </a:moveTo>
                <a:cubicBezTo>
                  <a:pt x="88" y="38"/>
                  <a:pt x="88" y="38"/>
                  <a:pt x="88" y="38"/>
                </a:cubicBezTo>
                <a:cubicBezTo>
                  <a:pt x="89" y="38"/>
                  <a:pt x="89" y="38"/>
                  <a:pt x="89" y="38"/>
                </a:cubicBezTo>
                <a:cubicBezTo>
                  <a:pt x="89" y="38"/>
                  <a:pt x="89" y="38"/>
                  <a:pt x="89" y="38"/>
                </a:cubicBezTo>
                <a:cubicBezTo>
                  <a:pt x="89" y="38"/>
                  <a:pt x="89" y="38"/>
                  <a:pt x="89" y="38"/>
                </a:cubicBezTo>
                <a:cubicBezTo>
                  <a:pt x="88" y="38"/>
                  <a:pt x="88" y="38"/>
                  <a:pt x="88" y="38"/>
                </a:cubicBezTo>
                <a:close/>
                <a:moveTo>
                  <a:pt x="120" y="34"/>
                </a:moveTo>
                <a:cubicBezTo>
                  <a:pt x="120" y="35"/>
                  <a:pt x="120" y="35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1" y="35"/>
                  <a:pt x="121" y="34"/>
                  <a:pt x="121" y="34"/>
                </a:cubicBezTo>
                <a:cubicBezTo>
                  <a:pt x="121" y="34"/>
                  <a:pt x="120" y="34"/>
                  <a:pt x="120" y="33"/>
                </a:cubicBezTo>
                <a:cubicBezTo>
                  <a:pt x="120" y="34"/>
                  <a:pt x="120" y="34"/>
                  <a:pt x="120" y="34"/>
                </a:cubicBezTo>
                <a:close/>
                <a:moveTo>
                  <a:pt x="114" y="29"/>
                </a:moveTo>
                <a:cubicBezTo>
                  <a:pt x="114" y="29"/>
                  <a:pt x="114" y="29"/>
                  <a:pt x="114" y="30"/>
                </a:cubicBezTo>
                <a:cubicBezTo>
                  <a:pt x="115" y="32"/>
                  <a:pt x="115" y="32"/>
                  <a:pt x="117" y="31"/>
                </a:cubicBezTo>
                <a:cubicBezTo>
                  <a:pt x="117" y="31"/>
                  <a:pt x="117" y="31"/>
                  <a:pt x="117" y="31"/>
                </a:cubicBezTo>
                <a:cubicBezTo>
                  <a:pt x="118" y="31"/>
                  <a:pt x="118" y="31"/>
                  <a:pt x="118" y="31"/>
                </a:cubicBezTo>
                <a:cubicBezTo>
                  <a:pt x="118" y="31"/>
                  <a:pt x="118" y="31"/>
                  <a:pt x="118" y="31"/>
                </a:cubicBezTo>
                <a:cubicBezTo>
                  <a:pt x="118" y="31"/>
                  <a:pt x="118" y="30"/>
                  <a:pt x="118" y="30"/>
                </a:cubicBezTo>
                <a:cubicBezTo>
                  <a:pt x="118" y="30"/>
                  <a:pt x="118" y="30"/>
                  <a:pt x="118" y="30"/>
                </a:cubicBezTo>
                <a:cubicBezTo>
                  <a:pt x="117" y="30"/>
                  <a:pt x="117" y="29"/>
                  <a:pt x="117" y="29"/>
                </a:cubicBezTo>
                <a:cubicBezTo>
                  <a:pt x="117" y="28"/>
                  <a:pt x="117" y="28"/>
                  <a:pt x="116" y="28"/>
                </a:cubicBezTo>
                <a:cubicBezTo>
                  <a:pt x="116" y="28"/>
                  <a:pt x="115" y="29"/>
                  <a:pt x="114" y="29"/>
                </a:cubicBezTo>
                <a:cubicBezTo>
                  <a:pt x="114" y="29"/>
                  <a:pt x="114" y="29"/>
                  <a:pt x="114" y="29"/>
                </a:cubicBezTo>
                <a:close/>
                <a:moveTo>
                  <a:pt x="93" y="25"/>
                </a:moveTo>
                <a:cubicBezTo>
                  <a:pt x="92" y="25"/>
                  <a:pt x="92" y="25"/>
                  <a:pt x="91" y="26"/>
                </a:cubicBezTo>
                <a:cubicBezTo>
                  <a:pt x="91" y="26"/>
                  <a:pt x="91" y="26"/>
                  <a:pt x="91" y="26"/>
                </a:cubicBezTo>
                <a:cubicBezTo>
                  <a:pt x="90" y="26"/>
                  <a:pt x="90" y="26"/>
                  <a:pt x="90" y="26"/>
                </a:cubicBezTo>
                <a:cubicBezTo>
                  <a:pt x="89" y="27"/>
                  <a:pt x="88" y="27"/>
                  <a:pt x="87" y="28"/>
                </a:cubicBezTo>
                <a:cubicBezTo>
                  <a:pt x="87" y="28"/>
                  <a:pt x="87" y="29"/>
                  <a:pt x="87" y="29"/>
                </a:cubicBezTo>
                <a:cubicBezTo>
                  <a:pt x="87" y="29"/>
                  <a:pt x="87" y="29"/>
                  <a:pt x="87" y="29"/>
                </a:cubicBezTo>
                <a:cubicBezTo>
                  <a:pt x="88" y="29"/>
                  <a:pt x="88" y="29"/>
                  <a:pt x="88" y="29"/>
                </a:cubicBezTo>
                <a:cubicBezTo>
                  <a:pt x="89" y="28"/>
                  <a:pt x="90" y="28"/>
                  <a:pt x="91" y="28"/>
                </a:cubicBezTo>
                <a:cubicBezTo>
                  <a:pt x="91" y="28"/>
                  <a:pt x="91" y="28"/>
                  <a:pt x="91" y="28"/>
                </a:cubicBezTo>
                <a:cubicBezTo>
                  <a:pt x="90" y="27"/>
                  <a:pt x="90" y="27"/>
                  <a:pt x="90" y="27"/>
                </a:cubicBezTo>
                <a:cubicBezTo>
                  <a:pt x="91" y="27"/>
                  <a:pt x="91" y="27"/>
                  <a:pt x="91" y="27"/>
                </a:cubicBezTo>
                <a:cubicBezTo>
                  <a:pt x="91" y="27"/>
                  <a:pt x="92" y="27"/>
                  <a:pt x="92" y="27"/>
                </a:cubicBezTo>
                <a:cubicBezTo>
                  <a:pt x="92" y="26"/>
                  <a:pt x="93" y="26"/>
                  <a:pt x="94" y="26"/>
                </a:cubicBezTo>
                <a:cubicBezTo>
                  <a:pt x="94" y="26"/>
                  <a:pt x="94" y="26"/>
                  <a:pt x="94" y="26"/>
                </a:cubicBezTo>
                <a:cubicBezTo>
                  <a:pt x="93" y="25"/>
                  <a:pt x="93" y="25"/>
                  <a:pt x="93" y="25"/>
                </a:cubicBezTo>
                <a:close/>
                <a:moveTo>
                  <a:pt x="30" y="16"/>
                </a:moveTo>
                <a:cubicBezTo>
                  <a:pt x="21" y="22"/>
                  <a:pt x="21" y="22"/>
                  <a:pt x="21" y="22"/>
                </a:cubicBezTo>
                <a:cubicBezTo>
                  <a:pt x="20" y="22"/>
                  <a:pt x="19" y="23"/>
                  <a:pt x="18" y="24"/>
                </a:cubicBezTo>
                <a:cubicBezTo>
                  <a:pt x="18" y="24"/>
                  <a:pt x="19" y="25"/>
                  <a:pt x="19" y="25"/>
                </a:cubicBezTo>
                <a:cubicBezTo>
                  <a:pt x="19" y="25"/>
                  <a:pt x="19" y="26"/>
                  <a:pt x="19" y="26"/>
                </a:cubicBezTo>
                <a:cubicBezTo>
                  <a:pt x="24" y="20"/>
                  <a:pt x="24" y="20"/>
                  <a:pt x="24" y="20"/>
                </a:cubicBezTo>
                <a:cubicBezTo>
                  <a:pt x="24" y="20"/>
                  <a:pt x="25" y="20"/>
                  <a:pt x="26" y="20"/>
                </a:cubicBezTo>
                <a:cubicBezTo>
                  <a:pt x="26" y="20"/>
                  <a:pt x="26" y="20"/>
                  <a:pt x="26" y="20"/>
                </a:cubicBezTo>
                <a:cubicBezTo>
                  <a:pt x="26" y="20"/>
                  <a:pt x="27" y="20"/>
                  <a:pt x="27" y="19"/>
                </a:cubicBezTo>
                <a:cubicBezTo>
                  <a:pt x="28" y="19"/>
                  <a:pt x="30" y="17"/>
                  <a:pt x="30" y="16"/>
                </a:cubicBezTo>
                <a:cubicBezTo>
                  <a:pt x="30" y="16"/>
                  <a:pt x="30" y="16"/>
                  <a:pt x="30" y="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29" name="Freeform 726"/>
          <p:cNvSpPr/>
          <p:nvPr/>
        </p:nvSpPr>
        <p:spPr bwMode="auto">
          <a:xfrm>
            <a:off x="3565457" y="2340944"/>
            <a:ext cx="1959932" cy="862841"/>
          </a:xfrm>
          <a:custGeom>
            <a:avLst/>
            <a:gdLst>
              <a:gd name="T0" fmla="*/ 12 w 212"/>
              <a:gd name="T1" fmla="*/ 35 h 93"/>
              <a:gd name="T2" fmla="*/ 14 w 212"/>
              <a:gd name="T3" fmla="*/ 47 h 93"/>
              <a:gd name="T4" fmla="*/ 17 w 212"/>
              <a:gd name="T5" fmla="*/ 51 h 93"/>
              <a:gd name="T6" fmla="*/ 19 w 212"/>
              <a:gd name="T7" fmla="*/ 55 h 93"/>
              <a:gd name="T8" fmla="*/ 18 w 212"/>
              <a:gd name="T9" fmla="*/ 56 h 93"/>
              <a:gd name="T10" fmla="*/ 22 w 212"/>
              <a:gd name="T11" fmla="*/ 59 h 93"/>
              <a:gd name="T12" fmla="*/ 29 w 212"/>
              <a:gd name="T13" fmla="*/ 64 h 93"/>
              <a:gd name="T14" fmla="*/ 30 w 212"/>
              <a:gd name="T15" fmla="*/ 65 h 93"/>
              <a:gd name="T16" fmla="*/ 94 w 212"/>
              <a:gd name="T17" fmla="*/ 66 h 93"/>
              <a:gd name="T18" fmla="*/ 113 w 212"/>
              <a:gd name="T19" fmla="*/ 69 h 93"/>
              <a:gd name="T20" fmla="*/ 122 w 212"/>
              <a:gd name="T21" fmla="*/ 66 h 93"/>
              <a:gd name="T22" fmla="*/ 126 w 212"/>
              <a:gd name="T23" fmla="*/ 67 h 93"/>
              <a:gd name="T24" fmla="*/ 133 w 212"/>
              <a:gd name="T25" fmla="*/ 75 h 93"/>
              <a:gd name="T26" fmla="*/ 144 w 212"/>
              <a:gd name="T27" fmla="*/ 82 h 93"/>
              <a:gd name="T28" fmla="*/ 140 w 212"/>
              <a:gd name="T29" fmla="*/ 80 h 93"/>
              <a:gd name="T30" fmla="*/ 136 w 212"/>
              <a:gd name="T31" fmla="*/ 92 h 93"/>
              <a:gd name="T32" fmla="*/ 148 w 212"/>
              <a:gd name="T33" fmla="*/ 89 h 93"/>
              <a:gd name="T34" fmla="*/ 152 w 212"/>
              <a:gd name="T35" fmla="*/ 84 h 93"/>
              <a:gd name="T36" fmla="*/ 170 w 212"/>
              <a:gd name="T37" fmla="*/ 79 h 93"/>
              <a:gd name="T38" fmla="*/ 177 w 212"/>
              <a:gd name="T39" fmla="*/ 79 h 93"/>
              <a:gd name="T40" fmla="*/ 186 w 212"/>
              <a:gd name="T41" fmla="*/ 78 h 93"/>
              <a:gd name="T42" fmla="*/ 182 w 212"/>
              <a:gd name="T43" fmla="*/ 83 h 93"/>
              <a:gd name="T44" fmla="*/ 188 w 212"/>
              <a:gd name="T45" fmla="*/ 83 h 93"/>
              <a:gd name="T46" fmla="*/ 187 w 212"/>
              <a:gd name="T47" fmla="*/ 77 h 93"/>
              <a:gd name="T48" fmla="*/ 184 w 212"/>
              <a:gd name="T49" fmla="*/ 70 h 93"/>
              <a:gd name="T50" fmla="*/ 186 w 212"/>
              <a:gd name="T51" fmla="*/ 67 h 93"/>
              <a:gd name="T52" fmla="*/ 168 w 212"/>
              <a:gd name="T53" fmla="*/ 74 h 93"/>
              <a:gd name="T54" fmla="*/ 178 w 212"/>
              <a:gd name="T55" fmla="*/ 64 h 93"/>
              <a:gd name="T56" fmla="*/ 197 w 212"/>
              <a:gd name="T57" fmla="*/ 60 h 93"/>
              <a:gd name="T58" fmla="*/ 209 w 212"/>
              <a:gd name="T59" fmla="*/ 52 h 93"/>
              <a:gd name="T60" fmla="*/ 209 w 212"/>
              <a:gd name="T61" fmla="*/ 48 h 93"/>
              <a:gd name="T62" fmla="*/ 205 w 212"/>
              <a:gd name="T63" fmla="*/ 44 h 93"/>
              <a:gd name="T64" fmla="*/ 197 w 212"/>
              <a:gd name="T65" fmla="*/ 48 h 93"/>
              <a:gd name="T66" fmla="*/ 201 w 212"/>
              <a:gd name="T67" fmla="*/ 44 h 93"/>
              <a:gd name="T68" fmla="*/ 203 w 212"/>
              <a:gd name="T69" fmla="*/ 40 h 93"/>
              <a:gd name="T70" fmla="*/ 197 w 212"/>
              <a:gd name="T71" fmla="*/ 39 h 93"/>
              <a:gd name="T72" fmla="*/ 193 w 212"/>
              <a:gd name="T73" fmla="*/ 32 h 93"/>
              <a:gd name="T74" fmla="*/ 192 w 212"/>
              <a:gd name="T75" fmla="*/ 31 h 93"/>
              <a:gd name="T76" fmla="*/ 193 w 212"/>
              <a:gd name="T77" fmla="*/ 27 h 93"/>
              <a:gd name="T78" fmla="*/ 191 w 212"/>
              <a:gd name="T79" fmla="*/ 24 h 93"/>
              <a:gd name="T80" fmla="*/ 189 w 212"/>
              <a:gd name="T81" fmla="*/ 20 h 93"/>
              <a:gd name="T82" fmla="*/ 187 w 212"/>
              <a:gd name="T83" fmla="*/ 18 h 93"/>
              <a:gd name="T84" fmla="*/ 183 w 212"/>
              <a:gd name="T85" fmla="*/ 17 h 93"/>
              <a:gd name="T86" fmla="*/ 181 w 212"/>
              <a:gd name="T87" fmla="*/ 21 h 93"/>
              <a:gd name="T88" fmla="*/ 177 w 212"/>
              <a:gd name="T89" fmla="*/ 25 h 93"/>
              <a:gd name="T90" fmla="*/ 177 w 212"/>
              <a:gd name="T91" fmla="*/ 22 h 93"/>
              <a:gd name="T92" fmla="*/ 170 w 212"/>
              <a:gd name="T93" fmla="*/ 22 h 93"/>
              <a:gd name="T94" fmla="*/ 173 w 212"/>
              <a:gd name="T95" fmla="*/ 19 h 93"/>
              <a:gd name="T96" fmla="*/ 173 w 212"/>
              <a:gd name="T97" fmla="*/ 15 h 93"/>
              <a:gd name="T98" fmla="*/ 167 w 212"/>
              <a:gd name="T99" fmla="*/ 7 h 93"/>
              <a:gd name="T100" fmla="*/ 164 w 212"/>
              <a:gd name="T101" fmla="*/ 5 h 93"/>
              <a:gd name="T102" fmla="*/ 150 w 212"/>
              <a:gd name="T103" fmla="*/ 2 h 93"/>
              <a:gd name="T104" fmla="*/ 151 w 212"/>
              <a:gd name="T105" fmla="*/ 11 h 93"/>
              <a:gd name="T106" fmla="*/ 152 w 212"/>
              <a:gd name="T107" fmla="*/ 17 h 93"/>
              <a:gd name="T108" fmla="*/ 151 w 212"/>
              <a:gd name="T109" fmla="*/ 24 h 93"/>
              <a:gd name="T110" fmla="*/ 155 w 212"/>
              <a:gd name="T111" fmla="*/ 34 h 93"/>
              <a:gd name="T112" fmla="*/ 148 w 212"/>
              <a:gd name="T113" fmla="*/ 47 h 93"/>
              <a:gd name="T114" fmla="*/ 148 w 212"/>
              <a:gd name="T115" fmla="*/ 56 h 93"/>
              <a:gd name="T116" fmla="*/ 139 w 212"/>
              <a:gd name="T117" fmla="*/ 53 h 93"/>
              <a:gd name="T118" fmla="*/ 134 w 212"/>
              <a:gd name="T119" fmla="*/ 39 h 93"/>
              <a:gd name="T120" fmla="*/ 123 w 212"/>
              <a:gd name="T121" fmla="*/ 33 h 93"/>
              <a:gd name="T122" fmla="*/ 110 w 212"/>
              <a:gd name="T123" fmla="*/ 25 h 93"/>
              <a:gd name="T124" fmla="*/ 92 w 212"/>
              <a:gd name="T125" fmla="*/ 21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12" h="93">
                <a:moveTo>
                  <a:pt x="0" y="21"/>
                </a:moveTo>
                <a:cubicBezTo>
                  <a:pt x="4" y="23"/>
                  <a:pt x="4" y="29"/>
                  <a:pt x="7" y="32"/>
                </a:cubicBezTo>
                <a:cubicBezTo>
                  <a:pt x="8" y="33"/>
                  <a:pt x="11" y="34"/>
                  <a:pt x="12" y="35"/>
                </a:cubicBezTo>
                <a:cubicBezTo>
                  <a:pt x="12" y="36"/>
                  <a:pt x="11" y="40"/>
                  <a:pt x="12" y="41"/>
                </a:cubicBezTo>
                <a:cubicBezTo>
                  <a:pt x="9" y="42"/>
                  <a:pt x="12" y="43"/>
                  <a:pt x="12" y="44"/>
                </a:cubicBezTo>
                <a:cubicBezTo>
                  <a:pt x="11" y="45"/>
                  <a:pt x="13" y="47"/>
                  <a:pt x="14" y="47"/>
                </a:cubicBezTo>
                <a:cubicBezTo>
                  <a:pt x="14" y="48"/>
                  <a:pt x="14" y="52"/>
                  <a:pt x="16" y="51"/>
                </a:cubicBezTo>
                <a:cubicBezTo>
                  <a:pt x="16" y="51"/>
                  <a:pt x="16" y="51"/>
                  <a:pt x="16" y="52"/>
                </a:cubicBezTo>
                <a:cubicBezTo>
                  <a:pt x="17" y="52"/>
                  <a:pt x="17" y="51"/>
                  <a:pt x="17" y="51"/>
                </a:cubicBezTo>
                <a:cubicBezTo>
                  <a:pt x="17" y="52"/>
                  <a:pt x="18" y="54"/>
                  <a:pt x="18" y="55"/>
                </a:cubicBezTo>
                <a:cubicBezTo>
                  <a:pt x="18" y="55"/>
                  <a:pt x="18" y="54"/>
                  <a:pt x="19" y="54"/>
                </a:cubicBezTo>
                <a:cubicBezTo>
                  <a:pt x="19" y="55"/>
                  <a:pt x="19" y="55"/>
                  <a:pt x="19" y="55"/>
                </a:cubicBezTo>
                <a:cubicBezTo>
                  <a:pt x="19" y="55"/>
                  <a:pt x="18" y="56"/>
                  <a:pt x="18" y="56"/>
                </a:cubicBezTo>
                <a:cubicBezTo>
                  <a:pt x="18" y="56"/>
                  <a:pt x="18" y="56"/>
                  <a:pt x="19" y="56"/>
                </a:cubicBezTo>
                <a:cubicBezTo>
                  <a:pt x="18" y="56"/>
                  <a:pt x="18" y="56"/>
                  <a:pt x="18" y="56"/>
                </a:cubicBezTo>
                <a:cubicBezTo>
                  <a:pt x="18" y="58"/>
                  <a:pt x="20" y="58"/>
                  <a:pt x="22" y="57"/>
                </a:cubicBezTo>
                <a:cubicBezTo>
                  <a:pt x="22" y="58"/>
                  <a:pt x="22" y="58"/>
                  <a:pt x="23" y="59"/>
                </a:cubicBezTo>
                <a:cubicBezTo>
                  <a:pt x="22" y="59"/>
                  <a:pt x="22" y="59"/>
                  <a:pt x="22" y="59"/>
                </a:cubicBezTo>
                <a:cubicBezTo>
                  <a:pt x="23" y="60"/>
                  <a:pt x="25" y="60"/>
                  <a:pt x="26" y="60"/>
                </a:cubicBezTo>
                <a:cubicBezTo>
                  <a:pt x="25" y="62"/>
                  <a:pt x="28" y="63"/>
                  <a:pt x="28" y="61"/>
                </a:cubicBezTo>
                <a:cubicBezTo>
                  <a:pt x="29" y="62"/>
                  <a:pt x="29" y="63"/>
                  <a:pt x="29" y="64"/>
                </a:cubicBezTo>
                <a:cubicBezTo>
                  <a:pt x="29" y="63"/>
                  <a:pt x="30" y="63"/>
                  <a:pt x="30" y="63"/>
                </a:cubicBezTo>
                <a:cubicBezTo>
                  <a:pt x="30" y="64"/>
                  <a:pt x="30" y="65"/>
                  <a:pt x="32" y="65"/>
                </a:cubicBezTo>
                <a:cubicBezTo>
                  <a:pt x="31" y="65"/>
                  <a:pt x="31" y="65"/>
                  <a:pt x="30" y="65"/>
                </a:cubicBezTo>
                <a:cubicBezTo>
                  <a:pt x="32" y="67"/>
                  <a:pt x="39" y="66"/>
                  <a:pt x="41" y="66"/>
                </a:cubicBezTo>
                <a:cubicBezTo>
                  <a:pt x="50" y="66"/>
                  <a:pt x="59" y="66"/>
                  <a:pt x="68" y="66"/>
                </a:cubicBezTo>
                <a:cubicBezTo>
                  <a:pt x="77" y="66"/>
                  <a:pt x="85" y="66"/>
                  <a:pt x="94" y="66"/>
                </a:cubicBezTo>
                <a:cubicBezTo>
                  <a:pt x="96" y="66"/>
                  <a:pt x="105" y="68"/>
                  <a:pt x="104" y="64"/>
                </a:cubicBezTo>
                <a:cubicBezTo>
                  <a:pt x="106" y="66"/>
                  <a:pt x="105" y="67"/>
                  <a:pt x="108" y="67"/>
                </a:cubicBezTo>
                <a:cubicBezTo>
                  <a:pt x="110" y="67"/>
                  <a:pt x="111" y="67"/>
                  <a:pt x="113" y="69"/>
                </a:cubicBezTo>
                <a:cubicBezTo>
                  <a:pt x="115" y="70"/>
                  <a:pt x="119" y="70"/>
                  <a:pt x="121" y="67"/>
                </a:cubicBezTo>
                <a:cubicBezTo>
                  <a:pt x="121" y="68"/>
                  <a:pt x="121" y="68"/>
                  <a:pt x="121" y="68"/>
                </a:cubicBezTo>
                <a:cubicBezTo>
                  <a:pt x="122" y="68"/>
                  <a:pt x="122" y="67"/>
                  <a:pt x="122" y="66"/>
                </a:cubicBezTo>
                <a:cubicBezTo>
                  <a:pt x="122" y="67"/>
                  <a:pt x="122" y="67"/>
                  <a:pt x="122" y="68"/>
                </a:cubicBezTo>
                <a:cubicBezTo>
                  <a:pt x="123" y="65"/>
                  <a:pt x="125" y="66"/>
                  <a:pt x="126" y="68"/>
                </a:cubicBezTo>
                <a:cubicBezTo>
                  <a:pt x="126" y="68"/>
                  <a:pt x="126" y="67"/>
                  <a:pt x="126" y="67"/>
                </a:cubicBezTo>
                <a:cubicBezTo>
                  <a:pt x="129" y="66"/>
                  <a:pt x="128" y="71"/>
                  <a:pt x="131" y="70"/>
                </a:cubicBezTo>
                <a:cubicBezTo>
                  <a:pt x="131" y="72"/>
                  <a:pt x="133" y="74"/>
                  <a:pt x="133" y="76"/>
                </a:cubicBezTo>
                <a:cubicBezTo>
                  <a:pt x="133" y="76"/>
                  <a:pt x="133" y="76"/>
                  <a:pt x="133" y="75"/>
                </a:cubicBezTo>
                <a:cubicBezTo>
                  <a:pt x="134" y="77"/>
                  <a:pt x="139" y="77"/>
                  <a:pt x="141" y="78"/>
                </a:cubicBezTo>
                <a:cubicBezTo>
                  <a:pt x="144" y="78"/>
                  <a:pt x="144" y="80"/>
                  <a:pt x="145" y="82"/>
                </a:cubicBezTo>
                <a:cubicBezTo>
                  <a:pt x="145" y="82"/>
                  <a:pt x="145" y="82"/>
                  <a:pt x="144" y="82"/>
                </a:cubicBezTo>
                <a:cubicBezTo>
                  <a:pt x="144" y="82"/>
                  <a:pt x="144" y="82"/>
                  <a:pt x="144" y="83"/>
                </a:cubicBezTo>
                <a:cubicBezTo>
                  <a:pt x="144" y="82"/>
                  <a:pt x="143" y="82"/>
                  <a:pt x="142" y="83"/>
                </a:cubicBezTo>
                <a:cubicBezTo>
                  <a:pt x="142" y="81"/>
                  <a:pt x="142" y="81"/>
                  <a:pt x="140" y="80"/>
                </a:cubicBezTo>
                <a:cubicBezTo>
                  <a:pt x="141" y="82"/>
                  <a:pt x="140" y="83"/>
                  <a:pt x="140" y="85"/>
                </a:cubicBezTo>
                <a:cubicBezTo>
                  <a:pt x="140" y="88"/>
                  <a:pt x="137" y="89"/>
                  <a:pt x="138" y="91"/>
                </a:cubicBezTo>
                <a:cubicBezTo>
                  <a:pt x="137" y="91"/>
                  <a:pt x="136" y="91"/>
                  <a:pt x="136" y="92"/>
                </a:cubicBezTo>
                <a:cubicBezTo>
                  <a:pt x="139" y="93"/>
                  <a:pt x="140" y="90"/>
                  <a:pt x="141" y="90"/>
                </a:cubicBezTo>
                <a:cubicBezTo>
                  <a:pt x="142" y="89"/>
                  <a:pt x="143" y="90"/>
                  <a:pt x="144" y="90"/>
                </a:cubicBezTo>
                <a:cubicBezTo>
                  <a:pt x="145" y="89"/>
                  <a:pt x="147" y="89"/>
                  <a:pt x="148" y="89"/>
                </a:cubicBezTo>
                <a:cubicBezTo>
                  <a:pt x="147" y="88"/>
                  <a:pt x="146" y="87"/>
                  <a:pt x="145" y="88"/>
                </a:cubicBezTo>
                <a:cubicBezTo>
                  <a:pt x="147" y="85"/>
                  <a:pt x="150" y="85"/>
                  <a:pt x="152" y="85"/>
                </a:cubicBezTo>
                <a:cubicBezTo>
                  <a:pt x="152" y="85"/>
                  <a:pt x="152" y="85"/>
                  <a:pt x="152" y="84"/>
                </a:cubicBezTo>
                <a:cubicBezTo>
                  <a:pt x="154" y="85"/>
                  <a:pt x="156" y="83"/>
                  <a:pt x="158" y="82"/>
                </a:cubicBezTo>
                <a:cubicBezTo>
                  <a:pt x="159" y="80"/>
                  <a:pt x="164" y="81"/>
                  <a:pt x="166" y="81"/>
                </a:cubicBezTo>
                <a:cubicBezTo>
                  <a:pt x="167" y="81"/>
                  <a:pt x="169" y="80"/>
                  <a:pt x="170" y="79"/>
                </a:cubicBezTo>
                <a:cubicBezTo>
                  <a:pt x="171" y="76"/>
                  <a:pt x="171" y="74"/>
                  <a:pt x="173" y="72"/>
                </a:cubicBezTo>
                <a:cubicBezTo>
                  <a:pt x="174" y="74"/>
                  <a:pt x="176" y="71"/>
                  <a:pt x="177" y="74"/>
                </a:cubicBezTo>
                <a:cubicBezTo>
                  <a:pt x="178" y="75"/>
                  <a:pt x="176" y="78"/>
                  <a:pt x="177" y="79"/>
                </a:cubicBezTo>
                <a:cubicBezTo>
                  <a:pt x="178" y="79"/>
                  <a:pt x="177" y="80"/>
                  <a:pt x="178" y="80"/>
                </a:cubicBezTo>
                <a:cubicBezTo>
                  <a:pt x="180" y="81"/>
                  <a:pt x="181" y="80"/>
                  <a:pt x="182" y="80"/>
                </a:cubicBezTo>
                <a:cubicBezTo>
                  <a:pt x="184" y="80"/>
                  <a:pt x="185" y="77"/>
                  <a:pt x="186" y="78"/>
                </a:cubicBezTo>
                <a:cubicBezTo>
                  <a:pt x="183" y="80"/>
                  <a:pt x="187" y="80"/>
                  <a:pt x="189" y="80"/>
                </a:cubicBezTo>
                <a:cubicBezTo>
                  <a:pt x="188" y="81"/>
                  <a:pt x="186" y="80"/>
                  <a:pt x="186" y="80"/>
                </a:cubicBezTo>
                <a:cubicBezTo>
                  <a:pt x="185" y="81"/>
                  <a:pt x="183" y="82"/>
                  <a:pt x="182" y="83"/>
                </a:cubicBezTo>
                <a:cubicBezTo>
                  <a:pt x="182" y="83"/>
                  <a:pt x="182" y="83"/>
                  <a:pt x="182" y="83"/>
                </a:cubicBezTo>
                <a:cubicBezTo>
                  <a:pt x="181" y="84"/>
                  <a:pt x="181" y="87"/>
                  <a:pt x="184" y="87"/>
                </a:cubicBezTo>
                <a:cubicBezTo>
                  <a:pt x="186" y="87"/>
                  <a:pt x="186" y="82"/>
                  <a:pt x="188" y="83"/>
                </a:cubicBezTo>
                <a:cubicBezTo>
                  <a:pt x="188" y="82"/>
                  <a:pt x="194" y="81"/>
                  <a:pt x="195" y="80"/>
                </a:cubicBezTo>
                <a:cubicBezTo>
                  <a:pt x="194" y="79"/>
                  <a:pt x="194" y="79"/>
                  <a:pt x="193" y="78"/>
                </a:cubicBezTo>
                <a:cubicBezTo>
                  <a:pt x="191" y="79"/>
                  <a:pt x="189" y="78"/>
                  <a:pt x="187" y="77"/>
                </a:cubicBezTo>
                <a:cubicBezTo>
                  <a:pt x="187" y="77"/>
                  <a:pt x="188" y="77"/>
                  <a:pt x="188" y="77"/>
                </a:cubicBezTo>
                <a:cubicBezTo>
                  <a:pt x="185" y="77"/>
                  <a:pt x="186" y="73"/>
                  <a:pt x="184" y="73"/>
                </a:cubicBezTo>
                <a:cubicBezTo>
                  <a:pt x="185" y="72"/>
                  <a:pt x="185" y="71"/>
                  <a:pt x="184" y="70"/>
                </a:cubicBezTo>
                <a:cubicBezTo>
                  <a:pt x="184" y="70"/>
                  <a:pt x="183" y="71"/>
                  <a:pt x="183" y="70"/>
                </a:cubicBezTo>
                <a:cubicBezTo>
                  <a:pt x="182" y="70"/>
                  <a:pt x="181" y="69"/>
                  <a:pt x="180" y="70"/>
                </a:cubicBezTo>
                <a:cubicBezTo>
                  <a:pt x="182" y="69"/>
                  <a:pt x="186" y="70"/>
                  <a:pt x="186" y="67"/>
                </a:cubicBezTo>
                <a:cubicBezTo>
                  <a:pt x="187" y="64"/>
                  <a:pt x="182" y="65"/>
                  <a:pt x="181" y="65"/>
                </a:cubicBezTo>
                <a:cubicBezTo>
                  <a:pt x="178" y="65"/>
                  <a:pt x="176" y="67"/>
                  <a:pt x="174" y="69"/>
                </a:cubicBezTo>
                <a:cubicBezTo>
                  <a:pt x="172" y="70"/>
                  <a:pt x="171" y="73"/>
                  <a:pt x="168" y="74"/>
                </a:cubicBezTo>
                <a:cubicBezTo>
                  <a:pt x="170" y="72"/>
                  <a:pt x="172" y="70"/>
                  <a:pt x="174" y="67"/>
                </a:cubicBezTo>
                <a:cubicBezTo>
                  <a:pt x="174" y="66"/>
                  <a:pt x="175" y="65"/>
                  <a:pt x="176" y="64"/>
                </a:cubicBezTo>
                <a:cubicBezTo>
                  <a:pt x="177" y="64"/>
                  <a:pt x="178" y="65"/>
                  <a:pt x="178" y="64"/>
                </a:cubicBezTo>
                <a:cubicBezTo>
                  <a:pt x="179" y="64"/>
                  <a:pt x="179" y="62"/>
                  <a:pt x="180" y="62"/>
                </a:cubicBezTo>
                <a:cubicBezTo>
                  <a:pt x="182" y="59"/>
                  <a:pt x="186" y="61"/>
                  <a:pt x="189" y="61"/>
                </a:cubicBezTo>
                <a:cubicBezTo>
                  <a:pt x="193" y="61"/>
                  <a:pt x="194" y="61"/>
                  <a:pt x="197" y="60"/>
                </a:cubicBezTo>
                <a:cubicBezTo>
                  <a:pt x="198" y="62"/>
                  <a:pt x="201" y="56"/>
                  <a:pt x="202" y="56"/>
                </a:cubicBezTo>
                <a:cubicBezTo>
                  <a:pt x="203" y="56"/>
                  <a:pt x="212" y="54"/>
                  <a:pt x="208" y="52"/>
                </a:cubicBezTo>
                <a:cubicBezTo>
                  <a:pt x="209" y="52"/>
                  <a:pt x="209" y="52"/>
                  <a:pt x="209" y="52"/>
                </a:cubicBezTo>
                <a:cubicBezTo>
                  <a:pt x="209" y="51"/>
                  <a:pt x="209" y="51"/>
                  <a:pt x="208" y="51"/>
                </a:cubicBezTo>
                <a:cubicBezTo>
                  <a:pt x="210" y="50"/>
                  <a:pt x="209" y="48"/>
                  <a:pt x="207" y="48"/>
                </a:cubicBezTo>
                <a:cubicBezTo>
                  <a:pt x="208" y="48"/>
                  <a:pt x="209" y="48"/>
                  <a:pt x="209" y="48"/>
                </a:cubicBezTo>
                <a:cubicBezTo>
                  <a:pt x="209" y="48"/>
                  <a:pt x="209" y="46"/>
                  <a:pt x="209" y="46"/>
                </a:cubicBezTo>
                <a:cubicBezTo>
                  <a:pt x="207" y="46"/>
                  <a:pt x="206" y="45"/>
                  <a:pt x="205" y="47"/>
                </a:cubicBezTo>
                <a:cubicBezTo>
                  <a:pt x="205" y="46"/>
                  <a:pt x="205" y="45"/>
                  <a:pt x="205" y="44"/>
                </a:cubicBezTo>
                <a:cubicBezTo>
                  <a:pt x="204" y="44"/>
                  <a:pt x="203" y="44"/>
                  <a:pt x="203" y="44"/>
                </a:cubicBezTo>
                <a:cubicBezTo>
                  <a:pt x="203" y="44"/>
                  <a:pt x="203" y="44"/>
                  <a:pt x="204" y="44"/>
                </a:cubicBezTo>
                <a:cubicBezTo>
                  <a:pt x="201" y="44"/>
                  <a:pt x="199" y="46"/>
                  <a:pt x="197" y="48"/>
                </a:cubicBezTo>
                <a:cubicBezTo>
                  <a:pt x="197" y="46"/>
                  <a:pt x="196" y="46"/>
                  <a:pt x="195" y="46"/>
                </a:cubicBezTo>
                <a:cubicBezTo>
                  <a:pt x="196" y="45"/>
                  <a:pt x="197" y="47"/>
                  <a:pt x="198" y="46"/>
                </a:cubicBezTo>
                <a:cubicBezTo>
                  <a:pt x="198" y="44"/>
                  <a:pt x="200" y="44"/>
                  <a:pt x="201" y="44"/>
                </a:cubicBezTo>
                <a:cubicBezTo>
                  <a:pt x="201" y="44"/>
                  <a:pt x="200" y="44"/>
                  <a:pt x="199" y="44"/>
                </a:cubicBezTo>
                <a:cubicBezTo>
                  <a:pt x="201" y="43"/>
                  <a:pt x="203" y="43"/>
                  <a:pt x="205" y="42"/>
                </a:cubicBezTo>
                <a:cubicBezTo>
                  <a:pt x="204" y="41"/>
                  <a:pt x="204" y="40"/>
                  <a:pt x="203" y="40"/>
                </a:cubicBezTo>
                <a:cubicBezTo>
                  <a:pt x="202" y="42"/>
                  <a:pt x="200" y="40"/>
                  <a:pt x="200" y="39"/>
                </a:cubicBezTo>
                <a:cubicBezTo>
                  <a:pt x="200" y="39"/>
                  <a:pt x="199" y="40"/>
                  <a:pt x="199" y="40"/>
                </a:cubicBezTo>
                <a:cubicBezTo>
                  <a:pt x="200" y="39"/>
                  <a:pt x="198" y="38"/>
                  <a:pt x="197" y="39"/>
                </a:cubicBezTo>
                <a:cubicBezTo>
                  <a:pt x="198" y="37"/>
                  <a:pt x="197" y="36"/>
                  <a:pt x="196" y="36"/>
                </a:cubicBezTo>
                <a:cubicBezTo>
                  <a:pt x="194" y="35"/>
                  <a:pt x="195" y="33"/>
                  <a:pt x="193" y="34"/>
                </a:cubicBezTo>
                <a:cubicBezTo>
                  <a:pt x="193" y="33"/>
                  <a:pt x="193" y="33"/>
                  <a:pt x="193" y="32"/>
                </a:cubicBezTo>
                <a:cubicBezTo>
                  <a:pt x="192" y="32"/>
                  <a:pt x="191" y="32"/>
                  <a:pt x="190" y="32"/>
                </a:cubicBezTo>
                <a:cubicBezTo>
                  <a:pt x="191" y="32"/>
                  <a:pt x="191" y="32"/>
                  <a:pt x="192" y="32"/>
                </a:cubicBezTo>
                <a:cubicBezTo>
                  <a:pt x="192" y="32"/>
                  <a:pt x="192" y="31"/>
                  <a:pt x="192" y="31"/>
                </a:cubicBezTo>
                <a:cubicBezTo>
                  <a:pt x="192" y="32"/>
                  <a:pt x="193" y="32"/>
                  <a:pt x="193" y="32"/>
                </a:cubicBezTo>
                <a:cubicBezTo>
                  <a:pt x="194" y="31"/>
                  <a:pt x="194" y="27"/>
                  <a:pt x="191" y="28"/>
                </a:cubicBezTo>
                <a:cubicBezTo>
                  <a:pt x="192" y="28"/>
                  <a:pt x="192" y="28"/>
                  <a:pt x="193" y="27"/>
                </a:cubicBezTo>
                <a:cubicBezTo>
                  <a:pt x="193" y="26"/>
                  <a:pt x="192" y="26"/>
                  <a:pt x="191" y="26"/>
                </a:cubicBezTo>
                <a:cubicBezTo>
                  <a:pt x="192" y="25"/>
                  <a:pt x="191" y="24"/>
                  <a:pt x="189" y="25"/>
                </a:cubicBezTo>
                <a:cubicBezTo>
                  <a:pt x="190" y="25"/>
                  <a:pt x="190" y="24"/>
                  <a:pt x="191" y="24"/>
                </a:cubicBezTo>
                <a:cubicBezTo>
                  <a:pt x="190" y="23"/>
                  <a:pt x="189" y="23"/>
                  <a:pt x="188" y="23"/>
                </a:cubicBezTo>
                <a:cubicBezTo>
                  <a:pt x="189" y="23"/>
                  <a:pt x="190" y="22"/>
                  <a:pt x="190" y="22"/>
                </a:cubicBezTo>
                <a:cubicBezTo>
                  <a:pt x="189" y="22"/>
                  <a:pt x="189" y="21"/>
                  <a:pt x="189" y="20"/>
                </a:cubicBezTo>
                <a:cubicBezTo>
                  <a:pt x="188" y="20"/>
                  <a:pt x="187" y="20"/>
                  <a:pt x="186" y="21"/>
                </a:cubicBezTo>
                <a:cubicBezTo>
                  <a:pt x="187" y="20"/>
                  <a:pt x="188" y="20"/>
                  <a:pt x="189" y="19"/>
                </a:cubicBezTo>
                <a:cubicBezTo>
                  <a:pt x="188" y="19"/>
                  <a:pt x="188" y="18"/>
                  <a:pt x="187" y="18"/>
                </a:cubicBezTo>
                <a:cubicBezTo>
                  <a:pt x="187" y="18"/>
                  <a:pt x="188" y="18"/>
                  <a:pt x="188" y="18"/>
                </a:cubicBezTo>
                <a:cubicBezTo>
                  <a:pt x="186" y="18"/>
                  <a:pt x="187" y="16"/>
                  <a:pt x="186" y="16"/>
                </a:cubicBezTo>
                <a:cubicBezTo>
                  <a:pt x="187" y="13"/>
                  <a:pt x="184" y="14"/>
                  <a:pt x="183" y="17"/>
                </a:cubicBezTo>
                <a:cubicBezTo>
                  <a:pt x="183" y="17"/>
                  <a:pt x="184" y="18"/>
                  <a:pt x="184" y="18"/>
                </a:cubicBezTo>
                <a:cubicBezTo>
                  <a:pt x="184" y="18"/>
                  <a:pt x="183" y="18"/>
                  <a:pt x="183" y="19"/>
                </a:cubicBezTo>
                <a:cubicBezTo>
                  <a:pt x="182" y="20"/>
                  <a:pt x="183" y="21"/>
                  <a:pt x="181" y="21"/>
                </a:cubicBezTo>
                <a:cubicBezTo>
                  <a:pt x="182" y="22"/>
                  <a:pt x="182" y="22"/>
                  <a:pt x="182" y="23"/>
                </a:cubicBezTo>
                <a:cubicBezTo>
                  <a:pt x="182" y="22"/>
                  <a:pt x="181" y="22"/>
                  <a:pt x="181" y="21"/>
                </a:cubicBezTo>
                <a:cubicBezTo>
                  <a:pt x="180" y="23"/>
                  <a:pt x="179" y="24"/>
                  <a:pt x="177" y="25"/>
                </a:cubicBezTo>
                <a:cubicBezTo>
                  <a:pt x="177" y="24"/>
                  <a:pt x="177" y="24"/>
                  <a:pt x="177" y="23"/>
                </a:cubicBezTo>
                <a:cubicBezTo>
                  <a:pt x="177" y="23"/>
                  <a:pt x="177" y="24"/>
                  <a:pt x="177" y="24"/>
                </a:cubicBezTo>
                <a:cubicBezTo>
                  <a:pt x="177" y="23"/>
                  <a:pt x="177" y="23"/>
                  <a:pt x="177" y="22"/>
                </a:cubicBezTo>
                <a:cubicBezTo>
                  <a:pt x="176" y="24"/>
                  <a:pt x="176" y="25"/>
                  <a:pt x="174" y="25"/>
                </a:cubicBezTo>
                <a:cubicBezTo>
                  <a:pt x="177" y="25"/>
                  <a:pt x="176" y="23"/>
                  <a:pt x="175" y="21"/>
                </a:cubicBezTo>
                <a:cubicBezTo>
                  <a:pt x="175" y="21"/>
                  <a:pt x="171" y="22"/>
                  <a:pt x="170" y="22"/>
                </a:cubicBezTo>
                <a:cubicBezTo>
                  <a:pt x="171" y="21"/>
                  <a:pt x="171" y="22"/>
                  <a:pt x="171" y="21"/>
                </a:cubicBezTo>
                <a:cubicBezTo>
                  <a:pt x="172" y="21"/>
                  <a:pt x="172" y="21"/>
                  <a:pt x="173" y="21"/>
                </a:cubicBezTo>
                <a:cubicBezTo>
                  <a:pt x="173" y="19"/>
                  <a:pt x="173" y="20"/>
                  <a:pt x="173" y="19"/>
                </a:cubicBezTo>
                <a:cubicBezTo>
                  <a:pt x="173" y="19"/>
                  <a:pt x="172" y="19"/>
                  <a:pt x="172" y="19"/>
                </a:cubicBezTo>
                <a:cubicBezTo>
                  <a:pt x="175" y="16"/>
                  <a:pt x="170" y="15"/>
                  <a:pt x="168" y="15"/>
                </a:cubicBezTo>
                <a:cubicBezTo>
                  <a:pt x="169" y="15"/>
                  <a:pt x="171" y="15"/>
                  <a:pt x="173" y="15"/>
                </a:cubicBezTo>
                <a:cubicBezTo>
                  <a:pt x="171" y="13"/>
                  <a:pt x="173" y="11"/>
                  <a:pt x="172" y="9"/>
                </a:cubicBezTo>
                <a:cubicBezTo>
                  <a:pt x="172" y="10"/>
                  <a:pt x="171" y="10"/>
                  <a:pt x="171" y="11"/>
                </a:cubicBezTo>
                <a:cubicBezTo>
                  <a:pt x="171" y="9"/>
                  <a:pt x="164" y="9"/>
                  <a:pt x="167" y="7"/>
                </a:cubicBezTo>
                <a:cubicBezTo>
                  <a:pt x="166" y="7"/>
                  <a:pt x="166" y="7"/>
                  <a:pt x="165" y="7"/>
                </a:cubicBezTo>
                <a:cubicBezTo>
                  <a:pt x="166" y="6"/>
                  <a:pt x="165" y="6"/>
                  <a:pt x="165" y="5"/>
                </a:cubicBezTo>
                <a:cubicBezTo>
                  <a:pt x="165" y="5"/>
                  <a:pt x="164" y="5"/>
                  <a:pt x="164" y="5"/>
                </a:cubicBezTo>
                <a:cubicBezTo>
                  <a:pt x="165" y="4"/>
                  <a:pt x="163" y="1"/>
                  <a:pt x="161" y="1"/>
                </a:cubicBezTo>
                <a:cubicBezTo>
                  <a:pt x="159" y="1"/>
                  <a:pt x="158" y="4"/>
                  <a:pt x="156" y="3"/>
                </a:cubicBezTo>
                <a:cubicBezTo>
                  <a:pt x="154" y="2"/>
                  <a:pt x="152" y="0"/>
                  <a:pt x="150" y="2"/>
                </a:cubicBezTo>
                <a:cubicBezTo>
                  <a:pt x="149" y="3"/>
                  <a:pt x="149" y="6"/>
                  <a:pt x="151" y="6"/>
                </a:cubicBezTo>
                <a:cubicBezTo>
                  <a:pt x="151" y="7"/>
                  <a:pt x="150" y="9"/>
                  <a:pt x="149" y="11"/>
                </a:cubicBezTo>
                <a:cubicBezTo>
                  <a:pt x="150" y="11"/>
                  <a:pt x="151" y="11"/>
                  <a:pt x="151" y="11"/>
                </a:cubicBezTo>
                <a:cubicBezTo>
                  <a:pt x="149" y="12"/>
                  <a:pt x="151" y="14"/>
                  <a:pt x="151" y="15"/>
                </a:cubicBezTo>
                <a:cubicBezTo>
                  <a:pt x="151" y="15"/>
                  <a:pt x="152" y="15"/>
                  <a:pt x="152" y="15"/>
                </a:cubicBezTo>
                <a:cubicBezTo>
                  <a:pt x="151" y="16"/>
                  <a:pt x="151" y="17"/>
                  <a:pt x="152" y="17"/>
                </a:cubicBezTo>
                <a:cubicBezTo>
                  <a:pt x="152" y="17"/>
                  <a:pt x="151" y="17"/>
                  <a:pt x="151" y="17"/>
                </a:cubicBezTo>
                <a:cubicBezTo>
                  <a:pt x="151" y="19"/>
                  <a:pt x="150" y="19"/>
                  <a:pt x="148" y="20"/>
                </a:cubicBezTo>
                <a:cubicBezTo>
                  <a:pt x="146" y="21"/>
                  <a:pt x="150" y="23"/>
                  <a:pt x="151" y="24"/>
                </a:cubicBezTo>
                <a:cubicBezTo>
                  <a:pt x="153" y="25"/>
                  <a:pt x="153" y="31"/>
                  <a:pt x="153" y="34"/>
                </a:cubicBezTo>
                <a:cubicBezTo>
                  <a:pt x="153" y="33"/>
                  <a:pt x="154" y="33"/>
                  <a:pt x="154" y="32"/>
                </a:cubicBezTo>
                <a:cubicBezTo>
                  <a:pt x="154" y="33"/>
                  <a:pt x="155" y="34"/>
                  <a:pt x="155" y="34"/>
                </a:cubicBezTo>
                <a:cubicBezTo>
                  <a:pt x="153" y="34"/>
                  <a:pt x="152" y="37"/>
                  <a:pt x="151" y="38"/>
                </a:cubicBezTo>
                <a:cubicBezTo>
                  <a:pt x="150" y="40"/>
                  <a:pt x="147" y="41"/>
                  <a:pt x="146" y="42"/>
                </a:cubicBezTo>
                <a:cubicBezTo>
                  <a:pt x="146" y="42"/>
                  <a:pt x="147" y="46"/>
                  <a:pt x="148" y="47"/>
                </a:cubicBezTo>
                <a:cubicBezTo>
                  <a:pt x="148" y="49"/>
                  <a:pt x="147" y="52"/>
                  <a:pt x="150" y="52"/>
                </a:cubicBezTo>
                <a:cubicBezTo>
                  <a:pt x="149" y="52"/>
                  <a:pt x="148" y="53"/>
                  <a:pt x="147" y="54"/>
                </a:cubicBezTo>
                <a:cubicBezTo>
                  <a:pt x="147" y="54"/>
                  <a:pt x="148" y="55"/>
                  <a:pt x="148" y="56"/>
                </a:cubicBezTo>
                <a:cubicBezTo>
                  <a:pt x="146" y="55"/>
                  <a:pt x="145" y="55"/>
                  <a:pt x="145" y="57"/>
                </a:cubicBezTo>
                <a:cubicBezTo>
                  <a:pt x="144" y="56"/>
                  <a:pt x="143" y="56"/>
                  <a:pt x="141" y="57"/>
                </a:cubicBezTo>
                <a:cubicBezTo>
                  <a:pt x="145" y="55"/>
                  <a:pt x="141" y="53"/>
                  <a:pt x="139" y="53"/>
                </a:cubicBezTo>
                <a:cubicBezTo>
                  <a:pt x="139" y="53"/>
                  <a:pt x="140" y="52"/>
                  <a:pt x="141" y="52"/>
                </a:cubicBezTo>
                <a:cubicBezTo>
                  <a:pt x="138" y="49"/>
                  <a:pt x="138" y="45"/>
                  <a:pt x="138" y="41"/>
                </a:cubicBezTo>
                <a:cubicBezTo>
                  <a:pt x="138" y="38"/>
                  <a:pt x="137" y="39"/>
                  <a:pt x="134" y="39"/>
                </a:cubicBezTo>
                <a:cubicBezTo>
                  <a:pt x="132" y="39"/>
                  <a:pt x="130" y="38"/>
                  <a:pt x="129" y="41"/>
                </a:cubicBezTo>
                <a:cubicBezTo>
                  <a:pt x="130" y="38"/>
                  <a:pt x="130" y="37"/>
                  <a:pt x="127" y="36"/>
                </a:cubicBezTo>
                <a:cubicBezTo>
                  <a:pt x="124" y="35"/>
                  <a:pt x="125" y="34"/>
                  <a:pt x="123" y="33"/>
                </a:cubicBezTo>
                <a:cubicBezTo>
                  <a:pt x="120" y="32"/>
                  <a:pt x="118" y="31"/>
                  <a:pt x="116" y="30"/>
                </a:cubicBezTo>
                <a:cubicBezTo>
                  <a:pt x="114" y="29"/>
                  <a:pt x="113" y="30"/>
                  <a:pt x="110" y="31"/>
                </a:cubicBezTo>
                <a:cubicBezTo>
                  <a:pt x="113" y="29"/>
                  <a:pt x="111" y="27"/>
                  <a:pt x="110" y="25"/>
                </a:cubicBezTo>
                <a:cubicBezTo>
                  <a:pt x="110" y="24"/>
                  <a:pt x="110" y="22"/>
                  <a:pt x="109" y="22"/>
                </a:cubicBezTo>
                <a:cubicBezTo>
                  <a:pt x="108" y="22"/>
                  <a:pt x="106" y="21"/>
                  <a:pt x="107" y="23"/>
                </a:cubicBezTo>
                <a:cubicBezTo>
                  <a:pt x="107" y="20"/>
                  <a:pt x="94" y="21"/>
                  <a:pt x="92" y="21"/>
                </a:cubicBezTo>
                <a:cubicBezTo>
                  <a:pt x="79" y="21"/>
                  <a:pt x="67" y="21"/>
                  <a:pt x="55" y="21"/>
                </a:cubicBezTo>
                <a:cubicBezTo>
                  <a:pt x="36" y="21"/>
                  <a:pt x="18" y="21"/>
                  <a:pt x="0" y="21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30" name="Freeform 727"/>
          <p:cNvSpPr>
            <a:spLocks noEditPoints="1"/>
          </p:cNvSpPr>
          <p:nvPr/>
        </p:nvSpPr>
        <p:spPr bwMode="auto">
          <a:xfrm>
            <a:off x="3534223" y="2352655"/>
            <a:ext cx="1983358" cy="851126"/>
          </a:xfrm>
          <a:custGeom>
            <a:avLst/>
            <a:gdLst>
              <a:gd name="T0" fmla="*/ 147 w 214"/>
              <a:gd name="T1" fmla="*/ 81 h 92"/>
              <a:gd name="T2" fmla="*/ 129 w 214"/>
              <a:gd name="T3" fmla="*/ 66 h 92"/>
              <a:gd name="T4" fmla="*/ 115 w 214"/>
              <a:gd name="T5" fmla="*/ 68 h 92"/>
              <a:gd name="T6" fmla="*/ 32 w 214"/>
              <a:gd name="T7" fmla="*/ 63 h 92"/>
              <a:gd name="T8" fmla="*/ 19 w 214"/>
              <a:gd name="T9" fmla="*/ 55 h 92"/>
              <a:gd name="T10" fmla="*/ 14 w 214"/>
              <a:gd name="T11" fmla="*/ 38 h 92"/>
              <a:gd name="T12" fmla="*/ 109 w 214"/>
              <a:gd name="T13" fmla="*/ 20 h 92"/>
              <a:gd name="T14" fmla="*/ 136 w 214"/>
              <a:gd name="T15" fmla="*/ 37 h 92"/>
              <a:gd name="T16" fmla="*/ 148 w 214"/>
              <a:gd name="T17" fmla="*/ 54 h 92"/>
              <a:gd name="T18" fmla="*/ 148 w 214"/>
              <a:gd name="T19" fmla="*/ 40 h 92"/>
              <a:gd name="T20" fmla="*/ 153 w 214"/>
              <a:gd name="T21" fmla="*/ 15 h 92"/>
              <a:gd name="T22" fmla="*/ 155 w 214"/>
              <a:gd name="T23" fmla="*/ 0 h 92"/>
              <a:gd name="T24" fmla="*/ 175 w 214"/>
              <a:gd name="T25" fmla="*/ 3 h 92"/>
              <a:gd name="T26" fmla="*/ 175 w 214"/>
              <a:gd name="T27" fmla="*/ 14 h 92"/>
              <a:gd name="T28" fmla="*/ 181 w 214"/>
              <a:gd name="T29" fmla="*/ 21 h 92"/>
              <a:gd name="T30" fmla="*/ 185 w 214"/>
              <a:gd name="T31" fmla="*/ 15 h 92"/>
              <a:gd name="T32" fmla="*/ 193 w 214"/>
              <a:gd name="T33" fmla="*/ 19 h 92"/>
              <a:gd name="T34" fmla="*/ 197 w 214"/>
              <a:gd name="T35" fmla="*/ 28 h 92"/>
              <a:gd name="T36" fmla="*/ 206 w 214"/>
              <a:gd name="T37" fmla="*/ 38 h 92"/>
              <a:gd name="T38" fmla="*/ 212 w 214"/>
              <a:gd name="T39" fmla="*/ 45 h 92"/>
              <a:gd name="T40" fmla="*/ 200 w 214"/>
              <a:gd name="T41" fmla="*/ 60 h 92"/>
              <a:gd name="T42" fmla="*/ 188 w 214"/>
              <a:gd name="T43" fmla="*/ 69 h 92"/>
              <a:gd name="T44" fmla="*/ 198 w 214"/>
              <a:gd name="T45" fmla="*/ 80 h 92"/>
              <a:gd name="T46" fmla="*/ 187 w 214"/>
              <a:gd name="T47" fmla="*/ 79 h 92"/>
              <a:gd name="T48" fmla="*/ 167 w 214"/>
              <a:gd name="T49" fmla="*/ 81 h 92"/>
              <a:gd name="T50" fmla="*/ 145 w 214"/>
              <a:gd name="T51" fmla="*/ 89 h 92"/>
              <a:gd name="T52" fmla="*/ 142 w 214"/>
              <a:gd name="T53" fmla="*/ 90 h 92"/>
              <a:gd name="T54" fmla="*/ 160 w 214"/>
              <a:gd name="T55" fmla="*/ 80 h 92"/>
              <a:gd name="T56" fmla="*/ 181 w 214"/>
              <a:gd name="T57" fmla="*/ 79 h 92"/>
              <a:gd name="T58" fmla="*/ 187 w 214"/>
              <a:gd name="T59" fmla="*/ 70 h 92"/>
              <a:gd name="T60" fmla="*/ 175 w 214"/>
              <a:gd name="T61" fmla="*/ 70 h 92"/>
              <a:gd name="T62" fmla="*/ 200 w 214"/>
              <a:gd name="T63" fmla="*/ 58 h 92"/>
              <a:gd name="T64" fmla="*/ 211 w 214"/>
              <a:gd name="T65" fmla="*/ 46 h 92"/>
              <a:gd name="T66" fmla="*/ 199 w 214"/>
              <a:gd name="T67" fmla="*/ 46 h 92"/>
              <a:gd name="T68" fmla="*/ 202 w 214"/>
              <a:gd name="T69" fmla="*/ 40 h 92"/>
              <a:gd name="T70" fmla="*/ 195 w 214"/>
              <a:gd name="T71" fmla="*/ 34 h 92"/>
              <a:gd name="T72" fmla="*/ 194 w 214"/>
              <a:gd name="T73" fmla="*/ 27 h 92"/>
              <a:gd name="T74" fmla="*/ 191 w 214"/>
              <a:gd name="T75" fmla="*/ 21 h 92"/>
              <a:gd name="T76" fmla="*/ 180 w 214"/>
              <a:gd name="T77" fmla="*/ 24 h 92"/>
              <a:gd name="T78" fmla="*/ 171 w 214"/>
              <a:gd name="T79" fmla="*/ 22 h 92"/>
              <a:gd name="T80" fmla="*/ 171 w 214"/>
              <a:gd name="T81" fmla="*/ 15 h 92"/>
              <a:gd name="T82" fmla="*/ 168 w 214"/>
              <a:gd name="T83" fmla="*/ 6 h 92"/>
              <a:gd name="T84" fmla="*/ 157 w 214"/>
              <a:gd name="T85" fmla="*/ 2 h 92"/>
              <a:gd name="T86" fmla="*/ 155 w 214"/>
              <a:gd name="T87" fmla="*/ 14 h 92"/>
              <a:gd name="T88" fmla="*/ 157 w 214"/>
              <a:gd name="T89" fmla="*/ 31 h 92"/>
              <a:gd name="T90" fmla="*/ 150 w 214"/>
              <a:gd name="T91" fmla="*/ 41 h 92"/>
              <a:gd name="T92" fmla="*/ 150 w 214"/>
              <a:gd name="T93" fmla="*/ 56 h 92"/>
              <a:gd name="T94" fmla="*/ 143 w 214"/>
              <a:gd name="T95" fmla="*/ 51 h 92"/>
              <a:gd name="T96" fmla="*/ 125 w 214"/>
              <a:gd name="T97" fmla="*/ 32 h 92"/>
              <a:gd name="T98" fmla="*/ 109 w 214"/>
              <a:gd name="T99" fmla="*/ 22 h 92"/>
              <a:gd name="T100" fmla="*/ 15 w 214"/>
              <a:gd name="T101" fmla="*/ 40 h 92"/>
              <a:gd name="T102" fmla="*/ 20 w 214"/>
              <a:gd name="T103" fmla="*/ 50 h 92"/>
              <a:gd name="T104" fmla="*/ 22 w 214"/>
              <a:gd name="T105" fmla="*/ 56 h 92"/>
              <a:gd name="T106" fmla="*/ 30 w 214"/>
              <a:gd name="T107" fmla="*/ 60 h 92"/>
              <a:gd name="T108" fmla="*/ 44 w 214"/>
              <a:gd name="T109" fmla="*/ 64 h 92"/>
              <a:gd name="T110" fmla="*/ 124 w 214"/>
              <a:gd name="T111" fmla="*/ 65 h 92"/>
              <a:gd name="T112" fmla="*/ 136 w 214"/>
              <a:gd name="T113" fmla="*/ 72 h 92"/>
              <a:gd name="T114" fmla="*/ 146 w 214"/>
              <a:gd name="T115" fmla="*/ 82 h 92"/>
              <a:gd name="T116" fmla="*/ 196 w 214"/>
              <a:gd name="T117" fmla="*/ 78 h 92"/>
              <a:gd name="T118" fmla="*/ 189 w 214"/>
              <a:gd name="T119" fmla="*/ 78 h 92"/>
              <a:gd name="T120" fmla="*/ 190 w 214"/>
              <a:gd name="T121" fmla="*/ 18 h 92"/>
              <a:gd name="T122" fmla="*/ 186 w 214"/>
              <a:gd name="T123" fmla="*/ 1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14" h="92">
                <a:moveTo>
                  <a:pt x="140" y="92"/>
                </a:moveTo>
                <a:cubicBezTo>
                  <a:pt x="140" y="92"/>
                  <a:pt x="139" y="92"/>
                  <a:pt x="139" y="92"/>
                </a:cubicBezTo>
                <a:cubicBezTo>
                  <a:pt x="139" y="92"/>
                  <a:pt x="139" y="92"/>
                  <a:pt x="139" y="92"/>
                </a:cubicBezTo>
                <a:cubicBezTo>
                  <a:pt x="139" y="91"/>
                  <a:pt x="139" y="91"/>
                  <a:pt x="139" y="91"/>
                </a:cubicBezTo>
                <a:cubicBezTo>
                  <a:pt x="139" y="90"/>
                  <a:pt x="139" y="89"/>
                  <a:pt x="140" y="89"/>
                </a:cubicBezTo>
                <a:cubicBezTo>
                  <a:pt x="140" y="88"/>
                  <a:pt x="141" y="87"/>
                  <a:pt x="141" y="86"/>
                </a:cubicBezTo>
                <a:cubicBezTo>
                  <a:pt x="142" y="86"/>
                  <a:pt x="142" y="85"/>
                  <a:pt x="142" y="84"/>
                </a:cubicBezTo>
                <a:cubicBezTo>
                  <a:pt x="142" y="84"/>
                  <a:pt x="142" y="83"/>
                  <a:pt x="143" y="82"/>
                </a:cubicBezTo>
                <a:cubicBezTo>
                  <a:pt x="143" y="81"/>
                  <a:pt x="143" y="81"/>
                  <a:pt x="143" y="80"/>
                </a:cubicBezTo>
                <a:cubicBezTo>
                  <a:pt x="141" y="77"/>
                  <a:pt x="141" y="77"/>
                  <a:pt x="141" y="77"/>
                </a:cubicBezTo>
                <a:cubicBezTo>
                  <a:pt x="143" y="79"/>
                  <a:pt x="143" y="79"/>
                  <a:pt x="143" y="79"/>
                </a:cubicBezTo>
                <a:cubicBezTo>
                  <a:pt x="145" y="79"/>
                  <a:pt x="145" y="80"/>
                  <a:pt x="145" y="81"/>
                </a:cubicBezTo>
                <a:cubicBezTo>
                  <a:pt x="146" y="81"/>
                  <a:pt x="146" y="81"/>
                  <a:pt x="147" y="81"/>
                </a:cubicBezTo>
                <a:cubicBezTo>
                  <a:pt x="147" y="80"/>
                  <a:pt x="147" y="80"/>
                  <a:pt x="147" y="80"/>
                </a:cubicBezTo>
                <a:cubicBezTo>
                  <a:pt x="147" y="80"/>
                  <a:pt x="147" y="80"/>
                  <a:pt x="147" y="80"/>
                </a:cubicBezTo>
                <a:cubicBezTo>
                  <a:pt x="147" y="80"/>
                  <a:pt x="147" y="80"/>
                  <a:pt x="147" y="79"/>
                </a:cubicBezTo>
                <a:cubicBezTo>
                  <a:pt x="146" y="78"/>
                  <a:pt x="145" y="78"/>
                  <a:pt x="144" y="77"/>
                </a:cubicBezTo>
                <a:cubicBezTo>
                  <a:pt x="144" y="77"/>
                  <a:pt x="143" y="77"/>
                  <a:pt x="142" y="77"/>
                </a:cubicBezTo>
                <a:cubicBezTo>
                  <a:pt x="140" y="77"/>
                  <a:pt x="137" y="77"/>
                  <a:pt x="136" y="75"/>
                </a:cubicBezTo>
                <a:cubicBezTo>
                  <a:pt x="136" y="75"/>
                  <a:pt x="136" y="75"/>
                  <a:pt x="136" y="75"/>
                </a:cubicBezTo>
                <a:cubicBezTo>
                  <a:pt x="135" y="75"/>
                  <a:pt x="135" y="75"/>
                  <a:pt x="135" y="75"/>
                </a:cubicBezTo>
                <a:cubicBezTo>
                  <a:pt x="135" y="75"/>
                  <a:pt x="135" y="75"/>
                  <a:pt x="135" y="75"/>
                </a:cubicBezTo>
                <a:cubicBezTo>
                  <a:pt x="135" y="74"/>
                  <a:pt x="135" y="73"/>
                  <a:pt x="134" y="72"/>
                </a:cubicBezTo>
                <a:cubicBezTo>
                  <a:pt x="134" y="71"/>
                  <a:pt x="134" y="71"/>
                  <a:pt x="134" y="70"/>
                </a:cubicBezTo>
                <a:cubicBezTo>
                  <a:pt x="132" y="70"/>
                  <a:pt x="131" y="69"/>
                  <a:pt x="131" y="68"/>
                </a:cubicBezTo>
                <a:cubicBezTo>
                  <a:pt x="130" y="67"/>
                  <a:pt x="130" y="66"/>
                  <a:pt x="129" y="66"/>
                </a:cubicBezTo>
                <a:cubicBezTo>
                  <a:pt x="129" y="66"/>
                  <a:pt x="129" y="66"/>
                  <a:pt x="129" y="66"/>
                </a:cubicBezTo>
                <a:cubicBezTo>
                  <a:pt x="129" y="67"/>
                  <a:pt x="129" y="67"/>
                  <a:pt x="129" y="67"/>
                </a:cubicBezTo>
                <a:cubicBezTo>
                  <a:pt x="129" y="67"/>
                  <a:pt x="129" y="67"/>
                  <a:pt x="129" y="67"/>
                </a:cubicBezTo>
                <a:cubicBezTo>
                  <a:pt x="128" y="68"/>
                  <a:pt x="128" y="68"/>
                  <a:pt x="128" y="68"/>
                </a:cubicBezTo>
                <a:cubicBezTo>
                  <a:pt x="128" y="68"/>
                  <a:pt x="128" y="67"/>
                  <a:pt x="128" y="67"/>
                </a:cubicBezTo>
                <a:cubicBezTo>
                  <a:pt x="128" y="66"/>
                  <a:pt x="127" y="66"/>
                  <a:pt x="127" y="66"/>
                </a:cubicBezTo>
                <a:cubicBezTo>
                  <a:pt x="126" y="66"/>
                  <a:pt x="126" y="66"/>
                  <a:pt x="126" y="67"/>
                </a:cubicBezTo>
                <a:cubicBezTo>
                  <a:pt x="125" y="67"/>
                  <a:pt x="125" y="67"/>
                  <a:pt x="125" y="67"/>
                </a:cubicBezTo>
                <a:cubicBezTo>
                  <a:pt x="125" y="67"/>
                  <a:pt x="125" y="67"/>
                  <a:pt x="125" y="67"/>
                </a:cubicBezTo>
                <a:cubicBezTo>
                  <a:pt x="124" y="69"/>
                  <a:pt x="124" y="69"/>
                  <a:pt x="124" y="69"/>
                </a:cubicBezTo>
                <a:cubicBezTo>
                  <a:pt x="124" y="68"/>
                  <a:pt x="124" y="68"/>
                  <a:pt x="124" y="68"/>
                </a:cubicBezTo>
                <a:cubicBezTo>
                  <a:pt x="123" y="69"/>
                  <a:pt x="122" y="69"/>
                  <a:pt x="120" y="69"/>
                </a:cubicBezTo>
                <a:cubicBezTo>
                  <a:pt x="118" y="69"/>
                  <a:pt x="117" y="69"/>
                  <a:pt x="115" y="68"/>
                </a:cubicBezTo>
                <a:cubicBezTo>
                  <a:pt x="114" y="67"/>
                  <a:pt x="113" y="67"/>
                  <a:pt x="111" y="67"/>
                </a:cubicBezTo>
                <a:cubicBezTo>
                  <a:pt x="109" y="67"/>
                  <a:pt x="108" y="66"/>
                  <a:pt x="108" y="65"/>
                </a:cubicBezTo>
                <a:cubicBezTo>
                  <a:pt x="107" y="66"/>
                  <a:pt x="105" y="66"/>
                  <a:pt x="103" y="66"/>
                </a:cubicBezTo>
                <a:cubicBezTo>
                  <a:pt x="101" y="66"/>
                  <a:pt x="100" y="66"/>
                  <a:pt x="99" y="66"/>
                </a:cubicBezTo>
                <a:cubicBezTo>
                  <a:pt x="98" y="66"/>
                  <a:pt x="97" y="66"/>
                  <a:pt x="97" y="66"/>
                </a:cubicBezTo>
                <a:cubicBezTo>
                  <a:pt x="88" y="66"/>
                  <a:pt x="80" y="66"/>
                  <a:pt x="71" y="66"/>
                </a:cubicBezTo>
                <a:cubicBezTo>
                  <a:pt x="44" y="65"/>
                  <a:pt x="44" y="65"/>
                  <a:pt x="44" y="65"/>
                </a:cubicBezTo>
                <a:cubicBezTo>
                  <a:pt x="44" y="65"/>
                  <a:pt x="43" y="66"/>
                  <a:pt x="42" y="66"/>
                </a:cubicBezTo>
                <a:cubicBezTo>
                  <a:pt x="41" y="66"/>
                  <a:pt x="39" y="66"/>
                  <a:pt x="38" y="66"/>
                </a:cubicBezTo>
                <a:cubicBezTo>
                  <a:pt x="35" y="66"/>
                  <a:pt x="34" y="65"/>
                  <a:pt x="33" y="65"/>
                </a:cubicBezTo>
                <a:cubicBezTo>
                  <a:pt x="32" y="64"/>
                  <a:pt x="32" y="64"/>
                  <a:pt x="32" y="64"/>
                </a:cubicBezTo>
                <a:cubicBezTo>
                  <a:pt x="32" y="64"/>
                  <a:pt x="32" y="64"/>
                  <a:pt x="32" y="64"/>
                </a:cubicBezTo>
                <a:cubicBezTo>
                  <a:pt x="32" y="64"/>
                  <a:pt x="32" y="64"/>
                  <a:pt x="32" y="63"/>
                </a:cubicBezTo>
                <a:cubicBezTo>
                  <a:pt x="31" y="65"/>
                  <a:pt x="31" y="65"/>
                  <a:pt x="31" y="65"/>
                </a:cubicBezTo>
                <a:cubicBezTo>
                  <a:pt x="31" y="63"/>
                  <a:pt x="31" y="63"/>
                  <a:pt x="31" y="63"/>
                </a:cubicBezTo>
                <a:cubicBezTo>
                  <a:pt x="31" y="62"/>
                  <a:pt x="31" y="62"/>
                  <a:pt x="31" y="62"/>
                </a:cubicBezTo>
                <a:cubicBezTo>
                  <a:pt x="30" y="62"/>
                  <a:pt x="29" y="62"/>
                  <a:pt x="29" y="61"/>
                </a:cubicBezTo>
                <a:cubicBezTo>
                  <a:pt x="28" y="60"/>
                  <a:pt x="28" y="60"/>
                  <a:pt x="28" y="59"/>
                </a:cubicBezTo>
                <a:cubicBezTo>
                  <a:pt x="27" y="59"/>
                  <a:pt x="26" y="59"/>
                  <a:pt x="25" y="59"/>
                </a:cubicBezTo>
                <a:cubicBezTo>
                  <a:pt x="24" y="59"/>
                  <a:pt x="24" y="59"/>
                  <a:pt x="24" y="59"/>
                </a:cubicBezTo>
                <a:cubicBezTo>
                  <a:pt x="25" y="58"/>
                  <a:pt x="25" y="58"/>
                  <a:pt x="25" y="58"/>
                </a:cubicBezTo>
                <a:cubicBezTo>
                  <a:pt x="25" y="58"/>
                  <a:pt x="25" y="57"/>
                  <a:pt x="25" y="57"/>
                </a:cubicBezTo>
                <a:cubicBezTo>
                  <a:pt x="24" y="57"/>
                  <a:pt x="24" y="57"/>
                  <a:pt x="24" y="57"/>
                </a:cubicBezTo>
                <a:cubicBezTo>
                  <a:pt x="22" y="58"/>
                  <a:pt x="21" y="57"/>
                  <a:pt x="20" y="56"/>
                </a:cubicBezTo>
                <a:cubicBezTo>
                  <a:pt x="20" y="55"/>
                  <a:pt x="20" y="55"/>
                  <a:pt x="20" y="55"/>
                </a:cubicBezTo>
                <a:cubicBezTo>
                  <a:pt x="19" y="55"/>
                  <a:pt x="19" y="55"/>
                  <a:pt x="19" y="55"/>
                </a:cubicBezTo>
                <a:cubicBezTo>
                  <a:pt x="20" y="54"/>
                  <a:pt x="20" y="54"/>
                  <a:pt x="20" y="54"/>
                </a:cubicBezTo>
                <a:cubicBezTo>
                  <a:pt x="20" y="51"/>
                  <a:pt x="20" y="51"/>
                  <a:pt x="20" y="51"/>
                </a:cubicBezTo>
                <a:cubicBezTo>
                  <a:pt x="20" y="51"/>
                  <a:pt x="20" y="51"/>
                  <a:pt x="20" y="51"/>
                </a:cubicBezTo>
                <a:cubicBezTo>
                  <a:pt x="19" y="52"/>
                  <a:pt x="19" y="52"/>
                  <a:pt x="19" y="52"/>
                </a:cubicBezTo>
                <a:cubicBezTo>
                  <a:pt x="19" y="51"/>
                  <a:pt x="19" y="51"/>
                  <a:pt x="19" y="51"/>
                </a:cubicBezTo>
                <a:cubicBezTo>
                  <a:pt x="18" y="50"/>
                  <a:pt x="18" y="50"/>
                  <a:pt x="17" y="50"/>
                </a:cubicBezTo>
                <a:cubicBezTo>
                  <a:pt x="17" y="49"/>
                  <a:pt x="16" y="47"/>
                  <a:pt x="17" y="46"/>
                </a:cubicBezTo>
                <a:cubicBezTo>
                  <a:pt x="16" y="46"/>
                  <a:pt x="15" y="45"/>
                  <a:pt x="15" y="45"/>
                </a:cubicBezTo>
                <a:cubicBezTo>
                  <a:pt x="14" y="44"/>
                  <a:pt x="14" y="43"/>
                  <a:pt x="14" y="43"/>
                </a:cubicBezTo>
                <a:cubicBezTo>
                  <a:pt x="14" y="43"/>
                  <a:pt x="14" y="42"/>
                  <a:pt x="14" y="42"/>
                </a:cubicBezTo>
                <a:cubicBezTo>
                  <a:pt x="13" y="42"/>
                  <a:pt x="13" y="41"/>
                  <a:pt x="13" y="41"/>
                </a:cubicBezTo>
                <a:cubicBezTo>
                  <a:pt x="13" y="40"/>
                  <a:pt x="14" y="40"/>
                  <a:pt x="14" y="40"/>
                </a:cubicBezTo>
                <a:cubicBezTo>
                  <a:pt x="14" y="39"/>
                  <a:pt x="14" y="38"/>
                  <a:pt x="14" y="38"/>
                </a:cubicBezTo>
                <a:cubicBezTo>
                  <a:pt x="14" y="36"/>
                  <a:pt x="14" y="35"/>
                  <a:pt x="14" y="34"/>
                </a:cubicBezTo>
                <a:cubicBezTo>
                  <a:pt x="14" y="34"/>
                  <a:pt x="13" y="33"/>
                  <a:pt x="12" y="33"/>
                </a:cubicBezTo>
                <a:cubicBezTo>
                  <a:pt x="11" y="33"/>
                  <a:pt x="10" y="32"/>
                  <a:pt x="9" y="32"/>
                </a:cubicBezTo>
                <a:cubicBezTo>
                  <a:pt x="8" y="30"/>
                  <a:pt x="7" y="29"/>
                  <a:pt x="7" y="27"/>
                </a:cubicBezTo>
                <a:cubicBezTo>
                  <a:pt x="6" y="24"/>
                  <a:pt x="5" y="22"/>
                  <a:pt x="3" y="21"/>
                </a:cubicBezTo>
                <a:cubicBezTo>
                  <a:pt x="0" y="19"/>
                  <a:pt x="0" y="19"/>
                  <a:pt x="0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19" y="19"/>
                  <a:pt x="34" y="19"/>
                  <a:pt x="50" y="19"/>
                </a:cubicBezTo>
                <a:cubicBezTo>
                  <a:pt x="71" y="20"/>
                  <a:pt x="71" y="20"/>
                  <a:pt x="71" y="20"/>
                </a:cubicBezTo>
                <a:cubicBezTo>
                  <a:pt x="79" y="20"/>
                  <a:pt x="87" y="20"/>
                  <a:pt x="95" y="20"/>
                </a:cubicBezTo>
                <a:cubicBezTo>
                  <a:pt x="95" y="20"/>
                  <a:pt x="96" y="19"/>
                  <a:pt x="97" y="19"/>
                </a:cubicBezTo>
                <a:cubicBezTo>
                  <a:pt x="98" y="19"/>
                  <a:pt x="101" y="19"/>
                  <a:pt x="103" y="19"/>
                </a:cubicBezTo>
                <a:cubicBezTo>
                  <a:pt x="106" y="19"/>
                  <a:pt x="108" y="20"/>
                  <a:pt x="109" y="20"/>
                </a:cubicBezTo>
                <a:cubicBezTo>
                  <a:pt x="110" y="20"/>
                  <a:pt x="111" y="20"/>
                  <a:pt x="112" y="20"/>
                </a:cubicBezTo>
                <a:cubicBezTo>
                  <a:pt x="112" y="20"/>
                  <a:pt x="112" y="20"/>
                  <a:pt x="112" y="20"/>
                </a:cubicBezTo>
                <a:cubicBezTo>
                  <a:pt x="113" y="20"/>
                  <a:pt x="114" y="22"/>
                  <a:pt x="114" y="23"/>
                </a:cubicBezTo>
                <a:cubicBezTo>
                  <a:pt x="114" y="23"/>
                  <a:pt x="114" y="24"/>
                  <a:pt x="114" y="24"/>
                </a:cubicBezTo>
                <a:cubicBezTo>
                  <a:pt x="114" y="24"/>
                  <a:pt x="114" y="24"/>
                  <a:pt x="114" y="25"/>
                </a:cubicBezTo>
                <a:cubicBezTo>
                  <a:pt x="115" y="26"/>
                  <a:pt x="115" y="27"/>
                  <a:pt x="115" y="28"/>
                </a:cubicBezTo>
                <a:cubicBezTo>
                  <a:pt x="117" y="28"/>
                  <a:pt x="118" y="27"/>
                  <a:pt x="120" y="28"/>
                </a:cubicBezTo>
                <a:cubicBezTo>
                  <a:pt x="122" y="29"/>
                  <a:pt x="124" y="30"/>
                  <a:pt x="126" y="31"/>
                </a:cubicBezTo>
                <a:cubicBezTo>
                  <a:pt x="127" y="32"/>
                  <a:pt x="127" y="33"/>
                  <a:pt x="128" y="33"/>
                </a:cubicBezTo>
                <a:cubicBezTo>
                  <a:pt x="128" y="34"/>
                  <a:pt x="129" y="34"/>
                  <a:pt x="130" y="35"/>
                </a:cubicBezTo>
                <a:cubicBezTo>
                  <a:pt x="132" y="35"/>
                  <a:pt x="133" y="36"/>
                  <a:pt x="133" y="37"/>
                </a:cubicBezTo>
                <a:cubicBezTo>
                  <a:pt x="133" y="37"/>
                  <a:pt x="134" y="37"/>
                  <a:pt x="134" y="37"/>
                </a:cubicBezTo>
                <a:cubicBezTo>
                  <a:pt x="134" y="37"/>
                  <a:pt x="135" y="37"/>
                  <a:pt x="136" y="37"/>
                </a:cubicBezTo>
                <a:cubicBezTo>
                  <a:pt x="137" y="37"/>
                  <a:pt x="137" y="37"/>
                  <a:pt x="137" y="37"/>
                </a:cubicBezTo>
                <a:cubicBezTo>
                  <a:pt x="138" y="37"/>
                  <a:pt x="139" y="37"/>
                  <a:pt x="139" y="37"/>
                </a:cubicBezTo>
                <a:cubicBezTo>
                  <a:pt x="140" y="37"/>
                  <a:pt x="141" y="37"/>
                  <a:pt x="141" y="38"/>
                </a:cubicBezTo>
                <a:cubicBezTo>
                  <a:pt x="142" y="38"/>
                  <a:pt x="142" y="39"/>
                  <a:pt x="142" y="40"/>
                </a:cubicBezTo>
                <a:cubicBezTo>
                  <a:pt x="142" y="44"/>
                  <a:pt x="142" y="47"/>
                  <a:pt x="144" y="51"/>
                </a:cubicBezTo>
                <a:cubicBezTo>
                  <a:pt x="145" y="51"/>
                  <a:pt x="145" y="51"/>
                  <a:pt x="145" y="51"/>
                </a:cubicBezTo>
                <a:cubicBezTo>
                  <a:pt x="144" y="52"/>
                  <a:pt x="144" y="52"/>
                  <a:pt x="144" y="52"/>
                </a:cubicBezTo>
                <a:cubicBezTo>
                  <a:pt x="144" y="52"/>
                  <a:pt x="144" y="52"/>
                  <a:pt x="144" y="52"/>
                </a:cubicBezTo>
                <a:cubicBezTo>
                  <a:pt x="145" y="52"/>
                  <a:pt x="146" y="53"/>
                  <a:pt x="146" y="54"/>
                </a:cubicBezTo>
                <a:cubicBezTo>
                  <a:pt x="147" y="54"/>
                  <a:pt x="147" y="54"/>
                  <a:pt x="147" y="55"/>
                </a:cubicBezTo>
                <a:cubicBezTo>
                  <a:pt x="147" y="55"/>
                  <a:pt x="147" y="55"/>
                  <a:pt x="147" y="55"/>
                </a:cubicBezTo>
                <a:cubicBezTo>
                  <a:pt x="147" y="55"/>
                  <a:pt x="147" y="55"/>
                  <a:pt x="148" y="55"/>
                </a:cubicBezTo>
                <a:cubicBezTo>
                  <a:pt x="148" y="55"/>
                  <a:pt x="148" y="54"/>
                  <a:pt x="148" y="54"/>
                </a:cubicBezTo>
                <a:cubicBezTo>
                  <a:pt x="148" y="54"/>
                  <a:pt x="149" y="54"/>
                  <a:pt x="150" y="54"/>
                </a:cubicBezTo>
                <a:cubicBezTo>
                  <a:pt x="150" y="54"/>
                  <a:pt x="150" y="54"/>
                  <a:pt x="150" y="54"/>
                </a:cubicBezTo>
                <a:cubicBezTo>
                  <a:pt x="150" y="54"/>
                  <a:pt x="149" y="53"/>
                  <a:pt x="150" y="52"/>
                </a:cubicBezTo>
                <a:cubicBezTo>
                  <a:pt x="150" y="52"/>
                  <a:pt x="150" y="52"/>
                  <a:pt x="150" y="52"/>
                </a:cubicBezTo>
                <a:cubicBezTo>
                  <a:pt x="150" y="52"/>
                  <a:pt x="151" y="51"/>
                  <a:pt x="151" y="51"/>
                </a:cubicBezTo>
                <a:cubicBezTo>
                  <a:pt x="150" y="50"/>
                  <a:pt x="150" y="49"/>
                  <a:pt x="150" y="47"/>
                </a:cubicBezTo>
                <a:cubicBezTo>
                  <a:pt x="150" y="47"/>
                  <a:pt x="150" y="46"/>
                  <a:pt x="150" y="46"/>
                </a:cubicBezTo>
                <a:cubicBezTo>
                  <a:pt x="150" y="45"/>
                  <a:pt x="149" y="42"/>
                  <a:pt x="148" y="42"/>
                </a:cubicBezTo>
                <a:cubicBezTo>
                  <a:pt x="148" y="42"/>
                  <a:pt x="149" y="42"/>
                  <a:pt x="149" y="42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48" y="40"/>
                  <a:pt x="148" y="40"/>
                  <a:pt x="148" y="40"/>
                </a:cubicBezTo>
                <a:cubicBezTo>
                  <a:pt x="148" y="40"/>
                  <a:pt x="148" y="40"/>
                  <a:pt x="148" y="40"/>
                </a:cubicBezTo>
                <a:cubicBezTo>
                  <a:pt x="148" y="40"/>
                  <a:pt x="148" y="40"/>
                  <a:pt x="148" y="40"/>
                </a:cubicBezTo>
                <a:cubicBezTo>
                  <a:pt x="149" y="40"/>
                  <a:pt x="149" y="40"/>
                  <a:pt x="150" y="39"/>
                </a:cubicBezTo>
                <a:cubicBezTo>
                  <a:pt x="151" y="39"/>
                  <a:pt x="153" y="38"/>
                  <a:pt x="153" y="37"/>
                </a:cubicBezTo>
                <a:cubicBezTo>
                  <a:pt x="154" y="36"/>
                  <a:pt x="154" y="36"/>
                  <a:pt x="154" y="36"/>
                </a:cubicBezTo>
                <a:cubicBezTo>
                  <a:pt x="154" y="35"/>
                  <a:pt x="155" y="34"/>
                  <a:pt x="156" y="33"/>
                </a:cubicBezTo>
                <a:cubicBezTo>
                  <a:pt x="156" y="33"/>
                  <a:pt x="156" y="33"/>
                  <a:pt x="156" y="33"/>
                </a:cubicBezTo>
                <a:cubicBezTo>
                  <a:pt x="156" y="32"/>
                  <a:pt x="155" y="32"/>
                  <a:pt x="155" y="31"/>
                </a:cubicBezTo>
                <a:cubicBezTo>
                  <a:pt x="155" y="29"/>
                  <a:pt x="155" y="24"/>
                  <a:pt x="153" y="23"/>
                </a:cubicBezTo>
                <a:cubicBezTo>
                  <a:pt x="153" y="23"/>
                  <a:pt x="153" y="23"/>
                  <a:pt x="153" y="23"/>
                </a:cubicBezTo>
                <a:cubicBezTo>
                  <a:pt x="151" y="22"/>
                  <a:pt x="150" y="20"/>
                  <a:pt x="150" y="19"/>
                </a:cubicBezTo>
                <a:cubicBezTo>
                  <a:pt x="150" y="19"/>
                  <a:pt x="150" y="19"/>
                  <a:pt x="151" y="18"/>
                </a:cubicBezTo>
                <a:cubicBezTo>
                  <a:pt x="151" y="18"/>
                  <a:pt x="151" y="18"/>
                  <a:pt x="152" y="18"/>
                </a:cubicBezTo>
                <a:cubicBezTo>
                  <a:pt x="153" y="18"/>
                  <a:pt x="153" y="17"/>
                  <a:pt x="153" y="16"/>
                </a:cubicBezTo>
                <a:cubicBezTo>
                  <a:pt x="153" y="15"/>
                  <a:pt x="153" y="15"/>
                  <a:pt x="153" y="15"/>
                </a:cubicBezTo>
                <a:cubicBezTo>
                  <a:pt x="154" y="15"/>
                  <a:pt x="154" y="15"/>
                  <a:pt x="154" y="15"/>
                </a:cubicBezTo>
                <a:cubicBezTo>
                  <a:pt x="154" y="15"/>
                  <a:pt x="154" y="15"/>
                  <a:pt x="154" y="15"/>
                </a:cubicBezTo>
                <a:cubicBezTo>
                  <a:pt x="153" y="15"/>
                  <a:pt x="153" y="15"/>
                  <a:pt x="153" y="15"/>
                </a:cubicBezTo>
                <a:cubicBezTo>
                  <a:pt x="153" y="14"/>
                  <a:pt x="153" y="14"/>
                  <a:pt x="153" y="14"/>
                </a:cubicBezTo>
                <a:cubicBezTo>
                  <a:pt x="153" y="14"/>
                  <a:pt x="153" y="13"/>
                  <a:pt x="153" y="12"/>
                </a:cubicBezTo>
                <a:cubicBezTo>
                  <a:pt x="153" y="12"/>
                  <a:pt x="153" y="11"/>
                  <a:pt x="153" y="11"/>
                </a:cubicBezTo>
                <a:cubicBezTo>
                  <a:pt x="153" y="10"/>
                  <a:pt x="152" y="10"/>
                  <a:pt x="152" y="10"/>
                </a:cubicBezTo>
                <a:cubicBezTo>
                  <a:pt x="152" y="10"/>
                  <a:pt x="152" y="10"/>
                  <a:pt x="152" y="10"/>
                </a:cubicBezTo>
                <a:cubicBezTo>
                  <a:pt x="152" y="10"/>
                  <a:pt x="152" y="10"/>
                  <a:pt x="152" y="10"/>
                </a:cubicBezTo>
                <a:cubicBezTo>
                  <a:pt x="152" y="8"/>
                  <a:pt x="153" y="7"/>
                  <a:pt x="153" y="5"/>
                </a:cubicBezTo>
                <a:cubicBezTo>
                  <a:pt x="152" y="5"/>
                  <a:pt x="152" y="4"/>
                  <a:pt x="152" y="4"/>
                </a:cubicBezTo>
                <a:cubicBezTo>
                  <a:pt x="151" y="3"/>
                  <a:pt x="152" y="1"/>
                  <a:pt x="153" y="0"/>
                </a:cubicBezTo>
                <a:cubicBezTo>
                  <a:pt x="153" y="0"/>
                  <a:pt x="154" y="0"/>
                  <a:pt x="155" y="0"/>
                </a:cubicBezTo>
                <a:cubicBezTo>
                  <a:pt x="156" y="0"/>
                  <a:pt x="157" y="0"/>
                  <a:pt x="158" y="1"/>
                </a:cubicBezTo>
                <a:cubicBezTo>
                  <a:pt x="158" y="1"/>
                  <a:pt x="159" y="1"/>
                  <a:pt x="159" y="1"/>
                </a:cubicBezTo>
                <a:cubicBezTo>
                  <a:pt x="160" y="2"/>
                  <a:pt x="161" y="1"/>
                  <a:pt x="161" y="1"/>
                </a:cubicBezTo>
                <a:cubicBezTo>
                  <a:pt x="162" y="0"/>
                  <a:pt x="163" y="0"/>
                  <a:pt x="164" y="0"/>
                </a:cubicBezTo>
                <a:cubicBezTo>
                  <a:pt x="165" y="0"/>
                  <a:pt x="167" y="1"/>
                  <a:pt x="167" y="2"/>
                </a:cubicBezTo>
                <a:cubicBezTo>
                  <a:pt x="167" y="2"/>
                  <a:pt x="168" y="3"/>
                  <a:pt x="168" y="3"/>
                </a:cubicBezTo>
                <a:cubicBezTo>
                  <a:pt x="168" y="3"/>
                  <a:pt x="168" y="3"/>
                  <a:pt x="168" y="3"/>
                </a:cubicBezTo>
                <a:cubicBezTo>
                  <a:pt x="169" y="3"/>
                  <a:pt x="169" y="3"/>
                  <a:pt x="169" y="3"/>
                </a:cubicBezTo>
                <a:cubicBezTo>
                  <a:pt x="169" y="4"/>
                  <a:pt x="169" y="4"/>
                  <a:pt x="169" y="4"/>
                </a:cubicBezTo>
                <a:cubicBezTo>
                  <a:pt x="169" y="4"/>
                  <a:pt x="169" y="4"/>
                  <a:pt x="169" y="4"/>
                </a:cubicBezTo>
                <a:cubicBezTo>
                  <a:pt x="169" y="5"/>
                  <a:pt x="169" y="5"/>
                  <a:pt x="169" y="5"/>
                </a:cubicBezTo>
                <a:cubicBezTo>
                  <a:pt x="169" y="5"/>
                  <a:pt x="170" y="5"/>
                  <a:pt x="170" y="5"/>
                </a:cubicBezTo>
                <a:cubicBezTo>
                  <a:pt x="175" y="3"/>
                  <a:pt x="175" y="3"/>
                  <a:pt x="175" y="3"/>
                </a:cubicBezTo>
                <a:cubicBezTo>
                  <a:pt x="170" y="6"/>
                  <a:pt x="170" y="6"/>
                  <a:pt x="170" y="6"/>
                </a:cubicBezTo>
                <a:cubicBezTo>
                  <a:pt x="170" y="6"/>
                  <a:pt x="170" y="7"/>
                  <a:pt x="170" y="7"/>
                </a:cubicBezTo>
                <a:cubicBezTo>
                  <a:pt x="170" y="7"/>
                  <a:pt x="171" y="7"/>
                  <a:pt x="172" y="8"/>
                </a:cubicBezTo>
                <a:cubicBezTo>
                  <a:pt x="173" y="8"/>
                  <a:pt x="173" y="8"/>
                  <a:pt x="174" y="9"/>
                </a:cubicBezTo>
                <a:cubicBezTo>
                  <a:pt x="174" y="9"/>
                  <a:pt x="174" y="8"/>
                  <a:pt x="174" y="8"/>
                </a:cubicBezTo>
                <a:cubicBezTo>
                  <a:pt x="174" y="8"/>
                  <a:pt x="174" y="8"/>
                  <a:pt x="174" y="8"/>
                </a:cubicBezTo>
                <a:cubicBezTo>
                  <a:pt x="175" y="7"/>
                  <a:pt x="175" y="7"/>
                  <a:pt x="175" y="7"/>
                </a:cubicBezTo>
                <a:cubicBezTo>
                  <a:pt x="176" y="8"/>
                  <a:pt x="176" y="8"/>
                  <a:pt x="176" y="8"/>
                </a:cubicBezTo>
                <a:cubicBezTo>
                  <a:pt x="176" y="9"/>
                  <a:pt x="176" y="10"/>
                  <a:pt x="176" y="11"/>
                </a:cubicBezTo>
                <a:cubicBezTo>
                  <a:pt x="176" y="12"/>
                  <a:pt x="176" y="13"/>
                  <a:pt x="176" y="13"/>
                </a:cubicBezTo>
                <a:cubicBezTo>
                  <a:pt x="177" y="14"/>
                  <a:pt x="177" y="14"/>
                  <a:pt x="177" y="14"/>
                </a:cubicBezTo>
                <a:cubicBezTo>
                  <a:pt x="176" y="14"/>
                  <a:pt x="176" y="14"/>
                  <a:pt x="176" y="14"/>
                </a:cubicBezTo>
                <a:cubicBezTo>
                  <a:pt x="176" y="14"/>
                  <a:pt x="176" y="14"/>
                  <a:pt x="175" y="14"/>
                </a:cubicBezTo>
                <a:cubicBezTo>
                  <a:pt x="176" y="15"/>
                  <a:pt x="176" y="15"/>
                  <a:pt x="176" y="15"/>
                </a:cubicBezTo>
                <a:cubicBezTo>
                  <a:pt x="176" y="16"/>
                  <a:pt x="176" y="17"/>
                  <a:pt x="176" y="17"/>
                </a:cubicBezTo>
                <a:cubicBezTo>
                  <a:pt x="177" y="17"/>
                  <a:pt x="177" y="17"/>
                  <a:pt x="177" y="17"/>
                </a:cubicBezTo>
                <a:cubicBezTo>
                  <a:pt x="177" y="18"/>
                  <a:pt x="177" y="18"/>
                  <a:pt x="177" y="18"/>
                </a:cubicBezTo>
                <a:cubicBezTo>
                  <a:pt x="177" y="18"/>
                  <a:pt x="177" y="18"/>
                  <a:pt x="176" y="19"/>
                </a:cubicBezTo>
                <a:cubicBezTo>
                  <a:pt x="177" y="19"/>
                  <a:pt x="177" y="19"/>
                  <a:pt x="177" y="19"/>
                </a:cubicBezTo>
                <a:cubicBezTo>
                  <a:pt x="177" y="19"/>
                  <a:pt x="177" y="19"/>
                  <a:pt x="177" y="19"/>
                </a:cubicBezTo>
                <a:cubicBezTo>
                  <a:pt x="177" y="19"/>
                  <a:pt x="177" y="19"/>
                  <a:pt x="178" y="19"/>
                </a:cubicBezTo>
                <a:cubicBezTo>
                  <a:pt x="178" y="19"/>
                  <a:pt x="179" y="20"/>
                  <a:pt x="179" y="20"/>
                </a:cubicBezTo>
                <a:cubicBezTo>
                  <a:pt x="179" y="20"/>
                  <a:pt x="179" y="20"/>
                  <a:pt x="179" y="20"/>
                </a:cubicBezTo>
                <a:cubicBezTo>
                  <a:pt x="179" y="21"/>
                  <a:pt x="179" y="21"/>
                  <a:pt x="179" y="21"/>
                </a:cubicBezTo>
                <a:cubicBezTo>
                  <a:pt x="180" y="21"/>
                  <a:pt x="180" y="21"/>
                  <a:pt x="180" y="21"/>
                </a:cubicBezTo>
                <a:cubicBezTo>
                  <a:pt x="181" y="21"/>
                  <a:pt x="181" y="21"/>
                  <a:pt x="181" y="21"/>
                </a:cubicBezTo>
                <a:cubicBezTo>
                  <a:pt x="181" y="22"/>
                  <a:pt x="181" y="22"/>
                  <a:pt x="181" y="22"/>
                </a:cubicBezTo>
                <a:cubicBezTo>
                  <a:pt x="181" y="22"/>
                  <a:pt x="181" y="23"/>
                  <a:pt x="181" y="23"/>
                </a:cubicBezTo>
                <a:cubicBezTo>
                  <a:pt x="182" y="22"/>
                  <a:pt x="183" y="21"/>
                  <a:pt x="183" y="20"/>
                </a:cubicBezTo>
                <a:cubicBezTo>
                  <a:pt x="183" y="19"/>
                  <a:pt x="183" y="19"/>
                  <a:pt x="183" y="19"/>
                </a:cubicBezTo>
                <a:cubicBezTo>
                  <a:pt x="183" y="19"/>
                  <a:pt x="183" y="19"/>
                  <a:pt x="183" y="19"/>
                </a:cubicBezTo>
                <a:cubicBezTo>
                  <a:pt x="185" y="19"/>
                  <a:pt x="185" y="19"/>
                  <a:pt x="185" y="19"/>
                </a:cubicBezTo>
                <a:cubicBezTo>
                  <a:pt x="185" y="19"/>
                  <a:pt x="185" y="19"/>
                  <a:pt x="185" y="19"/>
                </a:cubicBezTo>
                <a:cubicBezTo>
                  <a:pt x="185" y="19"/>
                  <a:pt x="185" y="19"/>
                  <a:pt x="185" y="19"/>
                </a:cubicBezTo>
                <a:cubicBezTo>
                  <a:pt x="185" y="18"/>
                  <a:pt x="185" y="18"/>
                  <a:pt x="185" y="18"/>
                </a:cubicBezTo>
                <a:cubicBezTo>
                  <a:pt x="185" y="17"/>
                  <a:pt x="186" y="17"/>
                  <a:pt x="186" y="17"/>
                </a:cubicBezTo>
                <a:cubicBezTo>
                  <a:pt x="186" y="17"/>
                  <a:pt x="186" y="17"/>
                  <a:pt x="186" y="17"/>
                </a:cubicBezTo>
                <a:cubicBezTo>
                  <a:pt x="186" y="17"/>
                  <a:pt x="186" y="17"/>
                  <a:pt x="186" y="17"/>
                </a:cubicBezTo>
                <a:cubicBezTo>
                  <a:pt x="186" y="16"/>
                  <a:pt x="185" y="16"/>
                  <a:pt x="185" y="15"/>
                </a:cubicBezTo>
                <a:cubicBezTo>
                  <a:pt x="186" y="14"/>
                  <a:pt x="188" y="12"/>
                  <a:pt x="189" y="12"/>
                </a:cubicBezTo>
                <a:cubicBezTo>
                  <a:pt x="189" y="12"/>
                  <a:pt x="190" y="13"/>
                  <a:pt x="190" y="13"/>
                </a:cubicBezTo>
                <a:cubicBezTo>
                  <a:pt x="190" y="13"/>
                  <a:pt x="190" y="14"/>
                  <a:pt x="190" y="15"/>
                </a:cubicBezTo>
                <a:cubicBezTo>
                  <a:pt x="190" y="15"/>
                  <a:pt x="190" y="15"/>
                  <a:pt x="190" y="15"/>
                </a:cubicBezTo>
                <a:cubicBezTo>
                  <a:pt x="190" y="16"/>
                  <a:pt x="190" y="16"/>
                  <a:pt x="191" y="16"/>
                </a:cubicBezTo>
                <a:cubicBezTo>
                  <a:pt x="192" y="16"/>
                  <a:pt x="192" y="16"/>
                  <a:pt x="192" y="16"/>
                </a:cubicBezTo>
                <a:cubicBezTo>
                  <a:pt x="191" y="17"/>
                  <a:pt x="191" y="17"/>
                  <a:pt x="191" y="17"/>
                </a:cubicBezTo>
                <a:cubicBezTo>
                  <a:pt x="191" y="17"/>
                  <a:pt x="191" y="17"/>
                  <a:pt x="191" y="17"/>
                </a:cubicBezTo>
                <a:cubicBezTo>
                  <a:pt x="191" y="17"/>
                  <a:pt x="191" y="17"/>
                  <a:pt x="191" y="17"/>
                </a:cubicBezTo>
                <a:cubicBezTo>
                  <a:pt x="192" y="17"/>
                  <a:pt x="192" y="18"/>
                  <a:pt x="192" y="18"/>
                </a:cubicBezTo>
                <a:cubicBezTo>
                  <a:pt x="194" y="18"/>
                  <a:pt x="194" y="18"/>
                  <a:pt x="194" y="18"/>
                </a:cubicBezTo>
                <a:cubicBezTo>
                  <a:pt x="193" y="18"/>
                  <a:pt x="193" y="18"/>
                  <a:pt x="193" y="18"/>
                </a:cubicBezTo>
                <a:cubicBezTo>
                  <a:pt x="193" y="19"/>
                  <a:pt x="193" y="19"/>
                  <a:pt x="193" y="19"/>
                </a:cubicBezTo>
                <a:cubicBezTo>
                  <a:pt x="193" y="20"/>
                  <a:pt x="193" y="20"/>
                  <a:pt x="194" y="21"/>
                </a:cubicBezTo>
                <a:cubicBezTo>
                  <a:pt x="195" y="21"/>
                  <a:pt x="195" y="21"/>
                  <a:pt x="195" y="21"/>
                </a:cubicBezTo>
                <a:cubicBezTo>
                  <a:pt x="194" y="22"/>
                  <a:pt x="194" y="22"/>
                  <a:pt x="194" y="22"/>
                </a:cubicBezTo>
                <a:cubicBezTo>
                  <a:pt x="194" y="22"/>
                  <a:pt x="194" y="22"/>
                  <a:pt x="194" y="22"/>
                </a:cubicBezTo>
                <a:cubicBezTo>
                  <a:pt x="196" y="22"/>
                  <a:pt x="196" y="22"/>
                  <a:pt x="196" y="22"/>
                </a:cubicBezTo>
                <a:cubicBezTo>
                  <a:pt x="194" y="23"/>
                  <a:pt x="194" y="23"/>
                  <a:pt x="194" y="23"/>
                </a:cubicBezTo>
                <a:cubicBezTo>
                  <a:pt x="194" y="23"/>
                  <a:pt x="194" y="23"/>
                  <a:pt x="194" y="23"/>
                </a:cubicBezTo>
                <a:cubicBezTo>
                  <a:pt x="194" y="23"/>
                  <a:pt x="195" y="23"/>
                  <a:pt x="195" y="24"/>
                </a:cubicBezTo>
                <a:cubicBezTo>
                  <a:pt x="195" y="24"/>
                  <a:pt x="195" y="24"/>
                  <a:pt x="195" y="24"/>
                </a:cubicBezTo>
                <a:cubicBezTo>
                  <a:pt x="195" y="25"/>
                  <a:pt x="196" y="25"/>
                  <a:pt x="197" y="26"/>
                </a:cubicBezTo>
                <a:cubicBezTo>
                  <a:pt x="197" y="27"/>
                  <a:pt x="197" y="27"/>
                  <a:pt x="197" y="27"/>
                </a:cubicBezTo>
                <a:cubicBezTo>
                  <a:pt x="196" y="27"/>
                  <a:pt x="196" y="27"/>
                  <a:pt x="196" y="27"/>
                </a:cubicBezTo>
                <a:cubicBezTo>
                  <a:pt x="197" y="27"/>
                  <a:pt x="197" y="27"/>
                  <a:pt x="197" y="28"/>
                </a:cubicBezTo>
                <a:cubicBezTo>
                  <a:pt x="197" y="29"/>
                  <a:pt x="197" y="30"/>
                  <a:pt x="197" y="31"/>
                </a:cubicBezTo>
                <a:cubicBezTo>
                  <a:pt x="197" y="32"/>
                  <a:pt x="197" y="32"/>
                  <a:pt x="197" y="32"/>
                </a:cubicBezTo>
                <a:cubicBezTo>
                  <a:pt x="197" y="32"/>
                  <a:pt x="198" y="33"/>
                  <a:pt x="198" y="34"/>
                </a:cubicBezTo>
                <a:cubicBezTo>
                  <a:pt x="198" y="34"/>
                  <a:pt x="198" y="34"/>
                  <a:pt x="199" y="34"/>
                </a:cubicBezTo>
                <a:cubicBezTo>
                  <a:pt x="200" y="35"/>
                  <a:pt x="201" y="35"/>
                  <a:pt x="201" y="36"/>
                </a:cubicBezTo>
                <a:cubicBezTo>
                  <a:pt x="201" y="36"/>
                  <a:pt x="201" y="36"/>
                  <a:pt x="201" y="37"/>
                </a:cubicBezTo>
                <a:cubicBezTo>
                  <a:pt x="202" y="37"/>
                  <a:pt x="202" y="37"/>
                  <a:pt x="202" y="37"/>
                </a:cubicBezTo>
                <a:cubicBezTo>
                  <a:pt x="203" y="37"/>
                  <a:pt x="203" y="37"/>
                  <a:pt x="203" y="37"/>
                </a:cubicBezTo>
                <a:cubicBezTo>
                  <a:pt x="204" y="38"/>
                  <a:pt x="204" y="38"/>
                  <a:pt x="204" y="38"/>
                </a:cubicBezTo>
                <a:cubicBezTo>
                  <a:pt x="204" y="38"/>
                  <a:pt x="204" y="39"/>
                  <a:pt x="205" y="39"/>
                </a:cubicBezTo>
                <a:cubicBezTo>
                  <a:pt x="205" y="39"/>
                  <a:pt x="205" y="39"/>
                  <a:pt x="205" y="39"/>
                </a:cubicBezTo>
                <a:cubicBezTo>
                  <a:pt x="206" y="38"/>
                  <a:pt x="206" y="38"/>
                  <a:pt x="206" y="38"/>
                </a:cubicBezTo>
                <a:cubicBezTo>
                  <a:pt x="206" y="38"/>
                  <a:pt x="206" y="38"/>
                  <a:pt x="206" y="38"/>
                </a:cubicBezTo>
                <a:cubicBezTo>
                  <a:pt x="207" y="39"/>
                  <a:pt x="208" y="40"/>
                  <a:pt x="208" y="41"/>
                </a:cubicBezTo>
                <a:cubicBezTo>
                  <a:pt x="209" y="41"/>
                  <a:pt x="209" y="41"/>
                  <a:pt x="209" y="41"/>
                </a:cubicBezTo>
                <a:cubicBezTo>
                  <a:pt x="208" y="41"/>
                  <a:pt x="208" y="41"/>
                  <a:pt x="208" y="41"/>
                </a:cubicBezTo>
                <a:cubicBezTo>
                  <a:pt x="208" y="42"/>
                  <a:pt x="207" y="42"/>
                  <a:pt x="207" y="42"/>
                </a:cubicBezTo>
                <a:cubicBezTo>
                  <a:pt x="207" y="42"/>
                  <a:pt x="207" y="42"/>
                  <a:pt x="207" y="42"/>
                </a:cubicBezTo>
                <a:cubicBezTo>
                  <a:pt x="209" y="42"/>
                  <a:pt x="209" y="42"/>
                  <a:pt x="209" y="42"/>
                </a:cubicBezTo>
                <a:cubicBezTo>
                  <a:pt x="209" y="43"/>
                  <a:pt x="209" y="43"/>
                  <a:pt x="209" y="43"/>
                </a:cubicBezTo>
                <a:cubicBezTo>
                  <a:pt x="210" y="43"/>
                  <a:pt x="210" y="43"/>
                  <a:pt x="210" y="43"/>
                </a:cubicBezTo>
                <a:cubicBezTo>
                  <a:pt x="209" y="43"/>
                  <a:pt x="209" y="43"/>
                  <a:pt x="209" y="43"/>
                </a:cubicBezTo>
                <a:cubicBezTo>
                  <a:pt x="209" y="44"/>
                  <a:pt x="209" y="44"/>
                  <a:pt x="209" y="44"/>
                </a:cubicBezTo>
                <a:cubicBezTo>
                  <a:pt x="209" y="44"/>
                  <a:pt x="210" y="44"/>
                  <a:pt x="211" y="44"/>
                </a:cubicBezTo>
                <a:cubicBezTo>
                  <a:pt x="211" y="45"/>
                  <a:pt x="212" y="45"/>
                  <a:pt x="212" y="45"/>
                </a:cubicBezTo>
                <a:cubicBezTo>
                  <a:pt x="212" y="45"/>
                  <a:pt x="212" y="45"/>
                  <a:pt x="212" y="45"/>
                </a:cubicBezTo>
                <a:cubicBezTo>
                  <a:pt x="212" y="45"/>
                  <a:pt x="212" y="45"/>
                  <a:pt x="212" y="45"/>
                </a:cubicBezTo>
                <a:cubicBezTo>
                  <a:pt x="213" y="46"/>
                  <a:pt x="213" y="47"/>
                  <a:pt x="213" y="47"/>
                </a:cubicBezTo>
                <a:cubicBezTo>
                  <a:pt x="213" y="48"/>
                  <a:pt x="213" y="48"/>
                  <a:pt x="213" y="48"/>
                </a:cubicBezTo>
                <a:cubicBezTo>
                  <a:pt x="212" y="48"/>
                  <a:pt x="212" y="48"/>
                  <a:pt x="212" y="48"/>
                </a:cubicBezTo>
                <a:cubicBezTo>
                  <a:pt x="212" y="48"/>
                  <a:pt x="213" y="48"/>
                  <a:pt x="213" y="49"/>
                </a:cubicBezTo>
                <a:cubicBezTo>
                  <a:pt x="213" y="49"/>
                  <a:pt x="213" y="49"/>
                  <a:pt x="212" y="50"/>
                </a:cubicBezTo>
                <a:cubicBezTo>
                  <a:pt x="214" y="52"/>
                  <a:pt x="214" y="52"/>
                  <a:pt x="214" y="52"/>
                </a:cubicBezTo>
                <a:cubicBezTo>
                  <a:pt x="213" y="51"/>
                  <a:pt x="213" y="51"/>
                  <a:pt x="213" y="51"/>
                </a:cubicBezTo>
                <a:cubicBezTo>
                  <a:pt x="213" y="52"/>
                  <a:pt x="213" y="52"/>
                  <a:pt x="213" y="52"/>
                </a:cubicBezTo>
                <a:cubicBezTo>
                  <a:pt x="212" y="54"/>
                  <a:pt x="206" y="56"/>
                  <a:pt x="205" y="56"/>
                </a:cubicBezTo>
                <a:cubicBezTo>
                  <a:pt x="205" y="56"/>
                  <a:pt x="204" y="57"/>
                  <a:pt x="204" y="58"/>
                </a:cubicBezTo>
                <a:cubicBezTo>
                  <a:pt x="202" y="59"/>
                  <a:pt x="201" y="60"/>
                  <a:pt x="201" y="60"/>
                </a:cubicBezTo>
                <a:cubicBezTo>
                  <a:pt x="200" y="60"/>
                  <a:pt x="200" y="60"/>
                  <a:pt x="200" y="60"/>
                </a:cubicBezTo>
                <a:cubicBezTo>
                  <a:pt x="197" y="60"/>
                  <a:pt x="196" y="60"/>
                  <a:pt x="195" y="60"/>
                </a:cubicBezTo>
                <a:cubicBezTo>
                  <a:pt x="193" y="60"/>
                  <a:pt x="192" y="60"/>
                  <a:pt x="190" y="60"/>
                </a:cubicBezTo>
                <a:cubicBezTo>
                  <a:pt x="189" y="60"/>
                  <a:pt x="188" y="60"/>
                  <a:pt x="187" y="60"/>
                </a:cubicBezTo>
                <a:cubicBezTo>
                  <a:pt x="185" y="60"/>
                  <a:pt x="184" y="60"/>
                  <a:pt x="183" y="61"/>
                </a:cubicBezTo>
                <a:cubicBezTo>
                  <a:pt x="183" y="61"/>
                  <a:pt x="183" y="62"/>
                  <a:pt x="183" y="62"/>
                </a:cubicBezTo>
                <a:cubicBezTo>
                  <a:pt x="182" y="63"/>
                  <a:pt x="182" y="63"/>
                  <a:pt x="182" y="64"/>
                </a:cubicBezTo>
                <a:cubicBezTo>
                  <a:pt x="182" y="64"/>
                  <a:pt x="182" y="64"/>
                  <a:pt x="182" y="64"/>
                </a:cubicBezTo>
                <a:cubicBezTo>
                  <a:pt x="182" y="63"/>
                  <a:pt x="183" y="63"/>
                  <a:pt x="184" y="63"/>
                </a:cubicBezTo>
                <a:cubicBezTo>
                  <a:pt x="184" y="63"/>
                  <a:pt x="184" y="63"/>
                  <a:pt x="184" y="63"/>
                </a:cubicBezTo>
                <a:cubicBezTo>
                  <a:pt x="185" y="63"/>
                  <a:pt x="185" y="63"/>
                  <a:pt x="186" y="63"/>
                </a:cubicBezTo>
                <a:cubicBezTo>
                  <a:pt x="188" y="63"/>
                  <a:pt x="189" y="64"/>
                  <a:pt x="190" y="64"/>
                </a:cubicBezTo>
                <a:cubicBezTo>
                  <a:pt x="190" y="65"/>
                  <a:pt x="190" y="66"/>
                  <a:pt x="190" y="67"/>
                </a:cubicBezTo>
                <a:cubicBezTo>
                  <a:pt x="190" y="68"/>
                  <a:pt x="189" y="68"/>
                  <a:pt x="188" y="69"/>
                </a:cubicBezTo>
                <a:cubicBezTo>
                  <a:pt x="189" y="70"/>
                  <a:pt x="188" y="71"/>
                  <a:pt x="188" y="72"/>
                </a:cubicBezTo>
                <a:cubicBezTo>
                  <a:pt x="188" y="72"/>
                  <a:pt x="188" y="72"/>
                  <a:pt x="188" y="72"/>
                </a:cubicBezTo>
                <a:cubicBezTo>
                  <a:pt x="188" y="72"/>
                  <a:pt x="189" y="73"/>
                  <a:pt x="189" y="73"/>
                </a:cubicBezTo>
                <a:cubicBezTo>
                  <a:pt x="189" y="74"/>
                  <a:pt x="190" y="75"/>
                  <a:pt x="191" y="75"/>
                </a:cubicBezTo>
                <a:cubicBezTo>
                  <a:pt x="192" y="76"/>
                  <a:pt x="192" y="76"/>
                  <a:pt x="192" y="76"/>
                </a:cubicBezTo>
                <a:cubicBezTo>
                  <a:pt x="192" y="76"/>
                  <a:pt x="192" y="76"/>
                  <a:pt x="192" y="76"/>
                </a:cubicBezTo>
                <a:cubicBezTo>
                  <a:pt x="193" y="77"/>
                  <a:pt x="194" y="77"/>
                  <a:pt x="195" y="76"/>
                </a:cubicBezTo>
                <a:cubicBezTo>
                  <a:pt x="196" y="76"/>
                  <a:pt x="196" y="76"/>
                  <a:pt x="196" y="76"/>
                </a:cubicBezTo>
                <a:cubicBezTo>
                  <a:pt x="196" y="77"/>
                  <a:pt x="196" y="77"/>
                  <a:pt x="196" y="77"/>
                </a:cubicBezTo>
                <a:cubicBezTo>
                  <a:pt x="197" y="77"/>
                  <a:pt x="197" y="77"/>
                  <a:pt x="198" y="78"/>
                </a:cubicBezTo>
                <a:cubicBezTo>
                  <a:pt x="198" y="78"/>
                  <a:pt x="198" y="78"/>
                  <a:pt x="199" y="79"/>
                </a:cubicBezTo>
                <a:cubicBezTo>
                  <a:pt x="199" y="79"/>
                  <a:pt x="199" y="79"/>
                  <a:pt x="199" y="79"/>
                </a:cubicBezTo>
                <a:cubicBezTo>
                  <a:pt x="198" y="80"/>
                  <a:pt x="198" y="80"/>
                  <a:pt x="198" y="80"/>
                </a:cubicBezTo>
                <a:cubicBezTo>
                  <a:pt x="198" y="80"/>
                  <a:pt x="197" y="80"/>
                  <a:pt x="197" y="80"/>
                </a:cubicBezTo>
                <a:cubicBezTo>
                  <a:pt x="195" y="81"/>
                  <a:pt x="193" y="82"/>
                  <a:pt x="192" y="82"/>
                </a:cubicBezTo>
                <a:cubicBezTo>
                  <a:pt x="192" y="83"/>
                  <a:pt x="192" y="83"/>
                  <a:pt x="192" y="83"/>
                </a:cubicBezTo>
                <a:cubicBezTo>
                  <a:pt x="191" y="83"/>
                  <a:pt x="191" y="83"/>
                  <a:pt x="191" y="83"/>
                </a:cubicBezTo>
                <a:cubicBezTo>
                  <a:pt x="191" y="83"/>
                  <a:pt x="191" y="82"/>
                  <a:pt x="191" y="82"/>
                </a:cubicBezTo>
                <a:cubicBezTo>
                  <a:pt x="190" y="82"/>
                  <a:pt x="190" y="83"/>
                  <a:pt x="189" y="84"/>
                </a:cubicBezTo>
                <a:cubicBezTo>
                  <a:pt x="189" y="85"/>
                  <a:pt x="188" y="86"/>
                  <a:pt x="187" y="86"/>
                </a:cubicBezTo>
                <a:cubicBezTo>
                  <a:pt x="186" y="86"/>
                  <a:pt x="185" y="86"/>
                  <a:pt x="184" y="85"/>
                </a:cubicBezTo>
                <a:cubicBezTo>
                  <a:pt x="184" y="84"/>
                  <a:pt x="184" y="83"/>
                  <a:pt x="184" y="83"/>
                </a:cubicBezTo>
                <a:cubicBezTo>
                  <a:pt x="181" y="83"/>
                  <a:pt x="181" y="83"/>
                  <a:pt x="181" y="83"/>
                </a:cubicBezTo>
                <a:cubicBezTo>
                  <a:pt x="188" y="79"/>
                  <a:pt x="188" y="79"/>
                  <a:pt x="188" y="79"/>
                </a:cubicBezTo>
                <a:cubicBezTo>
                  <a:pt x="188" y="79"/>
                  <a:pt x="187" y="79"/>
                  <a:pt x="187" y="79"/>
                </a:cubicBezTo>
                <a:cubicBezTo>
                  <a:pt x="187" y="79"/>
                  <a:pt x="187" y="79"/>
                  <a:pt x="187" y="79"/>
                </a:cubicBezTo>
                <a:cubicBezTo>
                  <a:pt x="187" y="79"/>
                  <a:pt x="186" y="80"/>
                  <a:pt x="185" y="80"/>
                </a:cubicBezTo>
                <a:cubicBezTo>
                  <a:pt x="185" y="80"/>
                  <a:pt x="184" y="80"/>
                  <a:pt x="184" y="80"/>
                </a:cubicBezTo>
                <a:cubicBezTo>
                  <a:pt x="183" y="80"/>
                  <a:pt x="182" y="80"/>
                  <a:pt x="181" y="80"/>
                </a:cubicBezTo>
                <a:cubicBezTo>
                  <a:pt x="180" y="80"/>
                  <a:pt x="180" y="79"/>
                  <a:pt x="180" y="79"/>
                </a:cubicBezTo>
                <a:cubicBezTo>
                  <a:pt x="180" y="79"/>
                  <a:pt x="180" y="78"/>
                  <a:pt x="180" y="78"/>
                </a:cubicBezTo>
                <a:cubicBezTo>
                  <a:pt x="179" y="78"/>
                  <a:pt x="179" y="76"/>
                  <a:pt x="179" y="75"/>
                </a:cubicBezTo>
                <a:cubicBezTo>
                  <a:pt x="179" y="74"/>
                  <a:pt x="180" y="73"/>
                  <a:pt x="179" y="73"/>
                </a:cubicBezTo>
                <a:cubicBezTo>
                  <a:pt x="179" y="72"/>
                  <a:pt x="179" y="72"/>
                  <a:pt x="179" y="72"/>
                </a:cubicBezTo>
                <a:cubicBezTo>
                  <a:pt x="179" y="72"/>
                  <a:pt x="178" y="72"/>
                  <a:pt x="178" y="72"/>
                </a:cubicBezTo>
                <a:cubicBezTo>
                  <a:pt x="177" y="72"/>
                  <a:pt x="177" y="73"/>
                  <a:pt x="176" y="72"/>
                </a:cubicBezTo>
                <a:cubicBezTo>
                  <a:pt x="175" y="74"/>
                  <a:pt x="174" y="76"/>
                  <a:pt x="174" y="78"/>
                </a:cubicBezTo>
                <a:cubicBezTo>
                  <a:pt x="173" y="80"/>
                  <a:pt x="171" y="81"/>
                  <a:pt x="169" y="81"/>
                </a:cubicBezTo>
                <a:cubicBezTo>
                  <a:pt x="168" y="81"/>
                  <a:pt x="167" y="81"/>
                  <a:pt x="167" y="81"/>
                </a:cubicBezTo>
                <a:cubicBezTo>
                  <a:pt x="166" y="81"/>
                  <a:pt x="164" y="81"/>
                  <a:pt x="163" y="81"/>
                </a:cubicBezTo>
                <a:cubicBezTo>
                  <a:pt x="162" y="81"/>
                  <a:pt x="161" y="81"/>
                  <a:pt x="161" y="81"/>
                </a:cubicBezTo>
                <a:cubicBezTo>
                  <a:pt x="161" y="81"/>
                  <a:pt x="161" y="81"/>
                  <a:pt x="160" y="82"/>
                </a:cubicBezTo>
                <a:cubicBezTo>
                  <a:pt x="159" y="83"/>
                  <a:pt x="158" y="84"/>
                  <a:pt x="156" y="84"/>
                </a:cubicBezTo>
                <a:cubicBezTo>
                  <a:pt x="156" y="85"/>
                  <a:pt x="156" y="85"/>
                  <a:pt x="156" y="85"/>
                </a:cubicBezTo>
                <a:cubicBezTo>
                  <a:pt x="155" y="85"/>
                  <a:pt x="155" y="85"/>
                  <a:pt x="155" y="85"/>
                </a:cubicBezTo>
                <a:cubicBezTo>
                  <a:pt x="153" y="85"/>
                  <a:pt x="151" y="85"/>
                  <a:pt x="150" y="86"/>
                </a:cubicBezTo>
                <a:cubicBezTo>
                  <a:pt x="151" y="86"/>
                  <a:pt x="151" y="87"/>
                  <a:pt x="151" y="88"/>
                </a:cubicBezTo>
                <a:cubicBezTo>
                  <a:pt x="151" y="89"/>
                  <a:pt x="151" y="89"/>
                  <a:pt x="151" y="89"/>
                </a:cubicBezTo>
                <a:cubicBezTo>
                  <a:pt x="151" y="89"/>
                  <a:pt x="151" y="89"/>
                  <a:pt x="151" y="89"/>
                </a:cubicBezTo>
                <a:cubicBezTo>
                  <a:pt x="150" y="89"/>
                  <a:pt x="150" y="89"/>
                  <a:pt x="150" y="89"/>
                </a:cubicBezTo>
                <a:cubicBezTo>
                  <a:pt x="149" y="89"/>
                  <a:pt x="148" y="89"/>
                  <a:pt x="147" y="89"/>
                </a:cubicBezTo>
                <a:cubicBezTo>
                  <a:pt x="147" y="90"/>
                  <a:pt x="146" y="90"/>
                  <a:pt x="145" y="89"/>
                </a:cubicBezTo>
                <a:cubicBezTo>
                  <a:pt x="145" y="89"/>
                  <a:pt x="145" y="89"/>
                  <a:pt x="145" y="89"/>
                </a:cubicBezTo>
                <a:cubicBezTo>
                  <a:pt x="144" y="90"/>
                  <a:pt x="144" y="90"/>
                  <a:pt x="143" y="91"/>
                </a:cubicBezTo>
                <a:cubicBezTo>
                  <a:pt x="143" y="91"/>
                  <a:pt x="143" y="91"/>
                  <a:pt x="142" y="91"/>
                </a:cubicBezTo>
                <a:cubicBezTo>
                  <a:pt x="142" y="91"/>
                  <a:pt x="142" y="91"/>
                  <a:pt x="142" y="91"/>
                </a:cubicBezTo>
                <a:cubicBezTo>
                  <a:pt x="142" y="91"/>
                  <a:pt x="142" y="91"/>
                  <a:pt x="142" y="91"/>
                </a:cubicBezTo>
                <a:cubicBezTo>
                  <a:pt x="142" y="92"/>
                  <a:pt x="141" y="92"/>
                  <a:pt x="140" y="92"/>
                </a:cubicBezTo>
                <a:close/>
                <a:moveTo>
                  <a:pt x="144" y="81"/>
                </a:moveTo>
                <a:cubicBezTo>
                  <a:pt x="144" y="82"/>
                  <a:pt x="144" y="82"/>
                  <a:pt x="144" y="83"/>
                </a:cubicBezTo>
                <a:cubicBezTo>
                  <a:pt x="144" y="83"/>
                  <a:pt x="144" y="84"/>
                  <a:pt x="144" y="84"/>
                </a:cubicBezTo>
                <a:cubicBezTo>
                  <a:pt x="143" y="86"/>
                  <a:pt x="143" y="86"/>
                  <a:pt x="142" y="87"/>
                </a:cubicBezTo>
                <a:cubicBezTo>
                  <a:pt x="141" y="88"/>
                  <a:pt x="141" y="89"/>
                  <a:pt x="142" y="90"/>
                </a:cubicBezTo>
                <a:cubicBezTo>
                  <a:pt x="142" y="90"/>
                  <a:pt x="142" y="90"/>
                  <a:pt x="142" y="90"/>
                </a:cubicBezTo>
                <a:cubicBezTo>
                  <a:pt x="142" y="90"/>
                  <a:pt x="142" y="90"/>
                  <a:pt x="142" y="90"/>
                </a:cubicBezTo>
                <a:cubicBezTo>
                  <a:pt x="143" y="89"/>
                  <a:pt x="143" y="88"/>
                  <a:pt x="144" y="88"/>
                </a:cubicBezTo>
                <a:cubicBezTo>
                  <a:pt x="145" y="88"/>
                  <a:pt x="145" y="88"/>
                  <a:pt x="146" y="88"/>
                </a:cubicBezTo>
                <a:cubicBezTo>
                  <a:pt x="146" y="88"/>
                  <a:pt x="146" y="88"/>
                  <a:pt x="147" y="88"/>
                </a:cubicBezTo>
                <a:cubicBezTo>
                  <a:pt x="147" y="88"/>
                  <a:pt x="148" y="88"/>
                  <a:pt x="149" y="88"/>
                </a:cubicBezTo>
                <a:cubicBezTo>
                  <a:pt x="149" y="88"/>
                  <a:pt x="149" y="88"/>
                  <a:pt x="150" y="88"/>
                </a:cubicBezTo>
                <a:cubicBezTo>
                  <a:pt x="149" y="87"/>
                  <a:pt x="149" y="87"/>
                  <a:pt x="148" y="87"/>
                </a:cubicBezTo>
                <a:cubicBezTo>
                  <a:pt x="147" y="87"/>
                  <a:pt x="147" y="87"/>
                  <a:pt x="147" y="87"/>
                </a:cubicBezTo>
                <a:cubicBezTo>
                  <a:pt x="148" y="86"/>
                  <a:pt x="148" y="86"/>
                  <a:pt x="148" y="86"/>
                </a:cubicBezTo>
                <a:cubicBezTo>
                  <a:pt x="150" y="84"/>
                  <a:pt x="152" y="84"/>
                  <a:pt x="154" y="84"/>
                </a:cubicBezTo>
                <a:cubicBezTo>
                  <a:pt x="154" y="82"/>
                  <a:pt x="154" y="82"/>
                  <a:pt x="154" y="82"/>
                </a:cubicBezTo>
                <a:cubicBezTo>
                  <a:pt x="155" y="83"/>
                  <a:pt x="155" y="83"/>
                  <a:pt x="155" y="83"/>
                </a:cubicBezTo>
                <a:cubicBezTo>
                  <a:pt x="156" y="83"/>
                  <a:pt x="158" y="82"/>
                  <a:pt x="160" y="81"/>
                </a:cubicBezTo>
                <a:cubicBezTo>
                  <a:pt x="160" y="80"/>
                  <a:pt x="160" y="80"/>
                  <a:pt x="160" y="80"/>
                </a:cubicBezTo>
                <a:cubicBezTo>
                  <a:pt x="161" y="80"/>
                  <a:pt x="162" y="79"/>
                  <a:pt x="163" y="79"/>
                </a:cubicBezTo>
                <a:cubicBezTo>
                  <a:pt x="165" y="79"/>
                  <a:pt x="166" y="79"/>
                  <a:pt x="167" y="80"/>
                </a:cubicBezTo>
                <a:cubicBezTo>
                  <a:pt x="168" y="80"/>
                  <a:pt x="168" y="80"/>
                  <a:pt x="169" y="80"/>
                </a:cubicBezTo>
                <a:cubicBezTo>
                  <a:pt x="170" y="80"/>
                  <a:pt x="172" y="79"/>
                  <a:pt x="172" y="77"/>
                </a:cubicBezTo>
                <a:cubicBezTo>
                  <a:pt x="173" y="75"/>
                  <a:pt x="174" y="73"/>
                  <a:pt x="175" y="71"/>
                </a:cubicBezTo>
                <a:cubicBezTo>
                  <a:pt x="176" y="70"/>
                  <a:pt x="176" y="70"/>
                  <a:pt x="176" y="70"/>
                </a:cubicBezTo>
                <a:cubicBezTo>
                  <a:pt x="176" y="71"/>
                  <a:pt x="176" y="71"/>
                  <a:pt x="176" y="71"/>
                </a:cubicBezTo>
                <a:cubicBezTo>
                  <a:pt x="177" y="71"/>
                  <a:pt x="177" y="71"/>
                  <a:pt x="178" y="71"/>
                </a:cubicBezTo>
                <a:cubicBezTo>
                  <a:pt x="178" y="71"/>
                  <a:pt x="178" y="71"/>
                  <a:pt x="179" y="71"/>
                </a:cubicBezTo>
                <a:cubicBezTo>
                  <a:pt x="179" y="71"/>
                  <a:pt x="180" y="71"/>
                  <a:pt x="181" y="72"/>
                </a:cubicBezTo>
                <a:cubicBezTo>
                  <a:pt x="181" y="73"/>
                  <a:pt x="181" y="74"/>
                  <a:pt x="181" y="75"/>
                </a:cubicBezTo>
                <a:cubicBezTo>
                  <a:pt x="181" y="76"/>
                  <a:pt x="180" y="77"/>
                  <a:pt x="181" y="77"/>
                </a:cubicBezTo>
                <a:cubicBezTo>
                  <a:pt x="182" y="78"/>
                  <a:pt x="181" y="78"/>
                  <a:pt x="181" y="79"/>
                </a:cubicBezTo>
                <a:cubicBezTo>
                  <a:pt x="181" y="79"/>
                  <a:pt x="181" y="79"/>
                  <a:pt x="181" y="79"/>
                </a:cubicBezTo>
                <a:cubicBezTo>
                  <a:pt x="181" y="79"/>
                  <a:pt x="182" y="79"/>
                  <a:pt x="182" y="79"/>
                </a:cubicBezTo>
                <a:cubicBezTo>
                  <a:pt x="182" y="79"/>
                  <a:pt x="183" y="79"/>
                  <a:pt x="184" y="79"/>
                </a:cubicBezTo>
                <a:cubicBezTo>
                  <a:pt x="184" y="79"/>
                  <a:pt x="184" y="79"/>
                  <a:pt x="185" y="79"/>
                </a:cubicBezTo>
                <a:cubicBezTo>
                  <a:pt x="185" y="79"/>
                  <a:pt x="186" y="78"/>
                  <a:pt x="187" y="77"/>
                </a:cubicBezTo>
                <a:cubicBezTo>
                  <a:pt x="187" y="77"/>
                  <a:pt x="188" y="76"/>
                  <a:pt x="189" y="76"/>
                </a:cubicBezTo>
                <a:cubicBezTo>
                  <a:pt x="189" y="76"/>
                  <a:pt x="189" y="76"/>
                  <a:pt x="189" y="76"/>
                </a:cubicBezTo>
                <a:cubicBezTo>
                  <a:pt x="189" y="76"/>
                  <a:pt x="188" y="75"/>
                  <a:pt x="188" y="74"/>
                </a:cubicBezTo>
                <a:cubicBezTo>
                  <a:pt x="187" y="73"/>
                  <a:pt x="187" y="73"/>
                  <a:pt x="187" y="73"/>
                </a:cubicBezTo>
                <a:cubicBezTo>
                  <a:pt x="186" y="73"/>
                  <a:pt x="186" y="73"/>
                  <a:pt x="186" y="73"/>
                </a:cubicBezTo>
                <a:cubicBezTo>
                  <a:pt x="186" y="72"/>
                  <a:pt x="186" y="72"/>
                  <a:pt x="186" y="72"/>
                </a:cubicBezTo>
                <a:cubicBezTo>
                  <a:pt x="186" y="72"/>
                  <a:pt x="187" y="71"/>
                  <a:pt x="187" y="71"/>
                </a:cubicBezTo>
                <a:cubicBezTo>
                  <a:pt x="187" y="70"/>
                  <a:pt x="187" y="70"/>
                  <a:pt x="187" y="70"/>
                </a:cubicBezTo>
                <a:cubicBezTo>
                  <a:pt x="187" y="70"/>
                  <a:pt x="186" y="70"/>
                  <a:pt x="186" y="70"/>
                </a:cubicBezTo>
                <a:cubicBezTo>
                  <a:pt x="186" y="70"/>
                  <a:pt x="185" y="70"/>
                  <a:pt x="185" y="70"/>
                </a:cubicBezTo>
                <a:cubicBezTo>
                  <a:pt x="185" y="69"/>
                  <a:pt x="184" y="69"/>
                  <a:pt x="184" y="69"/>
                </a:cubicBezTo>
                <a:cubicBezTo>
                  <a:pt x="180" y="69"/>
                  <a:pt x="180" y="69"/>
                  <a:pt x="180" y="69"/>
                </a:cubicBezTo>
                <a:cubicBezTo>
                  <a:pt x="183" y="68"/>
                  <a:pt x="183" y="68"/>
                  <a:pt x="183" y="68"/>
                </a:cubicBezTo>
                <a:cubicBezTo>
                  <a:pt x="184" y="68"/>
                  <a:pt x="185" y="68"/>
                  <a:pt x="186" y="68"/>
                </a:cubicBezTo>
                <a:cubicBezTo>
                  <a:pt x="187" y="67"/>
                  <a:pt x="189" y="67"/>
                  <a:pt x="189" y="66"/>
                </a:cubicBezTo>
                <a:cubicBezTo>
                  <a:pt x="189" y="65"/>
                  <a:pt x="189" y="65"/>
                  <a:pt x="189" y="65"/>
                </a:cubicBezTo>
                <a:cubicBezTo>
                  <a:pt x="188" y="65"/>
                  <a:pt x="188" y="64"/>
                  <a:pt x="186" y="64"/>
                </a:cubicBezTo>
                <a:cubicBezTo>
                  <a:pt x="186" y="64"/>
                  <a:pt x="185" y="65"/>
                  <a:pt x="184" y="65"/>
                </a:cubicBezTo>
                <a:cubicBezTo>
                  <a:pt x="184" y="65"/>
                  <a:pt x="184" y="65"/>
                  <a:pt x="184" y="65"/>
                </a:cubicBezTo>
                <a:cubicBezTo>
                  <a:pt x="182" y="65"/>
                  <a:pt x="179" y="67"/>
                  <a:pt x="177" y="68"/>
                </a:cubicBezTo>
                <a:cubicBezTo>
                  <a:pt x="177" y="69"/>
                  <a:pt x="176" y="70"/>
                  <a:pt x="175" y="70"/>
                </a:cubicBezTo>
                <a:cubicBezTo>
                  <a:pt x="174" y="72"/>
                  <a:pt x="173" y="73"/>
                  <a:pt x="172" y="74"/>
                </a:cubicBezTo>
                <a:cubicBezTo>
                  <a:pt x="169" y="75"/>
                  <a:pt x="169" y="75"/>
                  <a:pt x="169" y="75"/>
                </a:cubicBezTo>
                <a:cubicBezTo>
                  <a:pt x="171" y="73"/>
                  <a:pt x="171" y="73"/>
                  <a:pt x="171" y="73"/>
                </a:cubicBezTo>
                <a:cubicBezTo>
                  <a:pt x="173" y="70"/>
                  <a:pt x="175" y="68"/>
                  <a:pt x="176" y="66"/>
                </a:cubicBezTo>
                <a:cubicBezTo>
                  <a:pt x="177" y="65"/>
                  <a:pt x="178" y="64"/>
                  <a:pt x="179" y="63"/>
                </a:cubicBezTo>
                <a:cubicBezTo>
                  <a:pt x="179" y="63"/>
                  <a:pt x="180" y="63"/>
                  <a:pt x="180" y="63"/>
                </a:cubicBezTo>
                <a:cubicBezTo>
                  <a:pt x="181" y="63"/>
                  <a:pt x="181" y="63"/>
                  <a:pt x="181" y="63"/>
                </a:cubicBezTo>
                <a:cubicBezTo>
                  <a:pt x="181" y="62"/>
                  <a:pt x="181" y="62"/>
                  <a:pt x="181" y="62"/>
                </a:cubicBezTo>
                <a:cubicBezTo>
                  <a:pt x="182" y="61"/>
                  <a:pt x="182" y="61"/>
                  <a:pt x="182" y="60"/>
                </a:cubicBezTo>
                <a:cubicBezTo>
                  <a:pt x="184" y="59"/>
                  <a:pt x="186" y="59"/>
                  <a:pt x="187" y="59"/>
                </a:cubicBezTo>
                <a:cubicBezTo>
                  <a:pt x="188" y="59"/>
                  <a:pt x="189" y="59"/>
                  <a:pt x="190" y="59"/>
                </a:cubicBezTo>
                <a:cubicBezTo>
                  <a:pt x="192" y="59"/>
                  <a:pt x="193" y="59"/>
                  <a:pt x="195" y="59"/>
                </a:cubicBezTo>
                <a:cubicBezTo>
                  <a:pt x="196" y="59"/>
                  <a:pt x="198" y="59"/>
                  <a:pt x="200" y="58"/>
                </a:cubicBezTo>
                <a:cubicBezTo>
                  <a:pt x="201" y="58"/>
                  <a:pt x="201" y="58"/>
                  <a:pt x="201" y="58"/>
                </a:cubicBezTo>
                <a:cubicBezTo>
                  <a:pt x="201" y="58"/>
                  <a:pt x="201" y="58"/>
                  <a:pt x="201" y="58"/>
                </a:cubicBezTo>
                <a:cubicBezTo>
                  <a:pt x="201" y="58"/>
                  <a:pt x="202" y="57"/>
                  <a:pt x="203" y="57"/>
                </a:cubicBezTo>
                <a:cubicBezTo>
                  <a:pt x="204" y="55"/>
                  <a:pt x="205" y="55"/>
                  <a:pt x="205" y="54"/>
                </a:cubicBezTo>
                <a:cubicBezTo>
                  <a:pt x="208" y="54"/>
                  <a:pt x="211" y="53"/>
                  <a:pt x="212" y="52"/>
                </a:cubicBezTo>
                <a:cubicBezTo>
                  <a:pt x="212" y="52"/>
                  <a:pt x="211" y="51"/>
                  <a:pt x="211" y="51"/>
                </a:cubicBezTo>
                <a:cubicBezTo>
                  <a:pt x="209" y="50"/>
                  <a:pt x="209" y="50"/>
                  <a:pt x="209" y="50"/>
                </a:cubicBezTo>
                <a:cubicBezTo>
                  <a:pt x="210" y="50"/>
                  <a:pt x="210" y="50"/>
                  <a:pt x="210" y="50"/>
                </a:cubicBezTo>
                <a:cubicBezTo>
                  <a:pt x="210" y="50"/>
                  <a:pt x="210" y="50"/>
                  <a:pt x="210" y="50"/>
                </a:cubicBezTo>
                <a:cubicBezTo>
                  <a:pt x="211" y="49"/>
                  <a:pt x="211" y="49"/>
                  <a:pt x="211" y="49"/>
                </a:cubicBezTo>
                <a:cubicBezTo>
                  <a:pt x="211" y="49"/>
                  <a:pt x="211" y="49"/>
                  <a:pt x="211" y="49"/>
                </a:cubicBezTo>
                <a:cubicBezTo>
                  <a:pt x="211" y="48"/>
                  <a:pt x="211" y="48"/>
                  <a:pt x="210" y="48"/>
                </a:cubicBezTo>
                <a:cubicBezTo>
                  <a:pt x="211" y="46"/>
                  <a:pt x="211" y="46"/>
                  <a:pt x="211" y="46"/>
                </a:cubicBezTo>
                <a:cubicBezTo>
                  <a:pt x="211" y="46"/>
                  <a:pt x="211" y="46"/>
                  <a:pt x="211" y="46"/>
                </a:cubicBezTo>
                <a:cubicBezTo>
                  <a:pt x="211" y="46"/>
                  <a:pt x="211" y="46"/>
                  <a:pt x="211" y="46"/>
                </a:cubicBezTo>
                <a:cubicBezTo>
                  <a:pt x="211" y="46"/>
                  <a:pt x="211" y="46"/>
                  <a:pt x="211" y="46"/>
                </a:cubicBezTo>
                <a:cubicBezTo>
                  <a:pt x="211" y="46"/>
                  <a:pt x="211" y="46"/>
                  <a:pt x="211" y="46"/>
                </a:cubicBezTo>
                <a:cubicBezTo>
                  <a:pt x="210" y="45"/>
                  <a:pt x="210" y="45"/>
                  <a:pt x="209" y="45"/>
                </a:cubicBezTo>
                <a:cubicBezTo>
                  <a:pt x="209" y="45"/>
                  <a:pt x="209" y="45"/>
                  <a:pt x="209" y="46"/>
                </a:cubicBezTo>
                <a:cubicBezTo>
                  <a:pt x="207" y="46"/>
                  <a:pt x="207" y="46"/>
                  <a:pt x="207" y="46"/>
                </a:cubicBezTo>
                <a:cubicBezTo>
                  <a:pt x="207" y="44"/>
                  <a:pt x="207" y="44"/>
                  <a:pt x="207" y="44"/>
                </a:cubicBezTo>
                <a:cubicBezTo>
                  <a:pt x="207" y="44"/>
                  <a:pt x="207" y="44"/>
                  <a:pt x="207" y="44"/>
                </a:cubicBezTo>
                <a:cubicBezTo>
                  <a:pt x="204" y="44"/>
                  <a:pt x="203" y="45"/>
                  <a:pt x="201" y="47"/>
                </a:cubicBezTo>
                <a:cubicBezTo>
                  <a:pt x="199" y="48"/>
                  <a:pt x="199" y="48"/>
                  <a:pt x="199" y="48"/>
                </a:cubicBezTo>
                <a:cubicBezTo>
                  <a:pt x="199" y="47"/>
                  <a:pt x="199" y="47"/>
                  <a:pt x="199" y="47"/>
                </a:cubicBezTo>
                <a:cubicBezTo>
                  <a:pt x="199" y="46"/>
                  <a:pt x="199" y="46"/>
                  <a:pt x="199" y="46"/>
                </a:cubicBezTo>
                <a:cubicBezTo>
                  <a:pt x="199" y="46"/>
                  <a:pt x="199" y="45"/>
                  <a:pt x="198" y="45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8" y="44"/>
                  <a:pt x="198" y="44"/>
                  <a:pt x="198" y="44"/>
                </a:cubicBezTo>
                <a:cubicBezTo>
                  <a:pt x="198" y="44"/>
                  <a:pt x="198" y="44"/>
                  <a:pt x="198" y="44"/>
                </a:cubicBezTo>
                <a:cubicBezTo>
                  <a:pt x="198" y="44"/>
                  <a:pt x="198" y="44"/>
                  <a:pt x="198" y="44"/>
                </a:cubicBezTo>
                <a:cubicBezTo>
                  <a:pt x="198" y="44"/>
                  <a:pt x="198" y="44"/>
                  <a:pt x="198" y="44"/>
                </a:cubicBezTo>
                <a:cubicBezTo>
                  <a:pt x="198" y="44"/>
                  <a:pt x="198" y="44"/>
                  <a:pt x="199" y="44"/>
                </a:cubicBezTo>
                <a:cubicBezTo>
                  <a:pt x="202" y="42"/>
                  <a:pt x="202" y="42"/>
                  <a:pt x="202" y="42"/>
                </a:cubicBezTo>
                <a:cubicBezTo>
                  <a:pt x="204" y="42"/>
                  <a:pt x="205" y="41"/>
                  <a:pt x="207" y="41"/>
                </a:cubicBezTo>
                <a:cubicBezTo>
                  <a:pt x="206" y="40"/>
                  <a:pt x="206" y="40"/>
                  <a:pt x="206" y="40"/>
                </a:cubicBezTo>
                <a:cubicBezTo>
                  <a:pt x="206" y="40"/>
                  <a:pt x="205" y="40"/>
                  <a:pt x="205" y="40"/>
                </a:cubicBezTo>
                <a:cubicBezTo>
                  <a:pt x="204" y="40"/>
                  <a:pt x="203" y="40"/>
                  <a:pt x="203" y="39"/>
                </a:cubicBezTo>
                <a:cubicBezTo>
                  <a:pt x="203" y="39"/>
                  <a:pt x="202" y="39"/>
                  <a:pt x="202" y="40"/>
                </a:cubicBezTo>
                <a:cubicBezTo>
                  <a:pt x="202" y="40"/>
                  <a:pt x="202" y="40"/>
                  <a:pt x="202" y="40"/>
                </a:cubicBezTo>
                <a:cubicBezTo>
                  <a:pt x="201" y="39"/>
                  <a:pt x="201" y="39"/>
                  <a:pt x="201" y="39"/>
                </a:cubicBezTo>
                <a:cubicBezTo>
                  <a:pt x="201" y="39"/>
                  <a:pt x="201" y="39"/>
                  <a:pt x="201" y="39"/>
                </a:cubicBezTo>
                <a:cubicBezTo>
                  <a:pt x="201" y="38"/>
                  <a:pt x="201" y="38"/>
                  <a:pt x="201" y="38"/>
                </a:cubicBezTo>
                <a:cubicBezTo>
                  <a:pt x="201" y="38"/>
                  <a:pt x="200" y="38"/>
                  <a:pt x="200" y="38"/>
                </a:cubicBezTo>
                <a:cubicBezTo>
                  <a:pt x="197" y="39"/>
                  <a:pt x="197" y="39"/>
                  <a:pt x="197" y="39"/>
                </a:cubicBezTo>
                <a:cubicBezTo>
                  <a:pt x="199" y="37"/>
                  <a:pt x="199" y="37"/>
                  <a:pt x="199" y="37"/>
                </a:cubicBezTo>
                <a:cubicBezTo>
                  <a:pt x="199" y="37"/>
                  <a:pt x="200" y="36"/>
                  <a:pt x="199" y="36"/>
                </a:cubicBezTo>
                <a:cubicBezTo>
                  <a:pt x="199" y="36"/>
                  <a:pt x="199" y="36"/>
                  <a:pt x="199" y="36"/>
                </a:cubicBezTo>
                <a:cubicBezTo>
                  <a:pt x="197" y="35"/>
                  <a:pt x="197" y="35"/>
                  <a:pt x="197" y="34"/>
                </a:cubicBezTo>
                <a:cubicBezTo>
                  <a:pt x="197" y="34"/>
                  <a:pt x="197" y="34"/>
                  <a:pt x="196" y="34"/>
                </a:cubicBezTo>
                <a:cubicBezTo>
                  <a:pt x="196" y="34"/>
                  <a:pt x="196" y="34"/>
                  <a:pt x="196" y="34"/>
                </a:cubicBezTo>
                <a:cubicBezTo>
                  <a:pt x="195" y="34"/>
                  <a:pt x="195" y="34"/>
                  <a:pt x="195" y="34"/>
                </a:cubicBezTo>
                <a:cubicBezTo>
                  <a:pt x="195" y="32"/>
                  <a:pt x="195" y="32"/>
                  <a:pt x="195" y="32"/>
                </a:cubicBezTo>
                <a:cubicBezTo>
                  <a:pt x="194" y="32"/>
                  <a:pt x="194" y="32"/>
                  <a:pt x="193" y="32"/>
                </a:cubicBezTo>
                <a:cubicBezTo>
                  <a:pt x="193" y="30"/>
                  <a:pt x="193" y="30"/>
                  <a:pt x="193" y="30"/>
                </a:cubicBezTo>
                <a:cubicBezTo>
                  <a:pt x="193" y="30"/>
                  <a:pt x="194" y="30"/>
                  <a:pt x="194" y="30"/>
                </a:cubicBezTo>
                <a:cubicBezTo>
                  <a:pt x="194" y="30"/>
                  <a:pt x="194" y="30"/>
                  <a:pt x="195" y="30"/>
                </a:cubicBezTo>
                <a:cubicBezTo>
                  <a:pt x="195" y="30"/>
                  <a:pt x="195" y="30"/>
                  <a:pt x="195" y="30"/>
                </a:cubicBezTo>
                <a:cubicBezTo>
                  <a:pt x="195" y="30"/>
                  <a:pt x="195" y="30"/>
                  <a:pt x="196" y="30"/>
                </a:cubicBezTo>
                <a:cubicBezTo>
                  <a:pt x="196" y="30"/>
                  <a:pt x="196" y="30"/>
                  <a:pt x="196" y="30"/>
                </a:cubicBezTo>
                <a:cubicBezTo>
                  <a:pt x="196" y="29"/>
                  <a:pt x="196" y="29"/>
                  <a:pt x="196" y="28"/>
                </a:cubicBezTo>
                <a:cubicBezTo>
                  <a:pt x="195" y="28"/>
                  <a:pt x="195" y="28"/>
                  <a:pt x="195" y="28"/>
                </a:cubicBezTo>
                <a:cubicBezTo>
                  <a:pt x="195" y="28"/>
                  <a:pt x="195" y="28"/>
                  <a:pt x="194" y="28"/>
                </a:cubicBezTo>
                <a:cubicBezTo>
                  <a:pt x="194" y="27"/>
                  <a:pt x="194" y="27"/>
                  <a:pt x="194" y="27"/>
                </a:cubicBezTo>
                <a:cubicBezTo>
                  <a:pt x="194" y="27"/>
                  <a:pt x="194" y="27"/>
                  <a:pt x="194" y="27"/>
                </a:cubicBezTo>
                <a:cubicBezTo>
                  <a:pt x="194" y="27"/>
                  <a:pt x="195" y="26"/>
                  <a:pt x="195" y="26"/>
                </a:cubicBezTo>
                <a:cubicBezTo>
                  <a:pt x="195" y="26"/>
                  <a:pt x="195" y="26"/>
                  <a:pt x="195" y="26"/>
                </a:cubicBezTo>
                <a:cubicBezTo>
                  <a:pt x="195" y="26"/>
                  <a:pt x="194" y="26"/>
                  <a:pt x="194" y="26"/>
                </a:cubicBezTo>
                <a:cubicBezTo>
                  <a:pt x="194" y="26"/>
                  <a:pt x="194" y="26"/>
                  <a:pt x="194" y="26"/>
                </a:cubicBezTo>
                <a:cubicBezTo>
                  <a:pt x="192" y="26"/>
                  <a:pt x="192" y="26"/>
                  <a:pt x="192" y="26"/>
                </a:cubicBezTo>
                <a:cubicBezTo>
                  <a:pt x="193" y="25"/>
                  <a:pt x="193" y="25"/>
                  <a:pt x="193" y="25"/>
                </a:cubicBezTo>
                <a:cubicBezTo>
                  <a:pt x="193" y="25"/>
                  <a:pt x="194" y="24"/>
                  <a:pt x="194" y="24"/>
                </a:cubicBezTo>
                <a:cubicBezTo>
                  <a:pt x="193" y="24"/>
                  <a:pt x="193" y="25"/>
                  <a:pt x="193" y="25"/>
                </a:cubicBezTo>
                <a:cubicBezTo>
                  <a:pt x="192" y="24"/>
                  <a:pt x="192" y="24"/>
                  <a:pt x="192" y="24"/>
                </a:cubicBezTo>
                <a:cubicBezTo>
                  <a:pt x="192" y="23"/>
                  <a:pt x="192" y="23"/>
                  <a:pt x="193" y="23"/>
                </a:cubicBezTo>
                <a:cubicBezTo>
                  <a:pt x="192" y="23"/>
                  <a:pt x="192" y="23"/>
                  <a:pt x="191" y="23"/>
                </a:cubicBezTo>
                <a:cubicBezTo>
                  <a:pt x="188" y="22"/>
                  <a:pt x="188" y="22"/>
                  <a:pt x="188" y="22"/>
                </a:cubicBezTo>
                <a:cubicBezTo>
                  <a:pt x="191" y="21"/>
                  <a:pt x="191" y="21"/>
                  <a:pt x="191" y="21"/>
                </a:cubicBezTo>
                <a:cubicBezTo>
                  <a:pt x="191" y="21"/>
                  <a:pt x="192" y="21"/>
                  <a:pt x="192" y="21"/>
                </a:cubicBezTo>
                <a:cubicBezTo>
                  <a:pt x="192" y="21"/>
                  <a:pt x="191" y="20"/>
                  <a:pt x="191" y="20"/>
                </a:cubicBezTo>
                <a:cubicBezTo>
                  <a:pt x="191" y="20"/>
                  <a:pt x="190" y="20"/>
                  <a:pt x="190" y="20"/>
                </a:cubicBezTo>
                <a:cubicBezTo>
                  <a:pt x="186" y="21"/>
                  <a:pt x="186" y="21"/>
                  <a:pt x="186" y="21"/>
                </a:cubicBezTo>
                <a:cubicBezTo>
                  <a:pt x="186" y="21"/>
                  <a:pt x="186" y="21"/>
                  <a:pt x="186" y="21"/>
                </a:cubicBezTo>
                <a:cubicBezTo>
                  <a:pt x="186" y="22"/>
                  <a:pt x="186" y="22"/>
                  <a:pt x="185" y="23"/>
                </a:cubicBezTo>
                <a:cubicBezTo>
                  <a:pt x="183" y="25"/>
                  <a:pt x="183" y="25"/>
                  <a:pt x="183" y="25"/>
                </a:cubicBezTo>
                <a:cubicBezTo>
                  <a:pt x="184" y="22"/>
                  <a:pt x="184" y="22"/>
                  <a:pt x="184" y="22"/>
                </a:cubicBezTo>
                <a:cubicBezTo>
                  <a:pt x="184" y="22"/>
                  <a:pt x="184" y="21"/>
                  <a:pt x="184" y="21"/>
                </a:cubicBezTo>
                <a:cubicBezTo>
                  <a:pt x="183" y="23"/>
                  <a:pt x="182" y="23"/>
                  <a:pt x="181" y="24"/>
                </a:cubicBezTo>
                <a:cubicBezTo>
                  <a:pt x="181" y="24"/>
                  <a:pt x="181" y="24"/>
                  <a:pt x="181" y="24"/>
                </a:cubicBezTo>
                <a:cubicBezTo>
                  <a:pt x="180" y="25"/>
                  <a:pt x="180" y="25"/>
                  <a:pt x="180" y="25"/>
                </a:cubicBezTo>
                <a:cubicBezTo>
                  <a:pt x="180" y="24"/>
                  <a:pt x="180" y="24"/>
                  <a:pt x="180" y="24"/>
                </a:cubicBezTo>
                <a:cubicBezTo>
                  <a:pt x="180" y="24"/>
                  <a:pt x="179" y="24"/>
                  <a:pt x="179" y="24"/>
                </a:cubicBezTo>
                <a:cubicBezTo>
                  <a:pt x="179" y="24"/>
                  <a:pt x="179" y="24"/>
                  <a:pt x="178" y="25"/>
                </a:cubicBezTo>
                <a:cubicBezTo>
                  <a:pt x="178" y="25"/>
                  <a:pt x="178" y="25"/>
                  <a:pt x="178" y="25"/>
                </a:cubicBezTo>
                <a:cubicBezTo>
                  <a:pt x="178" y="25"/>
                  <a:pt x="178" y="25"/>
                  <a:pt x="178" y="25"/>
                </a:cubicBezTo>
                <a:cubicBezTo>
                  <a:pt x="178" y="25"/>
                  <a:pt x="177" y="25"/>
                  <a:pt x="177" y="25"/>
                </a:cubicBezTo>
                <a:cubicBezTo>
                  <a:pt x="177" y="23"/>
                  <a:pt x="177" y="23"/>
                  <a:pt x="177" y="23"/>
                </a:cubicBezTo>
                <a:cubicBezTo>
                  <a:pt x="177" y="24"/>
                  <a:pt x="178" y="24"/>
                  <a:pt x="178" y="23"/>
                </a:cubicBezTo>
                <a:cubicBezTo>
                  <a:pt x="178" y="23"/>
                  <a:pt x="178" y="22"/>
                  <a:pt x="178" y="21"/>
                </a:cubicBezTo>
                <a:cubicBezTo>
                  <a:pt x="178" y="21"/>
                  <a:pt x="178" y="21"/>
                  <a:pt x="178" y="21"/>
                </a:cubicBezTo>
                <a:cubicBezTo>
                  <a:pt x="178" y="21"/>
                  <a:pt x="178" y="21"/>
                  <a:pt x="178" y="21"/>
                </a:cubicBezTo>
                <a:cubicBezTo>
                  <a:pt x="177" y="21"/>
                  <a:pt x="175" y="21"/>
                  <a:pt x="174" y="21"/>
                </a:cubicBezTo>
                <a:cubicBezTo>
                  <a:pt x="174" y="22"/>
                  <a:pt x="173" y="22"/>
                  <a:pt x="173" y="22"/>
                </a:cubicBezTo>
                <a:cubicBezTo>
                  <a:pt x="171" y="22"/>
                  <a:pt x="171" y="22"/>
                  <a:pt x="171" y="22"/>
                </a:cubicBezTo>
                <a:cubicBezTo>
                  <a:pt x="173" y="20"/>
                  <a:pt x="173" y="20"/>
                  <a:pt x="173" y="20"/>
                </a:cubicBezTo>
                <a:cubicBezTo>
                  <a:pt x="173" y="20"/>
                  <a:pt x="173" y="20"/>
                  <a:pt x="173" y="20"/>
                </a:cubicBezTo>
                <a:cubicBezTo>
                  <a:pt x="173" y="20"/>
                  <a:pt x="173" y="20"/>
                  <a:pt x="173" y="19"/>
                </a:cubicBezTo>
                <a:cubicBezTo>
                  <a:pt x="174" y="19"/>
                  <a:pt x="174" y="19"/>
                  <a:pt x="174" y="19"/>
                </a:cubicBezTo>
                <a:cubicBezTo>
                  <a:pt x="174" y="19"/>
                  <a:pt x="174" y="19"/>
                  <a:pt x="174" y="19"/>
                </a:cubicBezTo>
                <a:cubicBezTo>
                  <a:pt x="175" y="19"/>
                  <a:pt x="175" y="19"/>
                  <a:pt x="175" y="19"/>
                </a:cubicBezTo>
                <a:cubicBezTo>
                  <a:pt x="175" y="19"/>
                  <a:pt x="175" y="19"/>
                  <a:pt x="175" y="19"/>
                </a:cubicBezTo>
                <a:cubicBezTo>
                  <a:pt x="175" y="19"/>
                  <a:pt x="175" y="19"/>
                  <a:pt x="175" y="19"/>
                </a:cubicBezTo>
                <a:cubicBezTo>
                  <a:pt x="175" y="19"/>
                  <a:pt x="175" y="19"/>
                  <a:pt x="175" y="18"/>
                </a:cubicBezTo>
                <a:cubicBezTo>
                  <a:pt x="174" y="18"/>
                  <a:pt x="174" y="18"/>
                  <a:pt x="174" y="18"/>
                </a:cubicBezTo>
                <a:cubicBezTo>
                  <a:pt x="175" y="17"/>
                  <a:pt x="175" y="17"/>
                  <a:pt x="175" y="17"/>
                </a:cubicBezTo>
                <a:cubicBezTo>
                  <a:pt x="175" y="17"/>
                  <a:pt x="175" y="16"/>
                  <a:pt x="175" y="16"/>
                </a:cubicBezTo>
                <a:cubicBezTo>
                  <a:pt x="175" y="15"/>
                  <a:pt x="173" y="15"/>
                  <a:pt x="171" y="15"/>
                </a:cubicBezTo>
                <a:cubicBezTo>
                  <a:pt x="171" y="15"/>
                  <a:pt x="171" y="15"/>
                  <a:pt x="171" y="15"/>
                </a:cubicBezTo>
                <a:cubicBezTo>
                  <a:pt x="164" y="13"/>
                  <a:pt x="164" y="13"/>
                  <a:pt x="164" y="13"/>
                </a:cubicBezTo>
                <a:cubicBezTo>
                  <a:pt x="171" y="13"/>
                  <a:pt x="171" y="13"/>
                  <a:pt x="171" y="13"/>
                </a:cubicBezTo>
                <a:cubicBezTo>
                  <a:pt x="172" y="13"/>
                  <a:pt x="173" y="13"/>
                  <a:pt x="175" y="13"/>
                </a:cubicBezTo>
                <a:cubicBezTo>
                  <a:pt x="174" y="12"/>
                  <a:pt x="175" y="11"/>
                  <a:pt x="175" y="11"/>
                </a:cubicBezTo>
                <a:cubicBezTo>
                  <a:pt x="175" y="10"/>
                  <a:pt x="175" y="10"/>
                  <a:pt x="175" y="10"/>
                </a:cubicBezTo>
                <a:cubicBezTo>
                  <a:pt x="175" y="10"/>
                  <a:pt x="175" y="10"/>
                  <a:pt x="174" y="10"/>
                </a:cubicBezTo>
                <a:cubicBezTo>
                  <a:pt x="173" y="12"/>
                  <a:pt x="173" y="12"/>
                  <a:pt x="173" y="12"/>
                </a:cubicBezTo>
                <a:cubicBezTo>
                  <a:pt x="173" y="10"/>
                  <a:pt x="173" y="10"/>
                  <a:pt x="173" y="10"/>
                </a:cubicBezTo>
                <a:cubicBezTo>
                  <a:pt x="173" y="9"/>
                  <a:pt x="172" y="9"/>
                  <a:pt x="171" y="9"/>
                </a:cubicBezTo>
                <a:cubicBezTo>
                  <a:pt x="170" y="8"/>
                  <a:pt x="169" y="8"/>
                  <a:pt x="168" y="7"/>
                </a:cubicBezTo>
                <a:cubicBezTo>
                  <a:pt x="168" y="7"/>
                  <a:pt x="168" y="7"/>
                  <a:pt x="168" y="6"/>
                </a:cubicBezTo>
                <a:cubicBezTo>
                  <a:pt x="168" y="6"/>
                  <a:pt x="168" y="6"/>
                  <a:pt x="168" y="6"/>
                </a:cubicBezTo>
                <a:cubicBezTo>
                  <a:pt x="167" y="7"/>
                  <a:pt x="167" y="7"/>
                  <a:pt x="167" y="7"/>
                </a:cubicBezTo>
                <a:cubicBezTo>
                  <a:pt x="167" y="6"/>
                  <a:pt x="167" y="6"/>
                  <a:pt x="167" y="6"/>
                </a:cubicBezTo>
                <a:cubicBezTo>
                  <a:pt x="168" y="5"/>
                  <a:pt x="168" y="5"/>
                  <a:pt x="168" y="5"/>
                </a:cubicBezTo>
                <a:cubicBezTo>
                  <a:pt x="168" y="5"/>
                  <a:pt x="168" y="5"/>
                  <a:pt x="168" y="5"/>
                </a:cubicBezTo>
                <a:cubicBezTo>
                  <a:pt x="167" y="5"/>
                  <a:pt x="167" y="5"/>
                  <a:pt x="167" y="5"/>
                </a:cubicBezTo>
                <a:cubicBezTo>
                  <a:pt x="164" y="8"/>
                  <a:pt x="164" y="8"/>
                  <a:pt x="164" y="8"/>
                </a:cubicBezTo>
                <a:cubicBezTo>
                  <a:pt x="166" y="4"/>
                  <a:pt x="166" y="4"/>
                  <a:pt x="166" y="4"/>
                </a:cubicBezTo>
                <a:cubicBezTo>
                  <a:pt x="166" y="3"/>
                  <a:pt x="166" y="3"/>
                  <a:pt x="166" y="2"/>
                </a:cubicBezTo>
                <a:cubicBezTo>
                  <a:pt x="166" y="2"/>
                  <a:pt x="165" y="1"/>
                  <a:pt x="164" y="1"/>
                </a:cubicBezTo>
                <a:cubicBezTo>
                  <a:pt x="164" y="1"/>
                  <a:pt x="164" y="1"/>
                  <a:pt x="164" y="1"/>
                </a:cubicBezTo>
                <a:cubicBezTo>
                  <a:pt x="163" y="1"/>
                  <a:pt x="163" y="1"/>
                  <a:pt x="162" y="2"/>
                </a:cubicBezTo>
                <a:cubicBezTo>
                  <a:pt x="161" y="2"/>
                  <a:pt x="160" y="3"/>
                  <a:pt x="159" y="2"/>
                </a:cubicBezTo>
                <a:cubicBezTo>
                  <a:pt x="158" y="2"/>
                  <a:pt x="158" y="2"/>
                  <a:pt x="157" y="2"/>
                </a:cubicBezTo>
                <a:cubicBezTo>
                  <a:pt x="156" y="1"/>
                  <a:pt x="154" y="0"/>
                  <a:pt x="154" y="1"/>
                </a:cubicBezTo>
                <a:cubicBezTo>
                  <a:pt x="153" y="2"/>
                  <a:pt x="153" y="3"/>
                  <a:pt x="153" y="4"/>
                </a:cubicBezTo>
                <a:cubicBezTo>
                  <a:pt x="153" y="4"/>
                  <a:pt x="153" y="4"/>
                  <a:pt x="154" y="4"/>
                </a:cubicBezTo>
                <a:cubicBezTo>
                  <a:pt x="155" y="4"/>
                  <a:pt x="155" y="4"/>
                  <a:pt x="155" y="4"/>
                </a:cubicBezTo>
                <a:cubicBezTo>
                  <a:pt x="155" y="5"/>
                  <a:pt x="155" y="5"/>
                  <a:pt x="155" y="5"/>
                </a:cubicBezTo>
                <a:cubicBezTo>
                  <a:pt x="154" y="6"/>
                  <a:pt x="154" y="8"/>
                  <a:pt x="153" y="9"/>
                </a:cubicBezTo>
                <a:cubicBezTo>
                  <a:pt x="153" y="9"/>
                  <a:pt x="153" y="9"/>
                  <a:pt x="153" y="9"/>
                </a:cubicBezTo>
                <a:cubicBezTo>
                  <a:pt x="154" y="9"/>
                  <a:pt x="154" y="10"/>
                  <a:pt x="154" y="10"/>
                </a:cubicBezTo>
                <a:cubicBezTo>
                  <a:pt x="158" y="10"/>
                  <a:pt x="158" y="10"/>
                  <a:pt x="158" y="10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4" y="11"/>
                  <a:pt x="154" y="11"/>
                  <a:pt x="154" y="11"/>
                </a:cubicBezTo>
                <a:cubicBezTo>
                  <a:pt x="154" y="11"/>
                  <a:pt x="154" y="12"/>
                  <a:pt x="154" y="12"/>
                </a:cubicBezTo>
                <a:cubicBezTo>
                  <a:pt x="154" y="13"/>
                  <a:pt x="155" y="13"/>
                  <a:pt x="155" y="14"/>
                </a:cubicBezTo>
                <a:cubicBezTo>
                  <a:pt x="156" y="14"/>
                  <a:pt x="156" y="14"/>
                  <a:pt x="156" y="14"/>
                </a:cubicBezTo>
                <a:cubicBezTo>
                  <a:pt x="156" y="15"/>
                  <a:pt x="156" y="15"/>
                  <a:pt x="156" y="15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5" y="15"/>
                  <a:pt x="155" y="16"/>
                  <a:pt x="155" y="16"/>
                </a:cubicBezTo>
                <a:cubicBezTo>
                  <a:pt x="156" y="16"/>
                  <a:pt x="156" y="16"/>
                  <a:pt x="156" y="16"/>
                </a:cubicBezTo>
                <a:cubicBezTo>
                  <a:pt x="155" y="17"/>
                  <a:pt x="155" y="17"/>
                  <a:pt x="155" y="17"/>
                </a:cubicBezTo>
                <a:cubicBezTo>
                  <a:pt x="155" y="17"/>
                  <a:pt x="155" y="17"/>
                  <a:pt x="155" y="17"/>
                </a:cubicBezTo>
                <a:cubicBezTo>
                  <a:pt x="155" y="17"/>
                  <a:pt x="155" y="17"/>
                  <a:pt x="154" y="17"/>
                </a:cubicBezTo>
                <a:cubicBezTo>
                  <a:pt x="155" y="18"/>
                  <a:pt x="153" y="19"/>
                  <a:pt x="152" y="19"/>
                </a:cubicBezTo>
                <a:cubicBezTo>
                  <a:pt x="152" y="19"/>
                  <a:pt x="152" y="19"/>
                  <a:pt x="151" y="20"/>
                </a:cubicBezTo>
                <a:cubicBezTo>
                  <a:pt x="151" y="20"/>
                  <a:pt x="152" y="20"/>
                  <a:pt x="154" y="22"/>
                </a:cubicBezTo>
                <a:cubicBezTo>
                  <a:pt x="154" y="22"/>
                  <a:pt x="154" y="22"/>
                  <a:pt x="154" y="22"/>
                </a:cubicBezTo>
                <a:cubicBezTo>
                  <a:pt x="156" y="24"/>
                  <a:pt x="156" y="27"/>
                  <a:pt x="157" y="31"/>
                </a:cubicBezTo>
                <a:cubicBezTo>
                  <a:pt x="157" y="30"/>
                  <a:pt x="157" y="30"/>
                  <a:pt x="157" y="30"/>
                </a:cubicBezTo>
                <a:cubicBezTo>
                  <a:pt x="158" y="31"/>
                  <a:pt x="158" y="31"/>
                  <a:pt x="158" y="31"/>
                </a:cubicBezTo>
                <a:cubicBezTo>
                  <a:pt x="158" y="31"/>
                  <a:pt x="158" y="32"/>
                  <a:pt x="158" y="33"/>
                </a:cubicBezTo>
                <a:cubicBezTo>
                  <a:pt x="159" y="34"/>
                  <a:pt x="159" y="34"/>
                  <a:pt x="159" y="34"/>
                </a:cubicBezTo>
                <a:cubicBezTo>
                  <a:pt x="158" y="34"/>
                  <a:pt x="158" y="34"/>
                  <a:pt x="158" y="34"/>
                </a:cubicBezTo>
                <a:cubicBezTo>
                  <a:pt x="158" y="34"/>
                  <a:pt x="158" y="34"/>
                  <a:pt x="158" y="34"/>
                </a:cubicBezTo>
                <a:cubicBezTo>
                  <a:pt x="157" y="34"/>
                  <a:pt x="157" y="34"/>
                  <a:pt x="156" y="34"/>
                </a:cubicBezTo>
                <a:cubicBezTo>
                  <a:pt x="156" y="36"/>
                  <a:pt x="156" y="36"/>
                  <a:pt x="156" y="36"/>
                </a:cubicBezTo>
                <a:cubicBezTo>
                  <a:pt x="156" y="35"/>
                  <a:pt x="156" y="35"/>
                  <a:pt x="156" y="35"/>
                </a:cubicBezTo>
                <a:cubicBezTo>
                  <a:pt x="156" y="35"/>
                  <a:pt x="155" y="36"/>
                  <a:pt x="155" y="36"/>
                </a:cubicBezTo>
                <a:cubicBezTo>
                  <a:pt x="155" y="37"/>
                  <a:pt x="155" y="37"/>
                  <a:pt x="154" y="37"/>
                </a:cubicBezTo>
                <a:cubicBezTo>
                  <a:pt x="154" y="39"/>
                  <a:pt x="152" y="40"/>
                  <a:pt x="151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1" y="43"/>
                  <a:pt x="151" y="46"/>
                  <a:pt x="151" y="46"/>
                </a:cubicBezTo>
                <a:cubicBezTo>
                  <a:pt x="151" y="46"/>
                  <a:pt x="151" y="47"/>
                  <a:pt x="151" y="47"/>
                </a:cubicBezTo>
                <a:cubicBezTo>
                  <a:pt x="151" y="49"/>
                  <a:pt x="152" y="50"/>
                  <a:pt x="153" y="51"/>
                </a:cubicBezTo>
                <a:cubicBezTo>
                  <a:pt x="153" y="51"/>
                  <a:pt x="153" y="51"/>
                  <a:pt x="153" y="51"/>
                </a:cubicBezTo>
                <a:cubicBezTo>
                  <a:pt x="153" y="52"/>
                  <a:pt x="153" y="52"/>
                  <a:pt x="153" y="52"/>
                </a:cubicBezTo>
                <a:cubicBezTo>
                  <a:pt x="153" y="52"/>
                  <a:pt x="153" y="52"/>
                  <a:pt x="153" y="52"/>
                </a:cubicBezTo>
                <a:cubicBezTo>
                  <a:pt x="153" y="52"/>
                  <a:pt x="153" y="52"/>
                  <a:pt x="153" y="52"/>
                </a:cubicBezTo>
                <a:cubicBezTo>
                  <a:pt x="152" y="52"/>
                  <a:pt x="152" y="52"/>
                  <a:pt x="151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54"/>
                  <a:pt x="152" y="55"/>
                  <a:pt x="151" y="56"/>
                </a:cubicBezTo>
                <a:cubicBezTo>
                  <a:pt x="151" y="56"/>
                  <a:pt x="151" y="56"/>
                  <a:pt x="151" y="56"/>
                </a:cubicBezTo>
                <a:cubicBezTo>
                  <a:pt x="150" y="56"/>
                  <a:pt x="150" y="56"/>
                  <a:pt x="150" y="56"/>
                </a:cubicBezTo>
                <a:cubicBezTo>
                  <a:pt x="150" y="55"/>
                  <a:pt x="149" y="55"/>
                  <a:pt x="149" y="55"/>
                </a:cubicBezTo>
                <a:cubicBezTo>
                  <a:pt x="149" y="55"/>
                  <a:pt x="149" y="56"/>
                  <a:pt x="149" y="56"/>
                </a:cubicBezTo>
                <a:cubicBezTo>
                  <a:pt x="150" y="58"/>
                  <a:pt x="150" y="58"/>
                  <a:pt x="150" y="58"/>
                </a:cubicBezTo>
                <a:cubicBezTo>
                  <a:pt x="148" y="57"/>
                  <a:pt x="148" y="57"/>
                  <a:pt x="148" y="57"/>
                </a:cubicBezTo>
                <a:cubicBezTo>
                  <a:pt x="147" y="56"/>
                  <a:pt x="146" y="56"/>
                  <a:pt x="146" y="56"/>
                </a:cubicBezTo>
                <a:cubicBezTo>
                  <a:pt x="146" y="56"/>
                  <a:pt x="145" y="57"/>
                  <a:pt x="145" y="57"/>
                </a:cubicBezTo>
                <a:cubicBezTo>
                  <a:pt x="144" y="56"/>
                  <a:pt x="144" y="56"/>
                  <a:pt x="144" y="56"/>
                </a:cubicBezTo>
                <a:cubicBezTo>
                  <a:pt x="144" y="56"/>
                  <a:pt x="145" y="55"/>
                  <a:pt x="145" y="55"/>
                </a:cubicBezTo>
                <a:cubicBezTo>
                  <a:pt x="145" y="55"/>
                  <a:pt x="145" y="54"/>
                  <a:pt x="145" y="54"/>
                </a:cubicBezTo>
                <a:cubicBezTo>
                  <a:pt x="145" y="53"/>
                  <a:pt x="143" y="53"/>
                  <a:pt x="142" y="53"/>
                </a:cubicBezTo>
                <a:cubicBezTo>
                  <a:pt x="136" y="53"/>
                  <a:pt x="136" y="53"/>
                  <a:pt x="136" y="53"/>
                </a:cubicBezTo>
                <a:cubicBezTo>
                  <a:pt x="142" y="51"/>
                  <a:pt x="142" y="51"/>
                  <a:pt x="142" y="51"/>
                </a:cubicBezTo>
                <a:cubicBezTo>
                  <a:pt x="142" y="51"/>
                  <a:pt x="142" y="51"/>
                  <a:pt x="143" y="51"/>
                </a:cubicBezTo>
                <a:cubicBezTo>
                  <a:pt x="143" y="51"/>
                  <a:pt x="143" y="51"/>
                  <a:pt x="143" y="51"/>
                </a:cubicBezTo>
                <a:cubicBezTo>
                  <a:pt x="140" y="47"/>
                  <a:pt x="140" y="44"/>
                  <a:pt x="141" y="40"/>
                </a:cubicBezTo>
                <a:cubicBezTo>
                  <a:pt x="141" y="39"/>
                  <a:pt x="141" y="39"/>
                  <a:pt x="140" y="39"/>
                </a:cubicBezTo>
                <a:cubicBezTo>
                  <a:pt x="140" y="39"/>
                  <a:pt x="140" y="39"/>
                  <a:pt x="139" y="39"/>
                </a:cubicBezTo>
                <a:cubicBezTo>
                  <a:pt x="139" y="39"/>
                  <a:pt x="138" y="39"/>
                  <a:pt x="137" y="39"/>
                </a:cubicBezTo>
                <a:cubicBezTo>
                  <a:pt x="137" y="39"/>
                  <a:pt x="136" y="39"/>
                  <a:pt x="136" y="38"/>
                </a:cubicBezTo>
                <a:cubicBezTo>
                  <a:pt x="135" y="38"/>
                  <a:pt x="135" y="38"/>
                  <a:pt x="135" y="38"/>
                </a:cubicBezTo>
                <a:cubicBezTo>
                  <a:pt x="134" y="38"/>
                  <a:pt x="134" y="38"/>
                  <a:pt x="133" y="40"/>
                </a:cubicBezTo>
                <a:cubicBezTo>
                  <a:pt x="132" y="40"/>
                  <a:pt x="132" y="40"/>
                  <a:pt x="132" y="40"/>
                </a:cubicBezTo>
                <a:cubicBezTo>
                  <a:pt x="132" y="38"/>
                  <a:pt x="132" y="38"/>
                  <a:pt x="132" y="37"/>
                </a:cubicBezTo>
                <a:cubicBezTo>
                  <a:pt x="132" y="37"/>
                  <a:pt x="131" y="36"/>
                  <a:pt x="130" y="36"/>
                </a:cubicBezTo>
                <a:cubicBezTo>
                  <a:pt x="128" y="35"/>
                  <a:pt x="127" y="35"/>
                  <a:pt x="127" y="34"/>
                </a:cubicBezTo>
                <a:cubicBezTo>
                  <a:pt x="126" y="33"/>
                  <a:pt x="126" y="33"/>
                  <a:pt x="125" y="32"/>
                </a:cubicBezTo>
                <a:cubicBezTo>
                  <a:pt x="123" y="31"/>
                  <a:pt x="121" y="30"/>
                  <a:pt x="119" y="29"/>
                </a:cubicBezTo>
                <a:cubicBezTo>
                  <a:pt x="118" y="29"/>
                  <a:pt x="117" y="29"/>
                  <a:pt x="115" y="30"/>
                </a:cubicBezTo>
                <a:cubicBezTo>
                  <a:pt x="115" y="30"/>
                  <a:pt x="114" y="30"/>
                  <a:pt x="114" y="30"/>
                </a:cubicBezTo>
                <a:cubicBezTo>
                  <a:pt x="113" y="29"/>
                  <a:pt x="113" y="29"/>
                  <a:pt x="113" y="29"/>
                </a:cubicBezTo>
                <a:cubicBezTo>
                  <a:pt x="114" y="28"/>
                  <a:pt x="114" y="27"/>
                  <a:pt x="113" y="25"/>
                </a:cubicBezTo>
                <a:cubicBezTo>
                  <a:pt x="113" y="25"/>
                  <a:pt x="113" y="24"/>
                  <a:pt x="113" y="24"/>
                </a:cubicBezTo>
                <a:cubicBezTo>
                  <a:pt x="113" y="24"/>
                  <a:pt x="113" y="24"/>
                  <a:pt x="113" y="23"/>
                </a:cubicBezTo>
                <a:cubicBezTo>
                  <a:pt x="112" y="23"/>
                  <a:pt x="112" y="22"/>
                  <a:pt x="112" y="21"/>
                </a:cubicBezTo>
                <a:cubicBezTo>
                  <a:pt x="112" y="21"/>
                  <a:pt x="111" y="21"/>
                  <a:pt x="111" y="21"/>
                </a:cubicBezTo>
                <a:cubicBezTo>
                  <a:pt x="111" y="21"/>
                  <a:pt x="111" y="21"/>
                  <a:pt x="110" y="21"/>
                </a:cubicBezTo>
                <a:cubicBezTo>
                  <a:pt x="110" y="21"/>
                  <a:pt x="110" y="21"/>
                  <a:pt x="110" y="22"/>
                </a:cubicBezTo>
                <a:cubicBezTo>
                  <a:pt x="110" y="22"/>
                  <a:pt x="110" y="22"/>
                  <a:pt x="110" y="22"/>
                </a:cubicBezTo>
                <a:cubicBezTo>
                  <a:pt x="109" y="22"/>
                  <a:pt x="109" y="22"/>
                  <a:pt x="109" y="22"/>
                </a:cubicBezTo>
                <a:cubicBezTo>
                  <a:pt x="109" y="22"/>
                  <a:pt x="109" y="22"/>
                  <a:pt x="109" y="22"/>
                </a:cubicBezTo>
                <a:cubicBezTo>
                  <a:pt x="109" y="22"/>
                  <a:pt x="108" y="20"/>
                  <a:pt x="103" y="20"/>
                </a:cubicBezTo>
                <a:cubicBezTo>
                  <a:pt x="101" y="20"/>
                  <a:pt x="98" y="21"/>
                  <a:pt x="97" y="21"/>
                </a:cubicBezTo>
                <a:cubicBezTo>
                  <a:pt x="96" y="21"/>
                  <a:pt x="95" y="21"/>
                  <a:pt x="95" y="21"/>
                </a:cubicBezTo>
                <a:cubicBezTo>
                  <a:pt x="87" y="21"/>
                  <a:pt x="79" y="21"/>
                  <a:pt x="71" y="21"/>
                </a:cubicBezTo>
                <a:cubicBezTo>
                  <a:pt x="50" y="21"/>
                  <a:pt x="50" y="21"/>
                  <a:pt x="50" y="21"/>
                </a:cubicBezTo>
                <a:cubicBezTo>
                  <a:pt x="35" y="21"/>
                  <a:pt x="20" y="21"/>
                  <a:pt x="5" y="21"/>
                </a:cubicBezTo>
                <a:cubicBezTo>
                  <a:pt x="7" y="22"/>
                  <a:pt x="7" y="24"/>
                  <a:pt x="8" y="26"/>
                </a:cubicBezTo>
                <a:cubicBezTo>
                  <a:pt x="9" y="28"/>
                  <a:pt x="9" y="30"/>
                  <a:pt x="10" y="31"/>
                </a:cubicBezTo>
                <a:cubicBezTo>
                  <a:pt x="11" y="31"/>
                  <a:pt x="11" y="32"/>
                  <a:pt x="12" y="32"/>
                </a:cubicBezTo>
                <a:cubicBezTo>
                  <a:pt x="13" y="32"/>
                  <a:pt x="15" y="33"/>
                  <a:pt x="15" y="34"/>
                </a:cubicBezTo>
                <a:cubicBezTo>
                  <a:pt x="16" y="35"/>
                  <a:pt x="16" y="36"/>
                  <a:pt x="15" y="38"/>
                </a:cubicBezTo>
                <a:cubicBezTo>
                  <a:pt x="15" y="39"/>
                  <a:pt x="15" y="40"/>
                  <a:pt x="15" y="40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2"/>
                  <a:pt x="16" y="42"/>
                  <a:pt x="15" y="43"/>
                </a:cubicBezTo>
                <a:cubicBezTo>
                  <a:pt x="15" y="43"/>
                  <a:pt x="15" y="44"/>
                  <a:pt x="16" y="44"/>
                </a:cubicBezTo>
                <a:cubicBezTo>
                  <a:pt x="16" y="45"/>
                  <a:pt x="17" y="45"/>
                  <a:pt x="17" y="45"/>
                </a:cubicBezTo>
                <a:cubicBezTo>
                  <a:pt x="18" y="45"/>
                  <a:pt x="18" y="45"/>
                  <a:pt x="18" y="45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7"/>
                  <a:pt x="18" y="48"/>
                  <a:pt x="18" y="49"/>
                </a:cubicBezTo>
                <a:cubicBezTo>
                  <a:pt x="19" y="49"/>
                  <a:pt x="19" y="49"/>
                  <a:pt x="19" y="49"/>
                </a:cubicBezTo>
                <a:cubicBezTo>
                  <a:pt x="20" y="49"/>
                  <a:pt x="20" y="49"/>
                  <a:pt x="20" y="49"/>
                </a:cubicBezTo>
                <a:cubicBezTo>
                  <a:pt x="20" y="50"/>
                  <a:pt x="20" y="50"/>
                  <a:pt x="20" y="50"/>
                </a:cubicBezTo>
                <a:cubicBezTo>
                  <a:pt x="20" y="50"/>
                  <a:pt x="20" y="50"/>
                  <a:pt x="20" y="50"/>
                </a:cubicBezTo>
                <a:cubicBezTo>
                  <a:pt x="21" y="49"/>
                  <a:pt x="21" y="49"/>
                  <a:pt x="21" y="49"/>
                </a:cubicBezTo>
                <a:cubicBezTo>
                  <a:pt x="21" y="53"/>
                  <a:pt x="21" y="53"/>
                  <a:pt x="21" y="53"/>
                </a:cubicBezTo>
                <a:cubicBezTo>
                  <a:pt x="21" y="53"/>
                  <a:pt x="21" y="53"/>
                  <a:pt x="21" y="53"/>
                </a:cubicBezTo>
                <a:cubicBezTo>
                  <a:pt x="22" y="52"/>
                  <a:pt x="22" y="52"/>
                  <a:pt x="22" y="52"/>
                </a:cubicBezTo>
                <a:cubicBezTo>
                  <a:pt x="22" y="53"/>
                  <a:pt x="22" y="53"/>
                  <a:pt x="22" y="53"/>
                </a:cubicBezTo>
                <a:cubicBezTo>
                  <a:pt x="22" y="53"/>
                  <a:pt x="22" y="53"/>
                  <a:pt x="22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55"/>
                  <a:pt x="23" y="55"/>
                  <a:pt x="23" y="55"/>
                </a:cubicBezTo>
                <a:cubicBezTo>
                  <a:pt x="23" y="55"/>
                  <a:pt x="23" y="55"/>
                  <a:pt x="23" y="55"/>
                </a:cubicBezTo>
                <a:cubicBezTo>
                  <a:pt x="24" y="55"/>
                  <a:pt x="24" y="55"/>
                  <a:pt x="24" y="55"/>
                </a:cubicBezTo>
                <a:cubicBezTo>
                  <a:pt x="22" y="56"/>
                  <a:pt x="22" y="56"/>
                  <a:pt x="22" y="56"/>
                </a:cubicBezTo>
                <a:cubicBezTo>
                  <a:pt x="22" y="56"/>
                  <a:pt x="22" y="56"/>
                  <a:pt x="22" y="56"/>
                </a:cubicBezTo>
                <a:cubicBezTo>
                  <a:pt x="22" y="56"/>
                  <a:pt x="23" y="56"/>
                  <a:pt x="24" y="56"/>
                </a:cubicBezTo>
                <a:cubicBezTo>
                  <a:pt x="25" y="56"/>
                  <a:pt x="25" y="56"/>
                  <a:pt x="25" y="56"/>
                </a:cubicBezTo>
                <a:cubicBezTo>
                  <a:pt x="25" y="56"/>
                  <a:pt x="25" y="56"/>
                  <a:pt x="25" y="56"/>
                </a:cubicBezTo>
                <a:cubicBezTo>
                  <a:pt x="25" y="56"/>
                  <a:pt x="25" y="56"/>
                  <a:pt x="26" y="56"/>
                </a:cubicBezTo>
                <a:cubicBezTo>
                  <a:pt x="26" y="57"/>
                  <a:pt x="26" y="57"/>
                  <a:pt x="26" y="57"/>
                </a:cubicBezTo>
                <a:cubicBezTo>
                  <a:pt x="26" y="58"/>
                  <a:pt x="26" y="58"/>
                  <a:pt x="26" y="58"/>
                </a:cubicBezTo>
                <a:cubicBezTo>
                  <a:pt x="26" y="58"/>
                  <a:pt x="26" y="58"/>
                  <a:pt x="26" y="58"/>
                </a:cubicBezTo>
                <a:cubicBezTo>
                  <a:pt x="27" y="58"/>
                  <a:pt x="28" y="58"/>
                  <a:pt x="29" y="58"/>
                </a:cubicBezTo>
                <a:cubicBezTo>
                  <a:pt x="30" y="58"/>
                  <a:pt x="30" y="58"/>
                  <a:pt x="30" y="58"/>
                </a:cubicBezTo>
                <a:cubicBezTo>
                  <a:pt x="30" y="59"/>
                  <a:pt x="30" y="59"/>
                  <a:pt x="30" y="59"/>
                </a:cubicBezTo>
                <a:cubicBezTo>
                  <a:pt x="29" y="60"/>
                  <a:pt x="30" y="60"/>
                  <a:pt x="30" y="60"/>
                </a:cubicBezTo>
                <a:cubicBezTo>
                  <a:pt x="30" y="61"/>
                  <a:pt x="30" y="61"/>
                  <a:pt x="30" y="61"/>
                </a:cubicBezTo>
                <a:cubicBezTo>
                  <a:pt x="30" y="61"/>
                  <a:pt x="30" y="61"/>
                  <a:pt x="30" y="60"/>
                </a:cubicBezTo>
                <a:cubicBezTo>
                  <a:pt x="30" y="59"/>
                  <a:pt x="30" y="59"/>
                  <a:pt x="30" y="59"/>
                </a:cubicBezTo>
                <a:cubicBezTo>
                  <a:pt x="31" y="60"/>
                  <a:pt x="31" y="60"/>
                  <a:pt x="31" y="60"/>
                </a:cubicBezTo>
                <a:cubicBezTo>
                  <a:pt x="32" y="60"/>
                  <a:pt x="32" y="61"/>
                  <a:pt x="32" y="61"/>
                </a:cubicBezTo>
                <a:cubicBezTo>
                  <a:pt x="32" y="61"/>
                  <a:pt x="32" y="61"/>
                  <a:pt x="32" y="61"/>
                </a:cubicBezTo>
                <a:cubicBezTo>
                  <a:pt x="35" y="58"/>
                  <a:pt x="35" y="58"/>
                  <a:pt x="35" y="58"/>
                </a:cubicBezTo>
                <a:cubicBezTo>
                  <a:pt x="34" y="62"/>
                  <a:pt x="34" y="62"/>
                  <a:pt x="34" y="62"/>
                </a:cubicBezTo>
                <a:cubicBezTo>
                  <a:pt x="33" y="63"/>
                  <a:pt x="33" y="63"/>
                  <a:pt x="34" y="63"/>
                </a:cubicBezTo>
                <a:cubicBezTo>
                  <a:pt x="34" y="63"/>
                  <a:pt x="34" y="63"/>
                  <a:pt x="34" y="63"/>
                </a:cubicBezTo>
                <a:cubicBezTo>
                  <a:pt x="34" y="63"/>
                  <a:pt x="34" y="63"/>
                  <a:pt x="34" y="63"/>
                </a:cubicBezTo>
                <a:cubicBezTo>
                  <a:pt x="35" y="64"/>
                  <a:pt x="35" y="64"/>
                  <a:pt x="35" y="64"/>
                </a:cubicBezTo>
                <a:cubicBezTo>
                  <a:pt x="35" y="64"/>
                  <a:pt x="36" y="65"/>
                  <a:pt x="38" y="65"/>
                </a:cubicBezTo>
                <a:cubicBezTo>
                  <a:pt x="39" y="65"/>
                  <a:pt x="41" y="64"/>
                  <a:pt x="42" y="64"/>
                </a:cubicBezTo>
                <a:cubicBezTo>
                  <a:pt x="43" y="64"/>
                  <a:pt x="44" y="64"/>
                  <a:pt x="44" y="64"/>
                </a:cubicBezTo>
                <a:cubicBezTo>
                  <a:pt x="71" y="64"/>
                  <a:pt x="71" y="64"/>
                  <a:pt x="71" y="64"/>
                </a:cubicBezTo>
                <a:cubicBezTo>
                  <a:pt x="80" y="64"/>
                  <a:pt x="88" y="64"/>
                  <a:pt x="97" y="64"/>
                </a:cubicBezTo>
                <a:cubicBezTo>
                  <a:pt x="97" y="64"/>
                  <a:pt x="98" y="64"/>
                  <a:pt x="99" y="64"/>
                </a:cubicBezTo>
                <a:cubicBezTo>
                  <a:pt x="100" y="64"/>
                  <a:pt x="101" y="65"/>
                  <a:pt x="103" y="65"/>
                </a:cubicBezTo>
                <a:cubicBezTo>
                  <a:pt x="106" y="65"/>
                  <a:pt x="107" y="64"/>
                  <a:pt x="107" y="64"/>
                </a:cubicBezTo>
                <a:cubicBezTo>
                  <a:pt x="107" y="64"/>
                  <a:pt x="107" y="64"/>
                  <a:pt x="107" y="63"/>
                </a:cubicBezTo>
                <a:cubicBezTo>
                  <a:pt x="108" y="63"/>
                  <a:pt x="108" y="63"/>
                  <a:pt x="108" y="63"/>
                </a:cubicBezTo>
                <a:cubicBezTo>
                  <a:pt x="108" y="63"/>
                  <a:pt x="108" y="63"/>
                  <a:pt x="109" y="64"/>
                </a:cubicBezTo>
                <a:cubicBezTo>
                  <a:pt x="109" y="65"/>
                  <a:pt x="109" y="65"/>
                  <a:pt x="111" y="65"/>
                </a:cubicBezTo>
                <a:cubicBezTo>
                  <a:pt x="113" y="66"/>
                  <a:pt x="114" y="66"/>
                  <a:pt x="116" y="67"/>
                </a:cubicBezTo>
                <a:cubicBezTo>
                  <a:pt x="117" y="68"/>
                  <a:pt x="119" y="68"/>
                  <a:pt x="120" y="68"/>
                </a:cubicBezTo>
                <a:cubicBezTo>
                  <a:pt x="121" y="68"/>
                  <a:pt x="123" y="68"/>
                  <a:pt x="123" y="66"/>
                </a:cubicBezTo>
                <a:cubicBezTo>
                  <a:pt x="124" y="65"/>
                  <a:pt x="124" y="65"/>
                  <a:pt x="124" y="65"/>
                </a:cubicBezTo>
                <a:cubicBezTo>
                  <a:pt x="124" y="66"/>
                  <a:pt x="124" y="66"/>
                  <a:pt x="124" y="66"/>
                </a:cubicBezTo>
                <a:cubicBezTo>
                  <a:pt x="125" y="65"/>
                  <a:pt x="125" y="65"/>
                  <a:pt x="125" y="65"/>
                </a:cubicBezTo>
                <a:cubicBezTo>
                  <a:pt x="126" y="60"/>
                  <a:pt x="126" y="60"/>
                  <a:pt x="126" y="60"/>
                </a:cubicBezTo>
                <a:cubicBezTo>
                  <a:pt x="126" y="65"/>
                  <a:pt x="126" y="65"/>
                  <a:pt x="126" y="65"/>
                </a:cubicBezTo>
                <a:cubicBezTo>
                  <a:pt x="126" y="64"/>
                  <a:pt x="127" y="64"/>
                  <a:pt x="127" y="64"/>
                </a:cubicBezTo>
                <a:cubicBezTo>
                  <a:pt x="127" y="64"/>
                  <a:pt x="128" y="65"/>
                  <a:pt x="128" y="65"/>
                </a:cubicBezTo>
                <a:cubicBezTo>
                  <a:pt x="129" y="65"/>
                  <a:pt x="129" y="65"/>
                  <a:pt x="129" y="65"/>
                </a:cubicBezTo>
                <a:cubicBezTo>
                  <a:pt x="129" y="65"/>
                  <a:pt x="129" y="65"/>
                  <a:pt x="129" y="65"/>
                </a:cubicBezTo>
                <a:cubicBezTo>
                  <a:pt x="131" y="65"/>
                  <a:pt x="132" y="66"/>
                  <a:pt x="132" y="67"/>
                </a:cubicBezTo>
                <a:cubicBezTo>
                  <a:pt x="133" y="68"/>
                  <a:pt x="133" y="69"/>
                  <a:pt x="134" y="68"/>
                </a:cubicBezTo>
                <a:cubicBezTo>
                  <a:pt x="135" y="68"/>
                  <a:pt x="135" y="68"/>
                  <a:pt x="135" y="68"/>
                </a:cubicBezTo>
                <a:cubicBezTo>
                  <a:pt x="135" y="69"/>
                  <a:pt x="135" y="69"/>
                  <a:pt x="135" y="69"/>
                </a:cubicBezTo>
                <a:cubicBezTo>
                  <a:pt x="135" y="70"/>
                  <a:pt x="135" y="71"/>
                  <a:pt x="136" y="72"/>
                </a:cubicBezTo>
                <a:cubicBezTo>
                  <a:pt x="136" y="72"/>
                  <a:pt x="136" y="73"/>
                  <a:pt x="136" y="73"/>
                </a:cubicBezTo>
                <a:cubicBezTo>
                  <a:pt x="136" y="73"/>
                  <a:pt x="136" y="73"/>
                  <a:pt x="136" y="73"/>
                </a:cubicBezTo>
                <a:cubicBezTo>
                  <a:pt x="137" y="74"/>
                  <a:pt x="137" y="74"/>
                  <a:pt x="137" y="74"/>
                </a:cubicBezTo>
                <a:cubicBezTo>
                  <a:pt x="137" y="75"/>
                  <a:pt x="141" y="76"/>
                  <a:pt x="143" y="76"/>
                </a:cubicBezTo>
                <a:cubicBezTo>
                  <a:pt x="143" y="76"/>
                  <a:pt x="144" y="76"/>
                  <a:pt x="144" y="76"/>
                </a:cubicBezTo>
                <a:cubicBezTo>
                  <a:pt x="146" y="76"/>
                  <a:pt x="147" y="78"/>
                  <a:pt x="148" y="79"/>
                </a:cubicBezTo>
                <a:cubicBezTo>
                  <a:pt x="148" y="79"/>
                  <a:pt x="148" y="80"/>
                  <a:pt x="149" y="80"/>
                </a:cubicBezTo>
                <a:cubicBezTo>
                  <a:pt x="151" y="82"/>
                  <a:pt x="151" y="82"/>
                  <a:pt x="151" y="82"/>
                </a:cubicBezTo>
                <a:cubicBezTo>
                  <a:pt x="148" y="82"/>
                  <a:pt x="148" y="82"/>
                  <a:pt x="148" y="82"/>
                </a:cubicBezTo>
                <a:cubicBezTo>
                  <a:pt x="148" y="83"/>
                  <a:pt x="148" y="83"/>
                  <a:pt x="148" y="83"/>
                </a:cubicBezTo>
                <a:cubicBezTo>
                  <a:pt x="147" y="82"/>
                  <a:pt x="147" y="82"/>
                  <a:pt x="147" y="82"/>
                </a:cubicBezTo>
                <a:cubicBezTo>
                  <a:pt x="147" y="82"/>
                  <a:pt x="146" y="82"/>
                  <a:pt x="146" y="82"/>
                </a:cubicBezTo>
                <a:cubicBezTo>
                  <a:pt x="146" y="82"/>
                  <a:pt x="146" y="82"/>
                  <a:pt x="146" y="82"/>
                </a:cubicBezTo>
                <a:cubicBezTo>
                  <a:pt x="145" y="83"/>
                  <a:pt x="145" y="83"/>
                  <a:pt x="145" y="83"/>
                </a:cubicBezTo>
                <a:cubicBezTo>
                  <a:pt x="144" y="82"/>
                  <a:pt x="144" y="82"/>
                  <a:pt x="144" y="82"/>
                </a:cubicBezTo>
                <a:cubicBezTo>
                  <a:pt x="144" y="82"/>
                  <a:pt x="144" y="82"/>
                  <a:pt x="144" y="81"/>
                </a:cubicBezTo>
                <a:close/>
                <a:moveTo>
                  <a:pt x="186" y="82"/>
                </a:moveTo>
                <a:cubicBezTo>
                  <a:pt x="186" y="82"/>
                  <a:pt x="186" y="82"/>
                  <a:pt x="186" y="82"/>
                </a:cubicBezTo>
                <a:cubicBezTo>
                  <a:pt x="185" y="83"/>
                  <a:pt x="185" y="84"/>
                  <a:pt x="186" y="85"/>
                </a:cubicBezTo>
                <a:cubicBezTo>
                  <a:pt x="186" y="85"/>
                  <a:pt x="186" y="85"/>
                  <a:pt x="187" y="85"/>
                </a:cubicBezTo>
                <a:cubicBezTo>
                  <a:pt x="187" y="85"/>
                  <a:pt x="188" y="84"/>
                  <a:pt x="188" y="83"/>
                </a:cubicBezTo>
                <a:cubicBezTo>
                  <a:pt x="189" y="82"/>
                  <a:pt x="190" y="81"/>
                  <a:pt x="191" y="81"/>
                </a:cubicBezTo>
                <a:cubicBezTo>
                  <a:pt x="192" y="81"/>
                  <a:pt x="193" y="80"/>
                  <a:pt x="196" y="79"/>
                </a:cubicBezTo>
                <a:cubicBezTo>
                  <a:pt x="197" y="79"/>
                  <a:pt x="197" y="79"/>
                  <a:pt x="197" y="79"/>
                </a:cubicBezTo>
                <a:cubicBezTo>
                  <a:pt x="197" y="79"/>
                  <a:pt x="197" y="79"/>
                  <a:pt x="197" y="79"/>
                </a:cubicBezTo>
                <a:cubicBezTo>
                  <a:pt x="196" y="79"/>
                  <a:pt x="196" y="78"/>
                  <a:pt x="196" y="78"/>
                </a:cubicBezTo>
                <a:cubicBezTo>
                  <a:pt x="195" y="78"/>
                  <a:pt x="194" y="78"/>
                  <a:pt x="194" y="78"/>
                </a:cubicBezTo>
                <a:cubicBezTo>
                  <a:pt x="192" y="79"/>
                  <a:pt x="192" y="79"/>
                  <a:pt x="192" y="79"/>
                </a:cubicBezTo>
                <a:cubicBezTo>
                  <a:pt x="192" y="80"/>
                  <a:pt x="191" y="80"/>
                  <a:pt x="190" y="80"/>
                </a:cubicBezTo>
                <a:cubicBezTo>
                  <a:pt x="190" y="80"/>
                  <a:pt x="190" y="80"/>
                  <a:pt x="189" y="80"/>
                </a:cubicBezTo>
                <a:cubicBezTo>
                  <a:pt x="189" y="80"/>
                  <a:pt x="189" y="80"/>
                  <a:pt x="189" y="80"/>
                </a:cubicBezTo>
                <a:lnTo>
                  <a:pt x="186" y="82"/>
                </a:lnTo>
                <a:close/>
                <a:moveTo>
                  <a:pt x="189" y="78"/>
                </a:moveTo>
                <a:cubicBezTo>
                  <a:pt x="189" y="78"/>
                  <a:pt x="191" y="78"/>
                  <a:pt x="191" y="78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2" y="78"/>
                  <a:pt x="192" y="78"/>
                  <a:pt x="191" y="77"/>
                </a:cubicBezTo>
                <a:cubicBezTo>
                  <a:pt x="191" y="77"/>
                  <a:pt x="191" y="77"/>
                  <a:pt x="190" y="77"/>
                </a:cubicBezTo>
                <a:cubicBezTo>
                  <a:pt x="190" y="78"/>
                  <a:pt x="190" y="78"/>
                  <a:pt x="190" y="78"/>
                </a:cubicBezTo>
                <a:cubicBezTo>
                  <a:pt x="189" y="78"/>
                  <a:pt x="189" y="78"/>
                  <a:pt x="189" y="78"/>
                </a:cubicBezTo>
                <a:close/>
                <a:moveTo>
                  <a:pt x="180" y="64"/>
                </a:moveTo>
                <a:cubicBezTo>
                  <a:pt x="180" y="64"/>
                  <a:pt x="180" y="64"/>
                  <a:pt x="180" y="64"/>
                </a:cubicBezTo>
                <a:cubicBezTo>
                  <a:pt x="179" y="65"/>
                  <a:pt x="178" y="65"/>
                  <a:pt x="177" y="66"/>
                </a:cubicBezTo>
                <a:cubicBezTo>
                  <a:pt x="179" y="65"/>
                  <a:pt x="180" y="65"/>
                  <a:pt x="181" y="64"/>
                </a:cubicBezTo>
                <a:cubicBezTo>
                  <a:pt x="181" y="64"/>
                  <a:pt x="181" y="64"/>
                  <a:pt x="180" y="64"/>
                </a:cubicBezTo>
                <a:cubicBezTo>
                  <a:pt x="180" y="64"/>
                  <a:pt x="180" y="64"/>
                  <a:pt x="180" y="64"/>
                </a:cubicBezTo>
                <a:close/>
                <a:moveTo>
                  <a:pt x="202" y="44"/>
                </a:moveTo>
                <a:cubicBezTo>
                  <a:pt x="202" y="44"/>
                  <a:pt x="201" y="45"/>
                  <a:pt x="201" y="45"/>
                </a:cubicBezTo>
                <a:cubicBezTo>
                  <a:pt x="201" y="45"/>
                  <a:pt x="201" y="45"/>
                  <a:pt x="201" y="45"/>
                </a:cubicBezTo>
                <a:cubicBezTo>
                  <a:pt x="202" y="45"/>
                  <a:pt x="202" y="44"/>
                  <a:pt x="202" y="44"/>
                </a:cubicBezTo>
                <a:close/>
                <a:moveTo>
                  <a:pt x="186" y="20"/>
                </a:moveTo>
                <a:cubicBezTo>
                  <a:pt x="186" y="20"/>
                  <a:pt x="186" y="21"/>
                  <a:pt x="186" y="21"/>
                </a:cubicBezTo>
                <a:cubicBezTo>
                  <a:pt x="190" y="18"/>
                  <a:pt x="190" y="18"/>
                  <a:pt x="190" y="18"/>
                </a:cubicBezTo>
                <a:cubicBezTo>
                  <a:pt x="190" y="18"/>
                  <a:pt x="190" y="18"/>
                  <a:pt x="190" y="18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190" y="17"/>
                  <a:pt x="190" y="17"/>
                  <a:pt x="190" y="17"/>
                </a:cubicBezTo>
                <a:cubicBezTo>
                  <a:pt x="189" y="17"/>
                  <a:pt x="189" y="16"/>
                  <a:pt x="189" y="16"/>
                </a:cubicBezTo>
                <a:cubicBezTo>
                  <a:pt x="189" y="16"/>
                  <a:pt x="189" y="15"/>
                  <a:pt x="188" y="15"/>
                </a:cubicBezTo>
                <a:cubicBezTo>
                  <a:pt x="188" y="15"/>
                  <a:pt x="188" y="15"/>
                  <a:pt x="188" y="15"/>
                </a:cubicBezTo>
                <a:cubicBezTo>
                  <a:pt x="188" y="14"/>
                  <a:pt x="188" y="14"/>
                  <a:pt x="188" y="14"/>
                </a:cubicBezTo>
                <a:cubicBezTo>
                  <a:pt x="188" y="14"/>
                  <a:pt x="188" y="14"/>
                  <a:pt x="189" y="14"/>
                </a:cubicBezTo>
                <a:cubicBezTo>
                  <a:pt x="188" y="14"/>
                  <a:pt x="187" y="14"/>
                  <a:pt x="187" y="16"/>
                </a:cubicBezTo>
                <a:cubicBezTo>
                  <a:pt x="187" y="16"/>
                  <a:pt x="187" y="16"/>
                  <a:pt x="187" y="16"/>
                </a:cubicBezTo>
                <a:cubicBezTo>
                  <a:pt x="187" y="16"/>
                  <a:pt x="188" y="17"/>
                  <a:pt x="187" y="17"/>
                </a:cubicBezTo>
                <a:cubicBezTo>
                  <a:pt x="187" y="18"/>
                  <a:pt x="187" y="18"/>
                  <a:pt x="186" y="18"/>
                </a:cubicBezTo>
                <a:cubicBezTo>
                  <a:pt x="186" y="18"/>
                  <a:pt x="186" y="18"/>
                  <a:pt x="186" y="18"/>
                </a:cubicBezTo>
                <a:cubicBezTo>
                  <a:pt x="186" y="18"/>
                  <a:pt x="186" y="18"/>
                  <a:pt x="186" y="19"/>
                </a:cubicBezTo>
                <a:cubicBezTo>
                  <a:pt x="186" y="19"/>
                  <a:pt x="186" y="20"/>
                  <a:pt x="186" y="20"/>
                </a:cubicBezTo>
                <a:cubicBezTo>
                  <a:pt x="186" y="20"/>
                  <a:pt x="186" y="20"/>
                  <a:pt x="186" y="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31" name="Freeform 728"/>
          <p:cNvSpPr/>
          <p:nvPr/>
        </p:nvSpPr>
        <p:spPr bwMode="auto">
          <a:xfrm>
            <a:off x="7532174" y="1193095"/>
            <a:ext cx="4005758" cy="2030209"/>
          </a:xfrm>
          <a:custGeom>
            <a:avLst/>
            <a:gdLst>
              <a:gd name="T0" fmla="*/ 406 w 433"/>
              <a:gd name="T1" fmla="*/ 103 h 219"/>
              <a:gd name="T2" fmla="*/ 420 w 433"/>
              <a:gd name="T3" fmla="*/ 111 h 219"/>
              <a:gd name="T4" fmla="*/ 424 w 433"/>
              <a:gd name="T5" fmla="*/ 112 h 219"/>
              <a:gd name="T6" fmla="*/ 433 w 433"/>
              <a:gd name="T7" fmla="*/ 103 h 219"/>
              <a:gd name="T8" fmla="*/ 416 w 433"/>
              <a:gd name="T9" fmla="*/ 92 h 219"/>
              <a:gd name="T10" fmla="*/ 400 w 433"/>
              <a:gd name="T11" fmla="*/ 79 h 219"/>
              <a:gd name="T12" fmla="*/ 364 w 433"/>
              <a:gd name="T13" fmla="*/ 78 h 219"/>
              <a:gd name="T14" fmla="*/ 327 w 433"/>
              <a:gd name="T15" fmla="*/ 63 h 219"/>
              <a:gd name="T16" fmla="*/ 294 w 433"/>
              <a:gd name="T17" fmla="*/ 66 h 219"/>
              <a:gd name="T18" fmla="*/ 271 w 433"/>
              <a:gd name="T19" fmla="*/ 54 h 219"/>
              <a:gd name="T20" fmla="*/ 245 w 433"/>
              <a:gd name="T21" fmla="*/ 50 h 219"/>
              <a:gd name="T22" fmla="*/ 224 w 433"/>
              <a:gd name="T23" fmla="*/ 41 h 219"/>
              <a:gd name="T24" fmla="*/ 208 w 433"/>
              <a:gd name="T25" fmla="*/ 52 h 219"/>
              <a:gd name="T26" fmla="*/ 229 w 433"/>
              <a:gd name="T27" fmla="*/ 30 h 219"/>
              <a:gd name="T28" fmla="*/ 215 w 433"/>
              <a:gd name="T29" fmla="*/ 12 h 219"/>
              <a:gd name="T30" fmla="*/ 196 w 433"/>
              <a:gd name="T31" fmla="*/ 13 h 219"/>
              <a:gd name="T32" fmla="*/ 174 w 433"/>
              <a:gd name="T33" fmla="*/ 21 h 219"/>
              <a:gd name="T34" fmla="*/ 158 w 433"/>
              <a:gd name="T35" fmla="*/ 36 h 219"/>
              <a:gd name="T36" fmla="*/ 143 w 433"/>
              <a:gd name="T37" fmla="*/ 51 h 219"/>
              <a:gd name="T38" fmla="*/ 147 w 433"/>
              <a:gd name="T39" fmla="*/ 65 h 219"/>
              <a:gd name="T40" fmla="*/ 135 w 433"/>
              <a:gd name="T41" fmla="*/ 65 h 219"/>
              <a:gd name="T42" fmla="*/ 123 w 433"/>
              <a:gd name="T43" fmla="*/ 61 h 219"/>
              <a:gd name="T44" fmla="*/ 133 w 433"/>
              <a:gd name="T45" fmla="*/ 89 h 219"/>
              <a:gd name="T46" fmla="*/ 119 w 433"/>
              <a:gd name="T47" fmla="*/ 98 h 219"/>
              <a:gd name="T48" fmla="*/ 121 w 433"/>
              <a:gd name="T49" fmla="*/ 56 h 219"/>
              <a:gd name="T50" fmla="*/ 107 w 433"/>
              <a:gd name="T51" fmla="*/ 79 h 219"/>
              <a:gd name="T52" fmla="*/ 86 w 433"/>
              <a:gd name="T53" fmla="*/ 86 h 219"/>
              <a:gd name="T54" fmla="*/ 68 w 433"/>
              <a:gd name="T55" fmla="*/ 85 h 219"/>
              <a:gd name="T56" fmla="*/ 52 w 433"/>
              <a:gd name="T57" fmla="*/ 92 h 219"/>
              <a:gd name="T58" fmla="*/ 37 w 433"/>
              <a:gd name="T59" fmla="*/ 105 h 219"/>
              <a:gd name="T60" fmla="*/ 20 w 433"/>
              <a:gd name="T61" fmla="*/ 114 h 219"/>
              <a:gd name="T62" fmla="*/ 38 w 433"/>
              <a:gd name="T63" fmla="*/ 97 h 219"/>
              <a:gd name="T64" fmla="*/ 15 w 433"/>
              <a:gd name="T65" fmla="*/ 79 h 219"/>
              <a:gd name="T66" fmla="*/ 4 w 433"/>
              <a:gd name="T67" fmla="*/ 86 h 219"/>
              <a:gd name="T68" fmla="*/ 1 w 433"/>
              <a:gd name="T69" fmla="*/ 136 h 219"/>
              <a:gd name="T70" fmla="*/ 2 w 433"/>
              <a:gd name="T71" fmla="*/ 149 h 219"/>
              <a:gd name="T72" fmla="*/ 15 w 433"/>
              <a:gd name="T73" fmla="*/ 170 h 219"/>
              <a:gd name="T74" fmla="*/ 35 w 433"/>
              <a:gd name="T75" fmla="*/ 187 h 219"/>
              <a:gd name="T76" fmla="*/ 28 w 433"/>
              <a:gd name="T77" fmla="*/ 202 h 219"/>
              <a:gd name="T78" fmla="*/ 53 w 433"/>
              <a:gd name="T79" fmla="*/ 217 h 219"/>
              <a:gd name="T80" fmla="*/ 54 w 433"/>
              <a:gd name="T81" fmla="*/ 200 h 219"/>
              <a:gd name="T82" fmla="*/ 54 w 433"/>
              <a:gd name="T83" fmla="*/ 183 h 219"/>
              <a:gd name="T84" fmla="*/ 73 w 433"/>
              <a:gd name="T85" fmla="*/ 183 h 219"/>
              <a:gd name="T86" fmla="*/ 86 w 433"/>
              <a:gd name="T87" fmla="*/ 183 h 219"/>
              <a:gd name="T88" fmla="*/ 90 w 433"/>
              <a:gd name="T89" fmla="*/ 168 h 219"/>
              <a:gd name="T90" fmla="*/ 116 w 433"/>
              <a:gd name="T91" fmla="*/ 163 h 219"/>
              <a:gd name="T92" fmla="*/ 126 w 433"/>
              <a:gd name="T93" fmla="*/ 170 h 219"/>
              <a:gd name="T94" fmla="*/ 154 w 433"/>
              <a:gd name="T95" fmla="*/ 187 h 219"/>
              <a:gd name="T96" fmla="*/ 188 w 433"/>
              <a:gd name="T97" fmla="*/ 185 h 219"/>
              <a:gd name="T98" fmla="*/ 216 w 433"/>
              <a:gd name="T99" fmla="*/ 188 h 219"/>
              <a:gd name="T100" fmla="*/ 251 w 433"/>
              <a:gd name="T101" fmla="*/ 172 h 219"/>
              <a:gd name="T102" fmla="*/ 286 w 433"/>
              <a:gd name="T103" fmla="*/ 192 h 219"/>
              <a:gd name="T104" fmla="*/ 275 w 433"/>
              <a:gd name="T105" fmla="*/ 214 h 219"/>
              <a:gd name="T106" fmla="*/ 303 w 433"/>
              <a:gd name="T107" fmla="*/ 177 h 219"/>
              <a:gd name="T108" fmla="*/ 291 w 433"/>
              <a:gd name="T109" fmla="*/ 166 h 219"/>
              <a:gd name="T110" fmla="*/ 327 w 433"/>
              <a:gd name="T111" fmla="*/ 142 h 219"/>
              <a:gd name="T112" fmla="*/ 344 w 433"/>
              <a:gd name="T113" fmla="*/ 132 h 219"/>
              <a:gd name="T114" fmla="*/ 366 w 433"/>
              <a:gd name="T115" fmla="*/ 126 h 219"/>
              <a:gd name="T116" fmla="*/ 344 w 433"/>
              <a:gd name="T117" fmla="*/ 182 h 219"/>
              <a:gd name="T118" fmla="*/ 360 w 433"/>
              <a:gd name="T119" fmla="*/ 157 h 219"/>
              <a:gd name="T120" fmla="*/ 366 w 433"/>
              <a:gd name="T121" fmla="*/ 140 h 219"/>
              <a:gd name="T122" fmla="*/ 395 w 433"/>
              <a:gd name="T123" fmla="*/ 126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33" h="219">
                <a:moveTo>
                  <a:pt x="403" y="120"/>
                </a:moveTo>
                <a:cubicBezTo>
                  <a:pt x="402" y="118"/>
                  <a:pt x="403" y="117"/>
                  <a:pt x="401" y="116"/>
                </a:cubicBezTo>
                <a:cubicBezTo>
                  <a:pt x="402" y="116"/>
                  <a:pt x="402" y="116"/>
                  <a:pt x="401" y="114"/>
                </a:cubicBezTo>
                <a:cubicBezTo>
                  <a:pt x="400" y="116"/>
                  <a:pt x="399" y="113"/>
                  <a:pt x="399" y="112"/>
                </a:cubicBezTo>
                <a:cubicBezTo>
                  <a:pt x="400" y="112"/>
                  <a:pt x="401" y="112"/>
                  <a:pt x="402" y="113"/>
                </a:cubicBezTo>
                <a:cubicBezTo>
                  <a:pt x="403" y="112"/>
                  <a:pt x="405" y="111"/>
                  <a:pt x="406" y="110"/>
                </a:cubicBezTo>
                <a:cubicBezTo>
                  <a:pt x="406" y="109"/>
                  <a:pt x="408" y="107"/>
                  <a:pt x="407" y="107"/>
                </a:cubicBezTo>
                <a:cubicBezTo>
                  <a:pt x="407" y="105"/>
                  <a:pt x="406" y="105"/>
                  <a:pt x="406" y="103"/>
                </a:cubicBezTo>
                <a:cubicBezTo>
                  <a:pt x="407" y="103"/>
                  <a:pt x="408" y="103"/>
                  <a:pt x="407" y="102"/>
                </a:cubicBezTo>
                <a:cubicBezTo>
                  <a:pt x="408" y="102"/>
                  <a:pt x="408" y="102"/>
                  <a:pt x="409" y="103"/>
                </a:cubicBezTo>
                <a:cubicBezTo>
                  <a:pt x="409" y="102"/>
                  <a:pt x="409" y="102"/>
                  <a:pt x="410" y="102"/>
                </a:cubicBezTo>
                <a:cubicBezTo>
                  <a:pt x="410" y="103"/>
                  <a:pt x="410" y="103"/>
                  <a:pt x="408" y="103"/>
                </a:cubicBezTo>
                <a:cubicBezTo>
                  <a:pt x="409" y="104"/>
                  <a:pt x="409" y="106"/>
                  <a:pt x="410" y="107"/>
                </a:cubicBezTo>
                <a:cubicBezTo>
                  <a:pt x="411" y="107"/>
                  <a:pt x="414" y="107"/>
                  <a:pt x="415" y="106"/>
                </a:cubicBezTo>
                <a:cubicBezTo>
                  <a:pt x="418" y="106"/>
                  <a:pt x="416" y="112"/>
                  <a:pt x="419" y="112"/>
                </a:cubicBezTo>
                <a:cubicBezTo>
                  <a:pt x="419" y="111"/>
                  <a:pt x="419" y="112"/>
                  <a:pt x="420" y="111"/>
                </a:cubicBezTo>
                <a:cubicBezTo>
                  <a:pt x="420" y="112"/>
                  <a:pt x="421" y="113"/>
                  <a:pt x="422" y="114"/>
                </a:cubicBezTo>
                <a:cubicBezTo>
                  <a:pt x="422" y="114"/>
                  <a:pt x="422" y="114"/>
                  <a:pt x="422" y="114"/>
                </a:cubicBezTo>
                <a:cubicBezTo>
                  <a:pt x="422" y="114"/>
                  <a:pt x="423" y="114"/>
                  <a:pt x="423" y="114"/>
                </a:cubicBezTo>
                <a:cubicBezTo>
                  <a:pt x="423" y="114"/>
                  <a:pt x="423" y="113"/>
                  <a:pt x="423" y="113"/>
                </a:cubicBezTo>
                <a:cubicBezTo>
                  <a:pt x="423" y="114"/>
                  <a:pt x="423" y="115"/>
                  <a:pt x="424" y="115"/>
                </a:cubicBezTo>
                <a:cubicBezTo>
                  <a:pt x="424" y="114"/>
                  <a:pt x="425" y="114"/>
                  <a:pt x="424" y="114"/>
                </a:cubicBezTo>
                <a:cubicBezTo>
                  <a:pt x="425" y="114"/>
                  <a:pt x="425" y="114"/>
                  <a:pt x="426" y="114"/>
                </a:cubicBezTo>
                <a:cubicBezTo>
                  <a:pt x="425" y="114"/>
                  <a:pt x="425" y="113"/>
                  <a:pt x="424" y="112"/>
                </a:cubicBezTo>
                <a:cubicBezTo>
                  <a:pt x="425" y="112"/>
                  <a:pt x="425" y="112"/>
                  <a:pt x="425" y="112"/>
                </a:cubicBezTo>
                <a:cubicBezTo>
                  <a:pt x="425" y="112"/>
                  <a:pt x="424" y="112"/>
                  <a:pt x="424" y="112"/>
                </a:cubicBezTo>
                <a:cubicBezTo>
                  <a:pt x="425" y="111"/>
                  <a:pt x="426" y="111"/>
                  <a:pt x="427" y="110"/>
                </a:cubicBezTo>
                <a:cubicBezTo>
                  <a:pt x="426" y="110"/>
                  <a:pt x="426" y="109"/>
                  <a:pt x="425" y="109"/>
                </a:cubicBezTo>
                <a:cubicBezTo>
                  <a:pt x="427" y="109"/>
                  <a:pt x="427" y="106"/>
                  <a:pt x="429" y="107"/>
                </a:cubicBezTo>
                <a:cubicBezTo>
                  <a:pt x="429" y="106"/>
                  <a:pt x="429" y="106"/>
                  <a:pt x="429" y="105"/>
                </a:cubicBezTo>
                <a:cubicBezTo>
                  <a:pt x="429" y="106"/>
                  <a:pt x="430" y="106"/>
                  <a:pt x="431" y="106"/>
                </a:cubicBezTo>
                <a:cubicBezTo>
                  <a:pt x="430" y="104"/>
                  <a:pt x="432" y="104"/>
                  <a:pt x="433" y="103"/>
                </a:cubicBezTo>
                <a:cubicBezTo>
                  <a:pt x="432" y="103"/>
                  <a:pt x="432" y="103"/>
                  <a:pt x="431" y="103"/>
                </a:cubicBezTo>
                <a:cubicBezTo>
                  <a:pt x="431" y="100"/>
                  <a:pt x="424" y="95"/>
                  <a:pt x="423" y="99"/>
                </a:cubicBezTo>
                <a:cubicBezTo>
                  <a:pt x="423" y="98"/>
                  <a:pt x="423" y="98"/>
                  <a:pt x="424" y="97"/>
                </a:cubicBezTo>
                <a:cubicBezTo>
                  <a:pt x="423" y="97"/>
                  <a:pt x="423" y="96"/>
                  <a:pt x="422" y="96"/>
                </a:cubicBezTo>
                <a:cubicBezTo>
                  <a:pt x="422" y="97"/>
                  <a:pt x="421" y="97"/>
                  <a:pt x="420" y="97"/>
                </a:cubicBezTo>
                <a:cubicBezTo>
                  <a:pt x="421" y="97"/>
                  <a:pt x="422" y="101"/>
                  <a:pt x="422" y="102"/>
                </a:cubicBezTo>
                <a:cubicBezTo>
                  <a:pt x="422" y="100"/>
                  <a:pt x="420" y="98"/>
                  <a:pt x="419" y="96"/>
                </a:cubicBezTo>
                <a:cubicBezTo>
                  <a:pt x="419" y="95"/>
                  <a:pt x="419" y="92"/>
                  <a:pt x="416" y="92"/>
                </a:cubicBezTo>
                <a:cubicBezTo>
                  <a:pt x="417" y="93"/>
                  <a:pt x="417" y="94"/>
                  <a:pt x="418" y="94"/>
                </a:cubicBezTo>
                <a:cubicBezTo>
                  <a:pt x="417" y="94"/>
                  <a:pt x="416" y="93"/>
                  <a:pt x="415" y="92"/>
                </a:cubicBezTo>
                <a:cubicBezTo>
                  <a:pt x="415" y="92"/>
                  <a:pt x="416" y="92"/>
                  <a:pt x="416" y="92"/>
                </a:cubicBezTo>
                <a:cubicBezTo>
                  <a:pt x="415" y="91"/>
                  <a:pt x="414" y="91"/>
                  <a:pt x="414" y="91"/>
                </a:cubicBezTo>
                <a:cubicBezTo>
                  <a:pt x="414" y="90"/>
                  <a:pt x="413" y="89"/>
                  <a:pt x="412" y="89"/>
                </a:cubicBezTo>
                <a:cubicBezTo>
                  <a:pt x="411" y="89"/>
                  <a:pt x="409" y="87"/>
                  <a:pt x="409" y="85"/>
                </a:cubicBezTo>
                <a:cubicBezTo>
                  <a:pt x="408" y="84"/>
                  <a:pt x="406" y="84"/>
                  <a:pt x="405" y="83"/>
                </a:cubicBezTo>
                <a:cubicBezTo>
                  <a:pt x="403" y="82"/>
                  <a:pt x="402" y="80"/>
                  <a:pt x="400" y="79"/>
                </a:cubicBezTo>
                <a:cubicBezTo>
                  <a:pt x="399" y="79"/>
                  <a:pt x="396" y="77"/>
                  <a:pt x="395" y="77"/>
                </a:cubicBezTo>
                <a:cubicBezTo>
                  <a:pt x="392" y="77"/>
                  <a:pt x="390" y="77"/>
                  <a:pt x="388" y="77"/>
                </a:cubicBezTo>
                <a:cubicBezTo>
                  <a:pt x="386" y="77"/>
                  <a:pt x="383" y="76"/>
                  <a:pt x="382" y="75"/>
                </a:cubicBezTo>
                <a:cubicBezTo>
                  <a:pt x="380" y="75"/>
                  <a:pt x="380" y="78"/>
                  <a:pt x="379" y="79"/>
                </a:cubicBezTo>
                <a:cubicBezTo>
                  <a:pt x="383" y="79"/>
                  <a:pt x="382" y="85"/>
                  <a:pt x="379" y="85"/>
                </a:cubicBezTo>
                <a:cubicBezTo>
                  <a:pt x="378" y="85"/>
                  <a:pt x="376" y="82"/>
                  <a:pt x="375" y="82"/>
                </a:cubicBezTo>
                <a:cubicBezTo>
                  <a:pt x="374" y="81"/>
                  <a:pt x="374" y="79"/>
                  <a:pt x="373" y="77"/>
                </a:cubicBezTo>
                <a:cubicBezTo>
                  <a:pt x="370" y="80"/>
                  <a:pt x="368" y="80"/>
                  <a:pt x="364" y="78"/>
                </a:cubicBezTo>
                <a:cubicBezTo>
                  <a:pt x="361" y="76"/>
                  <a:pt x="358" y="78"/>
                  <a:pt x="356" y="80"/>
                </a:cubicBezTo>
                <a:cubicBezTo>
                  <a:pt x="356" y="79"/>
                  <a:pt x="355" y="78"/>
                  <a:pt x="353" y="78"/>
                </a:cubicBezTo>
                <a:cubicBezTo>
                  <a:pt x="351" y="77"/>
                  <a:pt x="352" y="76"/>
                  <a:pt x="353" y="74"/>
                </a:cubicBezTo>
                <a:cubicBezTo>
                  <a:pt x="353" y="72"/>
                  <a:pt x="351" y="68"/>
                  <a:pt x="349" y="68"/>
                </a:cubicBezTo>
                <a:cubicBezTo>
                  <a:pt x="346" y="68"/>
                  <a:pt x="342" y="68"/>
                  <a:pt x="339" y="68"/>
                </a:cubicBezTo>
                <a:cubicBezTo>
                  <a:pt x="335" y="68"/>
                  <a:pt x="334" y="70"/>
                  <a:pt x="331" y="68"/>
                </a:cubicBezTo>
                <a:cubicBezTo>
                  <a:pt x="333" y="66"/>
                  <a:pt x="332" y="64"/>
                  <a:pt x="329" y="64"/>
                </a:cubicBezTo>
                <a:cubicBezTo>
                  <a:pt x="328" y="64"/>
                  <a:pt x="328" y="64"/>
                  <a:pt x="327" y="63"/>
                </a:cubicBezTo>
                <a:cubicBezTo>
                  <a:pt x="326" y="62"/>
                  <a:pt x="324" y="62"/>
                  <a:pt x="323" y="62"/>
                </a:cubicBezTo>
                <a:cubicBezTo>
                  <a:pt x="324" y="61"/>
                  <a:pt x="325" y="60"/>
                  <a:pt x="326" y="61"/>
                </a:cubicBezTo>
                <a:cubicBezTo>
                  <a:pt x="325" y="57"/>
                  <a:pt x="324" y="57"/>
                  <a:pt x="321" y="56"/>
                </a:cubicBezTo>
                <a:cubicBezTo>
                  <a:pt x="316" y="55"/>
                  <a:pt x="311" y="54"/>
                  <a:pt x="306" y="53"/>
                </a:cubicBezTo>
                <a:cubicBezTo>
                  <a:pt x="305" y="52"/>
                  <a:pt x="304" y="52"/>
                  <a:pt x="303" y="52"/>
                </a:cubicBezTo>
                <a:cubicBezTo>
                  <a:pt x="302" y="52"/>
                  <a:pt x="303" y="54"/>
                  <a:pt x="302" y="55"/>
                </a:cubicBezTo>
                <a:cubicBezTo>
                  <a:pt x="299" y="58"/>
                  <a:pt x="298" y="60"/>
                  <a:pt x="299" y="64"/>
                </a:cubicBezTo>
                <a:cubicBezTo>
                  <a:pt x="298" y="63"/>
                  <a:pt x="296" y="65"/>
                  <a:pt x="294" y="66"/>
                </a:cubicBezTo>
                <a:cubicBezTo>
                  <a:pt x="294" y="67"/>
                  <a:pt x="289" y="63"/>
                  <a:pt x="288" y="63"/>
                </a:cubicBezTo>
                <a:cubicBezTo>
                  <a:pt x="286" y="61"/>
                  <a:pt x="287" y="65"/>
                  <a:pt x="285" y="65"/>
                </a:cubicBezTo>
                <a:cubicBezTo>
                  <a:pt x="282" y="64"/>
                  <a:pt x="282" y="62"/>
                  <a:pt x="280" y="59"/>
                </a:cubicBezTo>
                <a:cubicBezTo>
                  <a:pt x="279" y="63"/>
                  <a:pt x="278" y="67"/>
                  <a:pt x="276" y="70"/>
                </a:cubicBezTo>
                <a:cubicBezTo>
                  <a:pt x="276" y="68"/>
                  <a:pt x="273" y="69"/>
                  <a:pt x="273" y="67"/>
                </a:cubicBezTo>
                <a:cubicBezTo>
                  <a:pt x="272" y="66"/>
                  <a:pt x="271" y="62"/>
                  <a:pt x="270" y="62"/>
                </a:cubicBezTo>
                <a:cubicBezTo>
                  <a:pt x="269" y="60"/>
                  <a:pt x="271" y="59"/>
                  <a:pt x="272" y="57"/>
                </a:cubicBezTo>
                <a:cubicBezTo>
                  <a:pt x="272" y="56"/>
                  <a:pt x="271" y="55"/>
                  <a:pt x="271" y="54"/>
                </a:cubicBezTo>
                <a:cubicBezTo>
                  <a:pt x="271" y="52"/>
                  <a:pt x="272" y="51"/>
                  <a:pt x="271" y="50"/>
                </a:cubicBezTo>
                <a:cubicBezTo>
                  <a:pt x="270" y="48"/>
                  <a:pt x="267" y="44"/>
                  <a:pt x="264" y="46"/>
                </a:cubicBezTo>
                <a:cubicBezTo>
                  <a:pt x="264" y="47"/>
                  <a:pt x="258" y="43"/>
                  <a:pt x="257" y="43"/>
                </a:cubicBezTo>
                <a:cubicBezTo>
                  <a:pt x="257" y="43"/>
                  <a:pt x="257" y="44"/>
                  <a:pt x="256" y="44"/>
                </a:cubicBezTo>
                <a:cubicBezTo>
                  <a:pt x="256" y="44"/>
                  <a:pt x="256" y="44"/>
                  <a:pt x="255" y="44"/>
                </a:cubicBezTo>
                <a:cubicBezTo>
                  <a:pt x="255" y="46"/>
                  <a:pt x="255" y="47"/>
                  <a:pt x="256" y="49"/>
                </a:cubicBezTo>
                <a:cubicBezTo>
                  <a:pt x="256" y="51"/>
                  <a:pt x="251" y="51"/>
                  <a:pt x="250" y="51"/>
                </a:cubicBezTo>
                <a:cubicBezTo>
                  <a:pt x="248" y="51"/>
                  <a:pt x="246" y="50"/>
                  <a:pt x="245" y="50"/>
                </a:cubicBezTo>
                <a:cubicBezTo>
                  <a:pt x="243" y="49"/>
                  <a:pt x="240" y="46"/>
                  <a:pt x="244" y="46"/>
                </a:cubicBezTo>
                <a:cubicBezTo>
                  <a:pt x="241" y="45"/>
                  <a:pt x="238" y="45"/>
                  <a:pt x="235" y="44"/>
                </a:cubicBezTo>
                <a:cubicBezTo>
                  <a:pt x="234" y="44"/>
                  <a:pt x="231" y="45"/>
                  <a:pt x="229" y="46"/>
                </a:cubicBezTo>
                <a:cubicBezTo>
                  <a:pt x="230" y="46"/>
                  <a:pt x="231" y="47"/>
                  <a:pt x="231" y="48"/>
                </a:cubicBezTo>
                <a:cubicBezTo>
                  <a:pt x="230" y="48"/>
                  <a:pt x="229" y="49"/>
                  <a:pt x="228" y="48"/>
                </a:cubicBezTo>
                <a:cubicBezTo>
                  <a:pt x="229" y="48"/>
                  <a:pt x="229" y="48"/>
                  <a:pt x="229" y="48"/>
                </a:cubicBezTo>
                <a:cubicBezTo>
                  <a:pt x="229" y="47"/>
                  <a:pt x="228" y="42"/>
                  <a:pt x="227" y="41"/>
                </a:cubicBezTo>
                <a:cubicBezTo>
                  <a:pt x="229" y="46"/>
                  <a:pt x="221" y="43"/>
                  <a:pt x="224" y="41"/>
                </a:cubicBezTo>
                <a:cubicBezTo>
                  <a:pt x="222" y="44"/>
                  <a:pt x="221" y="40"/>
                  <a:pt x="220" y="41"/>
                </a:cubicBezTo>
                <a:cubicBezTo>
                  <a:pt x="219" y="42"/>
                  <a:pt x="218" y="44"/>
                  <a:pt x="219" y="45"/>
                </a:cubicBezTo>
                <a:cubicBezTo>
                  <a:pt x="220" y="44"/>
                  <a:pt x="221" y="42"/>
                  <a:pt x="222" y="44"/>
                </a:cubicBezTo>
                <a:cubicBezTo>
                  <a:pt x="221" y="45"/>
                  <a:pt x="219" y="48"/>
                  <a:pt x="217" y="45"/>
                </a:cubicBezTo>
                <a:cubicBezTo>
                  <a:pt x="219" y="47"/>
                  <a:pt x="215" y="49"/>
                  <a:pt x="213" y="49"/>
                </a:cubicBezTo>
                <a:cubicBezTo>
                  <a:pt x="213" y="49"/>
                  <a:pt x="210" y="49"/>
                  <a:pt x="210" y="49"/>
                </a:cubicBezTo>
                <a:cubicBezTo>
                  <a:pt x="210" y="50"/>
                  <a:pt x="210" y="51"/>
                  <a:pt x="211" y="52"/>
                </a:cubicBezTo>
                <a:cubicBezTo>
                  <a:pt x="210" y="51"/>
                  <a:pt x="209" y="51"/>
                  <a:pt x="208" y="52"/>
                </a:cubicBezTo>
                <a:cubicBezTo>
                  <a:pt x="209" y="50"/>
                  <a:pt x="211" y="48"/>
                  <a:pt x="212" y="45"/>
                </a:cubicBezTo>
                <a:cubicBezTo>
                  <a:pt x="213" y="45"/>
                  <a:pt x="214" y="45"/>
                  <a:pt x="215" y="45"/>
                </a:cubicBezTo>
                <a:cubicBezTo>
                  <a:pt x="215" y="45"/>
                  <a:pt x="216" y="44"/>
                  <a:pt x="216" y="43"/>
                </a:cubicBezTo>
                <a:cubicBezTo>
                  <a:pt x="218" y="41"/>
                  <a:pt x="219" y="38"/>
                  <a:pt x="221" y="36"/>
                </a:cubicBezTo>
                <a:cubicBezTo>
                  <a:pt x="222" y="36"/>
                  <a:pt x="223" y="35"/>
                  <a:pt x="224" y="35"/>
                </a:cubicBezTo>
                <a:cubicBezTo>
                  <a:pt x="225" y="34"/>
                  <a:pt x="224" y="33"/>
                  <a:pt x="226" y="33"/>
                </a:cubicBezTo>
                <a:cubicBezTo>
                  <a:pt x="226" y="33"/>
                  <a:pt x="226" y="33"/>
                  <a:pt x="226" y="32"/>
                </a:cubicBezTo>
                <a:cubicBezTo>
                  <a:pt x="227" y="32"/>
                  <a:pt x="228" y="31"/>
                  <a:pt x="229" y="30"/>
                </a:cubicBezTo>
                <a:cubicBezTo>
                  <a:pt x="230" y="28"/>
                  <a:pt x="229" y="27"/>
                  <a:pt x="230" y="26"/>
                </a:cubicBezTo>
                <a:cubicBezTo>
                  <a:pt x="228" y="25"/>
                  <a:pt x="227" y="25"/>
                  <a:pt x="226" y="23"/>
                </a:cubicBezTo>
                <a:cubicBezTo>
                  <a:pt x="227" y="23"/>
                  <a:pt x="228" y="24"/>
                  <a:pt x="229" y="25"/>
                </a:cubicBezTo>
                <a:cubicBezTo>
                  <a:pt x="231" y="22"/>
                  <a:pt x="229" y="21"/>
                  <a:pt x="228" y="18"/>
                </a:cubicBezTo>
                <a:cubicBezTo>
                  <a:pt x="228" y="19"/>
                  <a:pt x="228" y="19"/>
                  <a:pt x="227" y="20"/>
                </a:cubicBezTo>
                <a:cubicBezTo>
                  <a:pt x="226" y="18"/>
                  <a:pt x="227" y="17"/>
                  <a:pt x="226" y="16"/>
                </a:cubicBezTo>
                <a:cubicBezTo>
                  <a:pt x="224" y="14"/>
                  <a:pt x="223" y="13"/>
                  <a:pt x="221" y="13"/>
                </a:cubicBezTo>
                <a:cubicBezTo>
                  <a:pt x="220" y="13"/>
                  <a:pt x="215" y="12"/>
                  <a:pt x="215" y="12"/>
                </a:cubicBezTo>
                <a:cubicBezTo>
                  <a:pt x="213" y="15"/>
                  <a:pt x="213" y="16"/>
                  <a:pt x="210" y="16"/>
                </a:cubicBezTo>
                <a:cubicBezTo>
                  <a:pt x="210" y="15"/>
                  <a:pt x="213" y="12"/>
                  <a:pt x="213" y="10"/>
                </a:cubicBezTo>
                <a:cubicBezTo>
                  <a:pt x="212" y="8"/>
                  <a:pt x="208" y="11"/>
                  <a:pt x="209" y="8"/>
                </a:cubicBezTo>
                <a:cubicBezTo>
                  <a:pt x="207" y="8"/>
                  <a:pt x="206" y="9"/>
                  <a:pt x="205" y="10"/>
                </a:cubicBezTo>
                <a:cubicBezTo>
                  <a:pt x="206" y="9"/>
                  <a:pt x="210" y="6"/>
                  <a:pt x="209" y="5"/>
                </a:cubicBezTo>
                <a:cubicBezTo>
                  <a:pt x="208" y="3"/>
                  <a:pt x="206" y="0"/>
                  <a:pt x="203" y="1"/>
                </a:cubicBezTo>
                <a:cubicBezTo>
                  <a:pt x="200" y="2"/>
                  <a:pt x="194" y="10"/>
                  <a:pt x="197" y="13"/>
                </a:cubicBezTo>
                <a:cubicBezTo>
                  <a:pt x="197" y="13"/>
                  <a:pt x="196" y="13"/>
                  <a:pt x="196" y="13"/>
                </a:cubicBezTo>
                <a:cubicBezTo>
                  <a:pt x="197" y="16"/>
                  <a:pt x="192" y="15"/>
                  <a:pt x="190" y="15"/>
                </a:cubicBezTo>
                <a:cubicBezTo>
                  <a:pt x="192" y="17"/>
                  <a:pt x="193" y="18"/>
                  <a:pt x="192" y="20"/>
                </a:cubicBezTo>
                <a:cubicBezTo>
                  <a:pt x="190" y="19"/>
                  <a:pt x="190" y="17"/>
                  <a:pt x="188" y="19"/>
                </a:cubicBezTo>
                <a:cubicBezTo>
                  <a:pt x="187" y="20"/>
                  <a:pt x="187" y="21"/>
                  <a:pt x="187" y="21"/>
                </a:cubicBezTo>
                <a:cubicBezTo>
                  <a:pt x="186" y="21"/>
                  <a:pt x="185" y="22"/>
                  <a:pt x="184" y="22"/>
                </a:cubicBezTo>
                <a:cubicBezTo>
                  <a:pt x="185" y="20"/>
                  <a:pt x="183" y="21"/>
                  <a:pt x="182" y="22"/>
                </a:cubicBezTo>
                <a:cubicBezTo>
                  <a:pt x="183" y="20"/>
                  <a:pt x="183" y="19"/>
                  <a:pt x="181" y="19"/>
                </a:cubicBezTo>
                <a:cubicBezTo>
                  <a:pt x="179" y="20"/>
                  <a:pt x="174" y="19"/>
                  <a:pt x="174" y="21"/>
                </a:cubicBezTo>
                <a:cubicBezTo>
                  <a:pt x="175" y="21"/>
                  <a:pt x="175" y="21"/>
                  <a:pt x="176" y="21"/>
                </a:cubicBezTo>
                <a:cubicBezTo>
                  <a:pt x="176" y="24"/>
                  <a:pt x="168" y="25"/>
                  <a:pt x="166" y="26"/>
                </a:cubicBezTo>
                <a:cubicBezTo>
                  <a:pt x="164" y="26"/>
                  <a:pt x="163" y="28"/>
                  <a:pt x="162" y="29"/>
                </a:cubicBezTo>
                <a:cubicBezTo>
                  <a:pt x="161" y="30"/>
                  <a:pt x="161" y="30"/>
                  <a:pt x="159" y="30"/>
                </a:cubicBezTo>
                <a:cubicBezTo>
                  <a:pt x="159" y="30"/>
                  <a:pt x="160" y="31"/>
                  <a:pt x="161" y="31"/>
                </a:cubicBezTo>
                <a:cubicBezTo>
                  <a:pt x="159" y="31"/>
                  <a:pt x="159" y="33"/>
                  <a:pt x="158" y="35"/>
                </a:cubicBezTo>
                <a:cubicBezTo>
                  <a:pt x="157" y="34"/>
                  <a:pt x="157" y="34"/>
                  <a:pt x="156" y="33"/>
                </a:cubicBezTo>
                <a:cubicBezTo>
                  <a:pt x="155" y="35"/>
                  <a:pt x="156" y="35"/>
                  <a:pt x="158" y="36"/>
                </a:cubicBezTo>
                <a:cubicBezTo>
                  <a:pt x="157" y="36"/>
                  <a:pt x="156" y="37"/>
                  <a:pt x="156" y="38"/>
                </a:cubicBezTo>
                <a:cubicBezTo>
                  <a:pt x="157" y="38"/>
                  <a:pt x="158" y="39"/>
                  <a:pt x="159" y="41"/>
                </a:cubicBezTo>
                <a:cubicBezTo>
                  <a:pt x="158" y="41"/>
                  <a:pt x="158" y="42"/>
                  <a:pt x="157" y="42"/>
                </a:cubicBezTo>
                <a:cubicBezTo>
                  <a:pt x="155" y="43"/>
                  <a:pt x="153" y="43"/>
                  <a:pt x="151" y="43"/>
                </a:cubicBezTo>
                <a:cubicBezTo>
                  <a:pt x="148" y="44"/>
                  <a:pt x="145" y="44"/>
                  <a:pt x="142" y="45"/>
                </a:cubicBezTo>
                <a:cubicBezTo>
                  <a:pt x="143" y="46"/>
                  <a:pt x="142" y="47"/>
                  <a:pt x="141" y="48"/>
                </a:cubicBezTo>
                <a:cubicBezTo>
                  <a:pt x="141" y="48"/>
                  <a:pt x="142" y="48"/>
                  <a:pt x="142" y="48"/>
                </a:cubicBezTo>
                <a:cubicBezTo>
                  <a:pt x="140" y="50"/>
                  <a:pt x="143" y="50"/>
                  <a:pt x="143" y="51"/>
                </a:cubicBezTo>
                <a:cubicBezTo>
                  <a:pt x="143" y="53"/>
                  <a:pt x="142" y="54"/>
                  <a:pt x="143" y="55"/>
                </a:cubicBezTo>
                <a:cubicBezTo>
                  <a:pt x="143" y="56"/>
                  <a:pt x="146" y="56"/>
                  <a:pt x="147" y="58"/>
                </a:cubicBezTo>
                <a:cubicBezTo>
                  <a:pt x="147" y="59"/>
                  <a:pt x="147" y="59"/>
                  <a:pt x="149" y="60"/>
                </a:cubicBezTo>
                <a:cubicBezTo>
                  <a:pt x="151" y="62"/>
                  <a:pt x="149" y="66"/>
                  <a:pt x="150" y="68"/>
                </a:cubicBezTo>
                <a:cubicBezTo>
                  <a:pt x="150" y="70"/>
                  <a:pt x="150" y="71"/>
                  <a:pt x="150" y="72"/>
                </a:cubicBezTo>
                <a:cubicBezTo>
                  <a:pt x="150" y="74"/>
                  <a:pt x="148" y="73"/>
                  <a:pt x="149" y="75"/>
                </a:cubicBezTo>
                <a:cubicBezTo>
                  <a:pt x="146" y="73"/>
                  <a:pt x="147" y="72"/>
                  <a:pt x="147" y="69"/>
                </a:cubicBezTo>
                <a:cubicBezTo>
                  <a:pt x="146" y="67"/>
                  <a:pt x="146" y="67"/>
                  <a:pt x="147" y="65"/>
                </a:cubicBezTo>
                <a:cubicBezTo>
                  <a:pt x="148" y="65"/>
                  <a:pt x="149" y="64"/>
                  <a:pt x="149" y="62"/>
                </a:cubicBezTo>
                <a:cubicBezTo>
                  <a:pt x="148" y="62"/>
                  <a:pt x="145" y="62"/>
                  <a:pt x="144" y="61"/>
                </a:cubicBezTo>
                <a:cubicBezTo>
                  <a:pt x="143" y="59"/>
                  <a:pt x="142" y="59"/>
                  <a:pt x="140" y="57"/>
                </a:cubicBezTo>
                <a:cubicBezTo>
                  <a:pt x="138" y="56"/>
                  <a:pt x="137" y="57"/>
                  <a:pt x="135" y="57"/>
                </a:cubicBezTo>
                <a:cubicBezTo>
                  <a:pt x="133" y="58"/>
                  <a:pt x="133" y="59"/>
                  <a:pt x="135" y="59"/>
                </a:cubicBezTo>
                <a:cubicBezTo>
                  <a:pt x="134" y="60"/>
                  <a:pt x="133" y="61"/>
                  <a:pt x="132" y="62"/>
                </a:cubicBezTo>
                <a:cubicBezTo>
                  <a:pt x="131" y="62"/>
                  <a:pt x="132" y="59"/>
                  <a:pt x="130" y="60"/>
                </a:cubicBezTo>
                <a:cubicBezTo>
                  <a:pt x="129" y="61"/>
                  <a:pt x="133" y="67"/>
                  <a:pt x="135" y="65"/>
                </a:cubicBezTo>
                <a:cubicBezTo>
                  <a:pt x="135" y="66"/>
                  <a:pt x="136" y="67"/>
                  <a:pt x="136" y="68"/>
                </a:cubicBezTo>
                <a:cubicBezTo>
                  <a:pt x="134" y="67"/>
                  <a:pt x="129" y="66"/>
                  <a:pt x="127" y="64"/>
                </a:cubicBezTo>
                <a:cubicBezTo>
                  <a:pt x="129" y="64"/>
                  <a:pt x="128" y="62"/>
                  <a:pt x="128" y="60"/>
                </a:cubicBezTo>
                <a:cubicBezTo>
                  <a:pt x="127" y="59"/>
                  <a:pt x="129" y="58"/>
                  <a:pt x="128" y="57"/>
                </a:cubicBezTo>
                <a:cubicBezTo>
                  <a:pt x="128" y="55"/>
                  <a:pt x="129" y="55"/>
                  <a:pt x="128" y="54"/>
                </a:cubicBezTo>
                <a:cubicBezTo>
                  <a:pt x="128" y="53"/>
                  <a:pt x="126" y="51"/>
                  <a:pt x="126" y="53"/>
                </a:cubicBezTo>
                <a:cubicBezTo>
                  <a:pt x="126" y="54"/>
                  <a:pt x="127" y="57"/>
                  <a:pt x="127" y="57"/>
                </a:cubicBezTo>
                <a:cubicBezTo>
                  <a:pt x="126" y="58"/>
                  <a:pt x="124" y="59"/>
                  <a:pt x="123" y="61"/>
                </a:cubicBezTo>
                <a:cubicBezTo>
                  <a:pt x="121" y="64"/>
                  <a:pt x="124" y="67"/>
                  <a:pt x="125" y="70"/>
                </a:cubicBezTo>
                <a:cubicBezTo>
                  <a:pt x="126" y="72"/>
                  <a:pt x="123" y="76"/>
                  <a:pt x="124" y="79"/>
                </a:cubicBezTo>
                <a:cubicBezTo>
                  <a:pt x="124" y="80"/>
                  <a:pt x="123" y="82"/>
                  <a:pt x="125" y="82"/>
                </a:cubicBezTo>
                <a:cubicBezTo>
                  <a:pt x="127" y="83"/>
                  <a:pt x="127" y="83"/>
                  <a:pt x="130" y="82"/>
                </a:cubicBezTo>
                <a:cubicBezTo>
                  <a:pt x="132" y="80"/>
                  <a:pt x="135" y="86"/>
                  <a:pt x="135" y="88"/>
                </a:cubicBezTo>
                <a:cubicBezTo>
                  <a:pt x="135" y="89"/>
                  <a:pt x="134" y="89"/>
                  <a:pt x="134" y="91"/>
                </a:cubicBezTo>
                <a:cubicBezTo>
                  <a:pt x="134" y="93"/>
                  <a:pt x="135" y="93"/>
                  <a:pt x="137" y="93"/>
                </a:cubicBezTo>
                <a:cubicBezTo>
                  <a:pt x="133" y="94"/>
                  <a:pt x="133" y="93"/>
                  <a:pt x="133" y="89"/>
                </a:cubicBezTo>
                <a:cubicBezTo>
                  <a:pt x="134" y="87"/>
                  <a:pt x="131" y="86"/>
                  <a:pt x="131" y="83"/>
                </a:cubicBezTo>
                <a:cubicBezTo>
                  <a:pt x="128" y="84"/>
                  <a:pt x="124" y="85"/>
                  <a:pt x="125" y="89"/>
                </a:cubicBezTo>
                <a:cubicBezTo>
                  <a:pt x="127" y="92"/>
                  <a:pt x="125" y="93"/>
                  <a:pt x="124" y="96"/>
                </a:cubicBezTo>
                <a:cubicBezTo>
                  <a:pt x="123" y="98"/>
                  <a:pt x="122" y="99"/>
                  <a:pt x="120" y="100"/>
                </a:cubicBezTo>
                <a:cubicBezTo>
                  <a:pt x="119" y="101"/>
                  <a:pt x="120" y="102"/>
                  <a:pt x="119" y="102"/>
                </a:cubicBezTo>
                <a:cubicBezTo>
                  <a:pt x="118" y="103"/>
                  <a:pt x="115" y="102"/>
                  <a:pt x="114" y="102"/>
                </a:cubicBezTo>
                <a:cubicBezTo>
                  <a:pt x="114" y="102"/>
                  <a:pt x="114" y="99"/>
                  <a:pt x="113" y="99"/>
                </a:cubicBezTo>
                <a:cubicBezTo>
                  <a:pt x="115" y="100"/>
                  <a:pt x="117" y="98"/>
                  <a:pt x="119" y="98"/>
                </a:cubicBezTo>
                <a:cubicBezTo>
                  <a:pt x="118" y="97"/>
                  <a:pt x="118" y="96"/>
                  <a:pt x="117" y="96"/>
                </a:cubicBezTo>
                <a:cubicBezTo>
                  <a:pt x="120" y="97"/>
                  <a:pt x="122" y="93"/>
                  <a:pt x="122" y="91"/>
                </a:cubicBezTo>
                <a:cubicBezTo>
                  <a:pt x="122" y="89"/>
                  <a:pt x="123" y="88"/>
                  <a:pt x="123" y="87"/>
                </a:cubicBezTo>
                <a:cubicBezTo>
                  <a:pt x="123" y="85"/>
                  <a:pt x="120" y="84"/>
                  <a:pt x="120" y="83"/>
                </a:cubicBezTo>
                <a:cubicBezTo>
                  <a:pt x="120" y="81"/>
                  <a:pt x="121" y="79"/>
                  <a:pt x="121" y="77"/>
                </a:cubicBezTo>
                <a:cubicBezTo>
                  <a:pt x="121" y="76"/>
                  <a:pt x="120" y="74"/>
                  <a:pt x="120" y="73"/>
                </a:cubicBezTo>
                <a:cubicBezTo>
                  <a:pt x="123" y="70"/>
                  <a:pt x="120" y="66"/>
                  <a:pt x="119" y="64"/>
                </a:cubicBezTo>
                <a:cubicBezTo>
                  <a:pt x="118" y="63"/>
                  <a:pt x="121" y="58"/>
                  <a:pt x="121" y="56"/>
                </a:cubicBezTo>
                <a:cubicBezTo>
                  <a:pt x="121" y="54"/>
                  <a:pt x="121" y="53"/>
                  <a:pt x="119" y="53"/>
                </a:cubicBezTo>
                <a:cubicBezTo>
                  <a:pt x="117" y="52"/>
                  <a:pt x="115" y="52"/>
                  <a:pt x="113" y="51"/>
                </a:cubicBezTo>
                <a:cubicBezTo>
                  <a:pt x="111" y="51"/>
                  <a:pt x="110" y="59"/>
                  <a:pt x="110" y="60"/>
                </a:cubicBezTo>
                <a:cubicBezTo>
                  <a:pt x="109" y="63"/>
                  <a:pt x="105" y="64"/>
                  <a:pt x="105" y="67"/>
                </a:cubicBezTo>
                <a:cubicBezTo>
                  <a:pt x="105" y="67"/>
                  <a:pt x="106" y="67"/>
                  <a:pt x="106" y="67"/>
                </a:cubicBezTo>
                <a:cubicBezTo>
                  <a:pt x="105" y="68"/>
                  <a:pt x="105" y="69"/>
                  <a:pt x="105" y="69"/>
                </a:cubicBezTo>
                <a:cubicBezTo>
                  <a:pt x="108" y="70"/>
                  <a:pt x="106" y="71"/>
                  <a:pt x="106" y="74"/>
                </a:cubicBezTo>
                <a:cubicBezTo>
                  <a:pt x="107" y="75"/>
                  <a:pt x="104" y="78"/>
                  <a:pt x="107" y="79"/>
                </a:cubicBezTo>
                <a:cubicBezTo>
                  <a:pt x="110" y="80"/>
                  <a:pt x="108" y="81"/>
                  <a:pt x="110" y="83"/>
                </a:cubicBezTo>
                <a:cubicBezTo>
                  <a:pt x="110" y="84"/>
                  <a:pt x="112" y="84"/>
                  <a:pt x="111" y="85"/>
                </a:cubicBezTo>
                <a:cubicBezTo>
                  <a:pt x="110" y="86"/>
                  <a:pt x="110" y="88"/>
                  <a:pt x="109" y="89"/>
                </a:cubicBezTo>
                <a:cubicBezTo>
                  <a:pt x="106" y="85"/>
                  <a:pt x="104" y="83"/>
                  <a:pt x="100" y="81"/>
                </a:cubicBezTo>
                <a:cubicBezTo>
                  <a:pt x="98" y="79"/>
                  <a:pt x="93" y="76"/>
                  <a:pt x="90" y="77"/>
                </a:cubicBezTo>
                <a:cubicBezTo>
                  <a:pt x="86" y="78"/>
                  <a:pt x="92" y="83"/>
                  <a:pt x="88" y="85"/>
                </a:cubicBezTo>
                <a:cubicBezTo>
                  <a:pt x="87" y="85"/>
                  <a:pt x="87" y="89"/>
                  <a:pt x="86" y="88"/>
                </a:cubicBezTo>
                <a:cubicBezTo>
                  <a:pt x="85" y="87"/>
                  <a:pt x="85" y="87"/>
                  <a:pt x="86" y="86"/>
                </a:cubicBezTo>
                <a:cubicBezTo>
                  <a:pt x="86" y="85"/>
                  <a:pt x="85" y="84"/>
                  <a:pt x="84" y="83"/>
                </a:cubicBezTo>
                <a:cubicBezTo>
                  <a:pt x="83" y="84"/>
                  <a:pt x="82" y="86"/>
                  <a:pt x="80" y="87"/>
                </a:cubicBezTo>
                <a:cubicBezTo>
                  <a:pt x="79" y="87"/>
                  <a:pt x="76" y="86"/>
                  <a:pt x="75" y="87"/>
                </a:cubicBezTo>
                <a:cubicBezTo>
                  <a:pt x="74" y="89"/>
                  <a:pt x="74" y="90"/>
                  <a:pt x="72" y="88"/>
                </a:cubicBezTo>
                <a:cubicBezTo>
                  <a:pt x="70" y="87"/>
                  <a:pt x="73" y="85"/>
                  <a:pt x="71" y="84"/>
                </a:cubicBezTo>
                <a:cubicBezTo>
                  <a:pt x="71" y="84"/>
                  <a:pt x="72" y="84"/>
                  <a:pt x="73" y="83"/>
                </a:cubicBezTo>
                <a:cubicBezTo>
                  <a:pt x="70" y="84"/>
                  <a:pt x="70" y="84"/>
                  <a:pt x="69" y="86"/>
                </a:cubicBezTo>
                <a:cubicBezTo>
                  <a:pt x="69" y="86"/>
                  <a:pt x="68" y="85"/>
                  <a:pt x="68" y="85"/>
                </a:cubicBezTo>
                <a:cubicBezTo>
                  <a:pt x="68" y="85"/>
                  <a:pt x="67" y="86"/>
                  <a:pt x="67" y="86"/>
                </a:cubicBezTo>
                <a:cubicBezTo>
                  <a:pt x="67" y="87"/>
                  <a:pt x="67" y="87"/>
                  <a:pt x="67" y="88"/>
                </a:cubicBezTo>
                <a:cubicBezTo>
                  <a:pt x="66" y="85"/>
                  <a:pt x="59" y="91"/>
                  <a:pt x="57" y="92"/>
                </a:cubicBezTo>
                <a:cubicBezTo>
                  <a:pt x="56" y="93"/>
                  <a:pt x="55" y="94"/>
                  <a:pt x="55" y="96"/>
                </a:cubicBezTo>
                <a:cubicBezTo>
                  <a:pt x="54" y="98"/>
                  <a:pt x="54" y="98"/>
                  <a:pt x="52" y="100"/>
                </a:cubicBezTo>
                <a:cubicBezTo>
                  <a:pt x="52" y="98"/>
                  <a:pt x="51" y="98"/>
                  <a:pt x="50" y="98"/>
                </a:cubicBezTo>
                <a:cubicBezTo>
                  <a:pt x="50" y="98"/>
                  <a:pt x="49" y="97"/>
                  <a:pt x="48" y="96"/>
                </a:cubicBezTo>
                <a:cubicBezTo>
                  <a:pt x="46" y="93"/>
                  <a:pt x="49" y="92"/>
                  <a:pt x="52" y="92"/>
                </a:cubicBezTo>
                <a:cubicBezTo>
                  <a:pt x="50" y="87"/>
                  <a:pt x="48" y="87"/>
                  <a:pt x="43" y="86"/>
                </a:cubicBezTo>
                <a:cubicBezTo>
                  <a:pt x="44" y="87"/>
                  <a:pt x="45" y="88"/>
                  <a:pt x="45" y="90"/>
                </a:cubicBezTo>
                <a:cubicBezTo>
                  <a:pt x="45" y="91"/>
                  <a:pt x="44" y="94"/>
                  <a:pt x="44" y="95"/>
                </a:cubicBezTo>
                <a:cubicBezTo>
                  <a:pt x="45" y="97"/>
                  <a:pt x="46" y="97"/>
                  <a:pt x="46" y="99"/>
                </a:cubicBezTo>
                <a:cubicBezTo>
                  <a:pt x="45" y="101"/>
                  <a:pt x="45" y="103"/>
                  <a:pt x="45" y="105"/>
                </a:cubicBezTo>
                <a:cubicBezTo>
                  <a:pt x="45" y="103"/>
                  <a:pt x="44" y="103"/>
                  <a:pt x="43" y="104"/>
                </a:cubicBezTo>
                <a:cubicBezTo>
                  <a:pt x="44" y="102"/>
                  <a:pt x="42" y="100"/>
                  <a:pt x="40" y="101"/>
                </a:cubicBezTo>
                <a:cubicBezTo>
                  <a:pt x="39" y="101"/>
                  <a:pt x="38" y="104"/>
                  <a:pt x="37" y="105"/>
                </a:cubicBezTo>
                <a:cubicBezTo>
                  <a:pt x="35" y="106"/>
                  <a:pt x="34" y="106"/>
                  <a:pt x="34" y="108"/>
                </a:cubicBezTo>
                <a:cubicBezTo>
                  <a:pt x="34" y="110"/>
                  <a:pt x="36" y="112"/>
                  <a:pt x="36" y="114"/>
                </a:cubicBezTo>
                <a:cubicBezTo>
                  <a:pt x="35" y="113"/>
                  <a:pt x="30" y="111"/>
                  <a:pt x="29" y="113"/>
                </a:cubicBezTo>
                <a:cubicBezTo>
                  <a:pt x="30" y="112"/>
                  <a:pt x="29" y="112"/>
                  <a:pt x="30" y="111"/>
                </a:cubicBezTo>
                <a:cubicBezTo>
                  <a:pt x="28" y="110"/>
                  <a:pt x="26" y="108"/>
                  <a:pt x="25" y="111"/>
                </a:cubicBezTo>
                <a:cubicBezTo>
                  <a:pt x="24" y="112"/>
                  <a:pt x="27" y="115"/>
                  <a:pt x="29" y="114"/>
                </a:cubicBezTo>
                <a:cubicBezTo>
                  <a:pt x="29" y="117"/>
                  <a:pt x="29" y="119"/>
                  <a:pt x="26" y="117"/>
                </a:cubicBezTo>
                <a:cubicBezTo>
                  <a:pt x="23" y="116"/>
                  <a:pt x="23" y="114"/>
                  <a:pt x="20" y="114"/>
                </a:cubicBezTo>
                <a:cubicBezTo>
                  <a:pt x="21" y="112"/>
                  <a:pt x="20" y="111"/>
                  <a:pt x="20" y="109"/>
                </a:cubicBezTo>
                <a:cubicBezTo>
                  <a:pt x="19" y="108"/>
                  <a:pt x="20" y="107"/>
                  <a:pt x="20" y="105"/>
                </a:cubicBezTo>
                <a:cubicBezTo>
                  <a:pt x="20" y="103"/>
                  <a:pt x="14" y="98"/>
                  <a:pt x="13" y="97"/>
                </a:cubicBezTo>
                <a:cubicBezTo>
                  <a:pt x="14" y="96"/>
                  <a:pt x="17" y="99"/>
                  <a:pt x="19" y="99"/>
                </a:cubicBezTo>
                <a:cubicBezTo>
                  <a:pt x="20" y="99"/>
                  <a:pt x="19" y="100"/>
                  <a:pt x="20" y="101"/>
                </a:cubicBezTo>
                <a:cubicBezTo>
                  <a:pt x="22" y="101"/>
                  <a:pt x="24" y="101"/>
                  <a:pt x="25" y="102"/>
                </a:cubicBezTo>
                <a:cubicBezTo>
                  <a:pt x="28" y="103"/>
                  <a:pt x="30" y="104"/>
                  <a:pt x="33" y="102"/>
                </a:cubicBezTo>
                <a:cubicBezTo>
                  <a:pt x="36" y="101"/>
                  <a:pt x="37" y="99"/>
                  <a:pt x="38" y="97"/>
                </a:cubicBezTo>
                <a:cubicBezTo>
                  <a:pt x="38" y="96"/>
                  <a:pt x="37" y="95"/>
                  <a:pt x="37" y="94"/>
                </a:cubicBezTo>
                <a:cubicBezTo>
                  <a:pt x="37" y="93"/>
                  <a:pt x="36" y="92"/>
                  <a:pt x="35" y="91"/>
                </a:cubicBezTo>
                <a:cubicBezTo>
                  <a:pt x="33" y="89"/>
                  <a:pt x="31" y="89"/>
                  <a:pt x="29" y="88"/>
                </a:cubicBezTo>
                <a:cubicBezTo>
                  <a:pt x="28" y="86"/>
                  <a:pt x="25" y="82"/>
                  <a:pt x="23" y="82"/>
                </a:cubicBezTo>
                <a:cubicBezTo>
                  <a:pt x="21" y="82"/>
                  <a:pt x="16" y="83"/>
                  <a:pt x="16" y="80"/>
                </a:cubicBezTo>
                <a:cubicBezTo>
                  <a:pt x="16" y="80"/>
                  <a:pt x="15" y="81"/>
                  <a:pt x="15" y="81"/>
                </a:cubicBezTo>
                <a:cubicBezTo>
                  <a:pt x="15" y="79"/>
                  <a:pt x="12" y="80"/>
                  <a:pt x="13" y="78"/>
                </a:cubicBezTo>
                <a:cubicBezTo>
                  <a:pt x="14" y="78"/>
                  <a:pt x="15" y="78"/>
                  <a:pt x="15" y="79"/>
                </a:cubicBezTo>
                <a:cubicBezTo>
                  <a:pt x="16" y="77"/>
                  <a:pt x="14" y="77"/>
                  <a:pt x="13" y="76"/>
                </a:cubicBezTo>
                <a:cubicBezTo>
                  <a:pt x="13" y="77"/>
                  <a:pt x="13" y="77"/>
                  <a:pt x="13" y="77"/>
                </a:cubicBezTo>
                <a:cubicBezTo>
                  <a:pt x="13" y="77"/>
                  <a:pt x="12" y="78"/>
                  <a:pt x="12" y="78"/>
                </a:cubicBezTo>
                <a:cubicBezTo>
                  <a:pt x="11" y="78"/>
                  <a:pt x="10" y="78"/>
                  <a:pt x="10" y="77"/>
                </a:cubicBezTo>
                <a:cubicBezTo>
                  <a:pt x="10" y="78"/>
                  <a:pt x="10" y="78"/>
                  <a:pt x="10" y="79"/>
                </a:cubicBezTo>
                <a:cubicBezTo>
                  <a:pt x="9" y="79"/>
                  <a:pt x="9" y="79"/>
                  <a:pt x="8" y="78"/>
                </a:cubicBezTo>
                <a:cubicBezTo>
                  <a:pt x="8" y="81"/>
                  <a:pt x="5" y="82"/>
                  <a:pt x="4" y="84"/>
                </a:cubicBezTo>
                <a:cubicBezTo>
                  <a:pt x="4" y="85"/>
                  <a:pt x="4" y="85"/>
                  <a:pt x="4" y="86"/>
                </a:cubicBezTo>
                <a:cubicBezTo>
                  <a:pt x="4" y="88"/>
                  <a:pt x="5" y="88"/>
                  <a:pt x="6" y="89"/>
                </a:cubicBezTo>
                <a:cubicBezTo>
                  <a:pt x="8" y="92"/>
                  <a:pt x="7" y="94"/>
                  <a:pt x="6" y="96"/>
                </a:cubicBezTo>
                <a:cubicBezTo>
                  <a:pt x="5" y="99"/>
                  <a:pt x="7" y="101"/>
                  <a:pt x="8" y="104"/>
                </a:cubicBezTo>
                <a:cubicBezTo>
                  <a:pt x="8" y="106"/>
                  <a:pt x="7" y="109"/>
                  <a:pt x="7" y="111"/>
                </a:cubicBezTo>
                <a:cubicBezTo>
                  <a:pt x="7" y="111"/>
                  <a:pt x="8" y="113"/>
                  <a:pt x="8" y="113"/>
                </a:cubicBezTo>
                <a:cubicBezTo>
                  <a:pt x="9" y="115"/>
                  <a:pt x="9" y="114"/>
                  <a:pt x="9" y="117"/>
                </a:cubicBezTo>
                <a:cubicBezTo>
                  <a:pt x="8" y="119"/>
                  <a:pt x="11" y="121"/>
                  <a:pt x="11" y="123"/>
                </a:cubicBezTo>
                <a:cubicBezTo>
                  <a:pt x="11" y="128"/>
                  <a:pt x="4" y="133"/>
                  <a:pt x="1" y="136"/>
                </a:cubicBezTo>
                <a:cubicBezTo>
                  <a:pt x="2" y="135"/>
                  <a:pt x="3" y="135"/>
                  <a:pt x="4" y="135"/>
                </a:cubicBezTo>
                <a:cubicBezTo>
                  <a:pt x="4" y="136"/>
                  <a:pt x="4" y="136"/>
                  <a:pt x="4" y="137"/>
                </a:cubicBezTo>
                <a:cubicBezTo>
                  <a:pt x="4" y="136"/>
                  <a:pt x="3" y="136"/>
                  <a:pt x="3" y="136"/>
                </a:cubicBezTo>
                <a:cubicBezTo>
                  <a:pt x="4" y="138"/>
                  <a:pt x="7" y="137"/>
                  <a:pt x="8" y="139"/>
                </a:cubicBezTo>
                <a:cubicBezTo>
                  <a:pt x="6" y="139"/>
                  <a:pt x="5" y="139"/>
                  <a:pt x="4" y="140"/>
                </a:cubicBezTo>
                <a:cubicBezTo>
                  <a:pt x="3" y="141"/>
                  <a:pt x="3" y="142"/>
                  <a:pt x="2" y="144"/>
                </a:cubicBezTo>
                <a:cubicBezTo>
                  <a:pt x="1" y="145"/>
                  <a:pt x="0" y="144"/>
                  <a:pt x="0" y="146"/>
                </a:cubicBezTo>
                <a:cubicBezTo>
                  <a:pt x="0" y="147"/>
                  <a:pt x="2" y="148"/>
                  <a:pt x="2" y="149"/>
                </a:cubicBezTo>
                <a:cubicBezTo>
                  <a:pt x="2" y="150"/>
                  <a:pt x="1" y="150"/>
                  <a:pt x="1" y="151"/>
                </a:cubicBezTo>
                <a:cubicBezTo>
                  <a:pt x="1" y="152"/>
                  <a:pt x="2" y="154"/>
                  <a:pt x="2" y="155"/>
                </a:cubicBezTo>
                <a:cubicBezTo>
                  <a:pt x="3" y="155"/>
                  <a:pt x="3" y="158"/>
                  <a:pt x="3" y="159"/>
                </a:cubicBezTo>
                <a:cubicBezTo>
                  <a:pt x="4" y="160"/>
                  <a:pt x="7" y="158"/>
                  <a:pt x="6" y="160"/>
                </a:cubicBezTo>
                <a:cubicBezTo>
                  <a:pt x="9" y="159"/>
                  <a:pt x="11" y="161"/>
                  <a:pt x="11" y="163"/>
                </a:cubicBezTo>
                <a:cubicBezTo>
                  <a:pt x="10" y="165"/>
                  <a:pt x="11" y="166"/>
                  <a:pt x="12" y="167"/>
                </a:cubicBezTo>
                <a:cubicBezTo>
                  <a:pt x="13" y="169"/>
                  <a:pt x="13" y="168"/>
                  <a:pt x="14" y="169"/>
                </a:cubicBezTo>
                <a:cubicBezTo>
                  <a:pt x="15" y="169"/>
                  <a:pt x="15" y="170"/>
                  <a:pt x="15" y="170"/>
                </a:cubicBezTo>
                <a:cubicBezTo>
                  <a:pt x="15" y="173"/>
                  <a:pt x="12" y="171"/>
                  <a:pt x="12" y="171"/>
                </a:cubicBezTo>
                <a:cubicBezTo>
                  <a:pt x="11" y="172"/>
                  <a:pt x="12" y="178"/>
                  <a:pt x="14" y="176"/>
                </a:cubicBezTo>
                <a:cubicBezTo>
                  <a:pt x="16" y="173"/>
                  <a:pt x="20" y="178"/>
                  <a:pt x="19" y="178"/>
                </a:cubicBezTo>
                <a:cubicBezTo>
                  <a:pt x="18" y="179"/>
                  <a:pt x="20" y="180"/>
                  <a:pt x="21" y="180"/>
                </a:cubicBezTo>
                <a:cubicBezTo>
                  <a:pt x="21" y="181"/>
                  <a:pt x="21" y="180"/>
                  <a:pt x="22" y="181"/>
                </a:cubicBezTo>
                <a:cubicBezTo>
                  <a:pt x="22" y="181"/>
                  <a:pt x="22" y="182"/>
                  <a:pt x="22" y="183"/>
                </a:cubicBezTo>
                <a:cubicBezTo>
                  <a:pt x="24" y="185"/>
                  <a:pt x="27" y="183"/>
                  <a:pt x="28" y="184"/>
                </a:cubicBezTo>
                <a:cubicBezTo>
                  <a:pt x="29" y="186"/>
                  <a:pt x="33" y="186"/>
                  <a:pt x="35" y="187"/>
                </a:cubicBezTo>
                <a:cubicBezTo>
                  <a:pt x="35" y="188"/>
                  <a:pt x="35" y="189"/>
                  <a:pt x="34" y="189"/>
                </a:cubicBezTo>
                <a:cubicBezTo>
                  <a:pt x="34" y="189"/>
                  <a:pt x="34" y="190"/>
                  <a:pt x="35" y="190"/>
                </a:cubicBezTo>
                <a:cubicBezTo>
                  <a:pt x="32" y="191"/>
                  <a:pt x="36" y="194"/>
                  <a:pt x="33" y="194"/>
                </a:cubicBezTo>
                <a:cubicBezTo>
                  <a:pt x="31" y="194"/>
                  <a:pt x="29" y="195"/>
                  <a:pt x="30" y="197"/>
                </a:cubicBezTo>
                <a:cubicBezTo>
                  <a:pt x="31" y="197"/>
                  <a:pt x="32" y="196"/>
                  <a:pt x="32" y="197"/>
                </a:cubicBezTo>
                <a:cubicBezTo>
                  <a:pt x="31" y="198"/>
                  <a:pt x="30" y="199"/>
                  <a:pt x="30" y="199"/>
                </a:cubicBezTo>
                <a:cubicBezTo>
                  <a:pt x="27" y="199"/>
                  <a:pt x="29" y="200"/>
                  <a:pt x="30" y="201"/>
                </a:cubicBezTo>
                <a:cubicBezTo>
                  <a:pt x="29" y="201"/>
                  <a:pt x="29" y="201"/>
                  <a:pt x="28" y="202"/>
                </a:cubicBezTo>
                <a:cubicBezTo>
                  <a:pt x="27" y="204"/>
                  <a:pt x="26" y="203"/>
                  <a:pt x="26" y="204"/>
                </a:cubicBezTo>
                <a:cubicBezTo>
                  <a:pt x="25" y="205"/>
                  <a:pt x="30" y="207"/>
                  <a:pt x="31" y="208"/>
                </a:cubicBezTo>
                <a:cubicBezTo>
                  <a:pt x="31" y="208"/>
                  <a:pt x="32" y="209"/>
                  <a:pt x="33" y="210"/>
                </a:cubicBezTo>
                <a:cubicBezTo>
                  <a:pt x="34" y="211"/>
                  <a:pt x="35" y="210"/>
                  <a:pt x="36" y="210"/>
                </a:cubicBezTo>
                <a:cubicBezTo>
                  <a:pt x="38" y="210"/>
                  <a:pt x="42" y="211"/>
                  <a:pt x="43" y="212"/>
                </a:cubicBezTo>
                <a:cubicBezTo>
                  <a:pt x="45" y="214"/>
                  <a:pt x="46" y="212"/>
                  <a:pt x="49" y="214"/>
                </a:cubicBezTo>
                <a:cubicBezTo>
                  <a:pt x="50" y="214"/>
                  <a:pt x="49" y="215"/>
                  <a:pt x="50" y="215"/>
                </a:cubicBezTo>
                <a:cubicBezTo>
                  <a:pt x="51" y="216"/>
                  <a:pt x="52" y="217"/>
                  <a:pt x="53" y="217"/>
                </a:cubicBezTo>
                <a:cubicBezTo>
                  <a:pt x="54" y="218"/>
                  <a:pt x="54" y="219"/>
                  <a:pt x="55" y="218"/>
                </a:cubicBezTo>
                <a:cubicBezTo>
                  <a:pt x="56" y="218"/>
                  <a:pt x="56" y="217"/>
                  <a:pt x="56" y="216"/>
                </a:cubicBezTo>
                <a:cubicBezTo>
                  <a:pt x="56" y="213"/>
                  <a:pt x="54" y="212"/>
                  <a:pt x="54" y="209"/>
                </a:cubicBezTo>
                <a:cubicBezTo>
                  <a:pt x="54" y="209"/>
                  <a:pt x="54" y="210"/>
                  <a:pt x="54" y="210"/>
                </a:cubicBezTo>
                <a:cubicBezTo>
                  <a:pt x="54" y="209"/>
                  <a:pt x="52" y="207"/>
                  <a:pt x="52" y="207"/>
                </a:cubicBezTo>
                <a:cubicBezTo>
                  <a:pt x="52" y="205"/>
                  <a:pt x="54" y="204"/>
                  <a:pt x="54" y="202"/>
                </a:cubicBezTo>
                <a:cubicBezTo>
                  <a:pt x="54" y="202"/>
                  <a:pt x="54" y="202"/>
                  <a:pt x="54" y="202"/>
                </a:cubicBezTo>
                <a:cubicBezTo>
                  <a:pt x="54" y="202"/>
                  <a:pt x="54" y="201"/>
                  <a:pt x="54" y="200"/>
                </a:cubicBezTo>
                <a:cubicBezTo>
                  <a:pt x="55" y="200"/>
                  <a:pt x="56" y="201"/>
                  <a:pt x="56" y="202"/>
                </a:cubicBezTo>
                <a:cubicBezTo>
                  <a:pt x="56" y="201"/>
                  <a:pt x="57" y="200"/>
                  <a:pt x="58" y="200"/>
                </a:cubicBezTo>
                <a:cubicBezTo>
                  <a:pt x="56" y="199"/>
                  <a:pt x="56" y="198"/>
                  <a:pt x="58" y="198"/>
                </a:cubicBezTo>
                <a:cubicBezTo>
                  <a:pt x="58" y="197"/>
                  <a:pt x="56" y="192"/>
                  <a:pt x="54" y="194"/>
                </a:cubicBezTo>
                <a:cubicBezTo>
                  <a:pt x="53" y="194"/>
                  <a:pt x="53" y="192"/>
                  <a:pt x="53" y="192"/>
                </a:cubicBezTo>
                <a:cubicBezTo>
                  <a:pt x="51" y="192"/>
                  <a:pt x="52" y="190"/>
                  <a:pt x="53" y="189"/>
                </a:cubicBezTo>
                <a:cubicBezTo>
                  <a:pt x="53" y="189"/>
                  <a:pt x="53" y="187"/>
                  <a:pt x="53" y="186"/>
                </a:cubicBezTo>
                <a:cubicBezTo>
                  <a:pt x="53" y="185"/>
                  <a:pt x="54" y="185"/>
                  <a:pt x="54" y="183"/>
                </a:cubicBezTo>
                <a:cubicBezTo>
                  <a:pt x="55" y="184"/>
                  <a:pt x="56" y="186"/>
                  <a:pt x="57" y="186"/>
                </a:cubicBezTo>
                <a:cubicBezTo>
                  <a:pt x="59" y="186"/>
                  <a:pt x="57" y="184"/>
                  <a:pt x="57" y="183"/>
                </a:cubicBezTo>
                <a:cubicBezTo>
                  <a:pt x="58" y="183"/>
                  <a:pt x="59" y="182"/>
                  <a:pt x="59" y="182"/>
                </a:cubicBezTo>
                <a:cubicBezTo>
                  <a:pt x="60" y="181"/>
                  <a:pt x="59" y="181"/>
                  <a:pt x="60" y="181"/>
                </a:cubicBezTo>
                <a:cubicBezTo>
                  <a:pt x="60" y="180"/>
                  <a:pt x="61" y="180"/>
                  <a:pt x="62" y="180"/>
                </a:cubicBezTo>
                <a:cubicBezTo>
                  <a:pt x="63" y="179"/>
                  <a:pt x="64" y="178"/>
                  <a:pt x="65" y="179"/>
                </a:cubicBezTo>
                <a:cubicBezTo>
                  <a:pt x="66" y="177"/>
                  <a:pt x="67" y="179"/>
                  <a:pt x="69" y="179"/>
                </a:cubicBezTo>
                <a:cubicBezTo>
                  <a:pt x="71" y="179"/>
                  <a:pt x="73" y="181"/>
                  <a:pt x="73" y="183"/>
                </a:cubicBezTo>
                <a:cubicBezTo>
                  <a:pt x="73" y="183"/>
                  <a:pt x="73" y="183"/>
                  <a:pt x="73" y="183"/>
                </a:cubicBezTo>
                <a:cubicBezTo>
                  <a:pt x="73" y="179"/>
                  <a:pt x="74" y="182"/>
                  <a:pt x="75" y="182"/>
                </a:cubicBezTo>
                <a:cubicBezTo>
                  <a:pt x="75" y="182"/>
                  <a:pt x="76" y="183"/>
                  <a:pt x="76" y="183"/>
                </a:cubicBezTo>
                <a:cubicBezTo>
                  <a:pt x="77" y="182"/>
                  <a:pt x="78" y="182"/>
                  <a:pt x="79" y="181"/>
                </a:cubicBezTo>
                <a:cubicBezTo>
                  <a:pt x="79" y="181"/>
                  <a:pt x="79" y="181"/>
                  <a:pt x="80" y="181"/>
                </a:cubicBezTo>
                <a:cubicBezTo>
                  <a:pt x="80" y="181"/>
                  <a:pt x="80" y="181"/>
                  <a:pt x="81" y="182"/>
                </a:cubicBezTo>
                <a:cubicBezTo>
                  <a:pt x="81" y="182"/>
                  <a:pt x="82" y="181"/>
                  <a:pt x="82" y="181"/>
                </a:cubicBezTo>
                <a:cubicBezTo>
                  <a:pt x="84" y="181"/>
                  <a:pt x="84" y="183"/>
                  <a:pt x="86" y="183"/>
                </a:cubicBezTo>
                <a:cubicBezTo>
                  <a:pt x="87" y="184"/>
                  <a:pt x="87" y="182"/>
                  <a:pt x="88" y="182"/>
                </a:cubicBezTo>
                <a:cubicBezTo>
                  <a:pt x="90" y="183"/>
                  <a:pt x="92" y="182"/>
                  <a:pt x="92" y="180"/>
                </a:cubicBezTo>
                <a:cubicBezTo>
                  <a:pt x="90" y="180"/>
                  <a:pt x="88" y="178"/>
                  <a:pt x="88" y="177"/>
                </a:cubicBezTo>
                <a:cubicBezTo>
                  <a:pt x="88" y="176"/>
                  <a:pt x="91" y="176"/>
                  <a:pt x="89" y="174"/>
                </a:cubicBezTo>
                <a:cubicBezTo>
                  <a:pt x="88" y="173"/>
                  <a:pt x="93" y="173"/>
                  <a:pt x="93" y="172"/>
                </a:cubicBezTo>
                <a:cubicBezTo>
                  <a:pt x="92" y="171"/>
                  <a:pt x="89" y="171"/>
                  <a:pt x="92" y="170"/>
                </a:cubicBezTo>
                <a:cubicBezTo>
                  <a:pt x="91" y="170"/>
                  <a:pt x="91" y="170"/>
                  <a:pt x="90" y="170"/>
                </a:cubicBezTo>
                <a:cubicBezTo>
                  <a:pt x="90" y="169"/>
                  <a:pt x="90" y="169"/>
                  <a:pt x="90" y="168"/>
                </a:cubicBezTo>
                <a:cubicBezTo>
                  <a:pt x="91" y="168"/>
                  <a:pt x="93" y="168"/>
                  <a:pt x="94" y="169"/>
                </a:cubicBezTo>
                <a:cubicBezTo>
                  <a:pt x="96" y="167"/>
                  <a:pt x="98" y="168"/>
                  <a:pt x="101" y="167"/>
                </a:cubicBezTo>
                <a:cubicBezTo>
                  <a:pt x="102" y="166"/>
                  <a:pt x="101" y="166"/>
                  <a:pt x="103" y="165"/>
                </a:cubicBezTo>
                <a:cubicBezTo>
                  <a:pt x="104" y="165"/>
                  <a:pt x="104" y="165"/>
                  <a:pt x="105" y="165"/>
                </a:cubicBezTo>
                <a:cubicBezTo>
                  <a:pt x="106" y="165"/>
                  <a:pt x="107" y="164"/>
                  <a:pt x="108" y="164"/>
                </a:cubicBezTo>
                <a:cubicBezTo>
                  <a:pt x="110" y="164"/>
                  <a:pt x="109" y="163"/>
                  <a:pt x="109" y="163"/>
                </a:cubicBezTo>
                <a:cubicBezTo>
                  <a:pt x="111" y="162"/>
                  <a:pt x="112" y="162"/>
                  <a:pt x="113" y="162"/>
                </a:cubicBezTo>
                <a:cubicBezTo>
                  <a:pt x="114" y="162"/>
                  <a:pt x="116" y="162"/>
                  <a:pt x="116" y="163"/>
                </a:cubicBezTo>
                <a:cubicBezTo>
                  <a:pt x="117" y="163"/>
                  <a:pt x="117" y="166"/>
                  <a:pt x="117" y="167"/>
                </a:cubicBezTo>
                <a:cubicBezTo>
                  <a:pt x="116" y="168"/>
                  <a:pt x="119" y="168"/>
                  <a:pt x="120" y="166"/>
                </a:cubicBezTo>
                <a:cubicBezTo>
                  <a:pt x="120" y="167"/>
                  <a:pt x="120" y="167"/>
                  <a:pt x="120" y="168"/>
                </a:cubicBezTo>
                <a:cubicBezTo>
                  <a:pt x="121" y="168"/>
                  <a:pt x="121" y="168"/>
                  <a:pt x="121" y="168"/>
                </a:cubicBezTo>
                <a:cubicBezTo>
                  <a:pt x="121" y="168"/>
                  <a:pt x="121" y="168"/>
                  <a:pt x="121" y="168"/>
                </a:cubicBezTo>
                <a:cubicBezTo>
                  <a:pt x="122" y="168"/>
                  <a:pt x="123" y="169"/>
                  <a:pt x="124" y="168"/>
                </a:cubicBezTo>
                <a:cubicBezTo>
                  <a:pt x="123" y="169"/>
                  <a:pt x="123" y="169"/>
                  <a:pt x="123" y="171"/>
                </a:cubicBezTo>
                <a:cubicBezTo>
                  <a:pt x="124" y="170"/>
                  <a:pt x="125" y="170"/>
                  <a:pt x="126" y="170"/>
                </a:cubicBezTo>
                <a:cubicBezTo>
                  <a:pt x="126" y="168"/>
                  <a:pt x="130" y="167"/>
                  <a:pt x="132" y="166"/>
                </a:cubicBezTo>
                <a:cubicBezTo>
                  <a:pt x="132" y="167"/>
                  <a:pt x="131" y="168"/>
                  <a:pt x="132" y="169"/>
                </a:cubicBezTo>
                <a:cubicBezTo>
                  <a:pt x="133" y="170"/>
                  <a:pt x="135" y="171"/>
                  <a:pt x="135" y="172"/>
                </a:cubicBezTo>
                <a:cubicBezTo>
                  <a:pt x="137" y="175"/>
                  <a:pt x="139" y="179"/>
                  <a:pt x="141" y="182"/>
                </a:cubicBezTo>
                <a:cubicBezTo>
                  <a:pt x="141" y="182"/>
                  <a:pt x="142" y="180"/>
                  <a:pt x="143" y="180"/>
                </a:cubicBezTo>
                <a:cubicBezTo>
                  <a:pt x="144" y="180"/>
                  <a:pt x="143" y="182"/>
                  <a:pt x="144" y="182"/>
                </a:cubicBezTo>
                <a:cubicBezTo>
                  <a:pt x="147" y="184"/>
                  <a:pt x="148" y="180"/>
                  <a:pt x="150" y="182"/>
                </a:cubicBezTo>
                <a:cubicBezTo>
                  <a:pt x="152" y="183"/>
                  <a:pt x="152" y="185"/>
                  <a:pt x="154" y="187"/>
                </a:cubicBezTo>
                <a:cubicBezTo>
                  <a:pt x="156" y="188"/>
                  <a:pt x="157" y="187"/>
                  <a:pt x="158" y="187"/>
                </a:cubicBezTo>
                <a:cubicBezTo>
                  <a:pt x="159" y="186"/>
                  <a:pt x="160" y="189"/>
                  <a:pt x="159" y="190"/>
                </a:cubicBezTo>
                <a:cubicBezTo>
                  <a:pt x="161" y="191"/>
                  <a:pt x="162" y="188"/>
                  <a:pt x="163" y="187"/>
                </a:cubicBezTo>
                <a:cubicBezTo>
                  <a:pt x="166" y="186"/>
                  <a:pt x="168" y="184"/>
                  <a:pt x="171" y="183"/>
                </a:cubicBezTo>
                <a:cubicBezTo>
                  <a:pt x="173" y="183"/>
                  <a:pt x="176" y="183"/>
                  <a:pt x="178" y="184"/>
                </a:cubicBezTo>
                <a:cubicBezTo>
                  <a:pt x="179" y="184"/>
                  <a:pt x="179" y="185"/>
                  <a:pt x="180" y="185"/>
                </a:cubicBezTo>
                <a:cubicBezTo>
                  <a:pt x="181" y="185"/>
                  <a:pt x="183" y="185"/>
                  <a:pt x="185" y="185"/>
                </a:cubicBezTo>
                <a:cubicBezTo>
                  <a:pt x="185" y="185"/>
                  <a:pt x="187" y="186"/>
                  <a:pt x="188" y="185"/>
                </a:cubicBezTo>
                <a:cubicBezTo>
                  <a:pt x="188" y="185"/>
                  <a:pt x="187" y="184"/>
                  <a:pt x="188" y="183"/>
                </a:cubicBezTo>
                <a:cubicBezTo>
                  <a:pt x="189" y="182"/>
                  <a:pt x="187" y="181"/>
                  <a:pt x="188" y="180"/>
                </a:cubicBezTo>
                <a:cubicBezTo>
                  <a:pt x="188" y="179"/>
                  <a:pt x="190" y="177"/>
                  <a:pt x="191" y="177"/>
                </a:cubicBezTo>
                <a:cubicBezTo>
                  <a:pt x="192" y="176"/>
                  <a:pt x="197" y="179"/>
                  <a:pt x="198" y="179"/>
                </a:cubicBezTo>
                <a:cubicBezTo>
                  <a:pt x="199" y="180"/>
                  <a:pt x="199" y="182"/>
                  <a:pt x="199" y="183"/>
                </a:cubicBezTo>
                <a:cubicBezTo>
                  <a:pt x="200" y="183"/>
                  <a:pt x="201" y="184"/>
                  <a:pt x="202" y="184"/>
                </a:cubicBezTo>
                <a:cubicBezTo>
                  <a:pt x="204" y="185"/>
                  <a:pt x="206" y="182"/>
                  <a:pt x="208" y="183"/>
                </a:cubicBezTo>
                <a:cubicBezTo>
                  <a:pt x="211" y="185"/>
                  <a:pt x="214" y="186"/>
                  <a:pt x="216" y="188"/>
                </a:cubicBezTo>
                <a:cubicBezTo>
                  <a:pt x="219" y="190"/>
                  <a:pt x="226" y="188"/>
                  <a:pt x="229" y="186"/>
                </a:cubicBezTo>
                <a:cubicBezTo>
                  <a:pt x="230" y="186"/>
                  <a:pt x="231" y="185"/>
                  <a:pt x="232" y="185"/>
                </a:cubicBezTo>
                <a:cubicBezTo>
                  <a:pt x="233" y="185"/>
                  <a:pt x="234" y="186"/>
                  <a:pt x="235" y="186"/>
                </a:cubicBezTo>
                <a:cubicBezTo>
                  <a:pt x="237" y="186"/>
                  <a:pt x="238" y="186"/>
                  <a:pt x="240" y="187"/>
                </a:cubicBezTo>
                <a:cubicBezTo>
                  <a:pt x="241" y="188"/>
                  <a:pt x="242" y="187"/>
                  <a:pt x="243" y="186"/>
                </a:cubicBezTo>
                <a:cubicBezTo>
                  <a:pt x="245" y="185"/>
                  <a:pt x="245" y="181"/>
                  <a:pt x="246" y="179"/>
                </a:cubicBezTo>
                <a:cubicBezTo>
                  <a:pt x="246" y="179"/>
                  <a:pt x="251" y="174"/>
                  <a:pt x="246" y="175"/>
                </a:cubicBezTo>
                <a:cubicBezTo>
                  <a:pt x="247" y="173"/>
                  <a:pt x="249" y="172"/>
                  <a:pt x="251" y="172"/>
                </a:cubicBezTo>
                <a:cubicBezTo>
                  <a:pt x="252" y="171"/>
                  <a:pt x="254" y="171"/>
                  <a:pt x="255" y="171"/>
                </a:cubicBezTo>
                <a:cubicBezTo>
                  <a:pt x="257" y="171"/>
                  <a:pt x="257" y="172"/>
                  <a:pt x="258" y="172"/>
                </a:cubicBezTo>
                <a:cubicBezTo>
                  <a:pt x="260" y="173"/>
                  <a:pt x="263" y="173"/>
                  <a:pt x="263" y="176"/>
                </a:cubicBezTo>
                <a:cubicBezTo>
                  <a:pt x="264" y="179"/>
                  <a:pt x="265" y="181"/>
                  <a:pt x="266" y="183"/>
                </a:cubicBezTo>
                <a:cubicBezTo>
                  <a:pt x="266" y="187"/>
                  <a:pt x="266" y="187"/>
                  <a:pt x="270" y="188"/>
                </a:cubicBezTo>
                <a:cubicBezTo>
                  <a:pt x="273" y="188"/>
                  <a:pt x="274" y="190"/>
                  <a:pt x="275" y="192"/>
                </a:cubicBezTo>
                <a:cubicBezTo>
                  <a:pt x="276" y="193"/>
                  <a:pt x="275" y="196"/>
                  <a:pt x="279" y="195"/>
                </a:cubicBezTo>
                <a:cubicBezTo>
                  <a:pt x="281" y="194"/>
                  <a:pt x="283" y="193"/>
                  <a:pt x="286" y="192"/>
                </a:cubicBezTo>
                <a:cubicBezTo>
                  <a:pt x="285" y="193"/>
                  <a:pt x="286" y="194"/>
                  <a:pt x="286" y="195"/>
                </a:cubicBezTo>
                <a:cubicBezTo>
                  <a:pt x="285" y="196"/>
                  <a:pt x="284" y="197"/>
                  <a:pt x="284" y="198"/>
                </a:cubicBezTo>
                <a:cubicBezTo>
                  <a:pt x="284" y="199"/>
                  <a:pt x="282" y="206"/>
                  <a:pt x="280" y="205"/>
                </a:cubicBezTo>
                <a:cubicBezTo>
                  <a:pt x="279" y="205"/>
                  <a:pt x="278" y="204"/>
                  <a:pt x="277" y="205"/>
                </a:cubicBezTo>
                <a:cubicBezTo>
                  <a:pt x="275" y="207"/>
                  <a:pt x="276" y="206"/>
                  <a:pt x="276" y="208"/>
                </a:cubicBezTo>
                <a:cubicBezTo>
                  <a:pt x="276" y="209"/>
                  <a:pt x="277" y="211"/>
                  <a:pt x="276" y="212"/>
                </a:cubicBezTo>
                <a:cubicBezTo>
                  <a:pt x="275" y="213"/>
                  <a:pt x="274" y="213"/>
                  <a:pt x="275" y="215"/>
                </a:cubicBezTo>
                <a:cubicBezTo>
                  <a:pt x="275" y="215"/>
                  <a:pt x="275" y="214"/>
                  <a:pt x="275" y="214"/>
                </a:cubicBezTo>
                <a:cubicBezTo>
                  <a:pt x="277" y="214"/>
                  <a:pt x="277" y="213"/>
                  <a:pt x="278" y="211"/>
                </a:cubicBezTo>
                <a:cubicBezTo>
                  <a:pt x="278" y="211"/>
                  <a:pt x="278" y="212"/>
                  <a:pt x="279" y="212"/>
                </a:cubicBezTo>
                <a:cubicBezTo>
                  <a:pt x="279" y="212"/>
                  <a:pt x="279" y="212"/>
                  <a:pt x="279" y="212"/>
                </a:cubicBezTo>
                <a:cubicBezTo>
                  <a:pt x="278" y="215"/>
                  <a:pt x="283" y="214"/>
                  <a:pt x="285" y="212"/>
                </a:cubicBezTo>
                <a:cubicBezTo>
                  <a:pt x="287" y="210"/>
                  <a:pt x="289" y="208"/>
                  <a:pt x="291" y="206"/>
                </a:cubicBezTo>
                <a:cubicBezTo>
                  <a:pt x="294" y="201"/>
                  <a:pt x="297" y="196"/>
                  <a:pt x="300" y="192"/>
                </a:cubicBezTo>
                <a:cubicBezTo>
                  <a:pt x="301" y="191"/>
                  <a:pt x="302" y="186"/>
                  <a:pt x="301" y="185"/>
                </a:cubicBezTo>
                <a:cubicBezTo>
                  <a:pt x="301" y="182"/>
                  <a:pt x="302" y="180"/>
                  <a:pt x="303" y="177"/>
                </a:cubicBezTo>
                <a:cubicBezTo>
                  <a:pt x="303" y="176"/>
                  <a:pt x="303" y="171"/>
                  <a:pt x="302" y="171"/>
                </a:cubicBezTo>
                <a:cubicBezTo>
                  <a:pt x="300" y="169"/>
                  <a:pt x="300" y="167"/>
                  <a:pt x="296" y="167"/>
                </a:cubicBezTo>
                <a:cubicBezTo>
                  <a:pt x="296" y="168"/>
                  <a:pt x="296" y="170"/>
                  <a:pt x="295" y="171"/>
                </a:cubicBezTo>
                <a:cubicBezTo>
                  <a:pt x="295" y="170"/>
                  <a:pt x="295" y="170"/>
                  <a:pt x="295" y="169"/>
                </a:cubicBezTo>
                <a:cubicBezTo>
                  <a:pt x="294" y="170"/>
                  <a:pt x="293" y="170"/>
                  <a:pt x="292" y="170"/>
                </a:cubicBezTo>
                <a:cubicBezTo>
                  <a:pt x="294" y="169"/>
                  <a:pt x="292" y="168"/>
                  <a:pt x="293" y="167"/>
                </a:cubicBezTo>
                <a:cubicBezTo>
                  <a:pt x="292" y="167"/>
                  <a:pt x="293" y="169"/>
                  <a:pt x="291" y="170"/>
                </a:cubicBezTo>
                <a:cubicBezTo>
                  <a:pt x="291" y="168"/>
                  <a:pt x="291" y="167"/>
                  <a:pt x="291" y="166"/>
                </a:cubicBezTo>
                <a:cubicBezTo>
                  <a:pt x="285" y="166"/>
                  <a:pt x="288" y="164"/>
                  <a:pt x="291" y="161"/>
                </a:cubicBezTo>
                <a:cubicBezTo>
                  <a:pt x="293" y="159"/>
                  <a:pt x="295" y="155"/>
                  <a:pt x="298" y="153"/>
                </a:cubicBezTo>
                <a:cubicBezTo>
                  <a:pt x="301" y="150"/>
                  <a:pt x="303" y="147"/>
                  <a:pt x="305" y="144"/>
                </a:cubicBezTo>
                <a:cubicBezTo>
                  <a:pt x="307" y="142"/>
                  <a:pt x="314" y="141"/>
                  <a:pt x="316" y="144"/>
                </a:cubicBezTo>
                <a:cubicBezTo>
                  <a:pt x="317" y="141"/>
                  <a:pt x="318" y="143"/>
                  <a:pt x="320" y="143"/>
                </a:cubicBezTo>
                <a:cubicBezTo>
                  <a:pt x="321" y="143"/>
                  <a:pt x="322" y="142"/>
                  <a:pt x="323" y="143"/>
                </a:cubicBezTo>
                <a:cubicBezTo>
                  <a:pt x="323" y="143"/>
                  <a:pt x="323" y="143"/>
                  <a:pt x="323" y="142"/>
                </a:cubicBezTo>
                <a:cubicBezTo>
                  <a:pt x="325" y="141"/>
                  <a:pt x="323" y="140"/>
                  <a:pt x="327" y="142"/>
                </a:cubicBezTo>
                <a:cubicBezTo>
                  <a:pt x="329" y="142"/>
                  <a:pt x="330" y="141"/>
                  <a:pt x="332" y="143"/>
                </a:cubicBezTo>
                <a:cubicBezTo>
                  <a:pt x="331" y="143"/>
                  <a:pt x="330" y="144"/>
                  <a:pt x="329" y="144"/>
                </a:cubicBezTo>
                <a:cubicBezTo>
                  <a:pt x="330" y="147"/>
                  <a:pt x="334" y="144"/>
                  <a:pt x="336" y="143"/>
                </a:cubicBezTo>
                <a:cubicBezTo>
                  <a:pt x="337" y="143"/>
                  <a:pt x="338" y="144"/>
                  <a:pt x="339" y="144"/>
                </a:cubicBezTo>
                <a:cubicBezTo>
                  <a:pt x="341" y="143"/>
                  <a:pt x="338" y="142"/>
                  <a:pt x="337" y="142"/>
                </a:cubicBezTo>
                <a:cubicBezTo>
                  <a:pt x="337" y="141"/>
                  <a:pt x="337" y="141"/>
                  <a:pt x="337" y="140"/>
                </a:cubicBezTo>
                <a:cubicBezTo>
                  <a:pt x="338" y="140"/>
                  <a:pt x="339" y="138"/>
                  <a:pt x="340" y="137"/>
                </a:cubicBezTo>
                <a:cubicBezTo>
                  <a:pt x="342" y="135"/>
                  <a:pt x="343" y="134"/>
                  <a:pt x="344" y="132"/>
                </a:cubicBezTo>
                <a:cubicBezTo>
                  <a:pt x="345" y="130"/>
                  <a:pt x="346" y="130"/>
                  <a:pt x="349" y="129"/>
                </a:cubicBezTo>
                <a:cubicBezTo>
                  <a:pt x="351" y="128"/>
                  <a:pt x="352" y="131"/>
                  <a:pt x="354" y="129"/>
                </a:cubicBezTo>
                <a:cubicBezTo>
                  <a:pt x="353" y="131"/>
                  <a:pt x="352" y="132"/>
                  <a:pt x="352" y="134"/>
                </a:cubicBezTo>
                <a:cubicBezTo>
                  <a:pt x="353" y="134"/>
                  <a:pt x="353" y="134"/>
                  <a:pt x="354" y="134"/>
                </a:cubicBezTo>
                <a:cubicBezTo>
                  <a:pt x="353" y="135"/>
                  <a:pt x="353" y="135"/>
                  <a:pt x="353" y="136"/>
                </a:cubicBezTo>
                <a:cubicBezTo>
                  <a:pt x="354" y="135"/>
                  <a:pt x="359" y="128"/>
                  <a:pt x="361" y="131"/>
                </a:cubicBezTo>
                <a:cubicBezTo>
                  <a:pt x="361" y="129"/>
                  <a:pt x="360" y="128"/>
                  <a:pt x="361" y="126"/>
                </a:cubicBezTo>
                <a:cubicBezTo>
                  <a:pt x="362" y="125"/>
                  <a:pt x="366" y="123"/>
                  <a:pt x="366" y="126"/>
                </a:cubicBezTo>
                <a:cubicBezTo>
                  <a:pt x="366" y="126"/>
                  <a:pt x="364" y="126"/>
                  <a:pt x="364" y="127"/>
                </a:cubicBezTo>
                <a:cubicBezTo>
                  <a:pt x="363" y="128"/>
                  <a:pt x="363" y="129"/>
                  <a:pt x="363" y="130"/>
                </a:cubicBezTo>
                <a:cubicBezTo>
                  <a:pt x="363" y="131"/>
                  <a:pt x="362" y="134"/>
                  <a:pt x="362" y="134"/>
                </a:cubicBezTo>
                <a:cubicBezTo>
                  <a:pt x="359" y="136"/>
                  <a:pt x="356" y="139"/>
                  <a:pt x="354" y="142"/>
                </a:cubicBezTo>
                <a:cubicBezTo>
                  <a:pt x="352" y="145"/>
                  <a:pt x="348" y="151"/>
                  <a:pt x="344" y="150"/>
                </a:cubicBezTo>
                <a:cubicBezTo>
                  <a:pt x="346" y="153"/>
                  <a:pt x="343" y="154"/>
                  <a:pt x="342" y="156"/>
                </a:cubicBezTo>
                <a:cubicBezTo>
                  <a:pt x="341" y="158"/>
                  <a:pt x="341" y="162"/>
                  <a:pt x="341" y="165"/>
                </a:cubicBezTo>
                <a:cubicBezTo>
                  <a:pt x="341" y="170"/>
                  <a:pt x="343" y="176"/>
                  <a:pt x="344" y="182"/>
                </a:cubicBezTo>
                <a:cubicBezTo>
                  <a:pt x="346" y="180"/>
                  <a:pt x="348" y="179"/>
                  <a:pt x="348" y="176"/>
                </a:cubicBezTo>
                <a:cubicBezTo>
                  <a:pt x="349" y="174"/>
                  <a:pt x="350" y="171"/>
                  <a:pt x="353" y="172"/>
                </a:cubicBezTo>
                <a:cubicBezTo>
                  <a:pt x="352" y="171"/>
                  <a:pt x="352" y="169"/>
                  <a:pt x="353" y="168"/>
                </a:cubicBezTo>
                <a:cubicBezTo>
                  <a:pt x="354" y="167"/>
                  <a:pt x="354" y="166"/>
                  <a:pt x="355" y="166"/>
                </a:cubicBezTo>
                <a:cubicBezTo>
                  <a:pt x="356" y="166"/>
                  <a:pt x="356" y="167"/>
                  <a:pt x="357" y="166"/>
                </a:cubicBezTo>
                <a:cubicBezTo>
                  <a:pt x="359" y="164"/>
                  <a:pt x="357" y="164"/>
                  <a:pt x="357" y="162"/>
                </a:cubicBezTo>
                <a:cubicBezTo>
                  <a:pt x="357" y="160"/>
                  <a:pt x="359" y="159"/>
                  <a:pt x="359" y="157"/>
                </a:cubicBezTo>
                <a:cubicBezTo>
                  <a:pt x="359" y="157"/>
                  <a:pt x="360" y="157"/>
                  <a:pt x="360" y="157"/>
                </a:cubicBezTo>
                <a:cubicBezTo>
                  <a:pt x="360" y="158"/>
                  <a:pt x="360" y="159"/>
                  <a:pt x="360" y="159"/>
                </a:cubicBezTo>
                <a:cubicBezTo>
                  <a:pt x="362" y="157"/>
                  <a:pt x="360" y="156"/>
                  <a:pt x="360" y="154"/>
                </a:cubicBezTo>
                <a:cubicBezTo>
                  <a:pt x="360" y="153"/>
                  <a:pt x="361" y="151"/>
                  <a:pt x="361" y="150"/>
                </a:cubicBezTo>
                <a:cubicBezTo>
                  <a:pt x="361" y="149"/>
                  <a:pt x="359" y="150"/>
                  <a:pt x="358" y="151"/>
                </a:cubicBezTo>
                <a:cubicBezTo>
                  <a:pt x="357" y="149"/>
                  <a:pt x="359" y="146"/>
                  <a:pt x="360" y="144"/>
                </a:cubicBezTo>
                <a:cubicBezTo>
                  <a:pt x="361" y="143"/>
                  <a:pt x="362" y="138"/>
                  <a:pt x="364" y="140"/>
                </a:cubicBezTo>
                <a:cubicBezTo>
                  <a:pt x="364" y="140"/>
                  <a:pt x="364" y="139"/>
                  <a:pt x="365" y="139"/>
                </a:cubicBezTo>
                <a:cubicBezTo>
                  <a:pt x="365" y="139"/>
                  <a:pt x="366" y="140"/>
                  <a:pt x="366" y="140"/>
                </a:cubicBezTo>
                <a:cubicBezTo>
                  <a:pt x="366" y="138"/>
                  <a:pt x="367" y="138"/>
                  <a:pt x="368" y="137"/>
                </a:cubicBezTo>
                <a:cubicBezTo>
                  <a:pt x="370" y="136"/>
                  <a:pt x="369" y="140"/>
                  <a:pt x="369" y="140"/>
                </a:cubicBezTo>
                <a:cubicBezTo>
                  <a:pt x="372" y="135"/>
                  <a:pt x="376" y="135"/>
                  <a:pt x="380" y="139"/>
                </a:cubicBezTo>
                <a:cubicBezTo>
                  <a:pt x="380" y="138"/>
                  <a:pt x="380" y="137"/>
                  <a:pt x="381" y="136"/>
                </a:cubicBezTo>
                <a:cubicBezTo>
                  <a:pt x="383" y="135"/>
                  <a:pt x="385" y="135"/>
                  <a:pt x="385" y="133"/>
                </a:cubicBezTo>
                <a:cubicBezTo>
                  <a:pt x="385" y="133"/>
                  <a:pt x="385" y="133"/>
                  <a:pt x="386" y="134"/>
                </a:cubicBezTo>
                <a:cubicBezTo>
                  <a:pt x="385" y="131"/>
                  <a:pt x="390" y="130"/>
                  <a:pt x="392" y="129"/>
                </a:cubicBezTo>
                <a:cubicBezTo>
                  <a:pt x="393" y="128"/>
                  <a:pt x="393" y="127"/>
                  <a:pt x="395" y="126"/>
                </a:cubicBezTo>
                <a:cubicBezTo>
                  <a:pt x="397" y="126"/>
                  <a:pt x="399" y="126"/>
                  <a:pt x="398" y="123"/>
                </a:cubicBezTo>
                <a:cubicBezTo>
                  <a:pt x="398" y="124"/>
                  <a:pt x="398" y="124"/>
                  <a:pt x="399" y="125"/>
                </a:cubicBezTo>
                <a:cubicBezTo>
                  <a:pt x="400" y="124"/>
                  <a:pt x="402" y="127"/>
                  <a:pt x="403" y="126"/>
                </a:cubicBezTo>
                <a:cubicBezTo>
                  <a:pt x="405" y="126"/>
                  <a:pt x="404" y="123"/>
                  <a:pt x="403" y="122"/>
                </a:cubicBezTo>
                <a:cubicBezTo>
                  <a:pt x="403" y="122"/>
                  <a:pt x="404" y="122"/>
                  <a:pt x="404" y="122"/>
                </a:cubicBezTo>
                <a:cubicBezTo>
                  <a:pt x="404" y="121"/>
                  <a:pt x="403" y="120"/>
                  <a:pt x="403" y="120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32" name="Freeform 729"/>
          <p:cNvSpPr>
            <a:spLocks noEditPoints="1"/>
          </p:cNvSpPr>
          <p:nvPr/>
        </p:nvSpPr>
        <p:spPr bwMode="auto">
          <a:xfrm>
            <a:off x="7524365" y="1193095"/>
            <a:ext cx="4044800" cy="2030209"/>
          </a:xfrm>
          <a:custGeom>
            <a:avLst/>
            <a:gdLst>
              <a:gd name="T0" fmla="*/ 33 w 437"/>
              <a:gd name="T1" fmla="*/ 187 h 219"/>
              <a:gd name="T2" fmla="*/ 2 w 437"/>
              <a:gd name="T3" fmla="*/ 154 h 219"/>
              <a:gd name="T4" fmla="*/ 4 w 437"/>
              <a:gd name="T5" fmla="*/ 86 h 219"/>
              <a:gd name="T6" fmla="*/ 37 w 437"/>
              <a:gd name="T7" fmla="*/ 91 h 219"/>
              <a:gd name="T8" fmla="*/ 45 w 437"/>
              <a:gd name="T9" fmla="*/ 102 h 219"/>
              <a:gd name="T10" fmla="*/ 73 w 437"/>
              <a:gd name="T11" fmla="*/ 83 h 219"/>
              <a:gd name="T12" fmla="*/ 107 w 437"/>
              <a:gd name="T13" fmla="*/ 74 h 219"/>
              <a:gd name="T14" fmla="*/ 116 w 437"/>
              <a:gd name="T15" fmla="*/ 101 h 219"/>
              <a:gd name="T16" fmla="*/ 130 w 437"/>
              <a:gd name="T17" fmla="*/ 64 h 219"/>
              <a:gd name="T18" fmla="*/ 152 w 437"/>
              <a:gd name="T19" fmla="*/ 43 h 219"/>
              <a:gd name="T20" fmla="*/ 186 w 437"/>
              <a:gd name="T21" fmla="*/ 21 h 219"/>
              <a:gd name="T22" fmla="*/ 229 w 437"/>
              <a:gd name="T23" fmla="*/ 18 h 219"/>
              <a:gd name="T24" fmla="*/ 219 w 437"/>
              <a:gd name="T25" fmla="*/ 45 h 219"/>
              <a:gd name="T26" fmla="*/ 265 w 437"/>
              <a:gd name="T27" fmla="*/ 46 h 219"/>
              <a:gd name="T28" fmla="*/ 323 w 437"/>
              <a:gd name="T29" fmla="*/ 56 h 219"/>
              <a:gd name="T30" fmla="*/ 380 w 437"/>
              <a:gd name="T31" fmla="*/ 77 h 219"/>
              <a:gd name="T32" fmla="*/ 432 w 437"/>
              <a:gd name="T33" fmla="*/ 102 h 219"/>
              <a:gd name="T34" fmla="*/ 422 w 437"/>
              <a:gd name="T35" fmla="*/ 115 h 219"/>
              <a:gd name="T36" fmla="*/ 400 w 437"/>
              <a:gd name="T37" fmla="*/ 125 h 219"/>
              <a:gd name="T38" fmla="*/ 360 w 437"/>
              <a:gd name="T39" fmla="*/ 150 h 219"/>
              <a:gd name="T40" fmla="*/ 345 w 437"/>
              <a:gd name="T41" fmla="*/ 151 h 219"/>
              <a:gd name="T42" fmla="*/ 341 w 437"/>
              <a:gd name="T43" fmla="*/ 137 h 219"/>
              <a:gd name="T44" fmla="*/ 299 w 437"/>
              <a:gd name="T45" fmla="*/ 153 h 219"/>
              <a:gd name="T46" fmla="*/ 276 w 437"/>
              <a:gd name="T47" fmla="*/ 207 h 219"/>
              <a:gd name="T48" fmla="*/ 234 w 437"/>
              <a:gd name="T49" fmla="*/ 186 h 219"/>
              <a:gd name="T50" fmla="*/ 159 w 437"/>
              <a:gd name="T51" fmla="*/ 190 h 219"/>
              <a:gd name="T52" fmla="*/ 117 w 437"/>
              <a:gd name="T53" fmla="*/ 166 h 219"/>
              <a:gd name="T54" fmla="*/ 89 w 437"/>
              <a:gd name="T55" fmla="*/ 183 h 219"/>
              <a:gd name="T56" fmla="*/ 59 w 437"/>
              <a:gd name="T57" fmla="*/ 186 h 219"/>
              <a:gd name="T58" fmla="*/ 56 w 437"/>
              <a:gd name="T59" fmla="*/ 219 h 219"/>
              <a:gd name="T60" fmla="*/ 55 w 437"/>
              <a:gd name="T61" fmla="*/ 195 h 219"/>
              <a:gd name="T62" fmla="*/ 81 w 437"/>
              <a:gd name="T63" fmla="*/ 180 h 219"/>
              <a:gd name="T64" fmla="*/ 102 w 437"/>
              <a:gd name="T65" fmla="*/ 166 h 219"/>
              <a:gd name="T66" fmla="*/ 145 w 437"/>
              <a:gd name="T67" fmla="*/ 181 h 219"/>
              <a:gd name="T68" fmla="*/ 208 w 437"/>
              <a:gd name="T69" fmla="*/ 182 h 219"/>
              <a:gd name="T70" fmla="*/ 278 w 437"/>
              <a:gd name="T71" fmla="*/ 195 h 219"/>
              <a:gd name="T72" fmla="*/ 291 w 437"/>
              <a:gd name="T73" fmla="*/ 205 h 219"/>
              <a:gd name="T74" fmla="*/ 328 w 437"/>
              <a:gd name="T75" fmla="*/ 141 h 219"/>
              <a:gd name="T76" fmla="*/ 366 w 437"/>
              <a:gd name="T77" fmla="*/ 124 h 219"/>
              <a:gd name="T78" fmla="*/ 359 w 437"/>
              <a:gd name="T79" fmla="*/ 157 h 219"/>
              <a:gd name="T80" fmla="*/ 398 w 437"/>
              <a:gd name="T81" fmla="*/ 124 h 219"/>
              <a:gd name="T82" fmla="*/ 406 w 437"/>
              <a:gd name="T83" fmla="*/ 102 h 219"/>
              <a:gd name="T84" fmla="*/ 423 w 437"/>
              <a:gd name="T85" fmla="*/ 112 h 219"/>
              <a:gd name="T86" fmla="*/ 414 w 437"/>
              <a:gd name="T87" fmla="*/ 92 h 219"/>
              <a:gd name="T88" fmla="*/ 340 w 437"/>
              <a:gd name="T89" fmla="*/ 69 h 219"/>
              <a:gd name="T90" fmla="*/ 286 w 437"/>
              <a:gd name="T91" fmla="*/ 65 h 219"/>
              <a:gd name="T92" fmla="*/ 243 w 437"/>
              <a:gd name="T93" fmla="*/ 46 h 219"/>
              <a:gd name="T94" fmla="*/ 209 w 437"/>
              <a:gd name="T95" fmla="*/ 52 h 219"/>
              <a:gd name="T96" fmla="*/ 209 w 437"/>
              <a:gd name="T97" fmla="*/ 16 h 219"/>
              <a:gd name="T98" fmla="*/ 182 w 437"/>
              <a:gd name="T99" fmla="*/ 20 h 219"/>
              <a:gd name="T100" fmla="*/ 146 w 437"/>
              <a:gd name="T101" fmla="*/ 56 h 219"/>
              <a:gd name="T102" fmla="*/ 138 w 437"/>
              <a:gd name="T103" fmla="*/ 69 h 219"/>
              <a:gd name="T104" fmla="*/ 134 w 437"/>
              <a:gd name="T105" fmla="*/ 89 h 219"/>
              <a:gd name="T106" fmla="*/ 120 w 437"/>
              <a:gd name="T107" fmla="*/ 53 h 219"/>
              <a:gd name="T108" fmla="*/ 85 w 437"/>
              <a:gd name="T109" fmla="*/ 84 h 219"/>
              <a:gd name="T110" fmla="*/ 52 w 437"/>
              <a:gd name="T111" fmla="*/ 91 h 219"/>
              <a:gd name="T112" fmla="*/ 30 w 437"/>
              <a:gd name="T113" fmla="*/ 114 h 219"/>
              <a:gd name="T114" fmla="*/ 21 w 437"/>
              <a:gd name="T115" fmla="*/ 83 h 219"/>
              <a:gd name="T116" fmla="*/ 5 w 437"/>
              <a:gd name="T117" fmla="*/ 134 h 219"/>
              <a:gd name="T118" fmla="*/ 13 w 437"/>
              <a:gd name="T119" fmla="*/ 172 h 219"/>
              <a:gd name="T120" fmla="*/ 31 w 437"/>
              <a:gd name="T121" fmla="*/ 199 h 219"/>
              <a:gd name="T122" fmla="*/ 150 w 437"/>
              <a:gd name="T123" fmla="*/ 64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37" h="219">
                <a:moveTo>
                  <a:pt x="56" y="219"/>
                </a:moveTo>
                <a:cubicBezTo>
                  <a:pt x="55" y="219"/>
                  <a:pt x="54" y="219"/>
                  <a:pt x="54" y="218"/>
                </a:cubicBezTo>
                <a:cubicBezTo>
                  <a:pt x="54" y="218"/>
                  <a:pt x="54" y="218"/>
                  <a:pt x="54" y="218"/>
                </a:cubicBezTo>
                <a:cubicBezTo>
                  <a:pt x="53" y="217"/>
                  <a:pt x="53" y="217"/>
                  <a:pt x="53" y="217"/>
                </a:cubicBezTo>
                <a:cubicBezTo>
                  <a:pt x="52" y="217"/>
                  <a:pt x="52" y="216"/>
                  <a:pt x="51" y="216"/>
                </a:cubicBezTo>
                <a:cubicBezTo>
                  <a:pt x="50" y="216"/>
                  <a:pt x="50" y="215"/>
                  <a:pt x="50" y="215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49" y="214"/>
                  <a:pt x="48" y="214"/>
                  <a:pt x="47" y="214"/>
                </a:cubicBezTo>
                <a:cubicBezTo>
                  <a:pt x="46" y="214"/>
                  <a:pt x="45" y="214"/>
                  <a:pt x="43" y="213"/>
                </a:cubicBezTo>
                <a:cubicBezTo>
                  <a:pt x="42" y="212"/>
                  <a:pt x="38" y="211"/>
                  <a:pt x="37" y="211"/>
                </a:cubicBezTo>
                <a:cubicBezTo>
                  <a:pt x="37" y="211"/>
                  <a:pt x="37" y="211"/>
                  <a:pt x="36" y="211"/>
                </a:cubicBezTo>
                <a:cubicBezTo>
                  <a:pt x="36" y="211"/>
                  <a:pt x="36" y="211"/>
                  <a:pt x="36" y="211"/>
                </a:cubicBezTo>
                <a:cubicBezTo>
                  <a:pt x="35" y="211"/>
                  <a:pt x="34" y="211"/>
                  <a:pt x="33" y="210"/>
                </a:cubicBezTo>
                <a:cubicBezTo>
                  <a:pt x="33" y="210"/>
                  <a:pt x="33" y="210"/>
                  <a:pt x="33" y="210"/>
                </a:cubicBezTo>
                <a:cubicBezTo>
                  <a:pt x="32" y="209"/>
                  <a:pt x="32" y="209"/>
                  <a:pt x="31" y="208"/>
                </a:cubicBezTo>
                <a:cubicBezTo>
                  <a:pt x="31" y="208"/>
                  <a:pt x="31" y="208"/>
                  <a:pt x="30" y="208"/>
                </a:cubicBezTo>
                <a:cubicBezTo>
                  <a:pt x="28" y="207"/>
                  <a:pt x="26" y="206"/>
                  <a:pt x="26" y="204"/>
                </a:cubicBezTo>
                <a:cubicBezTo>
                  <a:pt x="26" y="204"/>
                  <a:pt x="26" y="204"/>
                  <a:pt x="26" y="203"/>
                </a:cubicBezTo>
                <a:cubicBezTo>
                  <a:pt x="27" y="203"/>
                  <a:pt x="27" y="203"/>
                  <a:pt x="28" y="203"/>
                </a:cubicBezTo>
                <a:cubicBezTo>
                  <a:pt x="28" y="203"/>
                  <a:pt x="28" y="203"/>
                  <a:pt x="28" y="202"/>
                </a:cubicBezTo>
                <a:cubicBezTo>
                  <a:pt x="29" y="201"/>
                  <a:pt x="29" y="201"/>
                  <a:pt x="30" y="201"/>
                </a:cubicBezTo>
                <a:cubicBezTo>
                  <a:pt x="29" y="200"/>
                  <a:pt x="29" y="199"/>
                  <a:pt x="29" y="199"/>
                </a:cubicBezTo>
                <a:cubicBezTo>
                  <a:pt x="29" y="198"/>
                  <a:pt x="30" y="198"/>
                  <a:pt x="30" y="198"/>
                </a:cubicBezTo>
                <a:cubicBezTo>
                  <a:pt x="30" y="197"/>
                  <a:pt x="30" y="197"/>
                  <a:pt x="30" y="197"/>
                </a:cubicBezTo>
                <a:cubicBezTo>
                  <a:pt x="30" y="196"/>
                  <a:pt x="30" y="195"/>
                  <a:pt x="30" y="195"/>
                </a:cubicBezTo>
                <a:cubicBezTo>
                  <a:pt x="31" y="194"/>
                  <a:pt x="32" y="193"/>
                  <a:pt x="34" y="193"/>
                </a:cubicBezTo>
                <a:cubicBezTo>
                  <a:pt x="34" y="193"/>
                  <a:pt x="34" y="193"/>
                  <a:pt x="34" y="193"/>
                </a:cubicBezTo>
                <a:cubicBezTo>
                  <a:pt x="34" y="193"/>
                  <a:pt x="34" y="193"/>
                  <a:pt x="34" y="192"/>
                </a:cubicBezTo>
                <a:cubicBezTo>
                  <a:pt x="34" y="192"/>
                  <a:pt x="34" y="191"/>
                  <a:pt x="34" y="190"/>
                </a:cubicBezTo>
                <a:cubicBezTo>
                  <a:pt x="34" y="190"/>
                  <a:pt x="34" y="190"/>
                  <a:pt x="34" y="190"/>
                </a:cubicBezTo>
                <a:cubicBezTo>
                  <a:pt x="33" y="189"/>
                  <a:pt x="33" y="189"/>
                  <a:pt x="33" y="189"/>
                </a:cubicBezTo>
                <a:cubicBezTo>
                  <a:pt x="35" y="189"/>
                  <a:pt x="35" y="189"/>
                  <a:pt x="35" y="189"/>
                </a:cubicBezTo>
                <a:cubicBezTo>
                  <a:pt x="35" y="189"/>
                  <a:pt x="35" y="188"/>
                  <a:pt x="35" y="188"/>
                </a:cubicBezTo>
                <a:cubicBezTo>
                  <a:pt x="35" y="188"/>
                  <a:pt x="35" y="188"/>
                  <a:pt x="35" y="187"/>
                </a:cubicBezTo>
                <a:cubicBezTo>
                  <a:pt x="35" y="187"/>
                  <a:pt x="34" y="187"/>
                  <a:pt x="33" y="187"/>
                </a:cubicBezTo>
                <a:cubicBezTo>
                  <a:pt x="31" y="186"/>
                  <a:pt x="30" y="186"/>
                  <a:pt x="29" y="185"/>
                </a:cubicBezTo>
                <a:cubicBezTo>
                  <a:pt x="28" y="184"/>
                  <a:pt x="28" y="184"/>
                  <a:pt x="27" y="184"/>
                </a:cubicBezTo>
                <a:cubicBezTo>
                  <a:pt x="27" y="184"/>
                  <a:pt x="27" y="184"/>
                  <a:pt x="27" y="184"/>
                </a:cubicBezTo>
                <a:cubicBezTo>
                  <a:pt x="26" y="184"/>
                  <a:pt x="26" y="184"/>
                  <a:pt x="26" y="184"/>
                </a:cubicBezTo>
                <a:cubicBezTo>
                  <a:pt x="25" y="184"/>
                  <a:pt x="24" y="184"/>
                  <a:pt x="23" y="183"/>
                </a:cubicBezTo>
                <a:cubicBezTo>
                  <a:pt x="22" y="183"/>
                  <a:pt x="22" y="182"/>
                  <a:pt x="22" y="182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22" y="181"/>
                  <a:pt x="21" y="181"/>
                  <a:pt x="21" y="181"/>
                </a:cubicBezTo>
                <a:cubicBezTo>
                  <a:pt x="21" y="181"/>
                  <a:pt x="21" y="181"/>
                  <a:pt x="21" y="181"/>
                </a:cubicBezTo>
                <a:cubicBezTo>
                  <a:pt x="20" y="180"/>
                  <a:pt x="19" y="179"/>
                  <a:pt x="19" y="178"/>
                </a:cubicBezTo>
                <a:cubicBezTo>
                  <a:pt x="19" y="178"/>
                  <a:pt x="19" y="178"/>
                  <a:pt x="20" y="178"/>
                </a:cubicBezTo>
                <a:cubicBezTo>
                  <a:pt x="19" y="177"/>
                  <a:pt x="18" y="176"/>
                  <a:pt x="17" y="176"/>
                </a:cubicBezTo>
                <a:cubicBezTo>
                  <a:pt x="16" y="176"/>
                  <a:pt x="16" y="176"/>
                  <a:pt x="16" y="176"/>
                </a:cubicBezTo>
                <a:cubicBezTo>
                  <a:pt x="15" y="177"/>
                  <a:pt x="15" y="177"/>
                  <a:pt x="14" y="177"/>
                </a:cubicBezTo>
                <a:cubicBezTo>
                  <a:pt x="14" y="177"/>
                  <a:pt x="13" y="177"/>
                  <a:pt x="13" y="176"/>
                </a:cubicBezTo>
                <a:cubicBezTo>
                  <a:pt x="12" y="175"/>
                  <a:pt x="12" y="172"/>
                  <a:pt x="12" y="171"/>
                </a:cubicBezTo>
                <a:cubicBezTo>
                  <a:pt x="13" y="171"/>
                  <a:pt x="13" y="171"/>
                  <a:pt x="14" y="171"/>
                </a:cubicBezTo>
                <a:cubicBezTo>
                  <a:pt x="14" y="171"/>
                  <a:pt x="15" y="171"/>
                  <a:pt x="15" y="171"/>
                </a:cubicBezTo>
                <a:cubicBezTo>
                  <a:pt x="15" y="171"/>
                  <a:pt x="16" y="171"/>
                  <a:pt x="16" y="170"/>
                </a:cubicBezTo>
                <a:cubicBezTo>
                  <a:pt x="16" y="170"/>
                  <a:pt x="15" y="170"/>
                  <a:pt x="15" y="170"/>
                </a:cubicBezTo>
                <a:cubicBezTo>
                  <a:pt x="15" y="170"/>
                  <a:pt x="15" y="169"/>
                  <a:pt x="14" y="169"/>
                </a:cubicBezTo>
                <a:cubicBezTo>
                  <a:pt x="13" y="169"/>
                  <a:pt x="13" y="169"/>
                  <a:pt x="12" y="168"/>
                </a:cubicBezTo>
                <a:cubicBezTo>
                  <a:pt x="11" y="166"/>
                  <a:pt x="10" y="165"/>
                  <a:pt x="11" y="163"/>
                </a:cubicBezTo>
                <a:cubicBezTo>
                  <a:pt x="11" y="162"/>
                  <a:pt x="11" y="162"/>
                  <a:pt x="11" y="161"/>
                </a:cubicBezTo>
                <a:cubicBezTo>
                  <a:pt x="10" y="160"/>
                  <a:pt x="9" y="160"/>
                  <a:pt x="8" y="161"/>
                </a:cubicBezTo>
                <a:cubicBezTo>
                  <a:pt x="6" y="162"/>
                  <a:pt x="6" y="162"/>
                  <a:pt x="6" y="162"/>
                </a:cubicBezTo>
                <a:cubicBezTo>
                  <a:pt x="7" y="160"/>
                  <a:pt x="7" y="160"/>
                  <a:pt x="7" y="160"/>
                </a:cubicBezTo>
                <a:cubicBezTo>
                  <a:pt x="7" y="160"/>
                  <a:pt x="7" y="160"/>
                  <a:pt x="7" y="160"/>
                </a:cubicBezTo>
                <a:cubicBezTo>
                  <a:pt x="7" y="160"/>
                  <a:pt x="7" y="160"/>
                  <a:pt x="6" y="160"/>
                </a:cubicBezTo>
                <a:cubicBezTo>
                  <a:pt x="6" y="160"/>
                  <a:pt x="6" y="160"/>
                  <a:pt x="6" y="160"/>
                </a:cubicBezTo>
                <a:cubicBezTo>
                  <a:pt x="5" y="160"/>
                  <a:pt x="4" y="160"/>
                  <a:pt x="4" y="159"/>
                </a:cubicBezTo>
                <a:cubicBezTo>
                  <a:pt x="4" y="159"/>
                  <a:pt x="4" y="158"/>
                  <a:pt x="3" y="156"/>
                </a:cubicBezTo>
                <a:cubicBezTo>
                  <a:pt x="3" y="155"/>
                  <a:pt x="3" y="155"/>
                  <a:pt x="3" y="155"/>
                </a:cubicBezTo>
                <a:cubicBezTo>
                  <a:pt x="3" y="155"/>
                  <a:pt x="2" y="154"/>
                  <a:pt x="2" y="154"/>
                </a:cubicBezTo>
                <a:cubicBezTo>
                  <a:pt x="2" y="153"/>
                  <a:pt x="1" y="152"/>
                  <a:pt x="1" y="151"/>
                </a:cubicBezTo>
                <a:cubicBezTo>
                  <a:pt x="1" y="151"/>
                  <a:pt x="2" y="150"/>
                  <a:pt x="2" y="150"/>
                </a:cubicBezTo>
                <a:cubicBezTo>
                  <a:pt x="2" y="150"/>
                  <a:pt x="2" y="150"/>
                  <a:pt x="2" y="149"/>
                </a:cubicBezTo>
                <a:cubicBezTo>
                  <a:pt x="2" y="149"/>
                  <a:pt x="2" y="148"/>
                  <a:pt x="1" y="148"/>
                </a:cubicBezTo>
                <a:cubicBezTo>
                  <a:pt x="1" y="147"/>
                  <a:pt x="1" y="147"/>
                  <a:pt x="1" y="146"/>
                </a:cubicBezTo>
                <a:cubicBezTo>
                  <a:pt x="0" y="145"/>
                  <a:pt x="0" y="145"/>
                  <a:pt x="1" y="144"/>
                </a:cubicBezTo>
                <a:cubicBezTo>
                  <a:pt x="1" y="144"/>
                  <a:pt x="1" y="144"/>
                  <a:pt x="2" y="144"/>
                </a:cubicBezTo>
                <a:cubicBezTo>
                  <a:pt x="2" y="144"/>
                  <a:pt x="2" y="144"/>
                  <a:pt x="3" y="143"/>
                </a:cubicBezTo>
                <a:cubicBezTo>
                  <a:pt x="3" y="143"/>
                  <a:pt x="3" y="142"/>
                  <a:pt x="3" y="142"/>
                </a:cubicBezTo>
                <a:cubicBezTo>
                  <a:pt x="3" y="141"/>
                  <a:pt x="4" y="140"/>
                  <a:pt x="5" y="139"/>
                </a:cubicBezTo>
                <a:cubicBezTo>
                  <a:pt x="5" y="139"/>
                  <a:pt x="6" y="139"/>
                  <a:pt x="7" y="139"/>
                </a:cubicBezTo>
                <a:cubicBezTo>
                  <a:pt x="7" y="139"/>
                  <a:pt x="7" y="139"/>
                  <a:pt x="6" y="139"/>
                </a:cubicBezTo>
                <a:cubicBezTo>
                  <a:pt x="5" y="138"/>
                  <a:pt x="4" y="138"/>
                  <a:pt x="4" y="136"/>
                </a:cubicBezTo>
                <a:cubicBezTo>
                  <a:pt x="4" y="136"/>
                  <a:pt x="4" y="136"/>
                  <a:pt x="4" y="136"/>
                </a:cubicBezTo>
                <a:cubicBezTo>
                  <a:pt x="3" y="136"/>
                  <a:pt x="3" y="136"/>
                  <a:pt x="2" y="136"/>
                </a:cubicBezTo>
                <a:cubicBezTo>
                  <a:pt x="0" y="137"/>
                  <a:pt x="0" y="137"/>
                  <a:pt x="0" y="137"/>
                </a:cubicBezTo>
                <a:cubicBezTo>
                  <a:pt x="2" y="135"/>
                  <a:pt x="2" y="135"/>
                  <a:pt x="2" y="135"/>
                </a:cubicBezTo>
                <a:cubicBezTo>
                  <a:pt x="2" y="135"/>
                  <a:pt x="3" y="134"/>
                  <a:pt x="4" y="134"/>
                </a:cubicBezTo>
                <a:cubicBezTo>
                  <a:pt x="7" y="131"/>
                  <a:pt x="12" y="127"/>
                  <a:pt x="12" y="123"/>
                </a:cubicBezTo>
                <a:cubicBezTo>
                  <a:pt x="12" y="122"/>
                  <a:pt x="11" y="122"/>
                  <a:pt x="10" y="121"/>
                </a:cubicBezTo>
                <a:cubicBezTo>
                  <a:pt x="10" y="120"/>
                  <a:pt x="9" y="118"/>
                  <a:pt x="9" y="117"/>
                </a:cubicBezTo>
                <a:cubicBezTo>
                  <a:pt x="9" y="115"/>
                  <a:pt x="9" y="115"/>
                  <a:pt x="9" y="115"/>
                </a:cubicBezTo>
                <a:cubicBezTo>
                  <a:pt x="9" y="114"/>
                  <a:pt x="9" y="114"/>
                  <a:pt x="8" y="113"/>
                </a:cubicBezTo>
                <a:cubicBezTo>
                  <a:pt x="8" y="113"/>
                  <a:pt x="8" y="113"/>
                  <a:pt x="8" y="113"/>
                </a:cubicBezTo>
                <a:cubicBezTo>
                  <a:pt x="8" y="112"/>
                  <a:pt x="8" y="111"/>
                  <a:pt x="7" y="111"/>
                </a:cubicBezTo>
                <a:cubicBezTo>
                  <a:pt x="8" y="111"/>
                  <a:pt x="8" y="111"/>
                  <a:pt x="8" y="111"/>
                </a:cubicBezTo>
                <a:cubicBezTo>
                  <a:pt x="7" y="111"/>
                  <a:pt x="7" y="111"/>
                  <a:pt x="7" y="111"/>
                </a:cubicBezTo>
                <a:cubicBezTo>
                  <a:pt x="7" y="110"/>
                  <a:pt x="7" y="110"/>
                  <a:pt x="7" y="110"/>
                </a:cubicBezTo>
                <a:cubicBezTo>
                  <a:pt x="7" y="109"/>
                  <a:pt x="8" y="109"/>
                  <a:pt x="8" y="108"/>
                </a:cubicBezTo>
                <a:cubicBezTo>
                  <a:pt x="8" y="107"/>
                  <a:pt x="8" y="105"/>
                  <a:pt x="8" y="104"/>
                </a:cubicBezTo>
                <a:cubicBezTo>
                  <a:pt x="8" y="104"/>
                  <a:pt x="8" y="103"/>
                  <a:pt x="7" y="102"/>
                </a:cubicBezTo>
                <a:cubicBezTo>
                  <a:pt x="6" y="100"/>
                  <a:pt x="6" y="98"/>
                  <a:pt x="7" y="96"/>
                </a:cubicBezTo>
                <a:cubicBezTo>
                  <a:pt x="8" y="93"/>
                  <a:pt x="8" y="92"/>
                  <a:pt x="6" y="90"/>
                </a:cubicBezTo>
                <a:cubicBezTo>
                  <a:pt x="6" y="90"/>
                  <a:pt x="6" y="89"/>
                  <a:pt x="6" y="89"/>
                </a:cubicBezTo>
                <a:cubicBezTo>
                  <a:pt x="5" y="89"/>
                  <a:pt x="4" y="88"/>
                  <a:pt x="4" y="86"/>
                </a:cubicBezTo>
                <a:cubicBezTo>
                  <a:pt x="4" y="86"/>
                  <a:pt x="4" y="86"/>
                  <a:pt x="4" y="86"/>
                </a:cubicBezTo>
                <a:cubicBezTo>
                  <a:pt x="5" y="85"/>
                  <a:pt x="5" y="85"/>
                  <a:pt x="4" y="84"/>
                </a:cubicBezTo>
                <a:cubicBezTo>
                  <a:pt x="4" y="84"/>
                  <a:pt x="4" y="84"/>
                  <a:pt x="4" y="84"/>
                </a:cubicBezTo>
                <a:cubicBezTo>
                  <a:pt x="4" y="84"/>
                  <a:pt x="4" y="84"/>
                  <a:pt x="4" y="84"/>
                </a:cubicBezTo>
                <a:cubicBezTo>
                  <a:pt x="5" y="83"/>
                  <a:pt x="5" y="83"/>
                  <a:pt x="6" y="82"/>
                </a:cubicBezTo>
                <a:cubicBezTo>
                  <a:pt x="7" y="81"/>
                  <a:pt x="8" y="80"/>
                  <a:pt x="9" y="78"/>
                </a:cubicBezTo>
                <a:cubicBezTo>
                  <a:pt x="9" y="77"/>
                  <a:pt x="9" y="77"/>
                  <a:pt x="9" y="77"/>
                </a:cubicBezTo>
                <a:cubicBezTo>
                  <a:pt x="10" y="78"/>
                  <a:pt x="10" y="78"/>
                  <a:pt x="10" y="78"/>
                </a:cubicBezTo>
                <a:cubicBezTo>
                  <a:pt x="10" y="78"/>
                  <a:pt x="10" y="78"/>
                  <a:pt x="10" y="78"/>
                </a:cubicBezTo>
                <a:cubicBezTo>
                  <a:pt x="10" y="78"/>
                  <a:pt x="10" y="78"/>
                  <a:pt x="10" y="78"/>
                </a:cubicBezTo>
                <a:cubicBezTo>
                  <a:pt x="10" y="78"/>
                  <a:pt x="10" y="78"/>
                  <a:pt x="10" y="78"/>
                </a:cubicBezTo>
                <a:cubicBezTo>
                  <a:pt x="10" y="76"/>
                  <a:pt x="10" y="76"/>
                  <a:pt x="10" y="76"/>
                </a:cubicBezTo>
                <a:cubicBezTo>
                  <a:pt x="11" y="77"/>
                  <a:pt x="11" y="77"/>
                  <a:pt x="11" y="77"/>
                </a:cubicBezTo>
                <a:cubicBezTo>
                  <a:pt x="11" y="77"/>
                  <a:pt x="12" y="77"/>
                  <a:pt x="12" y="77"/>
                </a:cubicBezTo>
                <a:cubicBezTo>
                  <a:pt x="12" y="77"/>
                  <a:pt x="12" y="77"/>
                  <a:pt x="13" y="77"/>
                </a:cubicBezTo>
                <a:cubicBezTo>
                  <a:pt x="13" y="77"/>
                  <a:pt x="13" y="77"/>
                  <a:pt x="13" y="77"/>
                </a:cubicBezTo>
                <a:cubicBezTo>
                  <a:pt x="13" y="77"/>
                  <a:pt x="13" y="77"/>
                  <a:pt x="13" y="77"/>
                </a:cubicBezTo>
                <a:cubicBezTo>
                  <a:pt x="13" y="75"/>
                  <a:pt x="13" y="75"/>
                  <a:pt x="13" y="75"/>
                </a:cubicBezTo>
                <a:cubicBezTo>
                  <a:pt x="14" y="76"/>
                  <a:pt x="14" y="76"/>
                  <a:pt x="14" y="76"/>
                </a:cubicBezTo>
                <a:cubicBezTo>
                  <a:pt x="14" y="76"/>
                  <a:pt x="14" y="76"/>
                  <a:pt x="15" y="76"/>
                </a:cubicBezTo>
                <a:cubicBezTo>
                  <a:pt x="16" y="76"/>
                  <a:pt x="17" y="77"/>
                  <a:pt x="17" y="78"/>
                </a:cubicBezTo>
                <a:cubicBezTo>
                  <a:pt x="17" y="78"/>
                  <a:pt x="17" y="79"/>
                  <a:pt x="17" y="79"/>
                </a:cubicBezTo>
                <a:cubicBezTo>
                  <a:pt x="16" y="80"/>
                  <a:pt x="16" y="80"/>
                  <a:pt x="16" y="80"/>
                </a:cubicBezTo>
                <a:cubicBezTo>
                  <a:pt x="17" y="80"/>
                  <a:pt x="17" y="80"/>
                  <a:pt x="17" y="80"/>
                </a:cubicBezTo>
                <a:cubicBezTo>
                  <a:pt x="18" y="79"/>
                  <a:pt x="18" y="79"/>
                  <a:pt x="18" y="79"/>
                </a:cubicBezTo>
                <a:cubicBezTo>
                  <a:pt x="18" y="80"/>
                  <a:pt x="18" y="80"/>
                  <a:pt x="18" y="80"/>
                </a:cubicBezTo>
                <a:cubicBezTo>
                  <a:pt x="18" y="81"/>
                  <a:pt x="18" y="81"/>
                  <a:pt x="21" y="81"/>
                </a:cubicBezTo>
                <a:cubicBezTo>
                  <a:pt x="21" y="81"/>
                  <a:pt x="22" y="81"/>
                  <a:pt x="22" y="81"/>
                </a:cubicBezTo>
                <a:cubicBezTo>
                  <a:pt x="23" y="81"/>
                  <a:pt x="23" y="81"/>
                  <a:pt x="24" y="81"/>
                </a:cubicBezTo>
                <a:cubicBezTo>
                  <a:pt x="24" y="81"/>
                  <a:pt x="24" y="81"/>
                  <a:pt x="24" y="81"/>
                </a:cubicBezTo>
                <a:cubicBezTo>
                  <a:pt x="25" y="81"/>
                  <a:pt x="27" y="83"/>
                  <a:pt x="29" y="86"/>
                </a:cubicBezTo>
                <a:cubicBezTo>
                  <a:pt x="30" y="86"/>
                  <a:pt x="30" y="87"/>
                  <a:pt x="31" y="87"/>
                </a:cubicBezTo>
                <a:cubicBezTo>
                  <a:pt x="31" y="88"/>
                  <a:pt x="32" y="88"/>
                  <a:pt x="33" y="89"/>
                </a:cubicBezTo>
                <a:cubicBezTo>
                  <a:pt x="34" y="89"/>
                  <a:pt x="36" y="89"/>
                  <a:pt x="37" y="91"/>
                </a:cubicBezTo>
                <a:cubicBezTo>
                  <a:pt x="37" y="91"/>
                  <a:pt x="37" y="91"/>
                  <a:pt x="37" y="91"/>
                </a:cubicBezTo>
                <a:cubicBezTo>
                  <a:pt x="38" y="92"/>
                  <a:pt x="38" y="93"/>
                  <a:pt x="39" y="94"/>
                </a:cubicBezTo>
                <a:cubicBezTo>
                  <a:pt x="39" y="94"/>
                  <a:pt x="39" y="95"/>
                  <a:pt x="39" y="95"/>
                </a:cubicBezTo>
                <a:cubicBezTo>
                  <a:pt x="39" y="96"/>
                  <a:pt x="39" y="97"/>
                  <a:pt x="39" y="97"/>
                </a:cubicBezTo>
                <a:cubicBezTo>
                  <a:pt x="39" y="100"/>
                  <a:pt x="37" y="102"/>
                  <a:pt x="34" y="103"/>
                </a:cubicBezTo>
                <a:cubicBezTo>
                  <a:pt x="32" y="104"/>
                  <a:pt x="30" y="104"/>
                  <a:pt x="28" y="103"/>
                </a:cubicBezTo>
                <a:cubicBezTo>
                  <a:pt x="27" y="103"/>
                  <a:pt x="27" y="103"/>
                  <a:pt x="26" y="103"/>
                </a:cubicBezTo>
                <a:cubicBezTo>
                  <a:pt x="25" y="102"/>
                  <a:pt x="25" y="102"/>
                  <a:pt x="25" y="102"/>
                </a:cubicBezTo>
                <a:cubicBezTo>
                  <a:pt x="24" y="102"/>
                  <a:pt x="23" y="102"/>
                  <a:pt x="21" y="101"/>
                </a:cubicBezTo>
                <a:cubicBezTo>
                  <a:pt x="20" y="101"/>
                  <a:pt x="20" y="100"/>
                  <a:pt x="20" y="100"/>
                </a:cubicBezTo>
                <a:cubicBezTo>
                  <a:pt x="20" y="100"/>
                  <a:pt x="20" y="100"/>
                  <a:pt x="20" y="100"/>
                </a:cubicBezTo>
                <a:cubicBezTo>
                  <a:pt x="19" y="100"/>
                  <a:pt x="18" y="99"/>
                  <a:pt x="17" y="98"/>
                </a:cubicBezTo>
                <a:cubicBezTo>
                  <a:pt x="16" y="98"/>
                  <a:pt x="16" y="98"/>
                  <a:pt x="16" y="98"/>
                </a:cubicBezTo>
                <a:cubicBezTo>
                  <a:pt x="16" y="98"/>
                  <a:pt x="16" y="98"/>
                  <a:pt x="16" y="98"/>
                </a:cubicBezTo>
                <a:cubicBezTo>
                  <a:pt x="19" y="101"/>
                  <a:pt x="22" y="103"/>
                  <a:pt x="22" y="105"/>
                </a:cubicBezTo>
                <a:cubicBezTo>
                  <a:pt x="22" y="106"/>
                  <a:pt x="22" y="106"/>
                  <a:pt x="21" y="107"/>
                </a:cubicBezTo>
                <a:cubicBezTo>
                  <a:pt x="21" y="108"/>
                  <a:pt x="21" y="109"/>
                  <a:pt x="21" y="109"/>
                </a:cubicBezTo>
                <a:cubicBezTo>
                  <a:pt x="21" y="109"/>
                  <a:pt x="21" y="109"/>
                  <a:pt x="21" y="109"/>
                </a:cubicBezTo>
                <a:cubicBezTo>
                  <a:pt x="22" y="111"/>
                  <a:pt x="23" y="112"/>
                  <a:pt x="22" y="113"/>
                </a:cubicBezTo>
                <a:cubicBezTo>
                  <a:pt x="23" y="114"/>
                  <a:pt x="24" y="114"/>
                  <a:pt x="25" y="115"/>
                </a:cubicBezTo>
                <a:cubicBezTo>
                  <a:pt x="25" y="116"/>
                  <a:pt x="26" y="116"/>
                  <a:pt x="27" y="117"/>
                </a:cubicBezTo>
                <a:cubicBezTo>
                  <a:pt x="28" y="117"/>
                  <a:pt x="29" y="117"/>
                  <a:pt x="29" y="117"/>
                </a:cubicBezTo>
                <a:cubicBezTo>
                  <a:pt x="29" y="117"/>
                  <a:pt x="29" y="116"/>
                  <a:pt x="29" y="115"/>
                </a:cubicBezTo>
                <a:cubicBezTo>
                  <a:pt x="28" y="115"/>
                  <a:pt x="26" y="114"/>
                  <a:pt x="26" y="113"/>
                </a:cubicBezTo>
                <a:cubicBezTo>
                  <a:pt x="25" y="112"/>
                  <a:pt x="25" y="111"/>
                  <a:pt x="26" y="110"/>
                </a:cubicBezTo>
                <a:cubicBezTo>
                  <a:pt x="26" y="109"/>
                  <a:pt x="27" y="109"/>
                  <a:pt x="28" y="109"/>
                </a:cubicBezTo>
                <a:cubicBezTo>
                  <a:pt x="28" y="109"/>
                  <a:pt x="29" y="110"/>
                  <a:pt x="30" y="110"/>
                </a:cubicBezTo>
                <a:cubicBezTo>
                  <a:pt x="30" y="110"/>
                  <a:pt x="31" y="111"/>
                  <a:pt x="31" y="111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33" y="111"/>
                  <a:pt x="35" y="112"/>
                  <a:pt x="36" y="112"/>
                </a:cubicBezTo>
                <a:cubicBezTo>
                  <a:pt x="35" y="111"/>
                  <a:pt x="34" y="110"/>
                  <a:pt x="34" y="108"/>
                </a:cubicBezTo>
                <a:cubicBezTo>
                  <a:pt x="34" y="106"/>
                  <a:pt x="35" y="105"/>
                  <a:pt x="36" y="105"/>
                </a:cubicBezTo>
                <a:cubicBezTo>
                  <a:pt x="37" y="104"/>
                  <a:pt x="37" y="104"/>
                  <a:pt x="37" y="104"/>
                </a:cubicBezTo>
                <a:cubicBezTo>
                  <a:pt x="38" y="104"/>
                  <a:pt x="38" y="103"/>
                  <a:pt x="39" y="102"/>
                </a:cubicBezTo>
                <a:cubicBezTo>
                  <a:pt x="40" y="101"/>
                  <a:pt x="40" y="100"/>
                  <a:pt x="41" y="100"/>
                </a:cubicBezTo>
                <a:cubicBezTo>
                  <a:pt x="42" y="100"/>
                  <a:pt x="44" y="100"/>
                  <a:pt x="45" y="102"/>
                </a:cubicBezTo>
                <a:cubicBezTo>
                  <a:pt x="45" y="102"/>
                  <a:pt x="45" y="102"/>
                  <a:pt x="45" y="103"/>
                </a:cubicBezTo>
                <a:cubicBezTo>
                  <a:pt x="45" y="103"/>
                  <a:pt x="45" y="103"/>
                  <a:pt x="45" y="103"/>
                </a:cubicBezTo>
                <a:cubicBezTo>
                  <a:pt x="45" y="102"/>
                  <a:pt x="46" y="101"/>
                  <a:pt x="46" y="99"/>
                </a:cubicBezTo>
                <a:cubicBezTo>
                  <a:pt x="46" y="98"/>
                  <a:pt x="46" y="98"/>
                  <a:pt x="46" y="97"/>
                </a:cubicBezTo>
                <a:cubicBezTo>
                  <a:pt x="45" y="97"/>
                  <a:pt x="45" y="96"/>
                  <a:pt x="45" y="95"/>
                </a:cubicBezTo>
                <a:cubicBezTo>
                  <a:pt x="44" y="95"/>
                  <a:pt x="45" y="93"/>
                  <a:pt x="45" y="92"/>
                </a:cubicBezTo>
                <a:cubicBezTo>
                  <a:pt x="45" y="91"/>
                  <a:pt x="45" y="91"/>
                  <a:pt x="45" y="90"/>
                </a:cubicBezTo>
                <a:cubicBezTo>
                  <a:pt x="45" y="88"/>
                  <a:pt x="45" y="88"/>
                  <a:pt x="44" y="87"/>
                </a:cubicBezTo>
                <a:cubicBezTo>
                  <a:pt x="42" y="84"/>
                  <a:pt x="42" y="84"/>
                  <a:pt x="42" y="84"/>
                </a:cubicBezTo>
                <a:cubicBezTo>
                  <a:pt x="44" y="85"/>
                  <a:pt x="44" y="85"/>
                  <a:pt x="44" y="85"/>
                </a:cubicBezTo>
                <a:cubicBezTo>
                  <a:pt x="45" y="85"/>
                  <a:pt x="45" y="85"/>
                  <a:pt x="46" y="85"/>
                </a:cubicBezTo>
                <a:cubicBezTo>
                  <a:pt x="50" y="86"/>
                  <a:pt x="52" y="87"/>
                  <a:pt x="53" y="91"/>
                </a:cubicBezTo>
                <a:cubicBezTo>
                  <a:pt x="54" y="92"/>
                  <a:pt x="54" y="92"/>
                  <a:pt x="54" y="92"/>
                </a:cubicBezTo>
                <a:cubicBezTo>
                  <a:pt x="53" y="92"/>
                  <a:pt x="53" y="92"/>
                  <a:pt x="53" y="92"/>
                </a:cubicBezTo>
                <a:cubicBezTo>
                  <a:pt x="51" y="93"/>
                  <a:pt x="50" y="93"/>
                  <a:pt x="49" y="94"/>
                </a:cubicBezTo>
                <a:cubicBezTo>
                  <a:pt x="49" y="94"/>
                  <a:pt x="50" y="95"/>
                  <a:pt x="50" y="96"/>
                </a:cubicBezTo>
                <a:cubicBezTo>
                  <a:pt x="50" y="96"/>
                  <a:pt x="50" y="96"/>
                  <a:pt x="50" y="96"/>
                </a:cubicBezTo>
                <a:cubicBezTo>
                  <a:pt x="51" y="97"/>
                  <a:pt x="51" y="98"/>
                  <a:pt x="51" y="98"/>
                </a:cubicBezTo>
                <a:cubicBezTo>
                  <a:pt x="52" y="98"/>
                  <a:pt x="53" y="98"/>
                  <a:pt x="53" y="98"/>
                </a:cubicBezTo>
                <a:cubicBezTo>
                  <a:pt x="53" y="98"/>
                  <a:pt x="53" y="98"/>
                  <a:pt x="53" y="98"/>
                </a:cubicBezTo>
                <a:cubicBezTo>
                  <a:pt x="54" y="98"/>
                  <a:pt x="54" y="97"/>
                  <a:pt x="55" y="96"/>
                </a:cubicBezTo>
                <a:cubicBezTo>
                  <a:pt x="56" y="93"/>
                  <a:pt x="56" y="93"/>
                  <a:pt x="58" y="92"/>
                </a:cubicBezTo>
                <a:cubicBezTo>
                  <a:pt x="58" y="91"/>
                  <a:pt x="59" y="91"/>
                  <a:pt x="59" y="91"/>
                </a:cubicBezTo>
                <a:cubicBezTo>
                  <a:pt x="62" y="88"/>
                  <a:pt x="66" y="86"/>
                  <a:pt x="67" y="87"/>
                </a:cubicBezTo>
                <a:cubicBezTo>
                  <a:pt x="67" y="87"/>
                  <a:pt x="67" y="87"/>
                  <a:pt x="67" y="87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6"/>
                  <a:pt x="67" y="86"/>
                  <a:pt x="67" y="86"/>
                </a:cubicBezTo>
                <a:cubicBezTo>
                  <a:pt x="68" y="85"/>
                  <a:pt x="68" y="85"/>
                  <a:pt x="69" y="85"/>
                </a:cubicBezTo>
                <a:cubicBezTo>
                  <a:pt x="69" y="84"/>
                  <a:pt x="69" y="84"/>
                  <a:pt x="69" y="84"/>
                </a:cubicBezTo>
                <a:cubicBezTo>
                  <a:pt x="70" y="85"/>
                  <a:pt x="70" y="85"/>
                  <a:pt x="70" y="85"/>
                </a:cubicBezTo>
                <a:cubicBezTo>
                  <a:pt x="70" y="85"/>
                  <a:pt x="70" y="85"/>
                  <a:pt x="70" y="85"/>
                </a:cubicBezTo>
                <a:cubicBezTo>
                  <a:pt x="70" y="85"/>
                  <a:pt x="70" y="85"/>
                  <a:pt x="70" y="85"/>
                </a:cubicBezTo>
                <a:cubicBezTo>
                  <a:pt x="69" y="85"/>
                  <a:pt x="69" y="85"/>
                  <a:pt x="69" y="85"/>
                </a:cubicBezTo>
                <a:cubicBezTo>
                  <a:pt x="70" y="84"/>
                  <a:pt x="70" y="84"/>
                  <a:pt x="70" y="84"/>
                </a:cubicBezTo>
                <a:cubicBezTo>
                  <a:pt x="71" y="83"/>
                  <a:pt x="72" y="83"/>
                  <a:pt x="73" y="83"/>
                </a:cubicBezTo>
                <a:cubicBezTo>
                  <a:pt x="74" y="84"/>
                  <a:pt x="74" y="84"/>
                  <a:pt x="74" y="84"/>
                </a:cubicBezTo>
                <a:cubicBezTo>
                  <a:pt x="73" y="84"/>
                  <a:pt x="73" y="84"/>
                  <a:pt x="73" y="85"/>
                </a:cubicBezTo>
                <a:cubicBezTo>
                  <a:pt x="73" y="85"/>
                  <a:pt x="73" y="86"/>
                  <a:pt x="73" y="86"/>
                </a:cubicBezTo>
                <a:cubicBezTo>
                  <a:pt x="72" y="87"/>
                  <a:pt x="73" y="88"/>
                  <a:pt x="73" y="88"/>
                </a:cubicBezTo>
                <a:cubicBezTo>
                  <a:pt x="74" y="88"/>
                  <a:pt x="74" y="88"/>
                  <a:pt x="74" y="88"/>
                </a:cubicBezTo>
                <a:cubicBezTo>
                  <a:pt x="74" y="88"/>
                  <a:pt x="74" y="88"/>
                  <a:pt x="75" y="87"/>
                </a:cubicBezTo>
                <a:cubicBezTo>
                  <a:pt x="75" y="87"/>
                  <a:pt x="75" y="87"/>
                  <a:pt x="75" y="86"/>
                </a:cubicBezTo>
                <a:cubicBezTo>
                  <a:pt x="76" y="86"/>
                  <a:pt x="77" y="86"/>
                  <a:pt x="77" y="86"/>
                </a:cubicBezTo>
                <a:cubicBezTo>
                  <a:pt x="78" y="86"/>
                  <a:pt x="78" y="86"/>
                  <a:pt x="79" y="86"/>
                </a:cubicBezTo>
                <a:cubicBezTo>
                  <a:pt x="80" y="86"/>
                  <a:pt x="81" y="86"/>
                  <a:pt x="81" y="86"/>
                </a:cubicBezTo>
                <a:cubicBezTo>
                  <a:pt x="82" y="86"/>
                  <a:pt x="83" y="85"/>
                  <a:pt x="84" y="84"/>
                </a:cubicBezTo>
                <a:cubicBezTo>
                  <a:pt x="84" y="83"/>
                  <a:pt x="84" y="83"/>
                  <a:pt x="85" y="83"/>
                </a:cubicBezTo>
                <a:cubicBezTo>
                  <a:pt x="85" y="82"/>
                  <a:pt x="85" y="82"/>
                  <a:pt x="85" y="82"/>
                </a:cubicBezTo>
                <a:cubicBezTo>
                  <a:pt x="86" y="83"/>
                  <a:pt x="86" y="83"/>
                  <a:pt x="86" y="83"/>
                </a:cubicBezTo>
                <a:cubicBezTo>
                  <a:pt x="86" y="83"/>
                  <a:pt x="86" y="83"/>
                  <a:pt x="86" y="83"/>
                </a:cubicBezTo>
                <a:cubicBezTo>
                  <a:pt x="87" y="84"/>
                  <a:pt x="88" y="85"/>
                  <a:pt x="87" y="86"/>
                </a:cubicBezTo>
                <a:cubicBezTo>
                  <a:pt x="87" y="86"/>
                  <a:pt x="87" y="86"/>
                  <a:pt x="87" y="87"/>
                </a:cubicBezTo>
                <a:cubicBezTo>
                  <a:pt x="87" y="87"/>
                  <a:pt x="87" y="87"/>
                  <a:pt x="87" y="87"/>
                </a:cubicBezTo>
                <a:cubicBezTo>
                  <a:pt x="87" y="87"/>
                  <a:pt x="87" y="87"/>
                  <a:pt x="87" y="87"/>
                </a:cubicBezTo>
                <a:cubicBezTo>
                  <a:pt x="87" y="87"/>
                  <a:pt x="87" y="86"/>
                  <a:pt x="87" y="86"/>
                </a:cubicBezTo>
                <a:cubicBezTo>
                  <a:pt x="88" y="85"/>
                  <a:pt x="88" y="85"/>
                  <a:pt x="88" y="84"/>
                </a:cubicBezTo>
                <a:cubicBezTo>
                  <a:pt x="90" y="83"/>
                  <a:pt x="90" y="82"/>
                  <a:pt x="89" y="81"/>
                </a:cubicBezTo>
                <a:cubicBezTo>
                  <a:pt x="89" y="80"/>
                  <a:pt x="89" y="78"/>
                  <a:pt x="89" y="77"/>
                </a:cubicBezTo>
                <a:cubicBezTo>
                  <a:pt x="89" y="77"/>
                  <a:pt x="90" y="76"/>
                  <a:pt x="91" y="76"/>
                </a:cubicBezTo>
                <a:cubicBezTo>
                  <a:pt x="94" y="76"/>
                  <a:pt x="99" y="78"/>
                  <a:pt x="102" y="80"/>
                </a:cubicBezTo>
                <a:cubicBezTo>
                  <a:pt x="105" y="83"/>
                  <a:pt x="108" y="84"/>
                  <a:pt x="110" y="88"/>
                </a:cubicBezTo>
                <a:cubicBezTo>
                  <a:pt x="111" y="85"/>
                  <a:pt x="111" y="85"/>
                  <a:pt x="111" y="85"/>
                </a:cubicBezTo>
                <a:cubicBezTo>
                  <a:pt x="111" y="85"/>
                  <a:pt x="111" y="85"/>
                  <a:pt x="111" y="85"/>
                </a:cubicBezTo>
                <a:cubicBezTo>
                  <a:pt x="111" y="85"/>
                  <a:pt x="111" y="85"/>
                  <a:pt x="111" y="85"/>
                </a:cubicBezTo>
                <a:cubicBezTo>
                  <a:pt x="111" y="84"/>
                  <a:pt x="110" y="84"/>
                  <a:pt x="110" y="83"/>
                </a:cubicBezTo>
                <a:cubicBezTo>
                  <a:pt x="110" y="83"/>
                  <a:pt x="109" y="82"/>
                  <a:pt x="109" y="81"/>
                </a:cubicBezTo>
                <a:cubicBezTo>
                  <a:pt x="109" y="80"/>
                  <a:pt x="109" y="80"/>
                  <a:pt x="107" y="80"/>
                </a:cubicBezTo>
                <a:cubicBezTo>
                  <a:pt x="107" y="79"/>
                  <a:pt x="106" y="79"/>
                  <a:pt x="106" y="78"/>
                </a:cubicBezTo>
                <a:cubicBezTo>
                  <a:pt x="105" y="77"/>
                  <a:pt x="106" y="76"/>
                  <a:pt x="106" y="75"/>
                </a:cubicBezTo>
                <a:cubicBezTo>
                  <a:pt x="106" y="75"/>
                  <a:pt x="107" y="74"/>
                  <a:pt x="107" y="74"/>
                </a:cubicBezTo>
                <a:cubicBezTo>
                  <a:pt x="106" y="73"/>
                  <a:pt x="107" y="72"/>
                  <a:pt x="107" y="71"/>
                </a:cubicBezTo>
                <a:cubicBezTo>
                  <a:pt x="107" y="71"/>
                  <a:pt x="107" y="71"/>
                  <a:pt x="107" y="70"/>
                </a:cubicBezTo>
                <a:cubicBezTo>
                  <a:pt x="107" y="70"/>
                  <a:pt x="107" y="70"/>
                  <a:pt x="105" y="70"/>
                </a:cubicBezTo>
                <a:cubicBezTo>
                  <a:pt x="104" y="70"/>
                  <a:pt x="104" y="70"/>
                  <a:pt x="104" y="70"/>
                </a:cubicBezTo>
                <a:cubicBezTo>
                  <a:pt x="105" y="69"/>
                  <a:pt x="105" y="69"/>
                  <a:pt x="105" y="69"/>
                </a:cubicBezTo>
                <a:cubicBezTo>
                  <a:pt x="105" y="69"/>
                  <a:pt x="106" y="68"/>
                  <a:pt x="106" y="68"/>
                </a:cubicBezTo>
                <a:cubicBezTo>
                  <a:pt x="106" y="68"/>
                  <a:pt x="106" y="68"/>
                  <a:pt x="106" y="68"/>
                </a:cubicBezTo>
                <a:cubicBezTo>
                  <a:pt x="105" y="68"/>
                  <a:pt x="105" y="68"/>
                  <a:pt x="105" y="68"/>
                </a:cubicBezTo>
                <a:cubicBezTo>
                  <a:pt x="105" y="67"/>
                  <a:pt x="105" y="67"/>
                  <a:pt x="105" y="67"/>
                </a:cubicBezTo>
                <a:cubicBezTo>
                  <a:pt x="105" y="65"/>
                  <a:pt x="107" y="64"/>
                  <a:pt x="108" y="63"/>
                </a:cubicBezTo>
                <a:cubicBezTo>
                  <a:pt x="109" y="62"/>
                  <a:pt x="110" y="61"/>
                  <a:pt x="110" y="60"/>
                </a:cubicBezTo>
                <a:cubicBezTo>
                  <a:pt x="110" y="60"/>
                  <a:pt x="110" y="59"/>
                  <a:pt x="110" y="59"/>
                </a:cubicBezTo>
                <a:cubicBezTo>
                  <a:pt x="111" y="54"/>
                  <a:pt x="112" y="51"/>
                  <a:pt x="113" y="51"/>
                </a:cubicBezTo>
                <a:cubicBezTo>
                  <a:pt x="114" y="51"/>
                  <a:pt x="114" y="51"/>
                  <a:pt x="114" y="51"/>
                </a:cubicBezTo>
                <a:cubicBezTo>
                  <a:pt x="116" y="51"/>
                  <a:pt x="118" y="52"/>
                  <a:pt x="120" y="52"/>
                </a:cubicBezTo>
                <a:cubicBezTo>
                  <a:pt x="122" y="53"/>
                  <a:pt x="122" y="54"/>
                  <a:pt x="122" y="55"/>
                </a:cubicBezTo>
                <a:cubicBezTo>
                  <a:pt x="122" y="55"/>
                  <a:pt x="122" y="55"/>
                  <a:pt x="122" y="56"/>
                </a:cubicBezTo>
                <a:cubicBezTo>
                  <a:pt x="122" y="57"/>
                  <a:pt x="122" y="58"/>
                  <a:pt x="121" y="60"/>
                </a:cubicBezTo>
                <a:cubicBezTo>
                  <a:pt x="121" y="61"/>
                  <a:pt x="120" y="63"/>
                  <a:pt x="120" y="63"/>
                </a:cubicBezTo>
                <a:cubicBezTo>
                  <a:pt x="122" y="65"/>
                  <a:pt x="124" y="70"/>
                  <a:pt x="122" y="73"/>
                </a:cubicBezTo>
                <a:cubicBezTo>
                  <a:pt x="122" y="74"/>
                  <a:pt x="122" y="74"/>
                  <a:pt x="122" y="75"/>
                </a:cubicBezTo>
                <a:cubicBezTo>
                  <a:pt x="122" y="76"/>
                  <a:pt x="122" y="76"/>
                  <a:pt x="122" y="77"/>
                </a:cubicBezTo>
                <a:cubicBezTo>
                  <a:pt x="122" y="83"/>
                  <a:pt x="122" y="83"/>
                  <a:pt x="122" y="83"/>
                </a:cubicBezTo>
                <a:cubicBezTo>
                  <a:pt x="122" y="83"/>
                  <a:pt x="122" y="84"/>
                  <a:pt x="123" y="84"/>
                </a:cubicBezTo>
                <a:cubicBezTo>
                  <a:pt x="124" y="85"/>
                  <a:pt x="124" y="86"/>
                  <a:pt x="124" y="87"/>
                </a:cubicBezTo>
                <a:cubicBezTo>
                  <a:pt x="124" y="88"/>
                  <a:pt x="124" y="88"/>
                  <a:pt x="124" y="89"/>
                </a:cubicBezTo>
                <a:cubicBezTo>
                  <a:pt x="124" y="89"/>
                  <a:pt x="123" y="90"/>
                  <a:pt x="123" y="91"/>
                </a:cubicBezTo>
                <a:cubicBezTo>
                  <a:pt x="123" y="92"/>
                  <a:pt x="122" y="96"/>
                  <a:pt x="120" y="97"/>
                </a:cubicBezTo>
                <a:cubicBezTo>
                  <a:pt x="120" y="97"/>
                  <a:pt x="120" y="97"/>
                  <a:pt x="120" y="97"/>
                </a:cubicBezTo>
                <a:cubicBezTo>
                  <a:pt x="121" y="98"/>
                  <a:pt x="121" y="98"/>
                  <a:pt x="121" y="98"/>
                </a:cubicBezTo>
                <a:cubicBezTo>
                  <a:pt x="120" y="98"/>
                  <a:pt x="120" y="98"/>
                  <a:pt x="120" y="98"/>
                </a:cubicBezTo>
                <a:cubicBezTo>
                  <a:pt x="120" y="98"/>
                  <a:pt x="119" y="99"/>
                  <a:pt x="119" y="99"/>
                </a:cubicBezTo>
                <a:cubicBezTo>
                  <a:pt x="118" y="99"/>
                  <a:pt x="117" y="100"/>
                  <a:pt x="115" y="100"/>
                </a:cubicBezTo>
                <a:cubicBezTo>
                  <a:pt x="115" y="100"/>
                  <a:pt x="115" y="100"/>
                  <a:pt x="115" y="100"/>
                </a:cubicBezTo>
                <a:cubicBezTo>
                  <a:pt x="115" y="101"/>
                  <a:pt x="116" y="101"/>
                  <a:pt x="116" y="101"/>
                </a:cubicBezTo>
                <a:cubicBezTo>
                  <a:pt x="116" y="101"/>
                  <a:pt x="116" y="101"/>
                  <a:pt x="117" y="101"/>
                </a:cubicBezTo>
                <a:cubicBezTo>
                  <a:pt x="118" y="102"/>
                  <a:pt x="119" y="102"/>
                  <a:pt x="120" y="102"/>
                </a:cubicBezTo>
                <a:cubicBezTo>
                  <a:pt x="120" y="102"/>
                  <a:pt x="120" y="102"/>
                  <a:pt x="120" y="102"/>
                </a:cubicBezTo>
                <a:cubicBezTo>
                  <a:pt x="120" y="102"/>
                  <a:pt x="120" y="102"/>
                  <a:pt x="120" y="101"/>
                </a:cubicBezTo>
                <a:cubicBezTo>
                  <a:pt x="120" y="101"/>
                  <a:pt x="120" y="100"/>
                  <a:pt x="121" y="99"/>
                </a:cubicBezTo>
                <a:cubicBezTo>
                  <a:pt x="121" y="99"/>
                  <a:pt x="121" y="99"/>
                  <a:pt x="121" y="99"/>
                </a:cubicBezTo>
                <a:cubicBezTo>
                  <a:pt x="123" y="98"/>
                  <a:pt x="123" y="98"/>
                  <a:pt x="124" y="96"/>
                </a:cubicBezTo>
                <a:cubicBezTo>
                  <a:pt x="124" y="95"/>
                  <a:pt x="125" y="94"/>
                  <a:pt x="125" y="93"/>
                </a:cubicBezTo>
                <a:cubicBezTo>
                  <a:pt x="126" y="92"/>
                  <a:pt x="127" y="91"/>
                  <a:pt x="126" y="89"/>
                </a:cubicBezTo>
                <a:cubicBezTo>
                  <a:pt x="125" y="88"/>
                  <a:pt x="125" y="87"/>
                  <a:pt x="126" y="86"/>
                </a:cubicBezTo>
                <a:cubicBezTo>
                  <a:pt x="127" y="84"/>
                  <a:pt x="129" y="84"/>
                  <a:pt x="131" y="83"/>
                </a:cubicBezTo>
                <a:cubicBezTo>
                  <a:pt x="131" y="83"/>
                  <a:pt x="132" y="83"/>
                  <a:pt x="132" y="83"/>
                </a:cubicBezTo>
                <a:cubicBezTo>
                  <a:pt x="132" y="83"/>
                  <a:pt x="132" y="83"/>
                  <a:pt x="132" y="83"/>
                </a:cubicBezTo>
                <a:cubicBezTo>
                  <a:pt x="132" y="82"/>
                  <a:pt x="131" y="82"/>
                  <a:pt x="131" y="82"/>
                </a:cubicBezTo>
                <a:cubicBezTo>
                  <a:pt x="128" y="83"/>
                  <a:pt x="128" y="83"/>
                  <a:pt x="125" y="83"/>
                </a:cubicBezTo>
                <a:cubicBezTo>
                  <a:pt x="124" y="82"/>
                  <a:pt x="124" y="81"/>
                  <a:pt x="124" y="80"/>
                </a:cubicBezTo>
                <a:cubicBezTo>
                  <a:pt x="124" y="80"/>
                  <a:pt x="124" y="79"/>
                  <a:pt x="124" y="79"/>
                </a:cubicBezTo>
                <a:cubicBezTo>
                  <a:pt x="124" y="77"/>
                  <a:pt x="124" y="75"/>
                  <a:pt x="125" y="74"/>
                </a:cubicBezTo>
                <a:cubicBezTo>
                  <a:pt x="125" y="72"/>
                  <a:pt x="126" y="71"/>
                  <a:pt x="125" y="70"/>
                </a:cubicBezTo>
                <a:cubicBezTo>
                  <a:pt x="125" y="70"/>
                  <a:pt x="125" y="69"/>
                  <a:pt x="124" y="69"/>
                </a:cubicBezTo>
                <a:cubicBezTo>
                  <a:pt x="123" y="66"/>
                  <a:pt x="121" y="63"/>
                  <a:pt x="123" y="60"/>
                </a:cubicBezTo>
                <a:cubicBezTo>
                  <a:pt x="124" y="59"/>
                  <a:pt x="125" y="59"/>
                  <a:pt x="126" y="58"/>
                </a:cubicBezTo>
                <a:cubicBezTo>
                  <a:pt x="126" y="57"/>
                  <a:pt x="127" y="57"/>
                  <a:pt x="127" y="57"/>
                </a:cubicBezTo>
                <a:cubicBezTo>
                  <a:pt x="127" y="56"/>
                  <a:pt x="127" y="55"/>
                  <a:pt x="127" y="54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27" y="52"/>
                  <a:pt x="127" y="52"/>
                  <a:pt x="127" y="52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8" y="51"/>
                  <a:pt x="128" y="51"/>
                  <a:pt x="128" y="51"/>
                </a:cubicBezTo>
                <a:cubicBezTo>
                  <a:pt x="129" y="51"/>
                  <a:pt x="130" y="53"/>
                  <a:pt x="130" y="53"/>
                </a:cubicBezTo>
                <a:cubicBezTo>
                  <a:pt x="130" y="54"/>
                  <a:pt x="130" y="55"/>
                  <a:pt x="130" y="55"/>
                </a:cubicBezTo>
                <a:cubicBezTo>
                  <a:pt x="130" y="56"/>
                  <a:pt x="130" y="56"/>
                  <a:pt x="130" y="57"/>
                </a:cubicBezTo>
                <a:cubicBezTo>
                  <a:pt x="130" y="57"/>
                  <a:pt x="130" y="58"/>
                  <a:pt x="130" y="59"/>
                </a:cubicBezTo>
                <a:cubicBezTo>
                  <a:pt x="129" y="59"/>
                  <a:pt x="129" y="60"/>
                  <a:pt x="129" y="60"/>
                </a:cubicBezTo>
                <a:cubicBezTo>
                  <a:pt x="129" y="61"/>
                  <a:pt x="130" y="61"/>
                  <a:pt x="130" y="61"/>
                </a:cubicBezTo>
                <a:cubicBezTo>
                  <a:pt x="130" y="62"/>
                  <a:pt x="130" y="63"/>
                  <a:pt x="130" y="64"/>
                </a:cubicBezTo>
                <a:cubicBezTo>
                  <a:pt x="130" y="64"/>
                  <a:pt x="130" y="64"/>
                  <a:pt x="130" y="64"/>
                </a:cubicBezTo>
                <a:cubicBezTo>
                  <a:pt x="131" y="65"/>
                  <a:pt x="133" y="66"/>
                  <a:pt x="135" y="67"/>
                </a:cubicBezTo>
                <a:cubicBezTo>
                  <a:pt x="135" y="67"/>
                  <a:pt x="136" y="67"/>
                  <a:pt x="136" y="67"/>
                </a:cubicBezTo>
                <a:cubicBezTo>
                  <a:pt x="135" y="66"/>
                  <a:pt x="135" y="66"/>
                  <a:pt x="135" y="66"/>
                </a:cubicBezTo>
                <a:cubicBezTo>
                  <a:pt x="135" y="66"/>
                  <a:pt x="135" y="66"/>
                  <a:pt x="135" y="66"/>
                </a:cubicBezTo>
                <a:cubicBezTo>
                  <a:pt x="133" y="66"/>
                  <a:pt x="131" y="63"/>
                  <a:pt x="130" y="61"/>
                </a:cubicBezTo>
                <a:cubicBezTo>
                  <a:pt x="130" y="60"/>
                  <a:pt x="131" y="60"/>
                  <a:pt x="131" y="59"/>
                </a:cubicBezTo>
                <a:cubicBezTo>
                  <a:pt x="131" y="59"/>
                  <a:pt x="131" y="59"/>
                  <a:pt x="132" y="59"/>
                </a:cubicBezTo>
                <a:cubicBezTo>
                  <a:pt x="132" y="59"/>
                  <a:pt x="133" y="60"/>
                  <a:pt x="133" y="61"/>
                </a:cubicBezTo>
                <a:cubicBezTo>
                  <a:pt x="133" y="61"/>
                  <a:pt x="133" y="61"/>
                  <a:pt x="133" y="61"/>
                </a:cubicBezTo>
                <a:cubicBezTo>
                  <a:pt x="134" y="61"/>
                  <a:pt x="134" y="60"/>
                  <a:pt x="135" y="60"/>
                </a:cubicBezTo>
                <a:cubicBezTo>
                  <a:pt x="134" y="60"/>
                  <a:pt x="134" y="59"/>
                  <a:pt x="134" y="59"/>
                </a:cubicBezTo>
                <a:cubicBezTo>
                  <a:pt x="134" y="58"/>
                  <a:pt x="135" y="57"/>
                  <a:pt x="136" y="57"/>
                </a:cubicBezTo>
                <a:cubicBezTo>
                  <a:pt x="136" y="57"/>
                  <a:pt x="137" y="56"/>
                  <a:pt x="137" y="56"/>
                </a:cubicBezTo>
                <a:cubicBezTo>
                  <a:pt x="139" y="56"/>
                  <a:pt x="140" y="56"/>
                  <a:pt x="141" y="57"/>
                </a:cubicBezTo>
                <a:cubicBezTo>
                  <a:pt x="143" y="58"/>
                  <a:pt x="144" y="59"/>
                  <a:pt x="146" y="61"/>
                </a:cubicBezTo>
                <a:cubicBezTo>
                  <a:pt x="146" y="61"/>
                  <a:pt x="148" y="61"/>
                  <a:pt x="149" y="61"/>
                </a:cubicBezTo>
                <a:cubicBezTo>
                  <a:pt x="149" y="61"/>
                  <a:pt x="150" y="61"/>
                  <a:pt x="150" y="62"/>
                </a:cubicBezTo>
                <a:cubicBezTo>
                  <a:pt x="150" y="61"/>
                  <a:pt x="150" y="61"/>
                  <a:pt x="149" y="61"/>
                </a:cubicBezTo>
                <a:cubicBezTo>
                  <a:pt x="149" y="60"/>
                  <a:pt x="149" y="60"/>
                  <a:pt x="149" y="60"/>
                </a:cubicBezTo>
                <a:cubicBezTo>
                  <a:pt x="147" y="60"/>
                  <a:pt x="147" y="59"/>
                  <a:pt x="147" y="58"/>
                </a:cubicBezTo>
                <a:cubicBezTo>
                  <a:pt x="147" y="57"/>
                  <a:pt x="146" y="57"/>
                  <a:pt x="145" y="57"/>
                </a:cubicBezTo>
                <a:cubicBezTo>
                  <a:pt x="145" y="57"/>
                  <a:pt x="144" y="56"/>
                  <a:pt x="143" y="56"/>
                </a:cubicBezTo>
                <a:cubicBezTo>
                  <a:pt x="143" y="55"/>
                  <a:pt x="143" y="54"/>
                  <a:pt x="143" y="53"/>
                </a:cubicBezTo>
                <a:cubicBezTo>
                  <a:pt x="143" y="52"/>
                  <a:pt x="143" y="52"/>
                  <a:pt x="143" y="52"/>
                </a:cubicBezTo>
                <a:cubicBezTo>
                  <a:pt x="143" y="51"/>
                  <a:pt x="143" y="51"/>
                  <a:pt x="143" y="51"/>
                </a:cubicBezTo>
                <a:cubicBezTo>
                  <a:pt x="142" y="50"/>
                  <a:pt x="141" y="49"/>
                  <a:pt x="142" y="48"/>
                </a:cubicBezTo>
                <a:cubicBezTo>
                  <a:pt x="141" y="48"/>
                  <a:pt x="141" y="48"/>
                  <a:pt x="141" y="48"/>
                </a:cubicBezTo>
                <a:cubicBezTo>
                  <a:pt x="142" y="47"/>
                  <a:pt x="142" y="47"/>
                  <a:pt x="142" y="47"/>
                </a:cubicBezTo>
                <a:cubicBezTo>
                  <a:pt x="142" y="47"/>
                  <a:pt x="143" y="46"/>
                  <a:pt x="143" y="46"/>
                </a:cubicBezTo>
                <a:cubicBezTo>
                  <a:pt x="143" y="46"/>
                  <a:pt x="142" y="46"/>
                  <a:pt x="142" y="46"/>
                </a:cubicBezTo>
                <a:cubicBezTo>
                  <a:pt x="142" y="45"/>
                  <a:pt x="142" y="45"/>
                  <a:pt x="142" y="45"/>
                </a:cubicBezTo>
                <a:cubicBezTo>
                  <a:pt x="142" y="45"/>
                  <a:pt x="142" y="45"/>
                  <a:pt x="142" y="45"/>
                </a:cubicBezTo>
                <a:cubicBezTo>
                  <a:pt x="145" y="44"/>
                  <a:pt x="147" y="43"/>
                  <a:pt x="150" y="43"/>
                </a:cubicBezTo>
                <a:cubicBezTo>
                  <a:pt x="151" y="43"/>
                  <a:pt x="152" y="43"/>
                  <a:pt x="152" y="43"/>
                </a:cubicBezTo>
                <a:cubicBezTo>
                  <a:pt x="154" y="42"/>
                  <a:pt x="154" y="42"/>
                  <a:pt x="154" y="42"/>
                </a:cubicBezTo>
                <a:cubicBezTo>
                  <a:pt x="155" y="42"/>
                  <a:pt x="157" y="42"/>
                  <a:pt x="158" y="42"/>
                </a:cubicBezTo>
                <a:cubicBezTo>
                  <a:pt x="158" y="42"/>
                  <a:pt x="158" y="42"/>
                  <a:pt x="158" y="42"/>
                </a:cubicBezTo>
                <a:cubicBezTo>
                  <a:pt x="158" y="42"/>
                  <a:pt x="158" y="42"/>
                  <a:pt x="158" y="41"/>
                </a:cubicBezTo>
                <a:cubicBezTo>
                  <a:pt x="158" y="41"/>
                  <a:pt x="158" y="41"/>
                  <a:pt x="159" y="40"/>
                </a:cubicBezTo>
                <a:cubicBezTo>
                  <a:pt x="159" y="39"/>
                  <a:pt x="158" y="39"/>
                  <a:pt x="157" y="38"/>
                </a:cubicBezTo>
                <a:cubicBezTo>
                  <a:pt x="155" y="38"/>
                  <a:pt x="155" y="38"/>
                  <a:pt x="155" y="38"/>
                </a:cubicBezTo>
                <a:cubicBezTo>
                  <a:pt x="156" y="37"/>
                  <a:pt x="156" y="37"/>
                  <a:pt x="156" y="37"/>
                </a:cubicBezTo>
                <a:cubicBezTo>
                  <a:pt x="157" y="37"/>
                  <a:pt x="157" y="36"/>
                  <a:pt x="158" y="36"/>
                </a:cubicBezTo>
                <a:cubicBezTo>
                  <a:pt x="157" y="36"/>
                  <a:pt x="156" y="35"/>
                  <a:pt x="156" y="35"/>
                </a:cubicBezTo>
                <a:cubicBezTo>
                  <a:pt x="156" y="34"/>
                  <a:pt x="156" y="33"/>
                  <a:pt x="156" y="33"/>
                </a:cubicBezTo>
                <a:cubicBezTo>
                  <a:pt x="157" y="32"/>
                  <a:pt x="157" y="32"/>
                  <a:pt x="157" y="32"/>
                </a:cubicBezTo>
                <a:cubicBezTo>
                  <a:pt x="159" y="34"/>
                  <a:pt x="159" y="34"/>
                  <a:pt x="159" y="34"/>
                </a:cubicBezTo>
                <a:cubicBezTo>
                  <a:pt x="159" y="33"/>
                  <a:pt x="159" y="32"/>
                  <a:pt x="160" y="31"/>
                </a:cubicBezTo>
                <a:cubicBezTo>
                  <a:pt x="160" y="31"/>
                  <a:pt x="160" y="31"/>
                  <a:pt x="159" y="31"/>
                </a:cubicBezTo>
                <a:cubicBezTo>
                  <a:pt x="155" y="29"/>
                  <a:pt x="155" y="29"/>
                  <a:pt x="155" y="29"/>
                </a:cubicBezTo>
                <a:cubicBezTo>
                  <a:pt x="160" y="29"/>
                  <a:pt x="160" y="29"/>
                  <a:pt x="160" y="29"/>
                </a:cubicBezTo>
                <a:cubicBezTo>
                  <a:pt x="160" y="29"/>
                  <a:pt x="160" y="29"/>
                  <a:pt x="160" y="29"/>
                </a:cubicBezTo>
                <a:cubicBezTo>
                  <a:pt x="161" y="29"/>
                  <a:pt x="161" y="29"/>
                  <a:pt x="161" y="29"/>
                </a:cubicBezTo>
                <a:cubicBezTo>
                  <a:pt x="162" y="29"/>
                  <a:pt x="162" y="29"/>
                  <a:pt x="163" y="28"/>
                </a:cubicBezTo>
                <a:cubicBezTo>
                  <a:pt x="163" y="28"/>
                  <a:pt x="163" y="28"/>
                  <a:pt x="163" y="28"/>
                </a:cubicBezTo>
                <a:cubicBezTo>
                  <a:pt x="164" y="27"/>
                  <a:pt x="165" y="26"/>
                  <a:pt x="166" y="25"/>
                </a:cubicBezTo>
                <a:cubicBezTo>
                  <a:pt x="167" y="25"/>
                  <a:pt x="168" y="25"/>
                  <a:pt x="169" y="25"/>
                </a:cubicBezTo>
                <a:cubicBezTo>
                  <a:pt x="170" y="24"/>
                  <a:pt x="175" y="23"/>
                  <a:pt x="176" y="22"/>
                </a:cubicBezTo>
                <a:cubicBezTo>
                  <a:pt x="176" y="22"/>
                  <a:pt x="176" y="22"/>
                  <a:pt x="176" y="22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75" y="21"/>
                  <a:pt x="175" y="21"/>
                  <a:pt x="175" y="21"/>
                </a:cubicBezTo>
                <a:cubicBezTo>
                  <a:pt x="175" y="21"/>
                  <a:pt x="175" y="20"/>
                  <a:pt x="175" y="20"/>
                </a:cubicBezTo>
                <a:cubicBezTo>
                  <a:pt x="176" y="19"/>
                  <a:pt x="178" y="19"/>
                  <a:pt x="180" y="19"/>
                </a:cubicBezTo>
                <a:cubicBezTo>
                  <a:pt x="181" y="19"/>
                  <a:pt x="181" y="19"/>
                  <a:pt x="182" y="19"/>
                </a:cubicBezTo>
                <a:cubicBezTo>
                  <a:pt x="182" y="19"/>
                  <a:pt x="182" y="19"/>
                  <a:pt x="182" y="19"/>
                </a:cubicBezTo>
                <a:cubicBezTo>
                  <a:pt x="183" y="19"/>
                  <a:pt x="184" y="19"/>
                  <a:pt x="184" y="19"/>
                </a:cubicBezTo>
                <a:cubicBezTo>
                  <a:pt x="184" y="19"/>
                  <a:pt x="184" y="20"/>
                  <a:pt x="184" y="20"/>
                </a:cubicBezTo>
                <a:cubicBezTo>
                  <a:pt x="185" y="20"/>
                  <a:pt x="185" y="20"/>
                  <a:pt x="186" y="21"/>
                </a:cubicBezTo>
                <a:cubicBezTo>
                  <a:pt x="186" y="21"/>
                  <a:pt x="186" y="21"/>
                  <a:pt x="186" y="21"/>
                </a:cubicBezTo>
                <a:cubicBezTo>
                  <a:pt x="186" y="21"/>
                  <a:pt x="187" y="21"/>
                  <a:pt x="187" y="21"/>
                </a:cubicBezTo>
                <a:cubicBezTo>
                  <a:pt x="188" y="21"/>
                  <a:pt x="188" y="21"/>
                  <a:pt x="188" y="21"/>
                </a:cubicBezTo>
                <a:cubicBezTo>
                  <a:pt x="188" y="20"/>
                  <a:pt x="188" y="19"/>
                  <a:pt x="189" y="19"/>
                </a:cubicBezTo>
                <a:cubicBezTo>
                  <a:pt x="191" y="17"/>
                  <a:pt x="192" y="18"/>
                  <a:pt x="193" y="19"/>
                </a:cubicBezTo>
                <a:cubicBezTo>
                  <a:pt x="193" y="19"/>
                  <a:pt x="193" y="19"/>
                  <a:pt x="193" y="19"/>
                </a:cubicBezTo>
                <a:cubicBezTo>
                  <a:pt x="193" y="18"/>
                  <a:pt x="192" y="18"/>
                  <a:pt x="191" y="17"/>
                </a:cubicBezTo>
                <a:cubicBezTo>
                  <a:pt x="191" y="16"/>
                  <a:pt x="191" y="16"/>
                  <a:pt x="191" y="16"/>
                </a:cubicBezTo>
                <a:cubicBezTo>
                  <a:pt x="190" y="15"/>
                  <a:pt x="190" y="15"/>
                  <a:pt x="190" y="15"/>
                </a:cubicBezTo>
                <a:cubicBezTo>
                  <a:pt x="191" y="15"/>
                  <a:pt x="191" y="15"/>
                  <a:pt x="191" y="15"/>
                </a:cubicBezTo>
                <a:cubicBezTo>
                  <a:pt x="191" y="15"/>
                  <a:pt x="192" y="15"/>
                  <a:pt x="193" y="15"/>
                </a:cubicBezTo>
                <a:cubicBezTo>
                  <a:pt x="194" y="15"/>
                  <a:pt x="196" y="14"/>
                  <a:pt x="197" y="14"/>
                </a:cubicBezTo>
                <a:cubicBezTo>
                  <a:pt x="197" y="14"/>
                  <a:pt x="197" y="14"/>
                  <a:pt x="197" y="13"/>
                </a:cubicBezTo>
                <a:cubicBezTo>
                  <a:pt x="196" y="12"/>
                  <a:pt x="196" y="12"/>
                  <a:pt x="196" y="12"/>
                </a:cubicBezTo>
                <a:cubicBezTo>
                  <a:pt x="196" y="12"/>
                  <a:pt x="196" y="12"/>
                  <a:pt x="196" y="12"/>
                </a:cubicBezTo>
                <a:cubicBezTo>
                  <a:pt x="196" y="11"/>
                  <a:pt x="196" y="11"/>
                  <a:pt x="197" y="10"/>
                </a:cubicBezTo>
                <a:cubicBezTo>
                  <a:pt x="197" y="6"/>
                  <a:pt x="201" y="1"/>
                  <a:pt x="204" y="1"/>
                </a:cubicBezTo>
                <a:cubicBezTo>
                  <a:pt x="204" y="0"/>
                  <a:pt x="205" y="0"/>
                  <a:pt x="205" y="0"/>
                </a:cubicBezTo>
                <a:cubicBezTo>
                  <a:pt x="208" y="0"/>
                  <a:pt x="210" y="3"/>
                  <a:pt x="211" y="5"/>
                </a:cubicBezTo>
                <a:cubicBezTo>
                  <a:pt x="211" y="5"/>
                  <a:pt x="211" y="6"/>
                  <a:pt x="210" y="6"/>
                </a:cubicBezTo>
                <a:cubicBezTo>
                  <a:pt x="211" y="6"/>
                  <a:pt x="211" y="6"/>
                  <a:pt x="211" y="6"/>
                </a:cubicBezTo>
                <a:cubicBezTo>
                  <a:pt x="210" y="8"/>
                  <a:pt x="210" y="8"/>
                  <a:pt x="210" y="8"/>
                </a:cubicBezTo>
                <a:cubicBezTo>
                  <a:pt x="210" y="8"/>
                  <a:pt x="210" y="8"/>
                  <a:pt x="210" y="8"/>
                </a:cubicBezTo>
                <a:cubicBezTo>
                  <a:pt x="210" y="9"/>
                  <a:pt x="211" y="9"/>
                  <a:pt x="211" y="9"/>
                </a:cubicBezTo>
                <a:cubicBezTo>
                  <a:pt x="212" y="9"/>
                  <a:pt x="214" y="9"/>
                  <a:pt x="214" y="10"/>
                </a:cubicBezTo>
                <a:cubicBezTo>
                  <a:pt x="215" y="12"/>
                  <a:pt x="213" y="14"/>
                  <a:pt x="212" y="15"/>
                </a:cubicBezTo>
                <a:cubicBezTo>
                  <a:pt x="214" y="15"/>
                  <a:pt x="214" y="14"/>
                  <a:pt x="215" y="13"/>
                </a:cubicBezTo>
                <a:cubicBezTo>
                  <a:pt x="215" y="12"/>
                  <a:pt x="215" y="12"/>
                  <a:pt x="215" y="12"/>
                </a:cubicBezTo>
                <a:cubicBezTo>
                  <a:pt x="216" y="12"/>
                  <a:pt x="216" y="11"/>
                  <a:pt x="217" y="11"/>
                </a:cubicBezTo>
                <a:cubicBezTo>
                  <a:pt x="219" y="11"/>
                  <a:pt x="220" y="12"/>
                  <a:pt x="221" y="12"/>
                </a:cubicBezTo>
                <a:cubicBezTo>
                  <a:pt x="222" y="12"/>
                  <a:pt x="222" y="12"/>
                  <a:pt x="222" y="12"/>
                </a:cubicBezTo>
                <a:cubicBezTo>
                  <a:pt x="224" y="12"/>
                  <a:pt x="225" y="13"/>
                  <a:pt x="226" y="14"/>
                </a:cubicBezTo>
                <a:cubicBezTo>
                  <a:pt x="226" y="15"/>
                  <a:pt x="227" y="15"/>
                  <a:pt x="227" y="15"/>
                </a:cubicBezTo>
                <a:cubicBezTo>
                  <a:pt x="228" y="16"/>
                  <a:pt x="228" y="17"/>
                  <a:pt x="228" y="18"/>
                </a:cubicBezTo>
                <a:cubicBezTo>
                  <a:pt x="228" y="18"/>
                  <a:pt x="228" y="18"/>
                  <a:pt x="228" y="18"/>
                </a:cubicBezTo>
                <a:cubicBezTo>
                  <a:pt x="228" y="18"/>
                  <a:pt x="228" y="18"/>
                  <a:pt x="229" y="18"/>
                </a:cubicBezTo>
                <a:cubicBezTo>
                  <a:pt x="229" y="16"/>
                  <a:pt x="229" y="16"/>
                  <a:pt x="229" y="16"/>
                </a:cubicBezTo>
                <a:cubicBezTo>
                  <a:pt x="230" y="18"/>
                  <a:pt x="230" y="18"/>
                  <a:pt x="230" y="18"/>
                </a:cubicBezTo>
                <a:cubicBezTo>
                  <a:pt x="230" y="19"/>
                  <a:pt x="230" y="19"/>
                  <a:pt x="231" y="20"/>
                </a:cubicBezTo>
                <a:cubicBezTo>
                  <a:pt x="231" y="22"/>
                  <a:pt x="232" y="23"/>
                  <a:pt x="231" y="25"/>
                </a:cubicBezTo>
                <a:cubicBezTo>
                  <a:pt x="231" y="25"/>
                  <a:pt x="231" y="25"/>
                  <a:pt x="231" y="25"/>
                </a:cubicBezTo>
                <a:cubicBezTo>
                  <a:pt x="232" y="25"/>
                  <a:pt x="232" y="25"/>
                  <a:pt x="232" y="25"/>
                </a:cubicBezTo>
                <a:cubicBezTo>
                  <a:pt x="231" y="26"/>
                  <a:pt x="231" y="26"/>
                  <a:pt x="231" y="26"/>
                </a:cubicBezTo>
                <a:cubicBezTo>
                  <a:pt x="231" y="27"/>
                  <a:pt x="231" y="27"/>
                  <a:pt x="231" y="28"/>
                </a:cubicBezTo>
                <a:cubicBezTo>
                  <a:pt x="231" y="29"/>
                  <a:pt x="231" y="29"/>
                  <a:pt x="230" y="30"/>
                </a:cubicBezTo>
                <a:cubicBezTo>
                  <a:pt x="230" y="31"/>
                  <a:pt x="229" y="32"/>
                  <a:pt x="228" y="33"/>
                </a:cubicBezTo>
                <a:cubicBezTo>
                  <a:pt x="229" y="34"/>
                  <a:pt x="229" y="34"/>
                  <a:pt x="229" y="34"/>
                </a:cubicBezTo>
                <a:cubicBezTo>
                  <a:pt x="227" y="34"/>
                  <a:pt x="227" y="34"/>
                  <a:pt x="227" y="34"/>
                </a:cubicBezTo>
                <a:cubicBezTo>
                  <a:pt x="227" y="34"/>
                  <a:pt x="227" y="34"/>
                  <a:pt x="227" y="34"/>
                </a:cubicBezTo>
                <a:cubicBezTo>
                  <a:pt x="227" y="34"/>
                  <a:pt x="227" y="34"/>
                  <a:pt x="227" y="34"/>
                </a:cubicBezTo>
                <a:cubicBezTo>
                  <a:pt x="227" y="34"/>
                  <a:pt x="227" y="34"/>
                  <a:pt x="227" y="34"/>
                </a:cubicBezTo>
                <a:cubicBezTo>
                  <a:pt x="226" y="34"/>
                  <a:pt x="226" y="35"/>
                  <a:pt x="226" y="35"/>
                </a:cubicBezTo>
                <a:cubicBezTo>
                  <a:pt x="225" y="36"/>
                  <a:pt x="225" y="36"/>
                  <a:pt x="225" y="36"/>
                </a:cubicBezTo>
                <a:cubicBezTo>
                  <a:pt x="224" y="36"/>
                  <a:pt x="223" y="36"/>
                  <a:pt x="222" y="37"/>
                </a:cubicBezTo>
                <a:cubicBezTo>
                  <a:pt x="221" y="38"/>
                  <a:pt x="220" y="40"/>
                  <a:pt x="219" y="41"/>
                </a:cubicBezTo>
                <a:cubicBezTo>
                  <a:pt x="219" y="42"/>
                  <a:pt x="218" y="43"/>
                  <a:pt x="218" y="43"/>
                </a:cubicBezTo>
                <a:cubicBezTo>
                  <a:pt x="218" y="44"/>
                  <a:pt x="218" y="44"/>
                  <a:pt x="218" y="44"/>
                </a:cubicBezTo>
                <a:cubicBezTo>
                  <a:pt x="217" y="45"/>
                  <a:pt x="217" y="46"/>
                  <a:pt x="216" y="46"/>
                </a:cubicBezTo>
                <a:cubicBezTo>
                  <a:pt x="215" y="46"/>
                  <a:pt x="215" y="46"/>
                  <a:pt x="215" y="46"/>
                </a:cubicBezTo>
                <a:cubicBezTo>
                  <a:pt x="215" y="46"/>
                  <a:pt x="214" y="46"/>
                  <a:pt x="214" y="46"/>
                </a:cubicBezTo>
                <a:cubicBezTo>
                  <a:pt x="214" y="46"/>
                  <a:pt x="214" y="46"/>
                  <a:pt x="213" y="46"/>
                </a:cubicBezTo>
                <a:cubicBezTo>
                  <a:pt x="213" y="47"/>
                  <a:pt x="212" y="47"/>
                  <a:pt x="212" y="48"/>
                </a:cubicBezTo>
                <a:cubicBezTo>
                  <a:pt x="212" y="48"/>
                  <a:pt x="213" y="48"/>
                  <a:pt x="213" y="48"/>
                </a:cubicBezTo>
                <a:cubicBezTo>
                  <a:pt x="214" y="49"/>
                  <a:pt x="214" y="49"/>
                  <a:pt x="214" y="49"/>
                </a:cubicBezTo>
                <a:cubicBezTo>
                  <a:pt x="216" y="48"/>
                  <a:pt x="218" y="47"/>
                  <a:pt x="218" y="47"/>
                </a:cubicBezTo>
                <a:cubicBezTo>
                  <a:pt x="218" y="47"/>
                  <a:pt x="218" y="46"/>
                  <a:pt x="218" y="46"/>
                </a:cubicBezTo>
                <a:cubicBezTo>
                  <a:pt x="218" y="46"/>
                  <a:pt x="218" y="46"/>
                  <a:pt x="218" y="46"/>
                </a:cubicBezTo>
                <a:cubicBezTo>
                  <a:pt x="219" y="45"/>
                  <a:pt x="219" y="45"/>
                  <a:pt x="219" y="45"/>
                </a:cubicBezTo>
                <a:cubicBezTo>
                  <a:pt x="219" y="45"/>
                  <a:pt x="219" y="45"/>
                  <a:pt x="219" y="45"/>
                </a:cubicBezTo>
                <a:cubicBezTo>
                  <a:pt x="219" y="46"/>
                  <a:pt x="220" y="46"/>
                  <a:pt x="220" y="46"/>
                </a:cubicBezTo>
                <a:cubicBezTo>
                  <a:pt x="219" y="45"/>
                  <a:pt x="219" y="45"/>
                  <a:pt x="219" y="45"/>
                </a:cubicBezTo>
                <a:cubicBezTo>
                  <a:pt x="219" y="44"/>
                  <a:pt x="219" y="43"/>
                  <a:pt x="219" y="42"/>
                </a:cubicBezTo>
                <a:cubicBezTo>
                  <a:pt x="219" y="41"/>
                  <a:pt x="220" y="41"/>
                  <a:pt x="221" y="40"/>
                </a:cubicBezTo>
                <a:cubicBezTo>
                  <a:pt x="222" y="40"/>
                  <a:pt x="222" y="41"/>
                  <a:pt x="223" y="41"/>
                </a:cubicBezTo>
                <a:cubicBezTo>
                  <a:pt x="223" y="41"/>
                  <a:pt x="223" y="41"/>
                  <a:pt x="223" y="41"/>
                </a:cubicBezTo>
                <a:cubicBezTo>
                  <a:pt x="223" y="41"/>
                  <a:pt x="223" y="41"/>
                  <a:pt x="224" y="41"/>
                </a:cubicBezTo>
                <a:cubicBezTo>
                  <a:pt x="224" y="41"/>
                  <a:pt x="224" y="41"/>
                  <a:pt x="224" y="41"/>
                </a:cubicBezTo>
                <a:cubicBezTo>
                  <a:pt x="225" y="41"/>
                  <a:pt x="225" y="41"/>
                  <a:pt x="225" y="41"/>
                </a:cubicBezTo>
                <a:cubicBezTo>
                  <a:pt x="225" y="42"/>
                  <a:pt x="225" y="42"/>
                  <a:pt x="225" y="42"/>
                </a:cubicBezTo>
                <a:cubicBezTo>
                  <a:pt x="225" y="42"/>
                  <a:pt x="225" y="42"/>
                  <a:pt x="225" y="42"/>
                </a:cubicBezTo>
                <a:cubicBezTo>
                  <a:pt x="225" y="43"/>
                  <a:pt x="226" y="43"/>
                  <a:pt x="227" y="43"/>
                </a:cubicBezTo>
                <a:cubicBezTo>
                  <a:pt x="227" y="43"/>
                  <a:pt x="227" y="43"/>
                  <a:pt x="228" y="43"/>
                </a:cubicBezTo>
                <a:cubicBezTo>
                  <a:pt x="228" y="43"/>
                  <a:pt x="228" y="42"/>
                  <a:pt x="228" y="41"/>
                </a:cubicBezTo>
                <a:cubicBezTo>
                  <a:pt x="229" y="41"/>
                  <a:pt x="229" y="41"/>
                  <a:pt x="229" y="41"/>
                </a:cubicBezTo>
                <a:cubicBezTo>
                  <a:pt x="229" y="41"/>
                  <a:pt x="229" y="42"/>
                  <a:pt x="230" y="44"/>
                </a:cubicBezTo>
                <a:cubicBezTo>
                  <a:pt x="230" y="44"/>
                  <a:pt x="230" y="45"/>
                  <a:pt x="230" y="45"/>
                </a:cubicBezTo>
                <a:cubicBezTo>
                  <a:pt x="230" y="45"/>
                  <a:pt x="230" y="45"/>
                  <a:pt x="230" y="45"/>
                </a:cubicBezTo>
                <a:cubicBezTo>
                  <a:pt x="230" y="45"/>
                  <a:pt x="231" y="45"/>
                  <a:pt x="232" y="45"/>
                </a:cubicBezTo>
                <a:cubicBezTo>
                  <a:pt x="233" y="44"/>
                  <a:pt x="235" y="43"/>
                  <a:pt x="237" y="43"/>
                </a:cubicBezTo>
                <a:cubicBezTo>
                  <a:pt x="239" y="44"/>
                  <a:pt x="242" y="45"/>
                  <a:pt x="245" y="45"/>
                </a:cubicBezTo>
                <a:cubicBezTo>
                  <a:pt x="248" y="46"/>
                  <a:pt x="248" y="46"/>
                  <a:pt x="248" y="46"/>
                </a:cubicBezTo>
                <a:cubicBezTo>
                  <a:pt x="245" y="47"/>
                  <a:pt x="245" y="47"/>
                  <a:pt x="245" y="47"/>
                </a:cubicBezTo>
                <a:cubicBezTo>
                  <a:pt x="244" y="47"/>
                  <a:pt x="244" y="47"/>
                  <a:pt x="244" y="47"/>
                </a:cubicBezTo>
                <a:cubicBezTo>
                  <a:pt x="244" y="48"/>
                  <a:pt x="245" y="49"/>
                  <a:pt x="246" y="49"/>
                </a:cubicBezTo>
                <a:cubicBezTo>
                  <a:pt x="246" y="49"/>
                  <a:pt x="247" y="49"/>
                  <a:pt x="247" y="50"/>
                </a:cubicBezTo>
                <a:cubicBezTo>
                  <a:pt x="248" y="50"/>
                  <a:pt x="250" y="51"/>
                  <a:pt x="251" y="50"/>
                </a:cubicBezTo>
                <a:cubicBezTo>
                  <a:pt x="251" y="50"/>
                  <a:pt x="251" y="50"/>
                  <a:pt x="252" y="50"/>
                </a:cubicBezTo>
                <a:cubicBezTo>
                  <a:pt x="255" y="50"/>
                  <a:pt x="256" y="49"/>
                  <a:pt x="256" y="49"/>
                </a:cubicBezTo>
                <a:cubicBezTo>
                  <a:pt x="255" y="47"/>
                  <a:pt x="255" y="46"/>
                  <a:pt x="256" y="43"/>
                </a:cubicBezTo>
                <a:cubicBezTo>
                  <a:pt x="256" y="43"/>
                  <a:pt x="256" y="43"/>
                  <a:pt x="256" y="43"/>
                </a:cubicBezTo>
                <a:cubicBezTo>
                  <a:pt x="257" y="43"/>
                  <a:pt x="257" y="43"/>
                  <a:pt x="257" y="43"/>
                </a:cubicBezTo>
                <a:cubicBezTo>
                  <a:pt x="257" y="43"/>
                  <a:pt x="257" y="43"/>
                  <a:pt x="257" y="43"/>
                </a:cubicBezTo>
                <a:cubicBezTo>
                  <a:pt x="257" y="42"/>
                  <a:pt x="257" y="42"/>
                  <a:pt x="257" y="42"/>
                </a:cubicBezTo>
                <a:cubicBezTo>
                  <a:pt x="258" y="42"/>
                  <a:pt x="258" y="42"/>
                  <a:pt x="258" y="42"/>
                </a:cubicBezTo>
                <a:cubicBezTo>
                  <a:pt x="258" y="42"/>
                  <a:pt x="259" y="42"/>
                  <a:pt x="259" y="43"/>
                </a:cubicBezTo>
                <a:cubicBezTo>
                  <a:pt x="261" y="44"/>
                  <a:pt x="264" y="46"/>
                  <a:pt x="265" y="46"/>
                </a:cubicBezTo>
                <a:cubicBezTo>
                  <a:pt x="266" y="45"/>
                  <a:pt x="266" y="45"/>
                  <a:pt x="267" y="45"/>
                </a:cubicBezTo>
                <a:cubicBezTo>
                  <a:pt x="269" y="45"/>
                  <a:pt x="271" y="47"/>
                  <a:pt x="272" y="49"/>
                </a:cubicBezTo>
                <a:cubicBezTo>
                  <a:pt x="273" y="50"/>
                  <a:pt x="273" y="50"/>
                  <a:pt x="273" y="50"/>
                </a:cubicBezTo>
                <a:cubicBezTo>
                  <a:pt x="274" y="51"/>
                  <a:pt x="273" y="52"/>
                  <a:pt x="273" y="53"/>
                </a:cubicBezTo>
                <a:cubicBezTo>
                  <a:pt x="273" y="53"/>
                  <a:pt x="273" y="54"/>
                  <a:pt x="273" y="54"/>
                </a:cubicBezTo>
                <a:cubicBezTo>
                  <a:pt x="273" y="54"/>
                  <a:pt x="273" y="55"/>
                  <a:pt x="273" y="55"/>
                </a:cubicBezTo>
                <a:cubicBezTo>
                  <a:pt x="273" y="56"/>
                  <a:pt x="273" y="56"/>
                  <a:pt x="273" y="57"/>
                </a:cubicBezTo>
                <a:cubicBezTo>
                  <a:pt x="273" y="58"/>
                  <a:pt x="273" y="59"/>
                  <a:pt x="272" y="59"/>
                </a:cubicBezTo>
                <a:cubicBezTo>
                  <a:pt x="272" y="60"/>
                  <a:pt x="271" y="61"/>
                  <a:pt x="271" y="62"/>
                </a:cubicBezTo>
                <a:cubicBezTo>
                  <a:pt x="273" y="62"/>
                  <a:pt x="273" y="64"/>
                  <a:pt x="274" y="66"/>
                </a:cubicBezTo>
                <a:cubicBezTo>
                  <a:pt x="274" y="66"/>
                  <a:pt x="274" y="66"/>
                  <a:pt x="274" y="67"/>
                </a:cubicBezTo>
                <a:cubicBezTo>
                  <a:pt x="275" y="67"/>
                  <a:pt x="275" y="67"/>
                  <a:pt x="276" y="67"/>
                </a:cubicBezTo>
                <a:cubicBezTo>
                  <a:pt x="276" y="68"/>
                  <a:pt x="277" y="68"/>
                  <a:pt x="277" y="69"/>
                </a:cubicBezTo>
                <a:cubicBezTo>
                  <a:pt x="278" y="67"/>
                  <a:pt x="278" y="66"/>
                  <a:pt x="279" y="64"/>
                </a:cubicBezTo>
                <a:cubicBezTo>
                  <a:pt x="279" y="63"/>
                  <a:pt x="280" y="61"/>
                  <a:pt x="281" y="59"/>
                </a:cubicBezTo>
                <a:cubicBezTo>
                  <a:pt x="281" y="58"/>
                  <a:pt x="281" y="58"/>
                  <a:pt x="281" y="58"/>
                </a:cubicBezTo>
                <a:cubicBezTo>
                  <a:pt x="282" y="59"/>
                  <a:pt x="282" y="59"/>
                  <a:pt x="282" y="59"/>
                </a:cubicBezTo>
                <a:cubicBezTo>
                  <a:pt x="282" y="60"/>
                  <a:pt x="282" y="60"/>
                  <a:pt x="283" y="61"/>
                </a:cubicBezTo>
                <a:cubicBezTo>
                  <a:pt x="283" y="62"/>
                  <a:pt x="284" y="64"/>
                  <a:pt x="286" y="64"/>
                </a:cubicBezTo>
                <a:cubicBezTo>
                  <a:pt x="286" y="64"/>
                  <a:pt x="286" y="64"/>
                  <a:pt x="287" y="63"/>
                </a:cubicBezTo>
                <a:cubicBezTo>
                  <a:pt x="287" y="63"/>
                  <a:pt x="287" y="62"/>
                  <a:pt x="288" y="62"/>
                </a:cubicBezTo>
                <a:cubicBezTo>
                  <a:pt x="288" y="62"/>
                  <a:pt x="289" y="62"/>
                  <a:pt x="289" y="62"/>
                </a:cubicBezTo>
                <a:cubicBezTo>
                  <a:pt x="289" y="62"/>
                  <a:pt x="290" y="62"/>
                  <a:pt x="290" y="63"/>
                </a:cubicBezTo>
                <a:cubicBezTo>
                  <a:pt x="291" y="64"/>
                  <a:pt x="294" y="65"/>
                  <a:pt x="295" y="66"/>
                </a:cubicBezTo>
                <a:cubicBezTo>
                  <a:pt x="295" y="65"/>
                  <a:pt x="296" y="65"/>
                  <a:pt x="296" y="65"/>
                </a:cubicBezTo>
                <a:cubicBezTo>
                  <a:pt x="297" y="64"/>
                  <a:pt x="298" y="63"/>
                  <a:pt x="300" y="63"/>
                </a:cubicBezTo>
                <a:cubicBezTo>
                  <a:pt x="299" y="59"/>
                  <a:pt x="300" y="58"/>
                  <a:pt x="303" y="55"/>
                </a:cubicBezTo>
                <a:cubicBezTo>
                  <a:pt x="303" y="54"/>
                  <a:pt x="303" y="54"/>
                  <a:pt x="302" y="54"/>
                </a:cubicBezTo>
                <a:cubicBezTo>
                  <a:pt x="302" y="53"/>
                  <a:pt x="302" y="52"/>
                  <a:pt x="303" y="52"/>
                </a:cubicBezTo>
                <a:cubicBezTo>
                  <a:pt x="303" y="51"/>
                  <a:pt x="303" y="51"/>
                  <a:pt x="303" y="51"/>
                </a:cubicBezTo>
                <a:cubicBezTo>
                  <a:pt x="304" y="51"/>
                  <a:pt x="304" y="51"/>
                  <a:pt x="304" y="51"/>
                </a:cubicBezTo>
                <a:cubicBezTo>
                  <a:pt x="307" y="52"/>
                  <a:pt x="307" y="52"/>
                  <a:pt x="307" y="52"/>
                </a:cubicBezTo>
                <a:cubicBezTo>
                  <a:pt x="312" y="53"/>
                  <a:pt x="316" y="54"/>
                  <a:pt x="321" y="56"/>
                </a:cubicBezTo>
                <a:cubicBezTo>
                  <a:pt x="322" y="56"/>
                  <a:pt x="322" y="56"/>
                  <a:pt x="322" y="56"/>
                </a:cubicBezTo>
                <a:cubicBezTo>
                  <a:pt x="322" y="56"/>
                  <a:pt x="323" y="56"/>
                  <a:pt x="323" y="56"/>
                </a:cubicBezTo>
                <a:cubicBezTo>
                  <a:pt x="326" y="57"/>
                  <a:pt x="327" y="57"/>
                  <a:pt x="328" y="60"/>
                </a:cubicBezTo>
                <a:cubicBezTo>
                  <a:pt x="328" y="62"/>
                  <a:pt x="328" y="62"/>
                  <a:pt x="328" y="62"/>
                </a:cubicBezTo>
                <a:cubicBezTo>
                  <a:pt x="327" y="61"/>
                  <a:pt x="327" y="61"/>
                  <a:pt x="327" y="61"/>
                </a:cubicBezTo>
                <a:cubicBezTo>
                  <a:pt x="326" y="61"/>
                  <a:pt x="326" y="61"/>
                  <a:pt x="325" y="61"/>
                </a:cubicBezTo>
                <a:cubicBezTo>
                  <a:pt x="327" y="62"/>
                  <a:pt x="328" y="62"/>
                  <a:pt x="328" y="62"/>
                </a:cubicBezTo>
                <a:cubicBezTo>
                  <a:pt x="329" y="63"/>
                  <a:pt x="329" y="63"/>
                  <a:pt x="329" y="63"/>
                </a:cubicBezTo>
                <a:cubicBezTo>
                  <a:pt x="329" y="64"/>
                  <a:pt x="329" y="64"/>
                  <a:pt x="330" y="64"/>
                </a:cubicBezTo>
                <a:cubicBezTo>
                  <a:pt x="330" y="64"/>
                  <a:pt x="330" y="64"/>
                  <a:pt x="330" y="64"/>
                </a:cubicBezTo>
                <a:cubicBezTo>
                  <a:pt x="332" y="63"/>
                  <a:pt x="333" y="64"/>
                  <a:pt x="333" y="65"/>
                </a:cubicBezTo>
                <a:cubicBezTo>
                  <a:pt x="334" y="66"/>
                  <a:pt x="334" y="67"/>
                  <a:pt x="333" y="68"/>
                </a:cubicBezTo>
                <a:cubicBezTo>
                  <a:pt x="334" y="68"/>
                  <a:pt x="334" y="68"/>
                  <a:pt x="334" y="68"/>
                </a:cubicBezTo>
                <a:cubicBezTo>
                  <a:pt x="335" y="68"/>
                  <a:pt x="336" y="68"/>
                  <a:pt x="336" y="68"/>
                </a:cubicBezTo>
                <a:cubicBezTo>
                  <a:pt x="337" y="68"/>
                  <a:pt x="338" y="67"/>
                  <a:pt x="340" y="67"/>
                </a:cubicBezTo>
                <a:cubicBezTo>
                  <a:pt x="350" y="67"/>
                  <a:pt x="350" y="67"/>
                  <a:pt x="350" y="67"/>
                </a:cubicBezTo>
                <a:cubicBezTo>
                  <a:pt x="351" y="67"/>
                  <a:pt x="352" y="68"/>
                  <a:pt x="353" y="69"/>
                </a:cubicBezTo>
                <a:cubicBezTo>
                  <a:pt x="354" y="71"/>
                  <a:pt x="355" y="73"/>
                  <a:pt x="354" y="74"/>
                </a:cubicBezTo>
                <a:cubicBezTo>
                  <a:pt x="354" y="75"/>
                  <a:pt x="354" y="75"/>
                  <a:pt x="354" y="75"/>
                </a:cubicBezTo>
                <a:cubicBezTo>
                  <a:pt x="353" y="77"/>
                  <a:pt x="353" y="77"/>
                  <a:pt x="355" y="77"/>
                </a:cubicBezTo>
                <a:cubicBezTo>
                  <a:pt x="355" y="77"/>
                  <a:pt x="355" y="77"/>
                  <a:pt x="355" y="78"/>
                </a:cubicBezTo>
                <a:cubicBezTo>
                  <a:pt x="356" y="78"/>
                  <a:pt x="357" y="78"/>
                  <a:pt x="357" y="79"/>
                </a:cubicBezTo>
                <a:cubicBezTo>
                  <a:pt x="359" y="78"/>
                  <a:pt x="361" y="77"/>
                  <a:pt x="363" y="77"/>
                </a:cubicBezTo>
                <a:cubicBezTo>
                  <a:pt x="364" y="77"/>
                  <a:pt x="365" y="77"/>
                  <a:pt x="366" y="77"/>
                </a:cubicBezTo>
                <a:cubicBezTo>
                  <a:pt x="369" y="79"/>
                  <a:pt x="371" y="79"/>
                  <a:pt x="374" y="77"/>
                </a:cubicBezTo>
                <a:cubicBezTo>
                  <a:pt x="374" y="76"/>
                  <a:pt x="374" y="76"/>
                  <a:pt x="374" y="76"/>
                </a:cubicBezTo>
                <a:cubicBezTo>
                  <a:pt x="375" y="77"/>
                  <a:pt x="375" y="77"/>
                  <a:pt x="375" y="77"/>
                </a:cubicBezTo>
                <a:cubicBezTo>
                  <a:pt x="375" y="78"/>
                  <a:pt x="376" y="79"/>
                  <a:pt x="376" y="80"/>
                </a:cubicBezTo>
                <a:cubicBezTo>
                  <a:pt x="376" y="80"/>
                  <a:pt x="376" y="81"/>
                  <a:pt x="376" y="81"/>
                </a:cubicBezTo>
                <a:cubicBezTo>
                  <a:pt x="376" y="81"/>
                  <a:pt x="377" y="82"/>
                  <a:pt x="377" y="82"/>
                </a:cubicBezTo>
                <a:cubicBezTo>
                  <a:pt x="378" y="83"/>
                  <a:pt x="379" y="84"/>
                  <a:pt x="380" y="84"/>
                </a:cubicBezTo>
                <a:cubicBezTo>
                  <a:pt x="380" y="84"/>
                  <a:pt x="380" y="84"/>
                  <a:pt x="380" y="84"/>
                </a:cubicBezTo>
                <a:cubicBezTo>
                  <a:pt x="381" y="84"/>
                  <a:pt x="382" y="83"/>
                  <a:pt x="382" y="81"/>
                </a:cubicBezTo>
                <a:cubicBezTo>
                  <a:pt x="382" y="81"/>
                  <a:pt x="382" y="79"/>
                  <a:pt x="380" y="79"/>
                </a:cubicBezTo>
                <a:cubicBezTo>
                  <a:pt x="378" y="79"/>
                  <a:pt x="378" y="79"/>
                  <a:pt x="378" y="79"/>
                </a:cubicBezTo>
                <a:cubicBezTo>
                  <a:pt x="380" y="78"/>
                  <a:pt x="380" y="78"/>
                  <a:pt x="380" y="78"/>
                </a:cubicBezTo>
                <a:cubicBezTo>
                  <a:pt x="380" y="78"/>
                  <a:pt x="380" y="77"/>
                  <a:pt x="380" y="77"/>
                </a:cubicBezTo>
                <a:cubicBezTo>
                  <a:pt x="381" y="76"/>
                  <a:pt x="381" y="74"/>
                  <a:pt x="382" y="74"/>
                </a:cubicBezTo>
                <a:cubicBezTo>
                  <a:pt x="382" y="74"/>
                  <a:pt x="383" y="74"/>
                  <a:pt x="383" y="75"/>
                </a:cubicBezTo>
                <a:cubicBezTo>
                  <a:pt x="383" y="75"/>
                  <a:pt x="384" y="75"/>
                  <a:pt x="385" y="75"/>
                </a:cubicBezTo>
                <a:cubicBezTo>
                  <a:pt x="386" y="76"/>
                  <a:pt x="387" y="76"/>
                  <a:pt x="389" y="76"/>
                </a:cubicBezTo>
                <a:cubicBezTo>
                  <a:pt x="390" y="76"/>
                  <a:pt x="392" y="76"/>
                  <a:pt x="393" y="76"/>
                </a:cubicBezTo>
                <a:cubicBezTo>
                  <a:pt x="394" y="76"/>
                  <a:pt x="395" y="76"/>
                  <a:pt x="396" y="76"/>
                </a:cubicBezTo>
                <a:cubicBezTo>
                  <a:pt x="397" y="76"/>
                  <a:pt x="399" y="77"/>
                  <a:pt x="400" y="78"/>
                </a:cubicBezTo>
                <a:cubicBezTo>
                  <a:pt x="401" y="78"/>
                  <a:pt x="401" y="79"/>
                  <a:pt x="401" y="79"/>
                </a:cubicBezTo>
                <a:cubicBezTo>
                  <a:pt x="403" y="80"/>
                  <a:pt x="404" y="81"/>
                  <a:pt x="406" y="82"/>
                </a:cubicBezTo>
                <a:cubicBezTo>
                  <a:pt x="406" y="83"/>
                  <a:pt x="406" y="83"/>
                  <a:pt x="406" y="83"/>
                </a:cubicBezTo>
                <a:cubicBezTo>
                  <a:pt x="407" y="83"/>
                  <a:pt x="407" y="83"/>
                  <a:pt x="408" y="83"/>
                </a:cubicBezTo>
                <a:cubicBezTo>
                  <a:pt x="409" y="84"/>
                  <a:pt x="410" y="84"/>
                  <a:pt x="410" y="85"/>
                </a:cubicBezTo>
                <a:cubicBezTo>
                  <a:pt x="411" y="86"/>
                  <a:pt x="412" y="88"/>
                  <a:pt x="413" y="88"/>
                </a:cubicBezTo>
                <a:cubicBezTo>
                  <a:pt x="414" y="88"/>
                  <a:pt x="415" y="89"/>
                  <a:pt x="415" y="89"/>
                </a:cubicBezTo>
                <a:cubicBezTo>
                  <a:pt x="415" y="90"/>
                  <a:pt x="415" y="90"/>
                  <a:pt x="415" y="90"/>
                </a:cubicBezTo>
                <a:cubicBezTo>
                  <a:pt x="416" y="90"/>
                  <a:pt x="416" y="90"/>
                  <a:pt x="416" y="91"/>
                </a:cubicBezTo>
                <a:cubicBezTo>
                  <a:pt x="416" y="91"/>
                  <a:pt x="417" y="91"/>
                  <a:pt x="417" y="91"/>
                </a:cubicBezTo>
                <a:cubicBezTo>
                  <a:pt x="418" y="91"/>
                  <a:pt x="418" y="91"/>
                  <a:pt x="418" y="91"/>
                </a:cubicBezTo>
                <a:cubicBezTo>
                  <a:pt x="418" y="92"/>
                  <a:pt x="418" y="92"/>
                  <a:pt x="418" y="92"/>
                </a:cubicBezTo>
                <a:cubicBezTo>
                  <a:pt x="420" y="92"/>
                  <a:pt x="421" y="94"/>
                  <a:pt x="421" y="95"/>
                </a:cubicBezTo>
                <a:cubicBezTo>
                  <a:pt x="421" y="96"/>
                  <a:pt x="421" y="96"/>
                  <a:pt x="421" y="96"/>
                </a:cubicBezTo>
                <a:cubicBezTo>
                  <a:pt x="421" y="96"/>
                  <a:pt x="421" y="96"/>
                  <a:pt x="421" y="96"/>
                </a:cubicBezTo>
                <a:cubicBezTo>
                  <a:pt x="421" y="97"/>
                  <a:pt x="421" y="97"/>
                  <a:pt x="421" y="97"/>
                </a:cubicBezTo>
                <a:cubicBezTo>
                  <a:pt x="421" y="97"/>
                  <a:pt x="421" y="97"/>
                  <a:pt x="421" y="97"/>
                </a:cubicBezTo>
                <a:cubicBezTo>
                  <a:pt x="421" y="97"/>
                  <a:pt x="421" y="97"/>
                  <a:pt x="421" y="97"/>
                </a:cubicBezTo>
                <a:cubicBezTo>
                  <a:pt x="421" y="96"/>
                  <a:pt x="421" y="96"/>
                  <a:pt x="421" y="96"/>
                </a:cubicBezTo>
                <a:cubicBezTo>
                  <a:pt x="422" y="96"/>
                  <a:pt x="422" y="96"/>
                  <a:pt x="422" y="96"/>
                </a:cubicBezTo>
                <a:cubicBezTo>
                  <a:pt x="422" y="97"/>
                  <a:pt x="422" y="97"/>
                  <a:pt x="422" y="97"/>
                </a:cubicBezTo>
                <a:cubicBezTo>
                  <a:pt x="422" y="97"/>
                  <a:pt x="423" y="97"/>
                  <a:pt x="423" y="96"/>
                </a:cubicBezTo>
                <a:cubicBezTo>
                  <a:pt x="423" y="96"/>
                  <a:pt x="423" y="96"/>
                  <a:pt x="423" y="96"/>
                </a:cubicBezTo>
                <a:cubicBezTo>
                  <a:pt x="423" y="96"/>
                  <a:pt x="423" y="96"/>
                  <a:pt x="423" y="96"/>
                </a:cubicBezTo>
                <a:cubicBezTo>
                  <a:pt x="424" y="96"/>
                  <a:pt x="425" y="96"/>
                  <a:pt x="425" y="97"/>
                </a:cubicBezTo>
                <a:cubicBezTo>
                  <a:pt x="425" y="97"/>
                  <a:pt x="425" y="97"/>
                  <a:pt x="425" y="97"/>
                </a:cubicBezTo>
                <a:cubicBezTo>
                  <a:pt x="427" y="96"/>
                  <a:pt x="430" y="98"/>
                  <a:pt x="431" y="100"/>
                </a:cubicBezTo>
                <a:cubicBezTo>
                  <a:pt x="432" y="100"/>
                  <a:pt x="432" y="101"/>
                  <a:pt x="432" y="102"/>
                </a:cubicBezTo>
                <a:cubicBezTo>
                  <a:pt x="433" y="102"/>
                  <a:pt x="433" y="102"/>
                  <a:pt x="433" y="102"/>
                </a:cubicBezTo>
                <a:cubicBezTo>
                  <a:pt x="433" y="102"/>
                  <a:pt x="434" y="103"/>
                  <a:pt x="434" y="103"/>
                </a:cubicBezTo>
                <a:cubicBezTo>
                  <a:pt x="437" y="103"/>
                  <a:pt x="437" y="103"/>
                  <a:pt x="437" y="103"/>
                </a:cubicBezTo>
                <a:cubicBezTo>
                  <a:pt x="434" y="104"/>
                  <a:pt x="434" y="104"/>
                  <a:pt x="434" y="104"/>
                </a:cubicBezTo>
                <a:cubicBezTo>
                  <a:pt x="434" y="104"/>
                  <a:pt x="434" y="104"/>
                  <a:pt x="434" y="104"/>
                </a:cubicBezTo>
                <a:cubicBezTo>
                  <a:pt x="432" y="105"/>
                  <a:pt x="432" y="105"/>
                  <a:pt x="432" y="106"/>
                </a:cubicBezTo>
                <a:cubicBezTo>
                  <a:pt x="433" y="109"/>
                  <a:pt x="433" y="109"/>
                  <a:pt x="433" y="109"/>
                </a:cubicBezTo>
                <a:cubicBezTo>
                  <a:pt x="431" y="107"/>
                  <a:pt x="431" y="107"/>
                  <a:pt x="431" y="107"/>
                </a:cubicBezTo>
                <a:cubicBezTo>
                  <a:pt x="431" y="107"/>
                  <a:pt x="431" y="107"/>
                  <a:pt x="431" y="107"/>
                </a:cubicBezTo>
                <a:cubicBezTo>
                  <a:pt x="431" y="107"/>
                  <a:pt x="431" y="107"/>
                  <a:pt x="431" y="107"/>
                </a:cubicBezTo>
                <a:cubicBezTo>
                  <a:pt x="432" y="109"/>
                  <a:pt x="432" y="109"/>
                  <a:pt x="432" y="109"/>
                </a:cubicBezTo>
                <a:cubicBezTo>
                  <a:pt x="430" y="108"/>
                  <a:pt x="430" y="108"/>
                  <a:pt x="430" y="108"/>
                </a:cubicBezTo>
                <a:cubicBezTo>
                  <a:pt x="429" y="108"/>
                  <a:pt x="429" y="108"/>
                  <a:pt x="428" y="108"/>
                </a:cubicBezTo>
                <a:cubicBezTo>
                  <a:pt x="428" y="109"/>
                  <a:pt x="428" y="109"/>
                  <a:pt x="428" y="109"/>
                </a:cubicBezTo>
                <a:cubicBezTo>
                  <a:pt x="428" y="109"/>
                  <a:pt x="428" y="109"/>
                  <a:pt x="428" y="109"/>
                </a:cubicBezTo>
                <a:cubicBezTo>
                  <a:pt x="429" y="110"/>
                  <a:pt x="429" y="110"/>
                  <a:pt x="429" y="110"/>
                </a:cubicBezTo>
                <a:cubicBezTo>
                  <a:pt x="428" y="111"/>
                  <a:pt x="428" y="111"/>
                  <a:pt x="428" y="111"/>
                </a:cubicBezTo>
                <a:cubicBezTo>
                  <a:pt x="427" y="111"/>
                  <a:pt x="427" y="111"/>
                  <a:pt x="427" y="111"/>
                </a:cubicBezTo>
                <a:cubicBezTo>
                  <a:pt x="428" y="111"/>
                  <a:pt x="428" y="111"/>
                  <a:pt x="428" y="111"/>
                </a:cubicBezTo>
                <a:cubicBezTo>
                  <a:pt x="426" y="112"/>
                  <a:pt x="426" y="112"/>
                  <a:pt x="426" y="112"/>
                </a:cubicBezTo>
                <a:cubicBezTo>
                  <a:pt x="426" y="112"/>
                  <a:pt x="427" y="113"/>
                  <a:pt x="427" y="113"/>
                </a:cubicBezTo>
                <a:cubicBezTo>
                  <a:pt x="427" y="113"/>
                  <a:pt x="427" y="113"/>
                  <a:pt x="427" y="113"/>
                </a:cubicBezTo>
                <a:cubicBezTo>
                  <a:pt x="431" y="115"/>
                  <a:pt x="431" y="115"/>
                  <a:pt x="431" y="115"/>
                </a:cubicBezTo>
                <a:cubicBezTo>
                  <a:pt x="427" y="115"/>
                  <a:pt x="427" y="115"/>
                  <a:pt x="427" y="115"/>
                </a:cubicBezTo>
                <a:cubicBezTo>
                  <a:pt x="427" y="114"/>
                  <a:pt x="426" y="114"/>
                  <a:pt x="426" y="114"/>
                </a:cubicBezTo>
                <a:cubicBezTo>
                  <a:pt x="426" y="114"/>
                  <a:pt x="426" y="114"/>
                  <a:pt x="426" y="114"/>
                </a:cubicBezTo>
                <a:cubicBezTo>
                  <a:pt x="426" y="114"/>
                  <a:pt x="426" y="114"/>
                  <a:pt x="426" y="114"/>
                </a:cubicBezTo>
                <a:cubicBezTo>
                  <a:pt x="426" y="114"/>
                  <a:pt x="426" y="115"/>
                  <a:pt x="426" y="115"/>
                </a:cubicBezTo>
                <a:cubicBezTo>
                  <a:pt x="426" y="116"/>
                  <a:pt x="426" y="116"/>
                  <a:pt x="426" y="116"/>
                </a:cubicBezTo>
                <a:cubicBezTo>
                  <a:pt x="425" y="116"/>
                  <a:pt x="425" y="116"/>
                  <a:pt x="425" y="116"/>
                </a:cubicBezTo>
                <a:cubicBezTo>
                  <a:pt x="425" y="116"/>
                  <a:pt x="424" y="115"/>
                  <a:pt x="424" y="115"/>
                </a:cubicBezTo>
                <a:cubicBezTo>
                  <a:pt x="424" y="117"/>
                  <a:pt x="424" y="117"/>
                  <a:pt x="424" y="117"/>
                </a:cubicBezTo>
                <a:cubicBezTo>
                  <a:pt x="423" y="115"/>
                  <a:pt x="423" y="115"/>
                  <a:pt x="423" y="115"/>
                </a:cubicBezTo>
                <a:cubicBezTo>
                  <a:pt x="423" y="115"/>
                  <a:pt x="423" y="115"/>
                  <a:pt x="423" y="115"/>
                </a:cubicBezTo>
                <a:cubicBezTo>
                  <a:pt x="422" y="115"/>
                  <a:pt x="422" y="115"/>
                  <a:pt x="422" y="115"/>
                </a:cubicBezTo>
                <a:cubicBezTo>
                  <a:pt x="422" y="114"/>
                  <a:pt x="422" y="114"/>
                  <a:pt x="422" y="114"/>
                </a:cubicBezTo>
                <a:cubicBezTo>
                  <a:pt x="422" y="113"/>
                  <a:pt x="421" y="113"/>
                  <a:pt x="421" y="113"/>
                </a:cubicBezTo>
                <a:cubicBezTo>
                  <a:pt x="421" y="113"/>
                  <a:pt x="421" y="112"/>
                  <a:pt x="421" y="112"/>
                </a:cubicBezTo>
                <a:cubicBezTo>
                  <a:pt x="421" y="113"/>
                  <a:pt x="421" y="113"/>
                  <a:pt x="421" y="113"/>
                </a:cubicBezTo>
                <a:cubicBezTo>
                  <a:pt x="420" y="113"/>
                  <a:pt x="420" y="113"/>
                  <a:pt x="420" y="113"/>
                </a:cubicBezTo>
                <a:cubicBezTo>
                  <a:pt x="418" y="112"/>
                  <a:pt x="417" y="110"/>
                  <a:pt x="417" y="109"/>
                </a:cubicBezTo>
                <a:cubicBezTo>
                  <a:pt x="417" y="108"/>
                  <a:pt x="416" y="107"/>
                  <a:pt x="416" y="107"/>
                </a:cubicBezTo>
                <a:cubicBezTo>
                  <a:pt x="416" y="107"/>
                  <a:pt x="415" y="107"/>
                  <a:pt x="415" y="107"/>
                </a:cubicBezTo>
                <a:cubicBezTo>
                  <a:pt x="413" y="108"/>
                  <a:pt x="411" y="108"/>
                  <a:pt x="410" y="107"/>
                </a:cubicBezTo>
                <a:cubicBezTo>
                  <a:pt x="410" y="107"/>
                  <a:pt x="409" y="106"/>
                  <a:pt x="409" y="104"/>
                </a:cubicBezTo>
                <a:cubicBezTo>
                  <a:pt x="409" y="104"/>
                  <a:pt x="409" y="104"/>
                  <a:pt x="409" y="104"/>
                </a:cubicBezTo>
                <a:cubicBezTo>
                  <a:pt x="409" y="103"/>
                  <a:pt x="409" y="103"/>
                  <a:pt x="409" y="103"/>
                </a:cubicBezTo>
                <a:cubicBezTo>
                  <a:pt x="408" y="104"/>
                  <a:pt x="408" y="104"/>
                  <a:pt x="408" y="104"/>
                </a:cubicBezTo>
                <a:cubicBezTo>
                  <a:pt x="408" y="105"/>
                  <a:pt x="408" y="105"/>
                  <a:pt x="409" y="106"/>
                </a:cubicBezTo>
                <a:cubicBezTo>
                  <a:pt x="409" y="106"/>
                  <a:pt x="409" y="106"/>
                  <a:pt x="409" y="106"/>
                </a:cubicBezTo>
                <a:cubicBezTo>
                  <a:pt x="410" y="107"/>
                  <a:pt x="409" y="108"/>
                  <a:pt x="408" y="109"/>
                </a:cubicBezTo>
                <a:cubicBezTo>
                  <a:pt x="408" y="110"/>
                  <a:pt x="408" y="110"/>
                  <a:pt x="407" y="110"/>
                </a:cubicBezTo>
                <a:cubicBezTo>
                  <a:pt x="407" y="111"/>
                  <a:pt x="406" y="112"/>
                  <a:pt x="404" y="113"/>
                </a:cubicBezTo>
                <a:cubicBezTo>
                  <a:pt x="404" y="113"/>
                  <a:pt x="404" y="113"/>
                  <a:pt x="403" y="114"/>
                </a:cubicBezTo>
                <a:cubicBezTo>
                  <a:pt x="403" y="114"/>
                  <a:pt x="403" y="114"/>
                  <a:pt x="403" y="114"/>
                </a:cubicBezTo>
                <a:cubicBezTo>
                  <a:pt x="403" y="114"/>
                  <a:pt x="403" y="114"/>
                  <a:pt x="403" y="114"/>
                </a:cubicBezTo>
                <a:cubicBezTo>
                  <a:pt x="403" y="115"/>
                  <a:pt x="403" y="115"/>
                  <a:pt x="403" y="115"/>
                </a:cubicBezTo>
                <a:cubicBezTo>
                  <a:pt x="403" y="115"/>
                  <a:pt x="403" y="116"/>
                  <a:pt x="403" y="116"/>
                </a:cubicBezTo>
                <a:cubicBezTo>
                  <a:pt x="404" y="117"/>
                  <a:pt x="404" y="118"/>
                  <a:pt x="404" y="119"/>
                </a:cubicBezTo>
                <a:cubicBezTo>
                  <a:pt x="404" y="119"/>
                  <a:pt x="404" y="119"/>
                  <a:pt x="404" y="119"/>
                </a:cubicBezTo>
                <a:cubicBezTo>
                  <a:pt x="405" y="120"/>
                  <a:pt x="405" y="121"/>
                  <a:pt x="406" y="122"/>
                </a:cubicBezTo>
                <a:cubicBezTo>
                  <a:pt x="406" y="123"/>
                  <a:pt x="406" y="123"/>
                  <a:pt x="406" y="123"/>
                </a:cubicBezTo>
                <a:cubicBezTo>
                  <a:pt x="405" y="123"/>
                  <a:pt x="405" y="123"/>
                  <a:pt x="405" y="123"/>
                </a:cubicBezTo>
                <a:cubicBezTo>
                  <a:pt x="406" y="123"/>
                  <a:pt x="406" y="124"/>
                  <a:pt x="406" y="125"/>
                </a:cubicBezTo>
                <a:cubicBezTo>
                  <a:pt x="406" y="126"/>
                  <a:pt x="405" y="127"/>
                  <a:pt x="404" y="127"/>
                </a:cubicBezTo>
                <a:cubicBezTo>
                  <a:pt x="404" y="127"/>
                  <a:pt x="404" y="127"/>
                  <a:pt x="404" y="127"/>
                </a:cubicBezTo>
                <a:cubicBezTo>
                  <a:pt x="404" y="127"/>
                  <a:pt x="404" y="127"/>
                  <a:pt x="404" y="127"/>
                </a:cubicBezTo>
                <a:cubicBezTo>
                  <a:pt x="403" y="127"/>
                  <a:pt x="402" y="126"/>
                  <a:pt x="402" y="126"/>
                </a:cubicBezTo>
                <a:cubicBezTo>
                  <a:pt x="401" y="126"/>
                  <a:pt x="401" y="125"/>
                  <a:pt x="401" y="125"/>
                </a:cubicBezTo>
                <a:cubicBezTo>
                  <a:pt x="401" y="125"/>
                  <a:pt x="400" y="125"/>
                  <a:pt x="400" y="125"/>
                </a:cubicBezTo>
                <a:cubicBezTo>
                  <a:pt x="400" y="126"/>
                  <a:pt x="400" y="126"/>
                  <a:pt x="400" y="126"/>
                </a:cubicBezTo>
                <a:cubicBezTo>
                  <a:pt x="399" y="126"/>
                  <a:pt x="399" y="126"/>
                  <a:pt x="399" y="126"/>
                </a:cubicBezTo>
                <a:cubicBezTo>
                  <a:pt x="399" y="126"/>
                  <a:pt x="398" y="126"/>
                  <a:pt x="397" y="127"/>
                </a:cubicBezTo>
                <a:cubicBezTo>
                  <a:pt x="397" y="127"/>
                  <a:pt x="396" y="127"/>
                  <a:pt x="396" y="127"/>
                </a:cubicBezTo>
                <a:cubicBezTo>
                  <a:pt x="395" y="127"/>
                  <a:pt x="395" y="128"/>
                  <a:pt x="395" y="128"/>
                </a:cubicBezTo>
                <a:cubicBezTo>
                  <a:pt x="394" y="128"/>
                  <a:pt x="394" y="129"/>
                  <a:pt x="393" y="129"/>
                </a:cubicBezTo>
                <a:cubicBezTo>
                  <a:pt x="393" y="129"/>
                  <a:pt x="392" y="130"/>
                  <a:pt x="392" y="130"/>
                </a:cubicBezTo>
                <a:cubicBezTo>
                  <a:pt x="390" y="131"/>
                  <a:pt x="387" y="132"/>
                  <a:pt x="387" y="133"/>
                </a:cubicBezTo>
                <a:cubicBezTo>
                  <a:pt x="387" y="134"/>
                  <a:pt x="387" y="134"/>
                  <a:pt x="387" y="134"/>
                </a:cubicBezTo>
                <a:cubicBezTo>
                  <a:pt x="386" y="134"/>
                  <a:pt x="386" y="134"/>
                  <a:pt x="386" y="134"/>
                </a:cubicBezTo>
                <a:cubicBezTo>
                  <a:pt x="386" y="134"/>
                  <a:pt x="386" y="134"/>
                  <a:pt x="386" y="134"/>
                </a:cubicBezTo>
                <a:cubicBezTo>
                  <a:pt x="386" y="135"/>
                  <a:pt x="385" y="136"/>
                  <a:pt x="384" y="136"/>
                </a:cubicBezTo>
                <a:cubicBezTo>
                  <a:pt x="383" y="136"/>
                  <a:pt x="383" y="137"/>
                  <a:pt x="383" y="137"/>
                </a:cubicBezTo>
                <a:cubicBezTo>
                  <a:pt x="382" y="137"/>
                  <a:pt x="382" y="138"/>
                  <a:pt x="382" y="139"/>
                </a:cubicBezTo>
                <a:cubicBezTo>
                  <a:pt x="382" y="139"/>
                  <a:pt x="382" y="139"/>
                  <a:pt x="382" y="140"/>
                </a:cubicBezTo>
                <a:cubicBezTo>
                  <a:pt x="381" y="141"/>
                  <a:pt x="381" y="141"/>
                  <a:pt x="381" y="141"/>
                </a:cubicBezTo>
                <a:cubicBezTo>
                  <a:pt x="380" y="140"/>
                  <a:pt x="380" y="140"/>
                  <a:pt x="380" y="140"/>
                </a:cubicBezTo>
                <a:cubicBezTo>
                  <a:pt x="377" y="136"/>
                  <a:pt x="374" y="136"/>
                  <a:pt x="371" y="140"/>
                </a:cubicBezTo>
                <a:cubicBezTo>
                  <a:pt x="369" y="143"/>
                  <a:pt x="369" y="143"/>
                  <a:pt x="369" y="143"/>
                </a:cubicBezTo>
                <a:cubicBezTo>
                  <a:pt x="369" y="140"/>
                  <a:pt x="369" y="140"/>
                  <a:pt x="369" y="140"/>
                </a:cubicBezTo>
                <a:cubicBezTo>
                  <a:pt x="369" y="140"/>
                  <a:pt x="369" y="140"/>
                  <a:pt x="369" y="140"/>
                </a:cubicBezTo>
                <a:cubicBezTo>
                  <a:pt x="370" y="139"/>
                  <a:pt x="370" y="138"/>
                  <a:pt x="370" y="137"/>
                </a:cubicBezTo>
                <a:cubicBezTo>
                  <a:pt x="368" y="138"/>
                  <a:pt x="368" y="139"/>
                  <a:pt x="368" y="140"/>
                </a:cubicBezTo>
                <a:cubicBezTo>
                  <a:pt x="367" y="142"/>
                  <a:pt x="367" y="142"/>
                  <a:pt x="367" y="142"/>
                </a:cubicBezTo>
                <a:cubicBezTo>
                  <a:pt x="366" y="140"/>
                  <a:pt x="366" y="140"/>
                  <a:pt x="366" y="140"/>
                </a:cubicBezTo>
                <a:cubicBezTo>
                  <a:pt x="366" y="140"/>
                  <a:pt x="366" y="140"/>
                  <a:pt x="366" y="140"/>
                </a:cubicBezTo>
                <a:cubicBezTo>
                  <a:pt x="366" y="140"/>
                  <a:pt x="366" y="140"/>
                  <a:pt x="366" y="140"/>
                </a:cubicBezTo>
                <a:cubicBezTo>
                  <a:pt x="366" y="140"/>
                  <a:pt x="365" y="140"/>
                  <a:pt x="365" y="140"/>
                </a:cubicBezTo>
                <a:cubicBezTo>
                  <a:pt x="365" y="141"/>
                  <a:pt x="365" y="141"/>
                  <a:pt x="365" y="141"/>
                </a:cubicBezTo>
                <a:cubicBezTo>
                  <a:pt x="364" y="140"/>
                  <a:pt x="364" y="140"/>
                  <a:pt x="364" y="140"/>
                </a:cubicBezTo>
                <a:cubicBezTo>
                  <a:pt x="364" y="140"/>
                  <a:pt x="364" y="140"/>
                  <a:pt x="364" y="140"/>
                </a:cubicBezTo>
                <a:cubicBezTo>
                  <a:pt x="364" y="140"/>
                  <a:pt x="363" y="141"/>
                  <a:pt x="362" y="144"/>
                </a:cubicBezTo>
                <a:cubicBezTo>
                  <a:pt x="362" y="144"/>
                  <a:pt x="362" y="144"/>
                  <a:pt x="362" y="144"/>
                </a:cubicBezTo>
                <a:cubicBezTo>
                  <a:pt x="362" y="145"/>
                  <a:pt x="362" y="145"/>
                  <a:pt x="361" y="145"/>
                </a:cubicBezTo>
                <a:cubicBezTo>
                  <a:pt x="360" y="147"/>
                  <a:pt x="359" y="148"/>
                  <a:pt x="360" y="150"/>
                </a:cubicBezTo>
                <a:cubicBezTo>
                  <a:pt x="361" y="149"/>
                  <a:pt x="362" y="149"/>
                  <a:pt x="363" y="150"/>
                </a:cubicBezTo>
                <a:cubicBezTo>
                  <a:pt x="363" y="151"/>
                  <a:pt x="363" y="152"/>
                  <a:pt x="362" y="153"/>
                </a:cubicBezTo>
                <a:cubicBezTo>
                  <a:pt x="362" y="153"/>
                  <a:pt x="361" y="154"/>
                  <a:pt x="361" y="154"/>
                </a:cubicBezTo>
                <a:cubicBezTo>
                  <a:pt x="362" y="154"/>
                  <a:pt x="362" y="155"/>
                  <a:pt x="362" y="156"/>
                </a:cubicBezTo>
                <a:cubicBezTo>
                  <a:pt x="362" y="156"/>
                  <a:pt x="362" y="156"/>
                  <a:pt x="362" y="156"/>
                </a:cubicBezTo>
                <a:cubicBezTo>
                  <a:pt x="363" y="156"/>
                  <a:pt x="363" y="156"/>
                  <a:pt x="363" y="156"/>
                </a:cubicBezTo>
                <a:cubicBezTo>
                  <a:pt x="363" y="156"/>
                  <a:pt x="363" y="156"/>
                  <a:pt x="363" y="156"/>
                </a:cubicBezTo>
                <a:cubicBezTo>
                  <a:pt x="363" y="157"/>
                  <a:pt x="363" y="158"/>
                  <a:pt x="362" y="160"/>
                </a:cubicBezTo>
                <a:cubicBezTo>
                  <a:pt x="362" y="160"/>
                  <a:pt x="362" y="160"/>
                  <a:pt x="362" y="160"/>
                </a:cubicBezTo>
                <a:cubicBezTo>
                  <a:pt x="361" y="160"/>
                  <a:pt x="361" y="160"/>
                  <a:pt x="361" y="160"/>
                </a:cubicBezTo>
                <a:cubicBezTo>
                  <a:pt x="361" y="160"/>
                  <a:pt x="360" y="159"/>
                  <a:pt x="360" y="159"/>
                </a:cubicBezTo>
                <a:cubicBezTo>
                  <a:pt x="360" y="159"/>
                  <a:pt x="360" y="160"/>
                  <a:pt x="360" y="160"/>
                </a:cubicBezTo>
                <a:cubicBezTo>
                  <a:pt x="359" y="160"/>
                  <a:pt x="359" y="161"/>
                  <a:pt x="359" y="162"/>
                </a:cubicBezTo>
                <a:cubicBezTo>
                  <a:pt x="359" y="162"/>
                  <a:pt x="359" y="163"/>
                  <a:pt x="359" y="163"/>
                </a:cubicBezTo>
                <a:cubicBezTo>
                  <a:pt x="359" y="164"/>
                  <a:pt x="360" y="165"/>
                  <a:pt x="358" y="166"/>
                </a:cubicBezTo>
                <a:cubicBezTo>
                  <a:pt x="358" y="167"/>
                  <a:pt x="357" y="167"/>
                  <a:pt x="357" y="167"/>
                </a:cubicBezTo>
                <a:cubicBezTo>
                  <a:pt x="357" y="166"/>
                  <a:pt x="356" y="166"/>
                  <a:pt x="356" y="166"/>
                </a:cubicBezTo>
                <a:cubicBezTo>
                  <a:pt x="356" y="167"/>
                  <a:pt x="356" y="167"/>
                  <a:pt x="355" y="168"/>
                </a:cubicBezTo>
                <a:cubicBezTo>
                  <a:pt x="355" y="168"/>
                  <a:pt x="355" y="168"/>
                  <a:pt x="355" y="168"/>
                </a:cubicBezTo>
                <a:cubicBezTo>
                  <a:pt x="354" y="169"/>
                  <a:pt x="354" y="170"/>
                  <a:pt x="354" y="171"/>
                </a:cubicBezTo>
                <a:cubicBezTo>
                  <a:pt x="354" y="171"/>
                  <a:pt x="354" y="172"/>
                  <a:pt x="354" y="172"/>
                </a:cubicBezTo>
                <a:cubicBezTo>
                  <a:pt x="354" y="173"/>
                  <a:pt x="354" y="173"/>
                  <a:pt x="354" y="173"/>
                </a:cubicBezTo>
                <a:cubicBezTo>
                  <a:pt x="353" y="173"/>
                  <a:pt x="353" y="173"/>
                  <a:pt x="353" y="173"/>
                </a:cubicBezTo>
                <a:cubicBezTo>
                  <a:pt x="353" y="173"/>
                  <a:pt x="353" y="173"/>
                  <a:pt x="352" y="173"/>
                </a:cubicBezTo>
                <a:cubicBezTo>
                  <a:pt x="351" y="173"/>
                  <a:pt x="350" y="175"/>
                  <a:pt x="350" y="176"/>
                </a:cubicBezTo>
                <a:cubicBezTo>
                  <a:pt x="350" y="178"/>
                  <a:pt x="348" y="180"/>
                  <a:pt x="347" y="181"/>
                </a:cubicBezTo>
                <a:cubicBezTo>
                  <a:pt x="346" y="182"/>
                  <a:pt x="346" y="182"/>
                  <a:pt x="346" y="182"/>
                </a:cubicBezTo>
                <a:cubicBezTo>
                  <a:pt x="345" y="183"/>
                  <a:pt x="345" y="183"/>
                  <a:pt x="345" y="183"/>
                </a:cubicBezTo>
                <a:cubicBezTo>
                  <a:pt x="345" y="182"/>
                  <a:pt x="345" y="182"/>
                  <a:pt x="345" y="182"/>
                </a:cubicBezTo>
                <a:cubicBezTo>
                  <a:pt x="344" y="180"/>
                  <a:pt x="344" y="178"/>
                  <a:pt x="343" y="177"/>
                </a:cubicBezTo>
                <a:cubicBezTo>
                  <a:pt x="342" y="173"/>
                  <a:pt x="342" y="169"/>
                  <a:pt x="341" y="165"/>
                </a:cubicBezTo>
                <a:cubicBezTo>
                  <a:pt x="341" y="164"/>
                  <a:pt x="341" y="164"/>
                  <a:pt x="341" y="164"/>
                </a:cubicBezTo>
                <a:cubicBezTo>
                  <a:pt x="341" y="161"/>
                  <a:pt x="341" y="157"/>
                  <a:pt x="342" y="156"/>
                </a:cubicBezTo>
                <a:cubicBezTo>
                  <a:pt x="343" y="155"/>
                  <a:pt x="343" y="154"/>
                  <a:pt x="344" y="154"/>
                </a:cubicBezTo>
                <a:cubicBezTo>
                  <a:pt x="345" y="153"/>
                  <a:pt x="346" y="152"/>
                  <a:pt x="345" y="151"/>
                </a:cubicBezTo>
                <a:cubicBezTo>
                  <a:pt x="344" y="149"/>
                  <a:pt x="344" y="149"/>
                  <a:pt x="344" y="149"/>
                </a:cubicBezTo>
                <a:cubicBezTo>
                  <a:pt x="345" y="150"/>
                  <a:pt x="345" y="150"/>
                  <a:pt x="345" y="150"/>
                </a:cubicBezTo>
                <a:cubicBezTo>
                  <a:pt x="348" y="150"/>
                  <a:pt x="351" y="146"/>
                  <a:pt x="353" y="143"/>
                </a:cubicBezTo>
                <a:cubicBezTo>
                  <a:pt x="353" y="143"/>
                  <a:pt x="354" y="142"/>
                  <a:pt x="354" y="142"/>
                </a:cubicBezTo>
                <a:cubicBezTo>
                  <a:pt x="357" y="138"/>
                  <a:pt x="359" y="136"/>
                  <a:pt x="363" y="134"/>
                </a:cubicBezTo>
                <a:cubicBezTo>
                  <a:pt x="363" y="134"/>
                  <a:pt x="363" y="133"/>
                  <a:pt x="363" y="131"/>
                </a:cubicBezTo>
                <a:cubicBezTo>
                  <a:pt x="363" y="131"/>
                  <a:pt x="364" y="130"/>
                  <a:pt x="364" y="130"/>
                </a:cubicBezTo>
                <a:cubicBezTo>
                  <a:pt x="364" y="130"/>
                  <a:pt x="364" y="129"/>
                  <a:pt x="364" y="129"/>
                </a:cubicBezTo>
                <a:cubicBezTo>
                  <a:pt x="364" y="128"/>
                  <a:pt x="364" y="127"/>
                  <a:pt x="364" y="127"/>
                </a:cubicBezTo>
                <a:cubicBezTo>
                  <a:pt x="364" y="126"/>
                  <a:pt x="365" y="126"/>
                  <a:pt x="365" y="126"/>
                </a:cubicBezTo>
                <a:cubicBezTo>
                  <a:pt x="366" y="126"/>
                  <a:pt x="366" y="126"/>
                  <a:pt x="366" y="125"/>
                </a:cubicBezTo>
                <a:cubicBezTo>
                  <a:pt x="366" y="125"/>
                  <a:pt x="366" y="125"/>
                  <a:pt x="366" y="125"/>
                </a:cubicBezTo>
                <a:cubicBezTo>
                  <a:pt x="366" y="125"/>
                  <a:pt x="366" y="125"/>
                  <a:pt x="366" y="125"/>
                </a:cubicBezTo>
                <a:cubicBezTo>
                  <a:pt x="365" y="125"/>
                  <a:pt x="363" y="126"/>
                  <a:pt x="363" y="127"/>
                </a:cubicBezTo>
                <a:cubicBezTo>
                  <a:pt x="362" y="128"/>
                  <a:pt x="362" y="128"/>
                  <a:pt x="363" y="129"/>
                </a:cubicBezTo>
                <a:cubicBezTo>
                  <a:pt x="363" y="130"/>
                  <a:pt x="363" y="130"/>
                  <a:pt x="362" y="131"/>
                </a:cubicBezTo>
                <a:cubicBezTo>
                  <a:pt x="362" y="133"/>
                  <a:pt x="362" y="133"/>
                  <a:pt x="362" y="133"/>
                </a:cubicBezTo>
                <a:cubicBezTo>
                  <a:pt x="361" y="131"/>
                  <a:pt x="361" y="131"/>
                  <a:pt x="361" y="131"/>
                </a:cubicBezTo>
                <a:cubicBezTo>
                  <a:pt x="361" y="131"/>
                  <a:pt x="361" y="131"/>
                  <a:pt x="361" y="131"/>
                </a:cubicBezTo>
                <a:cubicBezTo>
                  <a:pt x="360" y="131"/>
                  <a:pt x="357" y="134"/>
                  <a:pt x="356" y="135"/>
                </a:cubicBezTo>
                <a:cubicBezTo>
                  <a:pt x="355" y="136"/>
                  <a:pt x="355" y="136"/>
                  <a:pt x="355" y="137"/>
                </a:cubicBezTo>
                <a:cubicBezTo>
                  <a:pt x="352" y="139"/>
                  <a:pt x="352" y="139"/>
                  <a:pt x="352" y="139"/>
                </a:cubicBezTo>
                <a:cubicBezTo>
                  <a:pt x="353" y="136"/>
                  <a:pt x="353" y="136"/>
                  <a:pt x="353" y="136"/>
                </a:cubicBezTo>
                <a:cubicBezTo>
                  <a:pt x="354" y="135"/>
                  <a:pt x="354" y="135"/>
                  <a:pt x="354" y="135"/>
                </a:cubicBezTo>
                <a:cubicBezTo>
                  <a:pt x="354" y="135"/>
                  <a:pt x="354" y="135"/>
                  <a:pt x="354" y="135"/>
                </a:cubicBezTo>
                <a:cubicBezTo>
                  <a:pt x="354" y="135"/>
                  <a:pt x="354" y="135"/>
                  <a:pt x="353" y="135"/>
                </a:cubicBezTo>
                <a:cubicBezTo>
                  <a:pt x="352" y="135"/>
                  <a:pt x="352" y="135"/>
                  <a:pt x="352" y="135"/>
                </a:cubicBezTo>
                <a:cubicBezTo>
                  <a:pt x="353" y="134"/>
                  <a:pt x="353" y="134"/>
                  <a:pt x="353" y="134"/>
                </a:cubicBezTo>
                <a:cubicBezTo>
                  <a:pt x="353" y="133"/>
                  <a:pt x="353" y="132"/>
                  <a:pt x="353" y="131"/>
                </a:cubicBezTo>
                <a:cubicBezTo>
                  <a:pt x="353" y="131"/>
                  <a:pt x="353" y="131"/>
                  <a:pt x="354" y="130"/>
                </a:cubicBezTo>
                <a:cubicBezTo>
                  <a:pt x="353" y="130"/>
                  <a:pt x="352" y="130"/>
                  <a:pt x="352" y="130"/>
                </a:cubicBezTo>
                <a:cubicBezTo>
                  <a:pt x="351" y="130"/>
                  <a:pt x="351" y="129"/>
                  <a:pt x="350" y="130"/>
                </a:cubicBezTo>
                <a:cubicBezTo>
                  <a:pt x="349" y="130"/>
                  <a:pt x="349" y="130"/>
                  <a:pt x="349" y="130"/>
                </a:cubicBezTo>
                <a:cubicBezTo>
                  <a:pt x="347" y="130"/>
                  <a:pt x="347" y="131"/>
                  <a:pt x="345" y="133"/>
                </a:cubicBezTo>
                <a:cubicBezTo>
                  <a:pt x="344" y="135"/>
                  <a:pt x="343" y="136"/>
                  <a:pt x="341" y="137"/>
                </a:cubicBezTo>
                <a:cubicBezTo>
                  <a:pt x="341" y="138"/>
                  <a:pt x="340" y="138"/>
                  <a:pt x="340" y="139"/>
                </a:cubicBezTo>
                <a:cubicBezTo>
                  <a:pt x="340" y="139"/>
                  <a:pt x="339" y="140"/>
                  <a:pt x="339" y="141"/>
                </a:cubicBezTo>
                <a:cubicBezTo>
                  <a:pt x="339" y="141"/>
                  <a:pt x="339" y="141"/>
                  <a:pt x="339" y="141"/>
                </a:cubicBezTo>
                <a:cubicBezTo>
                  <a:pt x="339" y="141"/>
                  <a:pt x="339" y="141"/>
                  <a:pt x="339" y="141"/>
                </a:cubicBezTo>
                <a:cubicBezTo>
                  <a:pt x="340" y="142"/>
                  <a:pt x="341" y="142"/>
                  <a:pt x="341" y="143"/>
                </a:cubicBezTo>
                <a:cubicBezTo>
                  <a:pt x="342" y="143"/>
                  <a:pt x="342" y="144"/>
                  <a:pt x="341" y="144"/>
                </a:cubicBezTo>
                <a:cubicBezTo>
                  <a:pt x="340" y="145"/>
                  <a:pt x="339" y="144"/>
                  <a:pt x="338" y="144"/>
                </a:cubicBezTo>
                <a:cubicBezTo>
                  <a:pt x="338" y="144"/>
                  <a:pt x="337" y="144"/>
                  <a:pt x="337" y="144"/>
                </a:cubicBezTo>
                <a:cubicBezTo>
                  <a:pt x="336" y="144"/>
                  <a:pt x="336" y="144"/>
                  <a:pt x="335" y="145"/>
                </a:cubicBezTo>
                <a:cubicBezTo>
                  <a:pt x="334" y="145"/>
                  <a:pt x="333" y="146"/>
                  <a:pt x="332" y="146"/>
                </a:cubicBezTo>
                <a:cubicBezTo>
                  <a:pt x="331" y="146"/>
                  <a:pt x="330" y="145"/>
                  <a:pt x="330" y="144"/>
                </a:cubicBezTo>
                <a:cubicBezTo>
                  <a:pt x="329" y="144"/>
                  <a:pt x="329" y="144"/>
                  <a:pt x="329" y="144"/>
                </a:cubicBezTo>
                <a:cubicBezTo>
                  <a:pt x="330" y="143"/>
                  <a:pt x="330" y="143"/>
                  <a:pt x="330" y="143"/>
                </a:cubicBezTo>
                <a:cubicBezTo>
                  <a:pt x="330" y="143"/>
                  <a:pt x="331" y="143"/>
                  <a:pt x="332" y="143"/>
                </a:cubicBezTo>
                <a:cubicBezTo>
                  <a:pt x="331" y="142"/>
                  <a:pt x="331" y="142"/>
                  <a:pt x="330" y="142"/>
                </a:cubicBezTo>
                <a:cubicBezTo>
                  <a:pt x="329" y="142"/>
                  <a:pt x="329" y="142"/>
                  <a:pt x="329" y="142"/>
                </a:cubicBezTo>
                <a:cubicBezTo>
                  <a:pt x="329" y="142"/>
                  <a:pt x="328" y="142"/>
                  <a:pt x="328" y="142"/>
                </a:cubicBezTo>
                <a:cubicBezTo>
                  <a:pt x="327" y="142"/>
                  <a:pt x="326" y="142"/>
                  <a:pt x="326" y="142"/>
                </a:cubicBezTo>
                <a:cubicBezTo>
                  <a:pt x="326" y="142"/>
                  <a:pt x="326" y="142"/>
                  <a:pt x="325" y="142"/>
                </a:cubicBezTo>
                <a:cubicBezTo>
                  <a:pt x="325" y="142"/>
                  <a:pt x="325" y="142"/>
                  <a:pt x="325" y="143"/>
                </a:cubicBezTo>
                <a:cubicBezTo>
                  <a:pt x="325" y="143"/>
                  <a:pt x="325" y="143"/>
                  <a:pt x="325" y="143"/>
                </a:cubicBezTo>
                <a:cubicBezTo>
                  <a:pt x="325" y="145"/>
                  <a:pt x="325" y="145"/>
                  <a:pt x="325" y="145"/>
                </a:cubicBezTo>
                <a:cubicBezTo>
                  <a:pt x="324" y="144"/>
                  <a:pt x="324" y="144"/>
                  <a:pt x="324" y="144"/>
                </a:cubicBezTo>
                <a:cubicBezTo>
                  <a:pt x="323" y="144"/>
                  <a:pt x="323" y="144"/>
                  <a:pt x="323" y="144"/>
                </a:cubicBezTo>
                <a:cubicBezTo>
                  <a:pt x="323" y="144"/>
                  <a:pt x="323" y="144"/>
                  <a:pt x="322" y="144"/>
                </a:cubicBezTo>
                <a:cubicBezTo>
                  <a:pt x="322" y="144"/>
                  <a:pt x="321" y="144"/>
                  <a:pt x="320" y="144"/>
                </a:cubicBezTo>
                <a:cubicBezTo>
                  <a:pt x="320" y="144"/>
                  <a:pt x="319" y="144"/>
                  <a:pt x="319" y="143"/>
                </a:cubicBezTo>
                <a:cubicBezTo>
                  <a:pt x="318" y="143"/>
                  <a:pt x="318" y="143"/>
                  <a:pt x="318" y="143"/>
                </a:cubicBezTo>
                <a:cubicBezTo>
                  <a:pt x="318" y="143"/>
                  <a:pt x="317" y="143"/>
                  <a:pt x="317" y="144"/>
                </a:cubicBezTo>
                <a:cubicBezTo>
                  <a:pt x="317" y="145"/>
                  <a:pt x="317" y="145"/>
                  <a:pt x="317" y="145"/>
                </a:cubicBezTo>
                <a:cubicBezTo>
                  <a:pt x="316" y="144"/>
                  <a:pt x="316" y="144"/>
                  <a:pt x="316" y="144"/>
                </a:cubicBezTo>
                <a:cubicBezTo>
                  <a:pt x="316" y="143"/>
                  <a:pt x="314" y="143"/>
                  <a:pt x="313" y="143"/>
                </a:cubicBezTo>
                <a:cubicBezTo>
                  <a:pt x="310" y="143"/>
                  <a:pt x="308" y="144"/>
                  <a:pt x="307" y="145"/>
                </a:cubicBezTo>
                <a:cubicBezTo>
                  <a:pt x="306" y="146"/>
                  <a:pt x="305" y="147"/>
                  <a:pt x="304" y="148"/>
                </a:cubicBezTo>
                <a:cubicBezTo>
                  <a:pt x="303" y="150"/>
                  <a:pt x="301" y="152"/>
                  <a:pt x="299" y="153"/>
                </a:cubicBezTo>
                <a:cubicBezTo>
                  <a:pt x="298" y="154"/>
                  <a:pt x="297" y="156"/>
                  <a:pt x="296" y="157"/>
                </a:cubicBezTo>
                <a:cubicBezTo>
                  <a:pt x="294" y="159"/>
                  <a:pt x="293" y="160"/>
                  <a:pt x="292" y="161"/>
                </a:cubicBezTo>
                <a:cubicBezTo>
                  <a:pt x="291" y="163"/>
                  <a:pt x="289" y="164"/>
                  <a:pt x="289" y="165"/>
                </a:cubicBezTo>
                <a:cubicBezTo>
                  <a:pt x="289" y="165"/>
                  <a:pt x="289" y="165"/>
                  <a:pt x="289" y="165"/>
                </a:cubicBezTo>
                <a:cubicBezTo>
                  <a:pt x="289" y="165"/>
                  <a:pt x="289" y="165"/>
                  <a:pt x="291" y="165"/>
                </a:cubicBezTo>
                <a:cubicBezTo>
                  <a:pt x="291" y="165"/>
                  <a:pt x="292" y="165"/>
                  <a:pt x="292" y="165"/>
                </a:cubicBezTo>
                <a:cubicBezTo>
                  <a:pt x="293" y="165"/>
                  <a:pt x="293" y="165"/>
                  <a:pt x="293" y="165"/>
                </a:cubicBezTo>
                <a:cubicBezTo>
                  <a:pt x="293" y="167"/>
                  <a:pt x="293" y="167"/>
                  <a:pt x="293" y="167"/>
                </a:cubicBezTo>
                <a:cubicBezTo>
                  <a:pt x="293" y="167"/>
                  <a:pt x="293" y="167"/>
                  <a:pt x="294" y="166"/>
                </a:cubicBezTo>
                <a:cubicBezTo>
                  <a:pt x="297" y="166"/>
                  <a:pt x="297" y="166"/>
                  <a:pt x="297" y="166"/>
                </a:cubicBezTo>
                <a:cubicBezTo>
                  <a:pt x="296" y="166"/>
                  <a:pt x="296" y="166"/>
                  <a:pt x="296" y="166"/>
                </a:cubicBezTo>
                <a:cubicBezTo>
                  <a:pt x="297" y="166"/>
                  <a:pt x="297" y="166"/>
                  <a:pt x="297" y="166"/>
                </a:cubicBezTo>
                <a:cubicBezTo>
                  <a:pt x="300" y="166"/>
                  <a:pt x="301" y="167"/>
                  <a:pt x="302" y="169"/>
                </a:cubicBezTo>
                <a:cubicBezTo>
                  <a:pt x="302" y="169"/>
                  <a:pt x="303" y="170"/>
                  <a:pt x="304" y="170"/>
                </a:cubicBezTo>
                <a:cubicBezTo>
                  <a:pt x="305" y="171"/>
                  <a:pt x="305" y="177"/>
                  <a:pt x="305" y="178"/>
                </a:cubicBezTo>
                <a:cubicBezTo>
                  <a:pt x="303" y="180"/>
                  <a:pt x="302" y="182"/>
                  <a:pt x="303" y="185"/>
                </a:cubicBezTo>
                <a:cubicBezTo>
                  <a:pt x="303" y="186"/>
                  <a:pt x="303" y="191"/>
                  <a:pt x="302" y="192"/>
                </a:cubicBezTo>
                <a:cubicBezTo>
                  <a:pt x="300" y="195"/>
                  <a:pt x="298" y="197"/>
                  <a:pt x="296" y="200"/>
                </a:cubicBezTo>
                <a:cubicBezTo>
                  <a:pt x="295" y="202"/>
                  <a:pt x="294" y="204"/>
                  <a:pt x="292" y="206"/>
                </a:cubicBezTo>
                <a:cubicBezTo>
                  <a:pt x="292" y="206"/>
                  <a:pt x="292" y="207"/>
                  <a:pt x="291" y="207"/>
                </a:cubicBezTo>
                <a:cubicBezTo>
                  <a:pt x="290" y="209"/>
                  <a:pt x="288" y="211"/>
                  <a:pt x="286" y="213"/>
                </a:cubicBezTo>
                <a:cubicBezTo>
                  <a:pt x="285" y="214"/>
                  <a:pt x="283" y="214"/>
                  <a:pt x="282" y="214"/>
                </a:cubicBezTo>
                <a:cubicBezTo>
                  <a:pt x="281" y="214"/>
                  <a:pt x="280" y="214"/>
                  <a:pt x="280" y="213"/>
                </a:cubicBezTo>
                <a:cubicBezTo>
                  <a:pt x="280" y="213"/>
                  <a:pt x="280" y="213"/>
                  <a:pt x="280" y="213"/>
                </a:cubicBezTo>
                <a:cubicBezTo>
                  <a:pt x="279" y="213"/>
                  <a:pt x="279" y="213"/>
                  <a:pt x="279" y="213"/>
                </a:cubicBezTo>
                <a:cubicBezTo>
                  <a:pt x="279" y="213"/>
                  <a:pt x="279" y="213"/>
                  <a:pt x="279" y="213"/>
                </a:cubicBezTo>
                <a:cubicBezTo>
                  <a:pt x="278" y="214"/>
                  <a:pt x="278" y="215"/>
                  <a:pt x="277" y="215"/>
                </a:cubicBezTo>
                <a:cubicBezTo>
                  <a:pt x="277" y="215"/>
                  <a:pt x="277" y="215"/>
                  <a:pt x="277" y="215"/>
                </a:cubicBezTo>
                <a:cubicBezTo>
                  <a:pt x="276" y="217"/>
                  <a:pt x="276" y="217"/>
                  <a:pt x="276" y="217"/>
                </a:cubicBezTo>
                <a:cubicBezTo>
                  <a:pt x="275" y="215"/>
                  <a:pt x="275" y="215"/>
                  <a:pt x="275" y="215"/>
                </a:cubicBezTo>
                <a:cubicBezTo>
                  <a:pt x="274" y="214"/>
                  <a:pt x="275" y="212"/>
                  <a:pt x="276" y="212"/>
                </a:cubicBezTo>
                <a:cubicBezTo>
                  <a:pt x="276" y="212"/>
                  <a:pt x="276" y="211"/>
                  <a:pt x="277" y="211"/>
                </a:cubicBezTo>
                <a:cubicBezTo>
                  <a:pt x="277" y="211"/>
                  <a:pt x="277" y="210"/>
                  <a:pt x="277" y="209"/>
                </a:cubicBezTo>
                <a:cubicBezTo>
                  <a:pt x="277" y="209"/>
                  <a:pt x="277" y="209"/>
                  <a:pt x="277" y="208"/>
                </a:cubicBezTo>
                <a:cubicBezTo>
                  <a:pt x="277" y="208"/>
                  <a:pt x="277" y="207"/>
                  <a:pt x="276" y="207"/>
                </a:cubicBezTo>
                <a:cubicBezTo>
                  <a:pt x="276" y="206"/>
                  <a:pt x="277" y="206"/>
                  <a:pt x="278" y="205"/>
                </a:cubicBezTo>
                <a:cubicBezTo>
                  <a:pt x="279" y="204"/>
                  <a:pt x="280" y="204"/>
                  <a:pt x="281" y="204"/>
                </a:cubicBezTo>
                <a:cubicBezTo>
                  <a:pt x="281" y="204"/>
                  <a:pt x="281" y="204"/>
                  <a:pt x="282" y="205"/>
                </a:cubicBezTo>
                <a:cubicBezTo>
                  <a:pt x="282" y="204"/>
                  <a:pt x="283" y="204"/>
                  <a:pt x="284" y="199"/>
                </a:cubicBezTo>
                <a:cubicBezTo>
                  <a:pt x="284" y="198"/>
                  <a:pt x="284" y="198"/>
                  <a:pt x="284" y="198"/>
                </a:cubicBezTo>
                <a:cubicBezTo>
                  <a:pt x="284" y="197"/>
                  <a:pt x="285" y="197"/>
                  <a:pt x="285" y="196"/>
                </a:cubicBezTo>
                <a:cubicBezTo>
                  <a:pt x="286" y="196"/>
                  <a:pt x="286" y="195"/>
                  <a:pt x="286" y="195"/>
                </a:cubicBezTo>
                <a:cubicBezTo>
                  <a:pt x="286" y="195"/>
                  <a:pt x="286" y="194"/>
                  <a:pt x="286" y="194"/>
                </a:cubicBezTo>
                <a:cubicBezTo>
                  <a:pt x="286" y="194"/>
                  <a:pt x="286" y="193"/>
                  <a:pt x="286" y="193"/>
                </a:cubicBezTo>
                <a:cubicBezTo>
                  <a:pt x="284" y="194"/>
                  <a:pt x="283" y="194"/>
                  <a:pt x="281" y="195"/>
                </a:cubicBezTo>
                <a:cubicBezTo>
                  <a:pt x="280" y="195"/>
                  <a:pt x="280" y="195"/>
                  <a:pt x="280" y="195"/>
                </a:cubicBezTo>
                <a:cubicBezTo>
                  <a:pt x="279" y="196"/>
                  <a:pt x="279" y="196"/>
                  <a:pt x="278" y="196"/>
                </a:cubicBezTo>
                <a:cubicBezTo>
                  <a:pt x="276" y="196"/>
                  <a:pt x="276" y="194"/>
                  <a:pt x="276" y="193"/>
                </a:cubicBezTo>
                <a:cubicBezTo>
                  <a:pt x="276" y="193"/>
                  <a:pt x="276" y="192"/>
                  <a:pt x="276" y="192"/>
                </a:cubicBezTo>
                <a:cubicBezTo>
                  <a:pt x="275" y="190"/>
                  <a:pt x="273" y="189"/>
                  <a:pt x="271" y="188"/>
                </a:cubicBezTo>
                <a:cubicBezTo>
                  <a:pt x="267" y="188"/>
                  <a:pt x="267" y="187"/>
                  <a:pt x="266" y="184"/>
                </a:cubicBezTo>
                <a:cubicBezTo>
                  <a:pt x="266" y="183"/>
                  <a:pt x="266" y="183"/>
                  <a:pt x="266" y="183"/>
                </a:cubicBezTo>
                <a:cubicBezTo>
                  <a:pt x="266" y="182"/>
                  <a:pt x="265" y="181"/>
                  <a:pt x="265" y="180"/>
                </a:cubicBezTo>
                <a:cubicBezTo>
                  <a:pt x="264" y="179"/>
                  <a:pt x="264" y="178"/>
                  <a:pt x="264" y="176"/>
                </a:cubicBezTo>
                <a:cubicBezTo>
                  <a:pt x="263" y="174"/>
                  <a:pt x="262" y="174"/>
                  <a:pt x="261" y="174"/>
                </a:cubicBezTo>
                <a:cubicBezTo>
                  <a:pt x="260" y="173"/>
                  <a:pt x="260" y="173"/>
                  <a:pt x="259" y="173"/>
                </a:cubicBezTo>
                <a:cubicBezTo>
                  <a:pt x="258" y="173"/>
                  <a:pt x="258" y="173"/>
                  <a:pt x="258" y="172"/>
                </a:cubicBezTo>
                <a:cubicBezTo>
                  <a:pt x="257" y="172"/>
                  <a:pt x="257" y="172"/>
                  <a:pt x="257" y="172"/>
                </a:cubicBezTo>
                <a:cubicBezTo>
                  <a:pt x="252" y="172"/>
                  <a:pt x="252" y="172"/>
                  <a:pt x="252" y="172"/>
                </a:cubicBezTo>
                <a:cubicBezTo>
                  <a:pt x="250" y="173"/>
                  <a:pt x="249" y="173"/>
                  <a:pt x="248" y="174"/>
                </a:cubicBezTo>
                <a:cubicBezTo>
                  <a:pt x="249" y="174"/>
                  <a:pt x="250" y="175"/>
                  <a:pt x="250" y="175"/>
                </a:cubicBezTo>
                <a:cubicBezTo>
                  <a:pt x="250" y="176"/>
                  <a:pt x="250" y="177"/>
                  <a:pt x="248" y="179"/>
                </a:cubicBezTo>
                <a:cubicBezTo>
                  <a:pt x="248" y="179"/>
                  <a:pt x="248" y="180"/>
                  <a:pt x="248" y="180"/>
                </a:cubicBezTo>
                <a:cubicBezTo>
                  <a:pt x="248" y="180"/>
                  <a:pt x="247" y="181"/>
                  <a:pt x="247" y="181"/>
                </a:cubicBezTo>
                <a:cubicBezTo>
                  <a:pt x="247" y="183"/>
                  <a:pt x="246" y="185"/>
                  <a:pt x="245" y="186"/>
                </a:cubicBezTo>
                <a:cubicBezTo>
                  <a:pt x="244" y="186"/>
                  <a:pt x="244" y="187"/>
                  <a:pt x="244" y="187"/>
                </a:cubicBezTo>
                <a:cubicBezTo>
                  <a:pt x="243" y="188"/>
                  <a:pt x="242" y="188"/>
                  <a:pt x="240" y="188"/>
                </a:cubicBezTo>
                <a:cubicBezTo>
                  <a:pt x="240" y="187"/>
                  <a:pt x="240" y="187"/>
                  <a:pt x="240" y="187"/>
                </a:cubicBezTo>
                <a:cubicBezTo>
                  <a:pt x="239" y="187"/>
                  <a:pt x="238" y="186"/>
                  <a:pt x="236" y="187"/>
                </a:cubicBezTo>
                <a:cubicBezTo>
                  <a:pt x="236" y="187"/>
                  <a:pt x="235" y="186"/>
                  <a:pt x="234" y="186"/>
                </a:cubicBezTo>
                <a:cubicBezTo>
                  <a:pt x="234" y="186"/>
                  <a:pt x="233" y="185"/>
                  <a:pt x="233" y="185"/>
                </a:cubicBezTo>
                <a:cubicBezTo>
                  <a:pt x="233" y="185"/>
                  <a:pt x="232" y="186"/>
                  <a:pt x="231" y="186"/>
                </a:cubicBezTo>
                <a:cubicBezTo>
                  <a:pt x="231" y="187"/>
                  <a:pt x="231" y="187"/>
                  <a:pt x="230" y="187"/>
                </a:cubicBezTo>
                <a:cubicBezTo>
                  <a:pt x="228" y="188"/>
                  <a:pt x="225" y="190"/>
                  <a:pt x="222" y="190"/>
                </a:cubicBezTo>
                <a:cubicBezTo>
                  <a:pt x="220" y="190"/>
                  <a:pt x="218" y="189"/>
                  <a:pt x="217" y="188"/>
                </a:cubicBezTo>
                <a:cubicBezTo>
                  <a:pt x="215" y="187"/>
                  <a:pt x="213" y="186"/>
                  <a:pt x="211" y="185"/>
                </a:cubicBezTo>
                <a:cubicBezTo>
                  <a:pt x="209" y="184"/>
                  <a:pt x="209" y="184"/>
                  <a:pt x="209" y="184"/>
                </a:cubicBezTo>
                <a:cubicBezTo>
                  <a:pt x="208" y="183"/>
                  <a:pt x="207" y="184"/>
                  <a:pt x="206" y="184"/>
                </a:cubicBezTo>
                <a:cubicBezTo>
                  <a:pt x="205" y="185"/>
                  <a:pt x="204" y="185"/>
                  <a:pt x="203" y="185"/>
                </a:cubicBezTo>
                <a:cubicBezTo>
                  <a:pt x="201" y="184"/>
                  <a:pt x="200" y="184"/>
                  <a:pt x="200" y="183"/>
                </a:cubicBezTo>
                <a:cubicBezTo>
                  <a:pt x="199" y="182"/>
                  <a:pt x="199" y="182"/>
                  <a:pt x="199" y="181"/>
                </a:cubicBezTo>
                <a:cubicBezTo>
                  <a:pt x="199" y="181"/>
                  <a:pt x="199" y="180"/>
                  <a:pt x="199" y="180"/>
                </a:cubicBezTo>
                <a:cubicBezTo>
                  <a:pt x="199" y="180"/>
                  <a:pt x="198" y="180"/>
                  <a:pt x="198" y="179"/>
                </a:cubicBezTo>
                <a:cubicBezTo>
                  <a:pt x="196" y="179"/>
                  <a:pt x="193" y="177"/>
                  <a:pt x="192" y="177"/>
                </a:cubicBezTo>
                <a:cubicBezTo>
                  <a:pt x="192" y="177"/>
                  <a:pt x="192" y="178"/>
                  <a:pt x="191" y="178"/>
                </a:cubicBezTo>
                <a:cubicBezTo>
                  <a:pt x="191" y="178"/>
                  <a:pt x="189" y="179"/>
                  <a:pt x="189" y="180"/>
                </a:cubicBezTo>
                <a:cubicBezTo>
                  <a:pt x="189" y="180"/>
                  <a:pt x="189" y="180"/>
                  <a:pt x="190" y="181"/>
                </a:cubicBezTo>
                <a:cubicBezTo>
                  <a:pt x="190" y="182"/>
                  <a:pt x="190" y="183"/>
                  <a:pt x="190" y="183"/>
                </a:cubicBezTo>
                <a:cubicBezTo>
                  <a:pt x="189" y="184"/>
                  <a:pt x="190" y="184"/>
                  <a:pt x="190" y="184"/>
                </a:cubicBezTo>
                <a:cubicBezTo>
                  <a:pt x="190" y="185"/>
                  <a:pt x="190" y="185"/>
                  <a:pt x="189" y="186"/>
                </a:cubicBezTo>
                <a:cubicBezTo>
                  <a:pt x="189" y="186"/>
                  <a:pt x="188" y="186"/>
                  <a:pt x="188" y="186"/>
                </a:cubicBezTo>
                <a:cubicBezTo>
                  <a:pt x="187" y="186"/>
                  <a:pt x="187" y="186"/>
                  <a:pt x="186" y="186"/>
                </a:cubicBezTo>
                <a:cubicBezTo>
                  <a:pt x="186" y="186"/>
                  <a:pt x="186" y="186"/>
                  <a:pt x="186" y="186"/>
                </a:cubicBezTo>
                <a:cubicBezTo>
                  <a:pt x="181" y="186"/>
                  <a:pt x="181" y="186"/>
                  <a:pt x="181" y="186"/>
                </a:cubicBezTo>
                <a:cubicBezTo>
                  <a:pt x="180" y="186"/>
                  <a:pt x="180" y="185"/>
                  <a:pt x="179" y="185"/>
                </a:cubicBezTo>
                <a:cubicBezTo>
                  <a:pt x="179" y="185"/>
                  <a:pt x="179" y="184"/>
                  <a:pt x="179" y="184"/>
                </a:cubicBezTo>
                <a:cubicBezTo>
                  <a:pt x="178" y="184"/>
                  <a:pt x="178" y="184"/>
                  <a:pt x="177" y="184"/>
                </a:cubicBezTo>
                <a:cubicBezTo>
                  <a:pt x="175" y="184"/>
                  <a:pt x="173" y="184"/>
                  <a:pt x="172" y="184"/>
                </a:cubicBezTo>
                <a:cubicBezTo>
                  <a:pt x="170" y="185"/>
                  <a:pt x="168" y="186"/>
                  <a:pt x="166" y="187"/>
                </a:cubicBezTo>
                <a:cubicBezTo>
                  <a:pt x="165" y="188"/>
                  <a:pt x="165" y="188"/>
                  <a:pt x="165" y="188"/>
                </a:cubicBezTo>
                <a:cubicBezTo>
                  <a:pt x="164" y="188"/>
                  <a:pt x="164" y="189"/>
                  <a:pt x="163" y="189"/>
                </a:cubicBezTo>
                <a:cubicBezTo>
                  <a:pt x="163" y="190"/>
                  <a:pt x="162" y="191"/>
                  <a:pt x="161" y="191"/>
                </a:cubicBezTo>
                <a:cubicBezTo>
                  <a:pt x="160" y="191"/>
                  <a:pt x="160" y="191"/>
                  <a:pt x="159" y="191"/>
                </a:cubicBezTo>
                <a:cubicBezTo>
                  <a:pt x="158" y="190"/>
                  <a:pt x="158" y="190"/>
                  <a:pt x="158" y="190"/>
                </a:cubicBezTo>
                <a:cubicBezTo>
                  <a:pt x="159" y="190"/>
                  <a:pt x="159" y="190"/>
                  <a:pt x="159" y="190"/>
                </a:cubicBezTo>
                <a:cubicBezTo>
                  <a:pt x="160" y="189"/>
                  <a:pt x="160" y="189"/>
                  <a:pt x="160" y="188"/>
                </a:cubicBezTo>
                <a:cubicBezTo>
                  <a:pt x="159" y="188"/>
                  <a:pt x="159" y="187"/>
                  <a:pt x="159" y="187"/>
                </a:cubicBezTo>
                <a:cubicBezTo>
                  <a:pt x="159" y="187"/>
                  <a:pt x="159" y="187"/>
                  <a:pt x="159" y="188"/>
                </a:cubicBezTo>
                <a:cubicBezTo>
                  <a:pt x="158" y="188"/>
                  <a:pt x="156" y="188"/>
                  <a:pt x="155" y="187"/>
                </a:cubicBezTo>
                <a:cubicBezTo>
                  <a:pt x="154" y="187"/>
                  <a:pt x="153" y="186"/>
                  <a:pt x="153" y="185"/>
                </a:cubicBezTo>
                <a:cubicBezTo>
                  <a:pt x="152" y="184"/>
                  <a:pt x="152" y="183"/>
                  <a:pt x="151" y="182"/>
                </a:cubicBezTo>
                <a:cubicBezTo>
                  <a:pt x="150" y="182"/>
                  <a:pt x="150" y="182"/>
                  <a:pt x="149" y="183"/>
                </a:cubicBezTo>
                <a:cubicBezTo>
                  <a:pt x="148" y="183"/>
                  <a:pt x="147" y="183"/>
                  <a:pt x="146" y="183"/>
                </a:cubicBezTo>
                <a:cubicBezTo>
                  <a:pt x="146" y="183"/>
                  <a:pt x="145" y="183"/>
                  <a:pt x="145" y="183"/>
                </a:cubicBezTo>
                <a:cubicBezTo>
                  <a:pt x="144" y="183"/>
                  <a:pt x="144" y="182"/>
                  <a:pt x="144" y="181"/>
                </a:cubicBezTo>
                <a:cubicBezTo>
                  <a:pt x="144" y="181"/>
                  <a:pt x="144" y="181"/>
                  <a:pt x="144" y="181"/>
                </a:cubicBezTo>
                <a:cubicBezTo>
                  <a:pt x="143" y="181"/>
                  <a:pt x="143" y="181"/>
                  <a:pt x="143" y="182"/>
                </a:cubicBezTo>
                <a:cubicBezTo>
                  <a:pt x="143" y="182"/>
                  <a:pt x="143" y="182"/>
                  <a:pt x="142" y="183"/>
                </a:cubicBezTo>
                <a:cubicBezTo>
                  <a:pt x="142" y="183"/>
                  <a:pt x="142" y="183"/>
                  <a:pt x="142" y="183"/>
                </a:cubicBezTo>
                <a:cubicBezTo>
                  <a:pt x="141" y="182"/>
                  <a:pt x="141" y="182"/>
                  <a:pt x="141" y="182"/>
                </a:cubicBezTo>
                <a:cubicBezTo>
                  <a:pt x="139" y="179"/>
                  <a:pt x="137" y="176"/>
                  <a:pt x="136" y="172"/>
                </a:cubicBezTo>
                <a:cubicBezTo>
                  <a:pt x="135" y="171"/>
                  <a:pt x="134" y="171"/>
                  <a:pt x="133" y="170"/>
                </a:cubicBezTo>
                <a:cubicBezTo>
                  <a:pt x="133" y="170"/>
                  <a:pt x="133" y="170"/>
                  <a:pt x="132" y="169"/>
                </a:cubicBezTo>
                <a:cubicBezTo>
                  <a:pt x="132" y="169"/>
                  <a:pt x="132" y="168"/>
                  <a:pt x="132" y="168"/>
                </a:cubicBezTo>
                <a:cubicBezTo>
                  <a:pt x="132" y="168"/>
                  <a:pt x="131" y="168"/>
                  <a:pt x="131" y="168"/>
                </a:cubicBezTo>
                <a:cubicBezTo>
                  <a:pt x="130" y="168"/>
                  <a:pt x="128" y="169"/>
                  <a:pt x="128" y="170"/>
                </a:cubicBezTo>
                <a:cubicBezTo>
                  <a:pt x="127" y="171"/>
                  <a:pt x="127" y="171"/>
                  <a:pt x="127" y="171"/>
                </a:cubicBezTo>
                <a:cubicBezTo>
                  <a:pt x="127" y="171"/>
                  <a:pt x="127" y="171"/>
                  <a:pt x="127" y="171"/>
                </a:cubicBezTo>
                <a:cubicBezTo>
                  <a:pt x="126" y="170"/>
                  <a:pt x="125" y="171"/>
                  <a:pt x="124" y="171"/>
                </a:cubicBezTo>
                <a:cubicBezTo>
                  <a:pt x="124" y="172"/>
                  <a:pt x="124" y="172"/>
                  <a:pt x="124" y="172"/>
                </a:cubicBezTo>
                <a:cubicBezTo>
                  <a:pt x="123" y="171"/>
                  <a:pt x="123" y="171"/>
                  <a:pt x="123" y="171"/>
                </a:cubicBezTo>
                <a:cubicBezTo>
                  <a:pt x="123" y="170"/>
                  <a:pt x="123" y="169"/>
                  <a:pt x="124" y="169"/>
                </a:cubicBezTo>
                <a:cubicBezTo>
                  <a:pt x="123" y="169"/>
                  <a:pt x="123" y="169"/>
                  <a:pt x="123" y="169"/>
                </a:cubicBezTo>
                <a:cubicBezTo>
                  <a:pt x="123" y="169"/>
                  <a:pt x="123" y="169"/>
                  <a:pt x="123" y="169"/>
                </a:cubicBezTo>
                <a:cubicBezTo>
                  <a:pt x="121" y="169"/>
                  <a:pt x="121" y="169"/>
                  <a:pt x="121" y="169"/>
                </a:cubicBezTo>
                <a:cubicBezTo>
                  <a:pt x="121" y="168"/>
                  <a:pt x="121" y="168"/>
                  <a:pt x="121" y="168"/>
                </a:cubicBezTo>
                <a:cubicBezTo>
                  <a:pt x="121" y="168"/>
                  <a:pt x="121" y="168"/>
                  <a:pt x="121" y="168"/>
                </a:cubicBezTo>
                <a:cubicBezTo>
                  <a:pt x="120" y="168"/>
                  <a:pt x="120" y="168"/>
                  <a:pt x="119" y="168"/>
                </a:cubicBezTo>
                <a:cubicBezTo>
                  <a:pt x="118" y="168"/>
                  <a:pt x="118" y="168"/>
                  <a:pt x="117" y="167"/>
                </a:cubicBezTo>
                <a:cubicBezTo>
                  <a:pt x="117" y="167"/>
                  <a:pt x="117" y="167"/>
                  <a:pt x="117" y="166"/>
                </a:cubicBezTo>
                <a:cubicBezTo>
                  <a:pt x="118" y="166"/>
                  <a:pt x="117" y="164"/>
                  <a:pt x="117" y="163"/>
                </a:cubicBezTo>
                <a:cubicBezTo>
                  <a:pt x="117" y="163"/>
                  <a:pt x="114" y="163"/>
                  <a:pt x="114" y="163"/>
                </a:cubicBezTo>
                <a:cubicBezTo>
                  <a:pt x="113" y="163"/>
                  <a:pt x="113" y="163"/>
                  <a:pt x="113" y="163"/>
                </a:cubicBezTo>
                <a:cubicBezTo>
                  <a:pt x="112" y="163"/>
                  <a:pt x="112" y="163"/>
                  <a:pt x="111" y="163"/>
                </a:cubicBezTo>
                <a:cubicBezTo>
                  <a:pt x="111" y="164"/>
                  <a:pt x="111" y="164"/>
                  <a:pt x="110" y="165"/>
                </a:cubicBezTo>
                <a:cubicBezTo>
                  <a:pt x="109" y="165"/>
                  <a:pt x="109" y="165"/>
                  <a:pt x="109" y="165"/>
                </a:cubicBezTo>
                <a:cubicBezTo>
                  <a:pt x="108" y="165"/>
                  <a:pt x="107" y="165"/>
                  <a:pt x="106" y="165"/>
                </a:cubicBezTo>
                <a:cubicBezTo>
                  <a:pt x="105" y="166"/>
                  <a:pt x="105" y="166"/>
                  <a:pt x="104" y="166"/>
                </a:cubicBezTo>
                <a:cubicBezTo>
                  <a:pt x="103" y="166"/>
                  <a:pt x="103" y="166"/>
                  <a:pt x="103" y="166"/>
                </a:cubicBezTo>
                <a:cubicBezTo>
                  <a:pt x="103" y="167"/>
                  <a:pt x="103" y="167"/>
                  <a:pt x="102" y="167"/>
                </a:cubicBezTo>
                <a:cubicBezTo>
                  <a:pt x="101" y="168"/>
                  <a:pt x="100" y="168"/>
                  <a:pt x="99" y="168"/>
                </a:cubicBezTo>
                <a:cubicBezTo>
                  <a:pt x="98" y="168"/>
                  <a:pt x="97" y="168"/>
                  <a:pt x="96" y="169"/>
                </a:cubicBezTo>
                <a:cubicBezTo>
                  <a:pt x="95" y="169"/>
                  <a:pt x="95" y="169"/>
                  <a:pt x="95" y="169"/>
                </a:cubicBezTo>
                <a:cubicBezTo>
                  <a:pt x="95" y="169"/>
                  <a:pt x="95" y="169"/>
                  <a:pt x="95" y="169"/>
                </a:cubicBezTo>
                <a:cubicBezTo>
                  <a:pt x="95" y="169"/>
                  <a:pt x="94" y="169"/>
                  <a:pt x="93" y="169"/>
                </a:cubicBezTo>
                <a:cubicBezTo>
                  <a:pt x="93" y="169"/>
                  <a:pt x="92" y="169"/>
                  <a:pt x="92" y="169"/>
                </a:cubicBezTo>
                <a:cubicBezTo>
                  <a:pt x="92" y="169"/>
                  <a:pt x="92" y="169"/>
                  <a:pt x="92" y="169"/>
                </a:cubicBezTo>
                <a:cubicBezTo>
                  <a:pt x="92" y="169"/>
                  <a:pt x="92" y="169"/>
                  <a:pt x="92" y="169"/>
                </a:cubicBezTo>
                <a:cubicBezTo>
                  <a:pt x="92" y="169"/>
                  <a:pt x="92" y="169"/>
                  <a:pt x="93" y="169"/>
                </a:cubicBezTo>
                <a:cubicBezTo>
                  <a:pt x="95" y="169"/>
                  <a:pt x="95" y="169"/>
                  <a:pt x="95" y="169"/>
                </a:cubicBezTo>
                <a:cubicBezTo>
                  <a:pt x="93" y="171"/>
                  <a:pt x="93" y="171"/>
                  <a:pt x="93" y="171"/>
                </a:cubicBezTo>
                <a:cubicBezTo>
                  <a:pt x="93" y="171"/>
                  <a:pt x="93" y="171"/>
                  <a:pt x="93" y="171"/>
                </a:cubicBezTo>
                <a:cubicBezTo>
                  <a:pt x="93" y="171"/>
                  <a:pt x="93" y="171"/>
                  <a:pt x="93" y="171"/>
                </a:cubicBezTo>
                <a:cubicBezTo>
                  <a:pt x="94" y="171"/>
                  <a:pt x="94" y="171"/>
                  <a:pt x="95" y="172"/>
                </a:cubicBezTo>
                <a:cubicBezTo>
                  <a:pt x="95" y="172"/>
                  <a:pt x="95" y="172"/>
                  <a:pt x="95" y="172"/>
                </a:cubicBezTo>
                <a:cubicBezTo>
                  <a:pt x="95" y="173"/>
                  <a:pt x="95" y="173"/>
                  <a:pt x="95" y="173"/>
                </a:cubicBezTo>
                <a:cubicBezTo>
                  <a:pt x="94" y="173"/>
                  <a:pt x="94" y="173"/>
                  <a:pt x="93" y="173"/>
                </a:cubicBezTo>
                <a:cubicBezTo>
                  <a:pt x="93" y="173"/>
                  <a:pt x="91" y="173"/>
                  <a:pt x="91" y="174"/>
                </a:cubicBezTo>
                <a:cubicBezTo>
                  <a:pt x="91" y="174"/>
                  <a:pt x="92" y="175"/>
                  <a:pt x="92" y="175"/>
                </a:cubicBezTo>
                <a:cubicBezTo>
                  <a:pt x="91" y="176"/>
                  <a:pt x="91" y="177"/>
                  <a:pt x="90" y="177"/>
                </a:cubicBezTo>
                <a:cubicBezTo>
                  <a:pt x="90" y="177"/>
                  <a:pt x="90" y="177"/>
                  <a:pt x="90" y="177"/>
                </a:cubicBezTo>
                <a:cubicBezTo>
                  <a:pt x="90" y="178"/>
                  <a:pt x="92" y="179"/>
                  <a:pt x="93" y="179"/>
                </a:cubicBezTo>
                <a:cubicBezTo>
                  <a:pt x="94" y="179"/>
                  <a:pt x="94" y="179"/>
                  <a:pt x="94" y="179"/>
                </a:cubicBezTo>
                <a:cubicBezTo>
                  <a:pt x="94" y="180"/>
                  <a:pt x="94" y="180"/>
                  <a:pt x="94" y="180"/>
                </a:cubicBezTo>
                <a:cubicBezTo>
                  <a:pt x="93" y="183"/>
                  <a:pt x="91" y="184"/>
                  <a:pt x="89" y="183"/>
                </a:cubicBezTo>
                <a:cubicBezTo>
                  <a:pt x="89" y="183"/>
                  <a:pt x="89" y="183"/>
                  <a:pt x="89" y="183"/>
                </a:cubicBezTo>
                <a:cubicBezTo>
                  <a:pt x="88" y="183"/>
                  <a:pt x="88" y="184"/>
                  <a:pt x="87" y="184"/>
                </a:cubicBezTo>
                <a:cubicBezTo>
                  <a:pt x="87" y="184"/>
                  <a:pt x="87" y="184"/>
                  <a:pt x="87" y="183"/>
                </a:cubicBezTo>
                <a:cubicBezTo>
                  <a:pt x="85" y="184"/>
                  <a:pt x="85" y="183"/>
                  <a:pt x="84" y="182"/>
                </a:cubicBezTo>
                <a:cubicBezTo>
                  <a:pt x="84" y="182"/>
                  <a:pt x="84" y="181"/>
                  <a:pt x="83" y="181"/>
                </a:cubicBezTo>
                <a:cubicBezTo>
                  <a:pt x="83" y="182"/>
                  <a:pt x="83" y="182"/>
                  <a:pt x="83" y="182"/>
                </a:cubicBezTo>
                <a:cubicBezTo>
                  <a:pt x="83" y="182"/>
                  <a:pt x="82" y="182"/>
                  <a:pt x="82" y="182"/>
                </a:cubicBezTo>
                <a:cubicBezTo>
                  <a:pt x="82" y="182"/>
                  <a:pt x="82" y="182"/>
                  <a:pt x="82" y="182"/>
                </a:cubicBezTo>
                <a:cubicBezTo>
                  <a:pt x="81" y="182"/>
                  <a:pt x="81" y="182"/>
                  <a:pt x="81" y="182"/>
                </a:cubicBezTo>
                <a:cubicBezTo>
                  <a:pt x="81" y="182"/>
                  <a:pt x="80" y="182"/>
                  <a:pt x="80" y="182"/>
                </a:cubicBezTo>
                <a:cubicBezTo>
                  <a:pt x="80" y="181"/>
                  <a:pt x="80" y="181"/>
                  <a:pt x="80" y="181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79" y="182"/>
                  <a:pt x="79" y="182"/>
                  <a:pt x="78" y="183"/>
                </a:cubicBezTo>
                <a:cubicBezTo>
                  <a:pt x="77" y="184"/>
                  <a:pt x="76" y="183"/>
                  <a:pt x="76" y="183"/>
                </a:cubicBezTo>
                <a:cubicBezTo>
                  <a:pt x="76" y="183"/>
                  <a:pt x="76" y="183"/>
                  <a:pt x="76" y="183"/>
                </a:cubicBezTo>
                <a:cubicBezTo>
                  <a:pt x="75" y="183"/>
                  <a:pt x="75" y="183"/>
                  <a:pt x="75" y="183"/>
                </a:cubicBezTo>
                <a:cubicBezTo>
                  <a:pt x="75" y="183"/>
                  <a:pt x="75" y="183"/>
                  <a:pt x="75" y="183"/>
                </a:cubicBezTo>
                <a:cubicBezTo>
                  <a:pt x="75" y="183"/>
                  <a:pt x="75" y="183"/>
                  <a:pt x="75" y="183"/>
                </a:cubicBezTo>
                <a:cubicBezTo>
                  <a:pt x="75" y="184"/>
                  <a:pt x="75" y="184"/>
                  <a:pt x="75" y="184"/>
                </a:cubicBezTo>
                <a:cubicBezTo>
                  <a:pt x="74" y="184"/>
                  <a:pt x="74" y="184"/>
                  <a:pt x="74" y="184"/>
                </a:cubicBezTo>
                <a:cubicBezTo>
                  <a:pt x="73" y="184"/>
                  <a:pt x="73" y="184"/>
                  <a:pt x="73" y="184"/>
                </a:cubicBezTo>
                <a:cubicBezTo>
                  <a:pt x="73" y="183"/>
                  <a:pt x="73" y="183"/>
                  <a:pt x="73" y="183"/>
                </a:cubicBezTo>
                <a:cubicBezTo>
                  <a:pt x="73" y="182"/>
                  <a:pt x="72" y="180"/>
                  <a:pt x="70" y="180"/>
                </a:cubicBezTo>
                <a:cubicBezTo>
                  <a:pt x="69" y="180"/>
                  <a:pt x="69" y="179"/>
                  <a:pt x="68" y="179"/>
                </a:cubicBezTo>
                <a:cubicBezTo>
                  <a:pt x="68" y="179"/>
                  <a:pt x="68" y="179"/>
                  <a:pt x="68" y="179"/>
                </a:cubicBezTo>
                <a:cubicBezTo>
                  <a:pt x="68" y="179"/>
                  <a:pt x="67" y="179"/>
                  <a:pt x="67" y="179"/>
                </a:cubicBezTo>
                <a:cubicBezTo>
                  <a:pt x="67" y="180"/>
                  <a:pt x="67" y="180"/>
                  <a:pt x="67" y="180"/>
                </a:cubicBezTo>
                <a:cubicBezTo>
                  <a:pt x="66" y="180"/>
                  <a:pt x="66" y="180"/>
                  <a:pt x="66" y="180"/>
                </a:cubicBezTo>
                <a:cubicBezTo>
                  <a:pt x="65" y="179"/>
                  <a:pt x="65" y="179"/>
                  <a:pt x="64" y="180"/>
                </a:cubicBezTo>
                <a:cubicBezTo>
                  <a:pt x="64" y="180"/>
                  <a:pt x="63" y="180"/>
                  <a:pt x="63" y="181"/>
                </a:cubicBezTo>
                <a:cubicBezTo>
                  <a:pt x="62" y="181"/>
                  <a:pt x="62" y="181"/>
                  <a:pt x="61" y="181"/>
                </a:cubicBezTo>
                <a:cubicBezTo>
                  <a:pt x="61" y="181"/>
                  <a:pt x="61" y="181"/>
                  <a:pt x="61" y="181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60" y="183"/>
                  <a:pt x="60" y="183"/>
                  <a:pt x="59" y="183"/>
                </a:cubicBezTo>
                <a:cubicBezTo>
                  <a:pt x="59" y="184"/>
                  <a:pt x="60" y="185"/>
                  <a:pt x="59" y="186"/>
                </a:cubicBezTo>
                <a:cubicBezTo>
                  <a:pt x="59" y="187"/>
                  <a:pt x="59" y="187"/>
                  <a:pt x="58" y="187"/>
                </a:cubicBezTo>
                <a:cubicBezTo>
                  <a:pt x="57" y="187"/>
                  <a:pt x="57" y="186"/>
                  <a:pt x="56" y="185"/>
                </a:cubicBezTo>
                <a:cubicBezTo>
                  <a:pt x="55" y="185"/>
                  <a:pt x="55" y="185"/>
                  <a:pt x="55" y="185"/>
                </a:cubicBezTo>
                <a:cubicBezTo>
                  <a:pt x="55" y="186"/>
                  <a:pt x="55" y="186"/>
                  <a:pt x="54" y="186"/>
                </a:cubicBezTo>
                <a:cubicBezTo>
                  <a:pt x="54" y="187"/>
                  <a:pt x="54" y="187"/>
                  <a:pt x="54" y="188"/>
                </a:cubicBezTo>
                <a:cubicBezTo>
                  <a:pt x="55" y="189"/>
                  <a:pt x="55" y="189"/>
                  <a:pt x="54" y="190"/>
                </a:cubicBezTo>
                <a:cubicBezTo>
                  <a:pt x="54" y="190"/>
                  <a:pt x="53" y="191"/>
                  <a:pt x="53" y="191"/>
                </a:cubicBezTo>
                <a:cubicBezTo>
                  <a:pt x="53" y="191"/>
                  <a:pt x="54" y="191"/>
                  <a:pt x="54" y="191"/>
                </a:cubicBezTo>
                <a:cubicBezTo>
                  <a:pt x="55" y="192"/>
                  <a:pt x="55" y="192"/>
                  <a:pt x="55" y="193"/>
                </a:cubicBezTo>
                <a:cubicBezTo>
                  <a:pt x="55" y="193"/>
                  <a:pt x="55" y="193"/>
                  <a:pt x="55" y="193"/>
                </a:cubicBezTo>
                <a:cubicBezTo>
                  <a:pt x="55" y="193"/>
                  <a:pt x="56" y="193"/>
                  <a:pt x="56" y="193"/>
                </a:cubicBezTo>
                <a:cubicBezTo>
                  <a:pt x="56" y="193"/>
                  <a:pt x="58" y="193"/>
                  <a:pt x="60" y="198"/>
                </a:cubicBezTo>
                <a:cubicBezTo>
                  <a:pt x="60" y="199"/>
                  <a:pt x="60" y="199"/>
                  <a:pt x="60" y="199"/>
                </a:cubicBezTo>
                <a:cubicBezTo>
                  <a:pt x="59" y="199"/>
                  <a:pt x="59" y="199"/>
                  <a:pt x="59" y="199"/>
                </a:cubicBezTo>
                <a:cubicBezTo>
                  <a:pt x="59" y="199"/>
                  <a:pt x="59" y="199"/>
                  <a:pt x="59" y="199"/>
                </a:cubicBezTo>
                <a:cubicBezTo>
                  <a:pt x="59" y="199"/>
                  <a:pt x="59" y="199"/>
                  <a:pt x="59" y="199"/>
                </a:cubicBezTo>
                <a:cubicBezTo>
                  <a:pt x="62" y="200"/>
                  <a:pt x="62" y="200"/>
                  <a:pt x="62" y="200"/>
                </a:cubicBezTo>
                <a:cubicBezTo>
                  <a:pt x="59" y="201"/>
                  <a:pt x="59" y="201"/>
                  <a:pt x="59" y="201"/>
                </a:cubicBezTo>
                <a:cubicBezTo>
                  <a:pt x="58" y="201"/>
                  <a:pt x="58" y="202"/>
                  <a:pt x="57" y="202"/>
                </a:cubicBezTo>
                <a:cubicBezTo>
                  <a:pt x="56" y="204"/>
                  <a:pt x="56" y="204"/>
                  <a:pt x="56" y="204"/>
                </a:cubicBezTo>
                <a:cubicBezTo>
                  <a:pt x="56" y="202"/>
                  <a:pt x="56" y="202"/>
                  <a:pt x="56" y="202"/>
                </a:cubicBezTo>
                <a:cubicBezTo>
                  <a:pt x="56" y="202"/>
                  <a:pt x="56" y="202"/>
                  <a:pt x="56" y="202"/>
                </a:cubicBezTo>
                <a:cubicBezTo>
                  <a:pt x="56" y="202"/>
                  <a:pt x="56" y="202"/>
                  <a:pt x="56" y="203"/>
                </a:cubicBezTo>
                <a:cubicBezTo>
                  <a:pt x="55" y="203"/>
                  <a:pt x="55" y="203"/>
                  <a:pt x="55" y="203"/>
                </a:cubicBezTo>
                <a:cubicBezTo>
                  <a:pt x="55" y="203"/>
                  <a:pt x="55" y="203"/>
                  <a:pt x="55" y="203"/>
                </a:cubicBezTo>
                <a:cubicBezTo>
                  <a:pt x="55" y="204"/>
                  <a:pt x="55" y="205"/>
                  <a:pt x="54" y="205"/>
                </a:cubicBezTo>
                <a:cubicBezTo>
                  <a:pt x="54" y="206"/>
                  <a:pt x="53" y="206"/>
                  <a:pt x="53" y="207"/>
                </a:cubicBezTo>
                <a:cubicBezTo>
                  <a:pt x="53" y="207"/>
                  <a:pt x="54" y="207"/>
                  <a:pt x="54" y="208"/>
                </a:cubicBezTo>
                <a:cubicBezTo>
                  <a:pt x="55" y="208"/>
                  <a:pt x="55" y="208"/>
                  <a:pt x="55" y="209"/>
                </a:cubicBezTo>
                <a:cubicBezTo>
                  <a:pt x="56" y="204"/>
                  <a:pt x="56" y="204"/>
                  <a:pt x="56" y="204"/>
                </a:cubicBezTo>
                <a:cubicBezTo>
                  <a:pt x="56" y="209"/>
                  <a:pt x="56" y="209"/>
                  <a:pt x="56" y="209"/>
                </a:cubicBezTo>
                <a:cubicBezTo>
                  <a:pt x="56" y="211"/>
                  <a:pt x="56" y="212"/>
                  <a:pt x="57" y="213"/>
                </a:cubicBezTo>
                <a:cubicBezTo>
                  <a:pt x="57" y="214"/>
                  <a:pt x="58" y="215"/>
                  <a:pt x="58" y="216"/>
                </a:cubicBezTo>
                <a:cubicBezTo>
                  <a:pt x="58" y="218"/>
                  <a:pt x="57" y="219"/>
                  <a:pt x="56" y="219"/>
                </a:cubicBezTo>
                <a:cubicBezTo>
                  <a:pt x="56" y="219"/>
                  <a:pt x="56" y="219"/>
                  <a:pt x="56" y="219"/>
                </a:cubicBezTo>
                <a:close/>
                <a:moveTo>
                  <a:pt x="36" y="210"/>
                </a:moveTo>
                <a:cubicBezTo>
                  <a:pt x="37" y="210"/>
                  <a:pt x="37" y="210"/>
                  <a:pt x="37" y="210"/>
                </a:cubicBezTo>
                <a:cubicBezTo>
                  <a:pt x="40" y="210"/>
                  <a:pt x="43" y="211"/>
                  <a:pt x="44" y="211"/>
                </a:cubicBezTo>
                <a:cubicBezTo>
                  <a:pt x="45" y="212"/>
                  <a:pt x="46" y="212"/>
                  <a:pt x="47" y="212"/>
                </a:cubicBezTo>
                <a:cubicBezTo>
                  <a:pt x="48" y="212"/>
                  <a:pt x="49" y="212"/>
                  <a:pt x="50" y="213"/>
                </a:cubicBezTo>
                <a:cubicBezTo>
                  <a:pt x="51" y="213"/>
                  <a:pt x="51" y="214"/>
                  <a:pt x="51" y="214"/>
                </a:cubicBezTo>
                <a:cubicBezTo>
                  <a:pt x="51" y="215"/>
                  <a:pt x="51" y="215"/>
                  <a:pt x="52" y="215"/>
                </a:cubicBezTo>
                <a:cubicBezTo>
                  <a:pt x="52" y="215"/>
                  <a:pt x="53" y="216"/>
                  <a:pt x="54" y="216"/>
                </a:cubicBezTo>
                <a:cubicBezTo>
                  <a:pt x="55" y="217"/>
                  <a:pt x="55" y="217"/>
                  <a:pt x="55" y="217"/>
                </a:cubicBezTo>
                <a:cubicBezTo>
                  <a:pt x="55" y="217"/>
                  <a:pt x="55" y="217"/>
                  <a:pt x="55" y="218"/>
                </a:cubicBezTo>
                <a:cubicBezTo>
                  <a:pt x="55" y="218"/>
                  <a:pt x="55" y="218"/>
                  <a:pt x="55" y="218"/>
                </a:cubicBezTo>
                <a:cubicBezTo>
                  <a:pt x="56" y="218"/>
                  <a:pt x="56" y="218"/>
                  <a:pt x="56" y="218"/>
                </a:cubicBezTo>
                <a:cubicBezTo>
                  <a:pt x="56" y="218"/>
                  <a:pt x="56" y="218"/>
                  <a:pt x="56" y="218"/>
                </a:cubicBezTo>
                <a:cubicBezTo>
                  <a:pt x="56" y="218"/>
                  <a:pt x="57" y="217"/>
                  <a:pt x="56" y="216"/>
                </a:cubicBezTo>
                <a:cubicBezTo>
                  <a:pt x="56" y="215"/>
                  <a:pt x="56" y="214"/>
                  <a:pt x="56" y="213"/>
                </a:cubicBezTo>
                <a:cubicBezTo>
                  <a:pt x="55" y="213"/>
                  <a:pt x="55" y="213"/>
                  <a:pt x="55" y="212"/>
                </a:cubicBezTo>
                <a:cubicBezTo>
                  <a:pt x="55" y="212"/>
                  <a:pt x="55" y="212"/>
                  <a:pt x="55" y="212"/>
                </a:cubicBezTo>
                <a:cubicBezTo>
                  <a:pt x="54" y="210"/>
                  <a:pt x="54" y="210"/>
                  <a:pt x="54" y="210"/>
                </a:cubicBezTo>
                <a:cubicBezTo>
                  <a:pt x="54" y="210"/>
                  <a:pt x="54" y="209"/>
                  <a:pt x="53" y="209"/>
                </a:cubicBezTo>
                <a:cubicBezTo>
                  <a:pt x="52" y="208"/>
                  <a:pt x="52" y="207"/>
                  <a:pt x="52" y="207"/>
                </a:cubicBezTo>
                <a:cubicBezTo>
                  <a:pt x="52" y="206"/>
                  <a:pt x="53" y="205"/>
                  <a:pt x="53" y="204"/>
                </a:cubicBezTo>
                <a:cubicBezTo>
                  <a:pt x="54" y="204"/>
                  <a:pt x="54" y="203"/>
                  <a:pt x="54" y="202"/>
                </a:cubicBezTo>
                <a:cubicBezTo>
                  <a:pt x="54" y="201"/>
                  <a:pt x="54" y="201"/>
                  <a:pt x="54" y="201"/>
                </a:cubicBezTo>
                <a:cubicBezTo>
                  <a:pt x="55" y="201"/>
                  <a:pt x="55" y="201"/>
                  <a:pt x="55" y="201"/>
                </a:cubicBezTo>
                <a:cubicBezTo>
                  <a:pt x="55" y="201"/>
                  <a:pt x="55" y="201"/>
                  <a:pt x="54" y="200"/>
                </a:cubicBezTo>
                <a:cubicBezTo>
                  <a:pt x="54" y="199"/>
                  <a:pt x="54" y="199"/>
                  <a:pt x="54" y="199"/>
                </a:cubicBezTo>
                <a:cubicBezTo>
                  <a:pt x="55" y="199"/>
                  <a:pt x="55" y="199"/>
                  <a:pt x="55" y="199"/>
                </a:cubicBezTo>
                <a:cubicBezTo>
                  <a:pt x="56" y="199"/>
                  <a:pt x="57" y="200"/>
                  <a:pt x="57" y="200"/>
                </a:cubicBezTo>
                <a:cubicBezTo>
                  <a:pt x="57" y="200"/>
                  <a:pt x="57" y="200"/>
                  <a:pt x="58" y="200"/>
                </a:cubicBezTo>
                <a:cubicBezTo>
                  <a:pt x="57" y="199"/>
                  <a:pt x="57" y="199"/>
                  <a:pt x="57" y="199"/>
                </a:cubicBezTo>
                <a:cubicBezTo>
                  <a:pt x="57" y="198"/>
                  <a:pt x="57" y="198"/>
                  <a:pt x="58" y="198"/>
                </a:cubicBezTo>
                <a:cubicBezTo>
                  <a:pt x="57" y="195"/>
                  <a:pt x="56" y="195"/>
                  <a:pt x="56" y="195"/>
                </a:cubicBezTo>
                <a:cubicBezTo>
                  <a:pt x="56" y="195"/>
                  <a:pt x="56" y="195"/>
                  <a:pt x="56" y="195"/>
                </a:cubicBezTo>
                <a:cubicBezTo>
                  <a:pt x="55" y="196"/>
                  <a:pt x="55" y="196"/>
                  <a:pt x="55" y="196"/>
                </a:cubicBezTo>
                <a:cubicBezTo>
                  <a:pt x="55" y="195"/>
                  <a:pt x="55" y="195"/>
                  <a:pt x="55" y="195"/>
                </a:cubicBezTo>
                <a:cubicBezTo>
                  <a:pt x="54" y="195"/>
                  <a:pt x="54" y="194"/>
                  <a:pt x="54" y="193"/>
                </a:cubicBezTo>
                <a:cubicBezTo>
                  <a:pt x="54" y="193"/>
                  <a:pt x="54" y="193"/>
                  <a:pt x="53" y="193"/>
                </a:cubicBezTo>
                <a:cubicBezTo>
                  <a:pt x="53" y="192"/>
                  <a:pt x="52" y="192"/>
                  <a:pt x="52" y="191"/>
                </a:cubicBezTo>
                <a:cubicBezTo>
                  <a:pt x="52" y="190"/>
                  <a:pt x="52" y="190"/>
                  <a:pt x="53" y="189"/>
                </a:cubicBezTo>
                <a:cubicBezTo>
                  <a:pt x="53" y="189"/>
                  <a:pt x="53" y="188"/>
                  <a:pt x="53" y="188"/>
                </a:cubicBezTo>
                <a:cubicBezTo>
                  <a:pt x="53" y="187"/>
                  <a:pt x="53" y="186"/>
                  <a:pt x="53" y="186"/>
                </a:cubicBezTo>
                <a:cubicBezTo>
                  <a:pt x="53" y="185"/>
                  <a:pt x="54" y="185"/>
                  <a:pt x="54" y="185"/>
                </a:cubicBezTo>
                <a:cubicBezTo>
                  <a:pt x="54" y="184"/>
                  <a:pt x="55" y="184"/>
                  <a:pt x="55" y="183"/>
                </a:cubicBezTo>
                <a:cubicBezTo>
                  <a:pt x="55" y="181"/>
                  <a:pt x="55" y="181"/>
                  <a:pt x="55" y="181"/>
                </a:cubicBezTo>
                <a:cubicBezTo>
                  <a:pt x="56" y="183"/>
                  <a:pt x="56" y="183"/>
                  <a:pt x="56" y="183"/>
                </a:cubicBezTo>
                <a:cubicBezTo>
                  <a:pt x="56" y="183"/>
                  <a:pt x="56" y="183"/>
                  <a:pt x="56" y="184"/>
                </a:cubicBezTo>
                <a:cubicBezTo>
                  <a:pt x="57" y="184"/>
                  <a:pt x="57" y="185"/>
                  <a:pt x="58" y="186"/>
                </a:cubicBezTo>
                <a:cubicBezTo>
                  <a:pt x="58" y="186"/>
                  <a:pt x="58" y="186"/>
                  <a:pt x="58" y="186"/>
                </a:cubicBezTo>
                <a:cubicBezTo>
                  <a:pt x="58" y="185"/>
                  <a:pt x="58" y="184"/>
                  <a:pt x="58" y="183"/>
                </a:cubicBezTo>
                <a:cubicBezTo>
                  <a:pt x="58" y="183"/>
                  <a:pt x="57" y="183"/>
                  <a:pt x="57" y="183"/>
                </a:cubicBezTo>
                <a:cubicBezTo>
                  <a:pt x="57" y="182"/>
                  <a:pt x="57" y="182"/>
                  <a:pt x="57" y="182"/>
                </a:cubicBezTo>
                <a:cubicBezTo>
                  <a:pt x="58" y="182"/>
                  <a:pt x="58" y="182"/>
                  <a:pt x="58" y="182"/>
                </a:cubicBezTo>
                <a:cubicBezTo>
                  <a:pt x="59" y="182"/>
                  <a:pt x="59" y="182"/>
                  <a:pt x="60" y="181"/>
                </a:cubicBezTo>
                <a:cubicBezTo>
                  <a:pt x="60" y="181"/>
                  <a:pt x="60" y="180"/>
                  <a:pt x="60" y="180"/>
                </a:cubicBezTo>
                <a:cubicBezTo>
                  <a:pt x="61" y="180"/>
                  <a:pt x="61" y="180"/>
                  <a:pt x="61" y="180"/>
                </a:cubicBezTo>
                <a:cubicBezTo>
                  <a:pt x="61" y="180"/>
                  <a:pt x="62" y="180"/>
                  <a:pt x="62" y="179"/>
                </a:cubicBezTo>
                <a:cubicBezTo>
                  <a:pt x="63" y="179"/>
                  <a:pt x="63" y="179"/>
                  <a:pt x="63" y="179"/>
                </a:cubicBezTo>
                <a:cubicBezTo>
                  <a:pt x="64" y="178"/>
                  <a:pt x="65" y="177"/>
                  <a:pt x="66" y="178"/>
                </a:cubicBezTo>
                <a:cubicBezTo>
                  <a:pt x="66" y="178"/>
                  <a:pt x="67" y="177"/>
                  <a:pt x="68" y="177"/>
                </a:cubicBezTo>
                <a:cubicBezTo>
                  <a:pt x="68" y="177"/>
                  <a:pt x="68" y="178"/>
                  <a:pt x="69" y="178"/>
                </a:cubicBezTo>
                <a:cubicBezTo>
                  <a:pt x="69" y="178"/>
                  <a:pt x="70" y="178"/>
                  <a:pt x="70" y="178"/>
                </a:cubicBezTo>
                <a:cubicBezTo>
                  <a:pt x="72" y="178"/>
                  <a:pt x="73" y="179"/>
                  <a:pt x="74" y="181"/>
                </a:cubicBezTo>
                <a:cubicBezTo>
                  <a:pt x="74" y="181"/>
                  <a:pt x="74" y="181"/>
                  <a:pt x="74" y="181"/>
                </a:cubicBezTo>
                <a:cubicBezTo>
                  <a:pt x="74" y="181"/>
                  <a:pt x="74" y="181"/>
                  <a:pt x="74" y="181"/>
                </a:cubicBezTo>
                <a:cubicBezTo>
                  <a:pt x="75" y="181"/>
                  <a:pt x="75" y="181"/>
                  <a:pt x="75" y="181"/>
                </a:cubicBezTo>
                <a:cubicBezTo>
                  <a:pt x="75" y="181"/>
                  <a:pt x="76" y="181"/>
                  <a:pt x="76" y="182"/>
                </a:cubicBezTo>
                <a:cubicBezTo>
                  <a:pt x="76" y="182"/>
                  <a:pt x="77" y="182"/>
                  <a:pt x="77" y="182"/>
                </a:cubicBezTo>
                <a:cubicBezTo>
                  <a:pt x="77" y="182"/>
                  <a:pt x="77" y="182"/>
                  <a:pt x="77" y="182"/>
                </a:cubicBezTo>
                <a:cubicBezTo>
                  <a:pt x="78" y="181"/>
                  <a:pt x="78" y="181"/>
                  <a:pt x="79" y="181"/>
                </a:cubicBezTo>
                <a:cubicBezTo>
                  <a:pt x="80" y="180"/>
                  <a:pt x="81" y="180"/>
                  <a:pt x="81" y="180"/>
                </a:cubicBezTo>
                <a:cubicBezTo>
                  <a:pt x="81" y="180"/>
                  <a:pt x="81" y="180"/>
                  <a:pt x="81" y="180"/>
                </a:cubicBezTo>
                <a:cubicBezTo>
                  <a:pt x="82" y="181"/>
                  <a:pt x="82" y="181"/>
                  <a:pt x="82" y="181"/>
                </a:cubicBezTo>
                <a:cubicBezTo>
                  <a:pt x="82" y="181"/>
                  <a:pt x="82" y="181"/>
                  <a:pt x="82" y="181"/>
                </a:cubicBezTo>
                <a:cubicBezTo>
                  <a:pt x="82" y="181"/>
                  <a:pt x="83" y="180"/>
                  <a:pt x="83" y="180"/>
                </a:cubicBezTo>
                <a:cubicBezTo>
                  <a:pt x="83" y="180"/>
                  <a:pt x="83" y="180"/>
                  <a:pt x="84" y="180"/>
                </a:cubicBezTo>
                <a:cubicBezTo>
                  <a:pt x="85" y="180"/>
                  <a:pt x="85" y="181"/>
                  <a:pt x="85" y="181"/>
                </a:cubicBezTo>
                <a:cubicBezTo>
                  <a:pt x="86" y="182"/>
                  <a:pt x="86" y="182"/>
                  <a:pt x="87" y="182"/>
                </a:cubicBezTo>
                <a:cubicBezTo>
                  <a:pt x="87" y="182"/>
                  <a:pt x="87" y="182"/>
                  <a:pt x="87" y="182"/>
                </a:cubicBezTo>
                <a:cubicBezTo>
                  <a:pt x="87" y="182"/>
                  <a:pt x="87" y="182"/>
                  <a:pt x="87" y="182"/>
                </a:cubicBezTo>
                <a:cubicBezTo>
                  <a:pt x="87" y="182"/>
                  <a:pt x="87" y="182"/>
                  <a:pt x="88" y="182"/>
                </a:cubicBezTo>
                <a:cubicBezTo>
                  <a:pt x="88" y="182"/>
                  <a:pt x="88" y="181"/>
                  <a:pt x="89" y="181"/>
                </a:cubicBezTo>
                <a:cubicBezTo>
                  <a:pt x="89" y="181"/>
                  <a:pt x="89" y="181"/>
                  <a:pt x="89" y="181"/>
                </a:cubicBezTo>
                <a:cubicBezTo>
                  <a:pt x="90" y="182"/>
                  <a:pt x="90" y="182"/>
                  <a:pt x="91" y="182"/>
                </a:cubicBezTo>
                <a:cubicBezTo>
                  <a:pt x="91" y="182"/>
                  <a:pt x="92" y="181"/>
                  <a:pt x="92" y="180"/>
                </a:cubicBezTo>
                <a:cubicBezTo>
                  <a:pt x="91" y="180"/>
                  <a:pt x="89" y="179"/>
                  <a:pt x="88" y="178"/>
                </a:cubicBezTo>
                <a:cubicBezTo>
                  <a:pt x="88" y="178"/>
                  <a:pt x="88" y="178"/>
                  <a:pt x="88" y="178"/>
                </a:cubicBezTo>
                <a:cubicBezTo>
                  <a:pt x="88" y="177"/>
                  <a:pt x="88" y="177"/>
                  <a:pt x="88" y="177"/>
                </a:cubicBezTo>
                <a:cubicBezTo>
                  <a:pt x="88" y="176"/>
                  <a:pt x="89" y="176"/>
                  <a:pt x="90" y="176"/>
                </a:cubicBezTo>
                <a:cubicBezTo>
                  <a:pt x="90" y="176"/>
                  <a:pt x="90" y="175"/>
                  <a:pt x="90" y="175"/>
                </a:cubicBezTo>
                <a:cubicBezTo>
                  <a:pt x="90" y="175"/>
                  <a:pt x="90" y="175"/>
                  <a:pt x="90" y="174"/>
                </a:cubicBezTo>
                <a:cubicBezTo>
                  <a:pt x="90" y="174"/>
                  <a:pt x="90" y="173"/>
                  <a:pt x="90" y="173"/>
                </a:cubicBezTo>
                <a:cubicBezTo>
                  <a:pt x="90" y="173"/>
                  <a:pt x="91" y="172"/>
                  <a:pt x="92" y="172"/>
                </a:cubicBezTo>
                <a:cubicBezTo>
                  <a:pt x="92" y="172"/>
                  <a:pt x="91" y="172"/>
                  <a:pt x="91" y="171"/>
                </a:cubicBezTo>
                <a:cubicBezTo>
                  <a:pt x="91" y="171"/>
                  <a:pt x="91" y="171"/>
                  <a:pt x="91" y="171"/>
                </a:cubicBezTo>
                <a:cubicBezTo>
                  <a:pt x="91" y="171"/>
                  <a:pt x="91" y="171"/>
                  <a:pt x="91" y="171"/>
                </a:cubicBezTo>
                <a:cubicBezTo>
                  <a:pt x="91" y="170"/>
                  <a:pt x="91" y="170"/>
                  <a:pt x="91" y="170"/>
                </a:cubicBezTo>
                <a:cubicBezTo>
                  <a:pt x="91" y="170"/>
                  <a:pt x="90" y="169"/>
                  <a:pt x="90" y="169"/>
                </a:cubicBezTo>
                <a:cubicBezTo>
                  <a:pt x="90" y="169"/>
                  <a:pt x="90" y="169"/>
                  <a:pt x="90" y="168"/>
                </a:cubicBezTo>
                <a:cubicBezTo>
                  <a:pt x="90" y="168"/>
                  <a:pt x="90" y="168"/>
                  <a:pt x="90" y="168"/>
                </a:cubicBezTo>
                <a:cubicBezTo>
                  <a:pt x="91" y="168"/>
                  <a:pt x="91" y="168"/>
                  <a:pt x="91" y="168"/>
                </a:cubicBezTo>
                <a:cubicBezTo>
                  <a:pt x="92" y="168"/>
                  <a:pt x="92" y="167"/>
                  <a:pt x="93" y="167"/>
                </a:cubicBezTo>
                <a:cubicBezTo>
                  <a:pt x="94" y="167"/>
                  <a:pt x="95" y="168"/>
                  <a:pt x="95" y="168"/>
                </a:cubicBezTo>
                <a:cubicBezTo>
                  <a:pt x="97" y="167"/>
                  <a:pt x="98" y="167"/>
                  <a:pt x="99" y="167"/>
                </a:cubicBezTo>
                <a:cubicBezTo>
                  <a:pt x="100" y="167"/>
                  <a:pt x="101" y="166"/>
                  <a:pt x="102" y="166"/>
                </a:cubicBezTo>
                <a:cubicBezTo>
                  <a:pt x="102" y="166"/>
                  <a:pt x="102" y="166"/>
                  <a:pt x="102" y="166"/>
                </a:cubicBezTo>
                <a:cubicBezTo>
                  <a:pt x="102" y="165"/>
                  <a:pt x="103" y="165"/>
                  <a:pt x="104" y="165"/>
                </a:cubicBezTo>
                <a:cubicBezTo>
                  <a:pt x="104" y="164"/>
                  <a:pt x="105" y="164"/>
                  <a:pt x="106" y="164"/>
                </a:cubicBezTo>
                <a:cubicBezTo>
                  <a:pt x="107" y="164"/>
                  <a:pt x="108" y="164"/>
                  <a:pt x="109" y="163"/>
                </a:cubicBezTo>
                <a:cubicBezTo>
                  <a:pt x="109" y="163"/>
                  <a:pt x="109" y="163"/>
                  <a:pt x="109" y="163"/>
                </a:cubicBezTo>
                <a:cubicBezTo>
                  <a:pt x="109" y="163"/>
                  <a:pt x="110" y="163"/>
                  <a:pt x="110" y="163"/>
                </a:cubicBezTo>
                <a:cubicBezTo>
                  <a:pt x="109" y="163"/>
                  <a:pt x="109" y="163"/>
                  <a:pt x="110" y="162"/>
                </a:cubicBezTo>
                <a:cubicBezTo>
                  <a:pt x="111" y="161"/>
                  <a:pt x="112" y="161"/>
                  <a:pt x="113" y="161"/>
                </a:cubicBezTo>
                <a:cubicBezTo>
                  <a:pt x="114" y="161"/>
                  <a:pt x="114" y="161"/>
                  <a:pt x="114" y="161"/>
                </a:cubicBezTo>
                <a:cubicBezTo>
                  <a:pt x="114" y="161"/>
                  <a:pt x="117" y="162"/>
                  <a:pt x="118" y="162"/>
                </a:cubicBezTo>
                <a:cubicBezTo>
                  <a:pt x="118" y="163"/>
                  <a:pt x="119" y="164"/>
                  <a:pt x="119" y="164"/>
                </a:cubicBezTo>
                <a:cubicBezTo>
                  <a:pt x="119" y="165"/>
                  <a:pt x="119" y="166"/>
                  <a:pt x="119" y="167"/>
                </a:cubicBezTo>
                <a:cubicBezTo>
                  <a:pt x="119" y="167"/>
                  <a:pt x="119" y="167"/>
                  <a:pt x="119" y="167"/>
                </a:cubicBezTo>
                <a:cubicBezTo>
                  <a:pt x="119" y="167"/>
                  <a:pt x="120" y="167"/>
                  <a:pt x="120" y="166"/>
                </a:cubicBezTo>
                <a:cubicBezTo>
                  <a:pt x="120" y="165"/>
                  <a:pt x="120" y="165"/>
                  <a:pt x="120" y="165"/>
                </a:cubicBezTo>
                <a:cubicBezTo>
                  <a:pt x="121" y="166"/>
                  <a:pt x="121" y="166"/>
                  <a:pt x="121" y="166"/>
                </a:cubicBezTo>
                <a:cubicBezTo>
                  <a:pt x="121" y="166"/>
                  <a:pt x="122" y="167"/>
                  <a:pt x="122" y="167"/>
                </a:cubicBezTo>
                <a:cubicBezTo>
                  <a:pt x="122" y="167"/>
                  <a:pt x="122" y="167"/>
                  <a:pt x="122" y="167"/>
                </a:cubicBezTo>
                <a:cubicBezTo>
                  <a:pt x="123" y="168"/>
                  <a:pt x="124" y="168"/>
                  <a:pt x="124" y="167"/>
                </a:cubicBezTo>
                <a:cubicBezTo>
                  <a:pt x="126" y="166"/>
                  <a:pt x="126" y="166"/>
                  <a:pt x="126" y="166"/>
                </a:cubicBezTo>
                <a:cubicBezTo>
                  <a:pt x="125" y="168"/>
                  <a:pt x="125" y="168"/>
                  <a:pt x="125" y="168"/>
                </a:cubicBezTo>
                <a:cubicBezTo>
                  <a:pt x="125" y="169"/>
                  <a:pt x="125" y="169"/>
                  <a:pt x="125" y="169"/>
                </a:cubicBezTo>
                <a:cubicBezTo>
                  <a:pt x="125" y="169"/>
                  <a:pt x="125" y="169"/>
                  <a:pt x="125" y="169"/>
                </a:cubicBezTo>
                <a:cubicBezTo>
                  <a:pt x="125" y="169"/>
                  <a:pt x="126" y="169"/>
                  <a:pt x="126" y="169"/>
                </a:cubicBezTo>
                <a:cubicBezTo>
                  <a:pt x="127" y="168"/>
                  <a:pt x="129" y="167"/>
                  <a:pt x="131" y="167"/>
                </a:cubicBezTo>
                <a:cubicBezTo>
                  <a:pt x="132" y="166"/>
                  <a:pt x="132" y="166"/>
                  <a:pt x="133" y="166"/>
                </a:cubicBezTo>
                <a:cubicBezTo>
                  <a:pt x="134" y="165"/>
                  <a:pt x="134" y="165"/>
                  <a:pt x="134" y="165"/>
                </a:cubicBezTo>
                <a:cubicBezTo>
                  <a:pt x="134" y="167"/>
                  <a:pt x="134" y="167"/>
                  <a:pt x="134" y="167"/>
                </a:cubicBezTo>
                <a:cubicBezTo>
                  <a:pt x="133" y="167"/>
                  <a:pt x="133" y="167"/>
                  <a:pt x="133" y="167"/>
                </a:cubicBezTo>
                <a:cubicBezTo>
                  <a:pt x="133" y="168"/>
                  <a:pt x="133" y="168"/>
                  <a:pt x="133" y="168"/>
                </a:cubicBezTo>
                <a:cubicBezTo>
                  <a:pt x="134" y="169"/>
                  <a:pt x="134" y="169"/>
                  <a:pt x="134" y="169"/>
                </a:cubicBezTo>
                <a:cubicBezTo>
                  <a:pt x="135" y="170"/>
                  <a:pt x="136" y="171"/>
                  <a:pt x="137" y="172"/>
                </a:cubicBezTo>
                <a:cubicBezTo>
                  <a:pt x="138" y="175"/>
                  <a:pt x="140" y="178"/>
                  <a:pt x="142" y="181"/>
                </a:cubicBezTo>
                <a:cubicBezTo>
                  <a:pt x="142" y="180"/>
                  <a:pt x="143" y="179"/>
                  <a:pt x="144" y="179"/>
                </a:cubicBezTo>
                <a:cubicBezTo>
                  <a:pt x="144" y="179"/>
                  <a:pt x="144" y="179"/>
                  <a:pt x="144" y="179"/>
                </a:cubicBezTo>
                <a:cubicBezTo>
                  <a:pt x="145" y="179"/>
                  <a:pt x="145" y="181"/>
                  <a:pt x="145" y="181"/>
                </a:cubicBezTo>
                <a:cubicBezTo>
                  <a:pt x="145" y="181"/>
                  <a:pt x="146" y="182"/>
                  <a:pt x="146" y="182"/>
                </a:cubicBezTo>
                <a:cubicBezTo>
                  <a:pt x="146" y="182"/>
                  <a:pt x="147" y="182"/>
                  <a:pt x="148" y="181"/>
                </a:cubicBezTo>
                <a:cubicBezTo>
                  <a:pt x="149" y="181"/>
                  <a:pt x="151" y="180"/>
                  <a:pt x="152" y="181"/>
                </a:cubicBezTo>
                <a:cubicBezTo>
                  <a:pt x="153" y="182"/>
                  <a:pt x="153" y="183"/>
                  <a:pt x="154" y="184"/>
                </a:cubicBezTo>
                <a:cubicBezTo>
                  <a:pt x="154" y="185"/>
                  <a:pt x="155" y="186"/>
                  <a:pt x="156" y="186"/>
                </a:cubicBezTo>
                <a:cubicBezTo>
                  <a:pt x="157" y="187"/>
                  <a:pt x="157" y="187"/>
                  <a:pt x="158" y="186"/>
                </a:cubicBezTo>
                <a:cubicBezTo>
                  <a:pt x="158" y="186"/>
                  <a:pt x="158" y="186"/>
                  <a:pt x="159" y="186"/>
                </a:cubicBezTo>
                <a:cubicBezTo>
                  <a:pt x="159" y="186"/>
                  <a:pt x="160" y="186"/>
                  <a:pt x="161" y="188"/>
                </a:cubicBezTo>
                <a:cubicBezTo>
                  <a:pt x="161" y="188"/>
                  <a:pt x="161" y="189"/>
                  <a:pt x="161" y="190"/>
                </a:cubicBezTo>
                <a:cubicBezTo>
                  <a:pt x="161" y="189"/>
                  <a:pt x="162" y="189"/>
                  <a:pt x="162" y="188"/>
                </a:cubicBezTo>
                <a:cubicBezTo>
                  <a:pt x="163" y="188"/>
                  <a:pt x="163" y="187"/>
                  <a:pt x="164" y="187"/>
                </a:cubicBezTo>
                <a:cubicBezTo>
                  <a:pt x="165" y="186"/>
                  <a:pt x="165" y="186"/>
                  <a:pt x="165" y="186"/>
                </a:cubicBezTo>
                <a:cubicBezTo>
                  <a:pt x="167" y="185"/>
                  <a:pt x="169" y="184"/>
                  <a:pt x="171" y="183"/>
                </a:cubicBezTo>
                <a:cubicBezTo>
                  <a:pt x="173" y="182"/>
                  <a:pt x="175" y="182"/>
                  <a:pt x="177" y="183"/>
                </a:cubicBezTo>
                <a:cubicBezTo>
                  <a:pt x="178" y="183"/>
                  <a:pt x="178" y="183"/>
                  <a:pt x="179" y="183"/>
                </a:cubicBezTo>
                <a:cubicBezTo>
                  <a:pt x="180" y="183"/>
                  <a:pt x="180" y="184"/>
                  <a:pt x="180" y="184"/>
                </a:cubicBezTo>
                <a:cubicBezTo>
                  <a:pt x="181" y="184"/>
                  <a:pt x="181" y="185"/>
                  <a:pt x="181" y="185"/>
                </a:cubicBezTo>
                <a:cubicBezTo>
                  <a:pt x="186" y="185"/>
                  <a:pt x="186" y="185"/>
                  <a:pt x="186" y="185"/>
                </a:cubicBezTo>
                <a:cubicBezTo>
                  <a:pt x="186" y="185"/>
                  <a:pt x="186" y="185"/>
                  <a:pt x="186" y="185"/>
                </a:cubicBezTo>
                <a:cubicBezTo>
                  <a:pt x="187" y="185"/>
                  <a:pt x="187" y="185"/>
                  <a:pt x="188" y="185"/>
                </a:cubicBezTo>
                <a:cubicBezTo>
                  <a:pt x="188" y="185"/>
                  <a:pt x="188" y="185"/>
                  <a:pt x="188" y="185"/>
                </a:cubicBezTo>
                <a:cubicBezTo>
                  <a:pt x="188" y="185"/>
                  <a:pt x="188" y="185"/>
                  <a:pt x="188" y="184"/>
                </a:cubicBezTo>
                <a:cubicBezTo>
                  <a:pt x="188" y="184"/>
                  <a:pt x="188" y="183"/>
                  <a:pt x="188" y="183"/>
                </a:cubicBezTo>
                <a:cubicBezTo>
                  <a:pt x="189" y="182"/>
                  <a:pt x="189" y="182"/>
                  <a:pt x="188" y="181"/>
                </a:cubicBezTo>
                <a:cubicBezTo>
                  <a:pt x="188" y="181"/>
                  <a:pt x="188" y="180"/>
                  <a:pt x="188" y="179"/>
                </a:cubicBezTo>
                <a:cubicBezTo>
                  <a:pt x="188" y="179"/>
                  <a:pt x="189" y="178"/>
                  <a:pt x="191" y="177"/>
                </a:cubicBezTo>
                <a:cubicBezTo>
                  <a:pt x="191" y="177"/>
                  <a:pt x="191" y="176"/>
                  <a:pt x="192" y="176"/>
                </a:cubicBezTo>
                <a:cubicBezTo>
                  <a:pt x="192" y="176"/>
                  <a:pt x="192" y="176"/>
                  <a:pt x="192" y="176"/>
                </a:cubicBezTo>
                <a:cubicBezTo>
                  <a:pt x="194" y="176"/>
                  <a:pt x="196" y="177"/>
                  <a:pt x="198" y="178"/>
                </a:cubicBezTo>
                <a:cubicBezTo>
                  <a:pt x="199" y="178"/>
                  <a:pt x="199" y="178"/>
                  <a:pt x="200" y="179"/>
                </a:cubicBezTo>
                <a:cubicBezTo>
                  <a:pt x="200" y="179"/>
                  <a:pt x="200" y="180"/>
                  <a:pt x="200" y="181"/>
                </a:cubicBezTo>
                <a:cubicBezTo>
                  <a:pt x="201" y="181"/>
                  <a:pt x="201" y="182"/>
                  <a:pt x="201" y="182"/>
                </a:cubicBezTo>
                <a:cubicBezTo>
                  <a:pt x="201" y="183"/>
                  <a:pt x="202" y="183"/>
                  <a:pt x="204" y="184"/>
                </a:cubicBezTo>
                <a:cubicBezTo>
                  <a:pt x="204" y="184"/>
                  <a:pt x="205" y="184"/>
                  <a:pt x="206" y="183"/>
                </a:cubicBezTo>
                <a:cubicBezTo>
                  <a:pt x="206" y="183"/>
                  <a:pt x="207" y="182"/>
                  <a:pt x="208" y="182"/>
                </a:cubicBezTo>
                <a:cubicBezTo>
                  <a:pt x="209" y="182"/>
                  <a:pt x="209" y="182"/>
                  <a:pt x="210" y="183"/>
                </a:cubicBezTo>
                <a:cubicBezTo>
                  <a:pt x="211" y="183"/>
                  <a:pt x="211" y="183"/>
                  <a:pt x="211" y="183"/>
                </a:cubicBezTo>
                <a:cubicBezTo>
                  <a:pt x="213" y="184"/>
                  <a:pt x="216" y="186"/>
                  <a:pt x="218" y="187"/>
                </a:cubicBezTo>
                <a:cubicBezTo>
                  <a:pt x="219" y="188"/>
                  <a:pt x="220" y="188"/>
                  <a:pt x="222" y="188"/>
                </a:cubicBezTo>
                <a:cubicBezTo>
                  <a:pt x="225" y="188"/>
                  <a:pt x="228" y="187"/>
                  <a:pt x="230" y="186"/>
                </a:cubicBezTo>
                <a:cubicBezTo>
                  <a:pt x="230" y="186"/>
                  <a:pt x="230" y="186"/>
                  <a:pt x="230" y="185"/>
                </a:cubicBezTo>
                <a:cubicBezTo>
                  <a:pt x="231" y="185"/>
                  <a:pt x="232" y="184"/>
                  <a:pt x="233" y="184"/>
                </a:cubicBezTo>
                <a:cubicBezTo>
                  <a:pt x="233" y="184"/>
                  <a:pt x="233" y="184"/>
                  <a:pt x="233" y="184"/>
                </a:cubicBezTo>
                <a:cubicBezTo>
                  <a:pt x="234" y="184"/>
                  <a:pt x="234" y="184"/>
                  <a:pt x="235" y="185"/>
                </a:cubicBezTo>
                <a:cubicBezTo>
                  <a:pt x="235" y="185"/>
                  <a:pt x="236" y="185"/>
                  <a:pt x="236" y="185"/>
                </a:cubicBezTo>
                <a:cubicBezTo>
                  <a:pt x="237" y="185"/>
                  <a:pt x="237" y="185"/>
                  <a:pt x="237" y="185"/>
                </a:cubicBezTo>
                <a:cubicBezTo>
                  <a:pt x="238" y="185"/>
                  <a:pt x="239" y="186"/>
                  <a:pt x="240" y="186"/>
                </a:cubicBezTo>
                <a:cubicBezTo>
                  <a:pt x="241" y="186"/>
                  <a:pt x="241" y="186"/>
                  <a:pt x="241" y="186"/>
                </a:cubicBezTo>
                <a:cubicBezTo>
                  <a:pt x="242" y="187"/>
                  <a:pt x="242" y="186"/>
                  <a:pt x="243" y="186"/>
                </a:cubicBezTo>
                <a:cubicBezTo>
                  <a:pt x="243" y="186"/>
                  <a:pt x="244" y="185"/>
                  <a:pt x="244" y="185"/>
                </a:cubicBezTo>
                <a:cubicBezTo>
                  <a:pt x="245" y="185"/>
                  <a:pt x="246" y="182"/>
                  <a:pt x="246" y="181"/>
                </a:cubicBezTo>
                <a:cubicBezTo>
                  <a:pt x="246" y="180"/>
                  <a:pt x="246" y="180"/>
                  <a:pt x="246" y="179"/>
                </a:cubicBezTo>
                <a:cubicBezTo>
                  <a:pt x="247" y="179"/>
                  <a:pt x="247" y="179"/>
                  <a:pt x="247" y="178"/>
                </a:cubicBezTo>
                <a:cubicBezTo>
                  <a:pt x="248" y="178"/>
                  <a:pt x="249" y="176"/>
                  <a:pt x="249" y="176"/>
                </a:cubicBezTo>
                <a:cubicBezTo>
                  <a:pt x="249" y="176"/>
                  <a:pt x="248" y="176"/>
                  <a:pt x="248" y="176"/>
                </a:cubicBezTo>
                <a:cubicBezTo>
                  <a:pt x="246" y="176"/>
                  <a:pt x="246" y="176"/>
                  <a:pt x="246" y="176"/>
                </a:cubicBezTo>
                <a:cubicBezTo>
                  <a:pt x="247" y="175"/>
                  <a:pt x="247" y="175"/>
                  <a:pt x="247" y="175"/>
                </a:cubicBezTo>
                <a:cubicBezTo>
                  <a:pt x="248" y="172"/>
                  <a:pt x="250" y="171"/>
                  <a:pt x="252" y="171"/>
                </a:cubicBezTo>
                <a:cubicBezTo>
                  <a:pt x="256" y="170"/>
                  <a:pt x="256" y="170"/>
                  <a:pt x="256" y="170"/>
                </a:cubicBezTo>
                <a:cubicBezTo>
                  <a:pt x="257" y="170"/>
                  <a:pt x="258" y="171"/>
                  <a:pt x="259" y="171"/>
                </a:cubicBezTo>
                <a:cubicBezTo>
                  <a:pt x="259" y="171"/>
                  <a:pt x="259" y="172"/>
                  <a:pt x="259" y="172"/>
                </a:cubicBezTo>
                <a:cubicBezTo>
                  <a:pt x="260" y="172"/>
                  <a:pt x="261" y="172"/>
                  <a:pt x="261" y="172"/>
                </a:cubicBezTo>
                <a:cubicBezTo>
                  <a:pt x="263" y="173"/>
                  <a:pt x="265" y="173"/>
                  <a:pt x="265" y="176"/>
                </a:cubicBezTo>
                <a:cubicBezTo>
                  <a:pt x="265" y="177"/>
                  <a:pt x="266" y="178"/>
                  <a:pt x="266" y="179"/>
                </a:cubicBezTo>
                <a:cubicBezTo>
                  <a:pt x="267" y="180"/>
                  <a:pt x="267" y="181"/>
                  <a:pt x="267" y="183"/>
                </a:cubicBezTo>
                <a:cubicBezTo>
                  <a:pt x="267" y="184"/>
                  <a:pt x="267" y="184"/>
                  <a:pt x="267" y="184"/>
                </a:cubicBezTo>
                <a:cubicBezTo>
                  <a:pt x="268" y="186"/>
                  <a:pt x="268" y="186"/>
                  <a:pt x="271" y="187"/>
                </a:cubicBezTo>
                <a:cubicBezTo>
                  <a:pt x="274" y="188"/>
                  <a:pt x="276" y="189"/>
                  <a:pt x="277" y="192"/>
                </a:cubicBezTo>
                <a:cubicBezTo>
                  <a:pt x="277" y="192"/>
                  <a:pt x="277" y="192"/>
                  <a:pt x="277" y="193"/>
                </a:cubicBezTo>
                <a:cubicBezTo>
                  <a:pt x="277" y="194"/>
                  <a:pt x="278" y="195"/>
                  <a:pt x="278" y="195"/>
                </a:cubicBezTo>
                <a:cubicBezTo>
                  <a:pt x="279" y="195"/>
                  <a:pt x="279" y="194"/>
                  <a:pt x="279" y="194"/>
                </a:cubicBezTo>
                <a:cubicBezTo>
                  <a:pt x="281" y="194"/>
                  <a:pt x="281" y="194"/>
                  <a:pt x="281" y="194"/>
                </a:cubicBezTo>
                <a:cubicBezTo>
                  <a:pt x="283" y="193"/>
                  <a:pt x="285" y="192"/>
                  <a:pt x="287" y="191"/>
                </a:cubicBezTo>
                <a:cubicBezTo>
                  <a:pt x="288" y="190"/>
                  <a:pt x="288" y="190"/>
                  <a:pt x="288" y="190"/>
                </a:cubicBezTo>
                <a:cubicBezTo>
                  <a:pt x="287" y="192"/>
                  <a:pt x="287" y="192"/>
                  <a:pt x="287" y="192"/>
                </a:cubicBezTo>
                <a:cubicBezTo>
                  <a:pt x="287" y="193"/>
                  <a:pt x="287" y="193"/>
                  <a:pt x="287" y="194"/>
                </a:cubicBezTo>
                <a:cubicBezTo>
                  <a:pt x="287" y="194"/>
                  <a:pt x="287" y="195"/>
                  <a:pt x="287" y="195"/>
                </a:cubicBezTo>
                <a:cubicBezTo>
                  <a:pt x="287" y="196"/>
                  <a:pt x="287" y="196"/>
                  <a:pt x="286" y="197"/>
                </a:cubicBezTo>
                <a:cubicBezTo>
                  <a:pt x="286" y="198"/>
                  <a:pt x="286" y="198"/>
                  <a:pt x="286" y="198"/>
                </a:cubicBezTo>
                <a:cubicBezTo>
                  <a:pt x="285" y="199"/>
                  <a:pt x="285" y="199"/>
                  <a:pt x="285" y="199"/>
                </a:cubicBezTo>
                <a:cubicBezTo>
                  <a:pt x="284" y="203"/>
                  <a:pt x="283" y="206"/>
                  <a:pt x="282" y="206"/>
                </a:cubicBezTo>
                <a:cubicBezTo>
                  <a:pt x="281" y="206"/>
                  <a:pt x="281" y="206"/>
                  <a:pt x="281" y="206"/>
                </a:cubicBezTo>
                <a:cubicBezTo>
                  <a:pt x="281" y="206"/>
                  <a:pt x="281" y="206"/>
                  <a:pt x="280" y="205"/>
                </a:cubicBezTo>
                <a:cubicBezTo>
                  <a:pt x="280" y="205"/>
                  <a:pt x="280" y="205"/>
                  <a:pt x="279" y="205"/>
                </a:cubicBezTo>
                <a:cubicBezTo>
                  <a:pt x="279" y="205"/>
                  <a:pt x="279" y="205"/>
                  <a:pt x="279" y="206"/>
                </a:cubicBezTo>
                <a:cubicBezTo>
                  <a:pt x="278" y="206"/>
                  <a:pt x="278" y="206"/>
                  <a:pt x="278" y="207"/>
                </a:cubicBezTo>
                <a:cubicBezTo>
                  <a:pt x="278" y="207"/>
                  <a:pt x="278" y="207"/>
                  <a:pt x="278" y="207"/>
                </a:cubicBezTo>
                <a:cubicBezTo>
                  <a:pt x="278" y="207"/>
                  <a:pt x="278" y="207"/>
                  <a:pt x="278" y="207"/>
                </a:cubicBezTo>
                <a:cubicBezTo>
                  <a:pt x="278" y="207"/>
                  <a:pt x="278" y="207"/>
                  <a:pt x="278" y="208"/>
                </a:cubicBezTo>
                <a:cubicBezTo>
                  <a:pt x="278" y="209"/>
                  <a:pt x="278" y="209"/>
                  <a:pt x="278" y="209"/>
                </a:cubicBezTo>
                <a:cubicBezTo>
                  <a:pt x="278" y="210"/>
                  <a:pt x="278" y="211"/>
                  <a:pt x="278" y="212"/>
                </a:cubicBezTo>
                <a:cubicBezTo>
                  <a:pt x="277" y="212"/>
                  <a:pt x="277" y="212"/>
                  <a:pt x="277" y="213"/>
                </a:cubicBezTo>
                <a:cubicBezTo>
                  <a:pt x="277" y="213"/>
                  <a:pt x="277" y="213"/>
                  <a:pt x="276" y="213"/>
                </a:cubicBezTo>
                <a:cubicBezTo>
                  <a:pt x="277" y="213"/>
                  <a:pt x="277" y="213"/>
                  <a:pt x="278" y="212"/>
                </a:cubicBezTo>
                <a:cubicBezTo>
                  <a:pt x="278" y="211"/>
                  <a:pt x="278" y="211"/>
                  <a:pt x="278" y="211"/>
                </a:cubicBezTo>
                <a:cubicBezTo>
                  <a:pt x="279" y="210"/>
                  <a:pt x="279" y="210"/>
                  <a:pt x="279" y="210"/>
                </a:cubicBezTo>
                <a:cubicBezTo>
                  <a:pt x="280" y="211"/>
                  <a:pt x="280" y="211"/>
                  <a:pt x="280" y="211"/>
                </a:cubicBezTo>
                <a:cubicBezTo>
                  <a:pt x="280" y="211"/>
                  <a:pt x="280" y="211"/>
                  <a:pt x="280" y="211"/>
                </a:cubicBezTo>
                <a:cubicBezTo>
                  <a:pt x="282" y="210"/>
                  <a:pt x="282" y="210"/>
                  <a:pt x="282" y="210"/>
                </a:cubicBezTo>
                <a:cubicBezTo>
                  <a:pt x="281" y="212"/>
                  <a:pt x="281" y="212"/>
                  <a:pt x="281" y="212"/>
                </a:cubicBezTo>
                <a:cubicBezTo>
                  <a:pt x="281" y="212"/>
                  <a:pt x="281" y="213"/>
                  <a:pt x="281" y="213"/>
                </a:cubicBezTo>
                <a:cubicBezTo>
                  <a:pt x="281" y="213"/>
                  <a:pt x="281" y="213"/>
                  <a:pt x="282" y="213"/>
                </a:cubicBezTo>
                <a:cubicBezTo>
                  <a:pt x="283" y="213"/>
                  <a:pt x="285" y="212"/>
                  <a:pt x="285" y="212"/>
                </a:cubicBezTo>
                <a:cubicBezTo>
                  <a:pt x="287" y="210"/>
                  <a:pt x="289" y="208"/>
                  <a:pt x="290" y="206"/>
                </a:cubicBezTo>
                <a:cubicBezTo>
                  <a:pt x="291" y="206"/>
                  <a:pt x="291" y="206"/>
                  <a:pt x="291" y="205"/>
                </a:cubicBezTo>
                <a:cubicBezTo>
                  <a:pt x="293" y="203"/>
                  <a:pt x="294" y="201"/>
                  <a:pt x="295" y="199"/>
                </a:cubicBezTo>
                <a:cubicBezTo>
                  <a:pt x="297" y="197"/>
                  <a:pt x="299" y="194"/>
                  <a:pt x="301" y="192"/>
                </a:cubicBezTo>
                <a:cubicBezTo>
                  <a:pt x="301" y="191"/>
                  <a:pt x="302" y="187"/>
                  <a:pt x="302" y="185"/>
                </a:cubicBezTo>
                <a:cubicBezTo>
                  <a:pt x="301" y="182"/>
                  <a:pt x="302" y="180"/>
                  <a:pt x="303" y="177"/>
                </a:cubicBezTo>
                <a:cubicBezTo>
                  <a:pt x="304" y="176"/>
                  <a:pt x="303" y="172"/>
                  <a:pt x="303" y="171"/>
                </a:cubicBezTo>
                <a:cubicBezTo>
                  <a:pt x="302" y="171"/>
                  <a:pt x="301" y="170"/>
                  <a:pt x="301" y="169"/>
                </a:cubicBezTo>
                <a:cubicBezTo>
                  <a:pt x="300" y="169"/>
                  <a:pt x="299" y="168"/>
                  <a:pt x="298" y="168"/>
                </a:cubicBezTo>
                <a:cubicBezTo>
                  <a:pt x="298" y="169"/>
                  <a:pt x="298" y="170"/>
                  <a:pt x="297" y="171"/>
                </a:cubicBezTo>
                <a:cubicBezTo>
                  <a:pt x="295" y="172"/>
                  <a:pt x="295" y="172"/>
                  <a:pt x="295" y="172"/>
                </a:cubicBezTo>
                <a:cubicBezTo>
                  <a:pt x="296" y="171"/>
                  <a:pt x="296" y="171"/>
                  <a:pt x="296" y="171"/>
                </a:cubicBezTo>
                <a:cubicBezTo>
                  <a:pt x="295" y="171"/>
                  <a:pt x="294" y="171"/>
                  <a:pt x="293" y="171"/>
                </a:cubicBezTo>
                <a:cubicBezTo>
                  <a:pt x="291" y="171"/>
                  <a:pt x="291" y="171"/>
                  <a:pt x="291" y="171"/>
                </a:cubicBezTo>
                <a:cubicBezTo>
                  <a:pt x="293" y="170"/>
                  <a:pt x="293" y="170"/>
                  <a:pt x="293" y="170"/>
                </a:cubicBezTo>
                <a:cubicBezTo>
                  <a:pt x="293" y="170"/>
                  <a:pt x="293" y="169"/>
                  <a:pt x="293" y="169"/>
                </a:cubicBezTo>
                <a:cubicBezTo>
                  <a:pt x="293" y="170"/>
                  <a:pt x="293" y="170"/>
                  <a:pt x="292" y="170"/>
                </a:cubicBezTo>
                <a:cubicBezTo>
                  <a:pt x="291" y="171"/>
                  <a:pt x="291" y="171"/>
                  <a:pt x="291" y="171"/>
                </a:cubicBezTo>
                <a:cubicBezTo>
                  <a:pt x="291" y="166"/>
                  <a:pt x="291" y="166"/>
                  <a:pt x="291" y="166"/>
                </a:cubicBezTo>
                <a:cubicBezTo>
                  <a:pt x="290" y="166"/>
                  <a:pt x="288" y="166"/>
                  <a:pt x="288" y="165"/>
                </a:cubicBezTo>
                <a:cubicBezTo>
                  <a:pt x="287" y="164"/>
                  <a:pt x="289" y="163"/>
                  <a:pt x="291" y="160"/>
                </a:cubicBezTo>
                <a:cubicBezTo>
                  <a:pt x="292" y="159"/>
                  <a:pt x="293" y="158"/>
                  <a:pt x="294" y="157"/>
                </a:cubicBezTo>
                <a:cubicBezTo>
                  <a:pt x="296" y="155"/>
                  <a:pt x="297" y="154"/>
                  <a:pt x="298" y="152"/>
                </a:cubicBezTo>
                <a:cubicBezTo>
                  <a:pt x="300" y="151"/>
                  <a:pt x="302" y="149"/>
                  <a:pt x="303" y="147"/>
                </a:cubicBezTo>
                <a:cubicBezTo>
                  <a:pt x="304" y="146"/>
                  <a:pt x="305" y="145"/>
                  <a:pt x="306" y="144"/>
                </a:cubicBezTo>
                <a:cubicBezTo>
                  <a:pt x="307" y="142"/>
                  <a:pt x="310" y="141"/>
                  <a:pt x="313" y="141"/>
                </a:cubicBezTo>
                <a:cubicBezTo>
                  <a:pt x="314" y="141"/>
                  <a:pt x="316" y="142"/>
                  <a:pt x="316" y="142"/>
                </a:cubicBezTo>
                <a:cubicBezTo>
                  <a:pt x="317" y="142"/>
                  <a:pt x="317" y="142"/>
                  <a:pt x="318" y="142"/>
                </a:cubicBezTo>
                <a:cubicBezTo>
                  <a:pt x="318" y="142"/>
                  <a:pt x="319" y="142"/>
                  <a:pt x="319" y="142"/>
                </a:cubicBezTo>
                <a:cubicBezTo>
                  <a:pt x="320" y="142"/>
                  <a:pt x="320" y="142"/>
                  <a:pt x="321" y="143"/>
                </a:cubicBezTo>
                <a:cubicBezTo>
                  <a:pt x="321" y="143"/>
                  <a:pt x="322" y="143"/>
                  <a:pt x="322" y="142"/>
                </a:cubicBezTo>
                <a:cubicBezTo>
                  <a:pt x="322" y="142"/>
                  <a:pt x="323" y="142"/>
                  <a:pt x="323" y="142"/>
                </a:cubicBezTo>
                <a:cubicBezTo>
                  <a:pt x="323" y="142"/>
                  <a:pt x="323" y="142"/>
                  <a:pt x="323" y="142"/>
                </a:cubicBezTo>
                <a:cubicBezTo>
                  <a:pt x="323" y="142"/>
                  <a:pt x="323" y="142"/>
                  <a:pt x="323" y="142"/>
                </a:cubicBezTo>
                <a:cubicBezTo>
                  <a:pt x="324" y="141"/>
                  <a:pt x="324" y="141"/>
                  <a:pt x="324" y="141"/>
                </a:cubicBezTo>
                <a:cubicBezTo>
                  <a:pt x="325" y="141"/>
                  <a:pt x="325" y="140"/>
                  <a:pt x="326" y="140"/>
                </a:cubicBezTo>
                <a:cubicBezTo>
                  <a:pt x="326" y="140"/>
                  <a:pt x="327" y="140"/>
                  <a:pt x="328" y="141"/>
                </a:cubicBezTo>
                <a:cubicBezTo>
                  <a:pt x="329" y="141"/>
                  <a:pt x="329" y="141"/>
                  <a:pt x="329" y="141"/>
                </a:cubicBezTo>
                <a:cubicBezTo>
                  <a:pt x="330" y="141"/>
                  <a:pt x="330" y="141"/>
                  <a:pt x="330" y="141"/>
                </a:cubicBezTo>
                <a:cubicBezTo>
                  <a:pt x="331" y="141"/>
                  <a:pt x="332" y="141"/>
                  <a:pt x="333" y="142"/>
                </a:cubicBezTo>
                <a:cubicBezTo>
                  <a:pt x="334" y="143"/>
                  <a:pt x="334" y="143"/>
                  <a:pt x="334" y="143"/>
                </a:cubicBezTo>
                <a:cubicBezTo>
                  <a:pt x="332" y="144"/>
                  <a:pt x="332" y="144"/>
                  <a:pt x="332" y="144"/>
                </a:cubicBezTo>
                <a:cubicBezTo>
                  <a:pt x="332" y="144"/>
                  <a:pt x="332" y="144"/>
                  <a:pt x="331" y="144"/>
                </a:cubicBezTo>
                <a:cubicBezTo>
                  <a:pt x="332" y="145"/>
                  <a:pt x="334" y="144"/>
                  <a:pt x="335" y="143"/>
                </a:cubicBezTo>
                <a:cubicBezTo>
                  <a:pt x="335" y="143"/>
                  <a:pt x="336" y="143"/>
                  <a:pt x="337" y="143"/>
                </a:cubicBezTo>
                <a:cubicBezTo>
                  <a:pt x="337" y="143"/>
                  <a:pt x="338" y="143"/>
                  <a:pt x="339" y="143"/>
                </a:cubicBezTo>
                <a:cubicBezTo>
                  <a:pt x="339" y="143"/>
                  <a:pt x="339" y="143"/>
                  <a:pt x="339" y="143"/>
                </a:cubicBezTo>
                <a:cubicBezTo>
                  <a:pt x="339" y="143"/>
                  <a:pt x="338" y="143"/>
                  <a:pt x="338" y="143"/>
                </a:cubicBezTo>
                <a:cubicBezTo>
                  <a:pt x="337" y="143"/>
                  <a:pt x="337" y="143"/>
                  <a:pt x="337" y="143"/>
                </a:cubicBezTo>
                <a:cubicBezTo>
                  <a:pt x="338" y="142"/>
                  <a:pt x="338" y="142"/>
                  <a:pt x="338" y="142"/>
                </a:cubicBezTo>
                <a:cubicBezTo>
                  <a:pt x="338" y="142"/>
                  <a:pt x="338" y="141"/>
                  <a:pt x="338" y="141"/>
                </a:cubicBezTo>
                <a:cubicBezTo>
                  <a:pt x="337" y="141"/>
                  <a:pt x="337" y="140"/>
                  <a:pt x="338" y="140"/>
                </a:cubicBezTo>
                <a:cubicBezTo>
                  <a:pt x="338" y="140"/>
                  <a:pt x="338" y="140"/>
                  <a:pt x="338" y="140"/>
                </a:cubicBezTo>
                <a:cubicBezTo>
                  <a:pt x="338" y="139"/>
                  <a:pt x="338" y="139"/>
                  <a:pt x="338" y="139"/>
                </a:cubicBezTo>
                <a:cubicBezTo>
                  <a:pt x="338" y="139"/>
                  <a:pt x="339" y="139"/>
                  <a:pt x="339" y="138"/>
                </a:cubicBezTo>
                <a:cubicBezTo>
                  <a:pt x="339" y="138"/>
                  <a:pt x="340" y="137"/>
                  <a:pt x="340" y="136"/>
                </a:cubicBezTo>
                <a:cubicBezTo>
                  <a:pt x="342" y="135"/>
                  <a:pt x="343" y="134"/>
                  <a:pt x="344" y="132"/>
                </a:cubicBezTo>
                <a:cubicBezTo>
                  <a:pt x="346" y="129"/>
                  <a:pt x="347" y="129"/>
                  <a:pt x="349" y="129"/>
                </a:cubicBezTo>
                <a:cubicBezTo>
                  <a:pt x="350" y="128"/>
                  <a:pt x="350" y="128"/>
                  <a:pt x="350" y="128"/>
                </a:cubicBezTo>
                <a:cubicBezTo>
                  <a:pt x="351" y="128"/>
                  <a:pt x="352" y="128"/>
                  <a:pt x="352" y="129"/>
                </a:cubicBezTo>
                <a:cubicBezTo>
                  <a:pt x="353" y="129"/>
                  <a:pt x="354" y="129"/>
                  <a:pt x="354" y="128"/>
                </a:cubicBezTo>
                <a:cubicBezTo>
                  <a:pt x="356" y="125"/>
                  <a:pt x="356" y="125"/>
                  <a:pt x="356" y="125"/>
                </a:cubicBezTo>
                <a:cubicBezTo>
                  <a:pt x="355" y="129"/>
                  <a:pt x="355" y="129"/>
                  <a:pt x="355" y="129"/>
                </a:cubicBezTo>
                <a:cubicBezTo>
                  <a:pt x="355" y="130"/>
                  <a:pt x="355" y="131"/>
                  <a:pt x="355" y="131"/>
                </a:cubicBezTo>
                <a:cubicBezTo>
                  <a:pt x="354" y="132"/>
                  <a:pt x="354" y="133"/>
                  <a:pt x="354" y="133"/>
                </a:cubicBezTo>
                <a:cubicBezTo>
                  <a:pt x="354" y="133"/>
                  <a:pt x="354" y="133"/>
                  <a:pt x="355" y="133"/>
                </a:cubicBezTo>
                <a:cubicBezTo>
                  <a:pt x="356" y="133"/>
                  <a:pt x="356" y="133"/>
                  <a:pt x="356" y="133"/>
                </a:cubicBezTo>
                <a:cubicBezTo>
                  <a:pt x="356" y="133"/>
                  <a:pt x="356" y="133"/>
                  <a:pt x="356" y="133"/>
                </a:cubicBezTo>
                <a:cubicBezTo>
                  <a:pt x="358" y="131"/>
                  <a:pt x="360" y="129"/>
                  <a:pt x="361" y="130"/>
                </a:cubicBezTo>
                <a:cubicBezTo>
                  <a:pt x="361" y="129"/>
                  <a:pt x="361" y="129"/>
                  <a:pt x="361" y="129"/>
                </a:cubicBezTo>
                <a:cubicBezTo>
                  <a:pt x="361" y="128"/>
                  <a:pt x="361" y="127"/>
                  <a:pt x="362" y="126"/>
                </a:cubicBezTo>
                <a:cubicBezTo>
                  <a:pt x="362" y="125"/>
                  <a:pt x="365" y="124"/>
                  <a:pt x="366" y="124"/>
                </a:cubicBezTo>
                <a:cubicBezTo>
                  <a:pt x="367" y="124"/>
                  <a:pt x="367" y="124"/>
                  <a:pt x="367" y="124"/>
                </a:cubicBezTo>
                <a:cubicBezTo>
                  <a:pt x="367" y="125"/>
                  <a:pt x="368" y="125"/>
                  <a:pt x="367" y="126"/>
                </a:cubicBezTo>
                <a:cubicBezTo>
                  <a:pt x="367" y="127"/>
                  <a:pt x="366" y="127"/>
                  <a:pt x="366" y="127"/>
                </a:cubicBezTo>
                <a:cubicBezTo>
                  <a:pt x="366" y="127"/>
                  <a:pt x="365" y="127"/>
                  <a:pt x="365" y="127"/>
                </a:cubicBezTo>
                <a:cubicBezTo>
                  <a:pt x="365" y="128"/>
                  <a:pt x="365" y="128"/>
                  <a:pt x="365" y="129"/>
                </a:cubicBezTo>
                <a:cubicBezTo>
                  <a:pt x="365" y="129"/>
                  <a:pt x="365" y="130"/>
                  <a:pt x="365" y="130"/>
                </a:cubicBezTo>
                <a:cubicBezTo>
                  <a:pt x="365" y="130"/>
                  <a:pt x="365" y="131"/>
                  <a:pt x="365" y="132"/>
                </a:cubicBezTo>
                <a:cubicBezTo>
                  <a:pt x="364" y="132"/>
                  <a:pt x="364" y="134"/>
                  <a:pt x="364" y="134"/>
                </a:cubicBezTo>
                <a:cubicBezTo>
                  <a:pt x="364" y="135"/>
                  <a:pt x="364" y="135"/>
                  <a:pt x="364" y="135"/>
                </a:cubicBezTo>
                <a:cubicBezTo>
                  <a:pt x="364" y="135"/>
                  <a:pt x="364" y="135"/>
                  <a:pt x="364" y="135"/>
                </a:cubicBezTo>
                <a:cubicBezTo>
                  <a:pt x="360" y="137"/>
                  <a:pt x="358" y="139"/>
                  <a:pt x="355" y="142"/>
                </a:cubicBezTo>
                <a:cubicBezTo>
                  <a:pt x="355" y="143"/>
                  <a:pt x="354" y="144"/>
                  <a:pt x="354" y="144"/>
                </a:cubicBezTo>
                <a:cubicBezTo>
                  <a:pt x="352" y="147"/>
                  <a:pt x="350" y="151"/>
                  <a:pt x="346" y="151"/>
                </a:cubicBezTo>
                <a:cubicBezTo>
                  <a:pt x="347" y="153"/>
                  <a:pt x="346" y="154"/>
                  <a:pt x="345" y="155"/>
                </a:cubicBezTo>
                <a:cubicBezTo>
                  <a:pt x="344" y="155"/>
                  <a:pt x="344" y="156"/>
                  <a:pt x="343" y="156"/>
                </a:cubicBezTo>
                <a:cubicBezTo>
                  <a:pt x="342" y="158"/>
                  <a:pt x="343" y="161"/>
                  <a:pt x="343" y="164"/>
                </a:cubicBezTo>
                <a:cubicBezTo>
                  <a:pt x="343" y="165"/>
                  <a:pt x="343" y="165"/>
                  <a:pt x="343" y="165"/>
                </a:cubicBezTo>
                <a:cubicBezTo>
                  <a:pt x="343" y="168"/>
                  <a:pt x="344" y="172"/>
                  <a:pt x="345" y="176"/>
                </a:cubicBezTo>
                <a:cubicBezTo>
                  <a:pt x="345" y="178"/>
                  <a:pt x="345" y="179"/>
                  <a:pt x="346" y="180"/>
                </a:cubicBezTo>
                <a:cubicBezTo>
                  <a:pt x="346" y="180"/>
                  <a:pt x="346" y="180"/>
                  <a:pt x="346" y="180"/>
                </a:cubicBezTo>
                <a:cubicBezTo>
                  <a:pt x="347" y="179"/>
                  <a:pt x="348" y="178"/>
                  <a:pt x="349" y="176"/>
                </a:cubicBezTo>
                <a:cubicBezTo>
                  <a:pt x="349" y="174"/>
                  <a:pt x="350" y="171"/>
                  <a:pt x="352" y="171"/>
                </a:cubicBezTo>
                <a:cubicBezTo>
                  <a:pt x="352" y="171"/>
                  <a:pt x="353" y="171"/>
                  <a:pt x="353" y="171"/>
                </a:cubicBezTo>
                <a:cubicBezTo>
                  <a:pt x="353" y="171"/>
                  <a:pt x="353" y="171"/>
                  <a:pt x="353" y="171"/>
                </a:cubicBezTo>
                <a:cubicBezTo>
                  <a:pt x="353" y="170"/>
                  <a:pt x="352" y="168"/>
                  <a:pt x="354" y="167"/>
                </a:cubicBezTo>
                <a:cubicBezTo>
                  <a:pt x="354" y="167"/>
                  <a:pt x="354" y="167"/>
                  <a:pt x="354" y="167"/>
                </a:cubicBezTo>
                <a:cubicBezTo>
                  <a:pt x="355" y="166"/>
                  <a:pt x="355" y="166"/>
                  <a:pt x="356" y="165"/>
                </a:cubicBezTo>
                <a:cubicBezTo>
                  <a:pt x="356" y="165"/>
                  <a:pt x="357" y="165"/>
                  <a:pt x="357" y="165"/>
                </a:cubicBezTo>
                <a:cubicBezTo>
                  <a:pt x="357" y="165"/>
                  <a:pt x="358" y="165"/>
                  <a:pt x="358" y="165"/>
                </a:cubicBezTo>
                <a:cubicBezTo>
                  <a:pt x="358" y="165"/>
                  <a:pt x="358" y="165"/>
                  <a:pt x="358" y="164"/>
                </a:cubicBezTo>
                <a:cubicBezTo>
                  <a:pt x="358" y="163"/>
                  <a:pt x="357" y="162"/>
                  <a:pt x="357" y="161"/>
                </a:cubicBezTo>
                <a:cubicBezTo>
                  <a:pt x="357" y="161"/>
                  <a:pt x="358" y="160"/>
                  <a:pt x="358" y="159"/>
                </a:cubicBezTo>
                <a:cubicBezTo>
                  <a:pt x="359" y="158"/>
                  <a:pt x="359" y="158"/>
                  <a:pt x="359" y="158"/>
                </a:cubicBezTo>
                <a:cubicBezTo>
                  <a:pt x="359" y="157"/>
                  <a:pt x="359" y="157"/>
                  <a:pt x="359" y="157"/>
                </a:cubicBezTo>
                <a:cubicBezTo>
                  <a:pt x="359" y="157"/>
                  <a:pt x="359" y="157"/>
                  <a:pt x="359" y="157"/>
                </a:cubicBezTo>
                <a:cubicBezTo>
                  <a:pt x="359" y="157"/>
                  <a:pt x="360" y="156"/>
                  <a:pt x="361" y="156"/>
                </a:cubicBezTo>
                <a:cubicBezTo>
                  <a:pt x="361" y="155"/>
                  <a:pt x="360" y="155"/>
                  <a:pt x="360" y="154"/>
                </a:cubicBezTo>
                <a:cubicBezTo>
                  <a:pt x="360" y="153"/>
                  <a:pt x="361" y="153"/>
                  <a:pt x="361" y="152"/>
                </a:cubicBezTo>
                <a:cubicBezTo>
                  <a:pt x="361" y="152"/>
                  <a:pt x="362" y="151"/>
                  <a:pt x="362" y="151"/>
                </a:cubicBezTo>
                <a:cubicBezTo>
                  <a:pt x="361" y="150"/>
                  <a:pt x="361" y="150"/>
                  <a:pt x="361" y="150"/>
                </a:cubicBezTo>
                <a:cubicBezTo>
                  <a:pt x="361" y="150"/>
                  <a:pt x="360" y="151"/>
                  <a:pt x="360" y="151"/>
                </a:cubicBezTo>
                <a:cubicBezTo>
                  <a:pt x="360" y="152"/>
                  <a:pt x="360" y="152"/>
                  <a:pt x="360" y="152"/>
                </a:cubicBezTo>
                <a:cubicBezTo>
                  <a:pt x="359" y="151"/>
                  <a:pt x="359" y="151"/>
                  <a:pt x="359" y="151"/>
                </a:cubicBezTo>
                <a:cubicBezTo>
                  <a:pt x="357" y="149"/>
                  <a:pt x="359" y="147"/>
                  <a:pt x="360" y="145"/>
                </a:cubicBezTo>
                <a:cubicBezTo>
                  <a:pt x="360" y="144"/>
                  <a:pt x="361" y="144"/>
                  <a:pt x="361" y="144"/>
                </a:cubicBezTo>
                <a:cubicBezTo>
                  <a:pt x="361" y="144"/>
                  <a:pt x="361" y="143"/>
                  <a:pt x="361" y="143"/>
                </a:cubicBezTo>
                <a:cubicBezTo>
                  <a:pt x="362" y="141"/>
                  <a:pt x="363" y="139"/>
                  <a:pt x="364" y="139"/>
                </a:cubicBezTo>
                <a:cubicBezTo>
                  <a:pt x="364" y="139"/>
                  <a:pt x="364" y="139"/>
                  <a:pt x="365" y="139"/>
                </a:cubicBezTo>
                <a:cubicBezTo>
                  <a:pt x="365" y="139"/>
                  <a:pt x="365" y="139"/>
                  <a:pt x="365" y="139"/>
                </a:cubicBezTo>
                <a:cubicBezTo>
                  <a:pt x="365" y="139"/>
                  <a:pt x="365" y="139"/>
                  <a:pt x="365" y="139"/>
                </a:cubicBezTo>
                <a:cubicBezTo>
                  <a:pt x="366" y="138"/>
                  <a:pt x="366" y="138"/>
                  <a:pt x="366" y="138"/>
                </a:cubicBezTo>
                <a:cubicBezTo>
                  <a:pt x="366" y="139"/>
                  <a:pt x="366" y="139"/>
                  <a:pt x="366" y="139"/>
                </a:cubicBezTo>
                <a:cubicBezTo>
                  <a:pt x="366" y="139"/>
                  <a:pt x="366" y="139"/>
                  <a:pt x="367" y="139"/>
                </a:cubicBezTo>
                <a:cubicBezTo>
                  <a:pt x="367" y="138"/>
                  <a:pt x="368" y="137"/>
                  <a:pt x="369" y="136"/>
                </a:cubicBezTo>
                <a:cubicBezTo>
                  <a:pt x="369" y="136"/>
                  <a:pt x="369" y="136"/>
                  <a:pt x="369" y="136"/>
                </a:cubicBezTo>
                <a:cubicBezTo>
                  <a:pt x="370" y="136"/>
                  <a:pt x="370" y="136"/>
                  <a:pt x="370" y="136"/>
                </a:cubicBezTo>
                <a:cubicBezTo>
                  <a:pt x="371" y="137"/>
                  <a:pt x="371" y="137"/>
                  <a:pt x="371" y="138"/>
                </a:cubicBezTo>
                <a:cubicBezTo>
                  <a:pt x="374" y="135"/>
                  <a:pt x="377" y="135"/>
                  <a:pt x="381" y="138"/>
                </a:cubicBezTo>
                <a:cubicBezTo>
                  <a:pt x="381" y="137"/>
                  <a:pt x="381" y="136"/>
                  <a:pt x="382" y="136"/>
                </a:cubicBezTo>
                <a:cubicBezTo>
                  <a:pt x="382" y="135"/>
                  <a:pt x="383" y="135"/>
                  <a:pt x="383" y="135"/>
                </a:cubicBezTo>
                <a:cubicBezTo>
                  <a:pt x="384" y="135"/>
                  <a:pt x="385" y="134"/>
                  <a:pt x="385" y="133"/>
                </a:cubicBezTo>
                <a:cubicBezTo>
                  <a:pt x="385" y="132"/>
                  <a:pt x="385" y="132"/>
                  <a:pt x="385" y="132"/>
                </a:cubicBezTo>
                <a:cubicBezTo>
                  <a:pt x="386" y="133"/>
                  <a:pt x="386" y="133"/>
                  <a:pt x="386" y="133"/>
                </a:cubicBezTo>
                <a:cubicBezTo>
                  <a:pt x="386" y="131"/>
                  <a:pt x="389" y="130"/>
                  <a:pt x="391" y="129"/>
                </a:cubicBezTo>
                <a:cubicBezTo>
                  <a:pt x="392" y="128"/>
                  <a:pt x="392" y="128"/>
                  <a:pt x="393" y="128"/>
                </a:cubicBezTo>
                <a:cubicBezTo>
                  <a:pt x="393" y="128"/>
                  <a:pt x="393" y="128"/>
                  <a:pt x="394" y="127"/>
                </a:cubicBezTo>
                <a:cubicBezTo>
                  <a:pt x="394" y="127"/>
                  <a:pt x="395" y="126"/>
                  <a:pt x="396" y="126"/>
                </a:cubicBezTo>
                <a:cubicBezTo>
                  <a:pt x="396" y="126"/>
                  <a:pt x="396" y="126"/>
                  <a:pt x="397" y="125"/>
                </a:cubicBezTo>
                <a:cubicBezTo>
                  <a:pt x="397" y="125"/>
                  <a:pt x="398" y="125"/>
                  <a:pt x="398" y="125"/>
                </a:cubicBezTo>
                <a:cubicBezTo>
                  <a:pt x="398" y="124"/>
                  <a:pt x="398" y="124"/>
                  <a:pt x="398" y="124"/>
                </a:cubicBezTo>
                <a:cubicBezTo>
                  <a:pt x="398" y="124"/>
                  <a:pt x="398" y="124"/>
                  <a:pt x="398" y="123"/>
                </a:cubicBezTo>
                <a:cubicBezTo>
                  <a:pt x="396" y="118"/>
                  <a:pt x="396" y="118"/>
                  <a:pt x="396" y="118"/>
                </a:cubicBezTo>
                <a:cubicBezTo>
                  <a:pt x="399" y="123"/>
                  <a:pt x="399" y="123"/>
                  <a:pt x="399" y="123"/>
                </a:cubicBezTo>
                <a:cubicBezTo>
                  <a:pt x="399" y="123"/>
                  <a:pt x="399" y="123"/>
                  <a:pt x="400" y="123"/>
                </a:cubicBezTo>
                <a:cubicBezTo>
                  <a:pt x="400" y="123"/>
                  <a:pt x="400" y="124"/>
                  <a:pt x="400" y="124"/>
                </a:cubicBezTo>
                <a:cubicBezTo>
                  <a:pt x="400" y="124"/>
                  <a:pt x="400" y="124"/>
                  <a:pt x="400" y="124"/>
                </a:cubicBezTo>
                <a:cubicBezTo>
                  <a:pt x="401" y="124"/>
                  <a:pt x="402" y="124"/>
                  <a:pt x="403" y="125"/>
                </a:cubicBezTo>
                <a:cubicBezTo>
                  <a:pt x="403" y="125"/>
                  <a:pt x="403" y="126"/>
                  <a:pt x="404" y="126"/>
                </a:cubicBezTo>
                <a:cubicBezTo>
                  <a:pt x="404" y="125"/>
                  <a:pt x="404" y="125"/>
                  <a:pt x="404" y="125"/>
                </a:cubicBezTo>
                <a:cubicBezTo>
                  <a:pt x="405" y="124"/>
                  <a:pt x="404" y="123"/>
                  <a:pt x="404" y="123"/>
                </a:cubicBezTo>
                <a:cubicBezTo>
                  <a:pt x="402" y="122"/>
                  <a:pt x="402" y="122"/>
                  <a:pt x="402" y="122"/>
                </a:cubicBezTo>
                <a:cubicBezTo>
                  <a:pt x="404" y="122"/>
                  <a:pt x="404" y="122"/>
                  <a:pt x="404" y="122"/>
                </a:cubicBezTo>
                <a:cubicBezTo>
                  <a:pt x="404" y="122"/>
                  <a:pt x="404" y="122"/>
                  <a:pt x="404" y="122"/>
                </a:cubicBezTo>
                <a:cubicBezTo>
                  <a:pt x="404" y="121"/>
                  <a:pt x="403" y="120"/>
                  <a:pt x="403" y="120"/>
                </a:cubicBezTo>
                <a:cubicBezTo>
                  <a:pt x="403" y="120"/>
                  <a:pt x="403" y="120"/>
                  <a:pt x="403" y="120"/>
                </a:cubicBezTo>
                <a:cubicBezTo>
                  <a:pt x="403" y="119"/>
                  <a:pt x="403" y="119"/>
                  <a:pt x="403" y="119"/>
                </a:cubicBezTo>
                <a:cubicBezTo>
                  <a:pt x="403" y="117"/>
                  <a:pt x="403" y="117"/>
                  <a:pt x="402" y="117"/>
                </a:cubicBezTo>
                <a:cubicBezTo>
                  <a:pt x="401" y="117"/>
                  <a:pt x="401" y="117"/>
                  <a:pt x="401" y="117"/>
                </a:cubicBezTo>
                <a:cubicBezTo>
                  <a:pt x="402" y="116"/>
                  <a:pt x="402" y="116"/>
                  <a:pt x="402" y="116"/>
                </a:cubicBezTo>
                <a:cubicBezTo>
                  <a:pt x="402" y="116"/>
                  <a:pt x="402" y="116"/>
                  <a:pt x="402" y="116"/>
                </a:cubicBezTo>
                <a:cubicBezTo>
                  <a:pt x="402" y="116"/>
                  <a:pt x="402" y="116"/>
                  <a:pt x="402" y="116"/>
                </a:cubicBezTo>
                <a:cubicBezTo>
                  <a:pt x="402" y="116"/>
                  <a:pt x="402" y="116"/>
                  <a:pt x="402" y="116"/>
                </a:cubicBezTo>
                <a:cubicBezTo>
                  <a:pt x="402" y="116"/>
                  <a:pt x="402" y="116"/>
                  <a:pt x="401" y="116"/>
                </a:cubicBezTo>
                <a:cubicBezTo>
                  <a:pt x="401" y="116"/>
                  <a:pt x="401" y="116"/>
                  <a:pt x="400" y="115"/>
                </a:cubicBezTo>
                <a:cubicBezTo>
                  <a:pt x="400" y="114"/>
                  <a:pt x="399" y="113"/>
                  <a:pt x="399" y="112"/>
                </a:cubicBezTo>
                <a:cubicBezTo>
                  <a:pt x="399" y="111"/>
                  <a:pt x="399" y="111"/>
                  <a:pt x="399" y="111"/>
                </a:cubicBezTo>
                <a:cubicBezTo>
                  <a:pt x="400" y="111"/>
                  <a:pt x="400" y="111"/>
                  <a:pt x="400" y="111"/>
                </a:cubicBezTo>
                <a:cubicBezTo>
                  <a:pt x="401" y="111"/>
                  <a:pt x="402" y="111"/>
                  <a:pt x="403" y="112"/>
                </a:cubicBezTo>
                <a:cubicBezTo>
                  <a:pt x="403" y="112"/>
                  <a:pt x="403" y="112"/>
                  <a:pt x="404" y="112"/>
                </a:cubicBezTo>
                <a:cubicBezTo>
                  <a:pt x="405" y="111"/>
                  <a:pt x="406" y="110"/>
                  <a:pt x="406" y="109"/>
                </a:cubicBezTo>
                <a:cubicBezTo>
                  <a:pt x="406" y="109"/>
                  <a:pt x="407" y="109"/>
                  <a:pt x="407" y="109"/>
                </a:cubicBezTo>
                <a:cubicBezTo>
                  <a:pt x="407" y="108"/>
                  <a:pt x="408" y="107"/>
                  <a:pt x="408" y="107"/>
                </a:cubicBezTo>
                <a:cubicBezTo>
                  <a:pt x="408" y="107"/>
                  <a:pt x="408" y="107"/>
                  <a:pt x="408" y="107"/>
                </a:cubicBezTo>
                <a:cubicBezTo>
                  <a:pt x="407" y="106"/>
                  <a:pt x="406" y="105"/>
                  <a:pt x="406" y="103"/>
                </a:cubicBezTo>
                <a:cubicBezTo>
                  <a:pt x="406" y="102"/>
                  <a:pt x="406" y="102"/>
                  <a:pt x="406" y="102"/>
                </a:cubicBezTo>
                <a:cubicBezTo>
                  <a:pt x="407" y="102"/>
                  <a:pt x="407" y="102"/>
                  <a:pt x="407" y="102"/>
                </a:cubicBezTo>
                <a:cubicBezTo>
                  <a:pt x="407" y="103"/>
                  <a:pt x="408" y="102"/>
                  <a:pt x="408" y="102"/>
                </a:cubicBezTo>
                <a:cubicBezTo>
                  <a:pt x="408" y="102"/>
                  <a:pt x="408" y="102"/>
                  <a:pt x="408" y="102"/>
                </a:cubicBezTo>
                <a:cubicBezTo>
                  <a:pt x="407" y="98"/>
                  <a:pt x="407" y="98"/>
                  <a:pt x="407" y="98"/>
                </a:cubicBezTo>
                <a:cubicBezTo>
                  <a:pt x="409" y="101"/>
                  <a:pt x="409" y="101"/>
                  <a:pt x="409" y="101"/>
                </a:cubicBezTo>
                <a:cubicBezTo>
                  <a:pt x="409" y="101"/>
                  <a:pt x="409" y="101"/>
                  <a:pt x="409" y="102"/>
                </a:cubicBezTo>
                <a:cubicBezTo>
                  <a:pt x="409" y="102"/>
                  <a:pt x="409" y="102"/>
                  <a:pt x="410" y="102"/>
                </a:cubicBezTo>
                <a:cubicBezTo>
                  <a:pt x="410" y="102"/>
                  <a:pt x="410" y="102"/>
                  <a:pt x="410" y="102"/>
                </a:cubicBezTo>
                <a:cubicBezTo>
                  <a:pt x="410" y="102"/>
                  <a:pt x="410" y="101"/>
                  <a:pt x="410" y="101"/>
                </a:cubicBezTo>
                <a:cubicBezTo>
                  <a:pt x="411" y="100"/>
                  <a:pt x="411" y="100"/>
                  <a:pt x="411" y="100"/>
                </a:cubicBezTo>
                <a:cubicBezTo>
                  <a:pt x="411" y="101"/>
                  <a:pt x="411" y="101"/>
                  <a:pt x="411" y="101"/>
                </a:cubicBezTo>
                <a:cubicBezTo>
                  <a:pt x="411" y="102"/>
                  <a:pt x="411" y="103"/>
                  <a:pt x="411" y="103"/>
                </a:cubicBezTo>
                <a:cubicBezTo>
                  <a:pt x="411" y="104"/>
                  <a:pt x="411" y="104"/>
                  <a:pt x="410" y="104"/>
                </a:cubicBezTo>
                <a:cubicBezTo>
                  <a:pt x="410" y="104"/>
                  <a:pt x="410" y="104"/>
                  <a:pt x="410" y="104"/>
                </a:cubicBezTo>
                <a:cubicBezTo>
                  <a:pt x="410" y="105"/>
                  <a:pt x="411" y="106"/>
                  <a:pt x="411" y="106"/>
                </a:cubicBezTo>
                <a:cubicBezTo>
                  <a:pt x="411" y="106"/>
                  <a:pt x="411" y="106"/>
                  <a:pt x="412" y="106"/>
                </a:cubicBezTo>
                <a:cubicBezTo>
                  <a:pt x="412" y="106"/>
                  <a:pt x="413" y="106"/>
                  <a:pt x="414" y="106"/>
                </a:cubicBezTo>
                <a:cubicBezTo>
                  <a:pt x="415" y="106"/>
                  <a:pt x="415" y="106"/>
                  <a:pt x="416" y="106"/>
                </a:cubicBezTo>
                <a:cubicBezTo>
                  <a:pt x="416" y="106"/>
                  <a:pt x="416" y="106"/>
                  <a:pt x="416" y="106"/>
                </a:cubicBezTo>
                <a:cubicBezTo>
                  <a:pt x="418" y="106"/>
                  <a:pt x="418" y="107"/>
                  <a:pt x="418" y="109"/>
                </a:cubicBezTo>
                <a:cubicBezTo>
                  <a:pt x="419" y="110"/>
                  <a:pt x="419" y="111"/>
                  <a:pt x="420" y="111"/>
                </a:cubicBezTo>
                <a:cubicBezTo>
                  <a:pt x="420" y="111"/>
                  <a:pt x="420" y="111"/>
                  <a:pt x="420" y="111"/>
                </a:cubicBezTo>
                <a:cubicBezTo>
                  <a:pt x="420" y="111"/>
                  <a:pt x="420" y="111"/>
                  <a:pt x="420" y="111"/>
                </a:cubicBezTo>
                <a:cubicBezTo>
                  <a:pt x="421" y="110"/>
                  <a:pt x="421" y="110"/>
                  <a:pt x="421" y="110"/>
                </a:cubicBezTo>
                <a:cubicBezTo>
                  <a:pt x="421" y="111"/>
                  <a:pt x="421" y="111"/>
                  <a:pt x="421" y="111"/>
                </a:cubicBezTo>
                <a:cubicBezTo>
                  <a:pt x="421" y="111"/>
                  <a:pt x="422" y="111"/>
                  <a:pt x="422" y="112"/>
                </a:cubicBezTo>
                <a:cubicBezTo>
                  <a:pt x="422" y="112"/>
                  <a:pt x="423" y="112"/>
                  <a:pt x="423" y="113"/>
                </a:cubicBezTo>
                <a:cubicBezTo>
                  <a:pt x="424" y="113"/>
                  <a:pt x="424" y="113"/>
                  <a:pt x="424" y="113"/>
                </a:cubicBezTo>
                <a:cubicBezTo>
                  <a:pt x="423" y="112"/>
                  <a:pt x="423" y="112"/>
                  <a:pt x="423" y="112"/>
                </a:cubicBezTo>
                <a:cubicBezTo>
                  <a:pt x="424" y="113"/>
                  <a:pt x="424" y="113"/>
                  <a:pt x="424" y="113"/>
                </a:cubicBezTo>
                <a:cubicBezTo>
                  <a:pt x="424" y="113"/>
                  <a:pt x="424" y="113"/>
                  <a:pt x="424" y="113"/>
                </a:cubicBezTo>
                <a:cubicBezTo>
                  <a:pt x="425" y="113"/>
                  <a:pt x="425" y="113"/>
                  <a:pt x="425" y="113"/>
                </a:cubicBezTo>
                <a:cubicBezTo>
                  <a:pt x="424" y="112"/>
                  <a:pt x="424" y="112"/>
                  <a:pt x="424" y="112"/>
                </a:cubicBezTo>
                <a:cubicBezTo>
                  <a:pt x="424" y="112"/>
                  <a:pt x="424" y="112"/>
                  <a:pt x="424" y="112"/>
                </a:cubicBezTo>
                <a:cubicBezTo>
                  <a:pt x="423" y="112"/>
                  <a:pt x="423" y="112"/>
                  <a:pt x="423" y="112"/>
                </a:cubicBezTo>
                <a:cubicBezTo>
                  <a:pt x="425" y="111"/>
                  <a:pt x="425" y="111"/>
                  <a:pt x="425" y="111"/>
                </a:cubicBezTo>
                <a:cubicBezTo>
                  <a:pt x="425" y="111"/>
                  <a:pt x="426" y="110"/>
                  <a:pt x="427" y="110"/>
                </a:cubicBezTo>
                <a:cubicBezTo>
                  <a:pt x="427" y="110"/>
                  <a:pt x="427" y="110"/>
                  <a:pt x="427" y="110"/>
                </a:cubicBezTo>
                <a:cubicBezTo>
                  <a:pt x="426" y="110"/>
                  <a:pt x="426" y="109"/>
                  <a:pt x="426" y="109"/>
                </a:cubicBezTo>
                <a:cubicBezTo>
                  <a:pt x="426" y="108"/>
                  <a:pt x="426" y="108"/>
                  <a:pt x="426" y="108"/>
                </a:cubicBezTo>
                <a:cubicBezTo>
                  <a:pt x="427" y="108"/>
                  <a:pt x="427" y="108"/>
                  <a:pt x="427" y="108"/>
                </a:cubicBezTo>
                <a:cubicBezTo>
                  <a:pt x="428" y="107"/>
                  <a:pt x="428" y="106"/>
                  <a:pt x="429" y="106"/>
                </a:cubicBezTo>
                <a:cubicBezTo>
                  <a:pt x="429" y="106"/>
                  <a:pt x="429" y="106"/>
                  <a:pt x="429" y="106"/>
                </a:cubicBezTo>
                <a:cubicBezTo>
                  <a:pt x="429" y="106"/>
                  <a:pt x="429" y="105"/>
                  <a:pt x="429" y="105"/>
                </a:cubicBezTo>
                <a:cubicBezTo>
                  <a:pt x="428" y="103"/>
                  <a:pt x="428" y="103"/>
                  <a:pt x="428" y="103"/>
                </a:cubicBezTo>
                <a:cubicBezTo>
                  <a:pt x="430" y="105"/>
                  <a:pt x="430" y="105"/>
                  <a:pt x="430" y="105"/>
                </a:cubicBezTo>
                <a:cubicBezTo>
                  <a:pt x="430" y="105"/>
                  <a:pt x="431" y="105"/>
                  <a:pt x="431" y="105"/>
                </a:cubicBezTo>
                <a:cubicBezTo>
                  <a:pt x="431" y="104"/>
                  <a:pt x="432" y="104"/>
                  <a:pt x="432" y="103"/>
                </a:cubicBezTo>
                <a:cubicBezTo>
                  <a:pt x="432" y="103"/>
                  <a:pt x="432" y="103"/>
                  <a:pt x="432" y="103"/>
                </a:cubicBezTo>
                <a:cubicBezTo>
                  <a:pt x="431" y="103"/>
                  <a:pt x="431" y="103"/>
                  <a:pt x="431" y="103"/>
                </a:cubicBezTo>
                <a:cubicBezTo>
                  <a:pt x="431" y="102"/>
                  <a:pt x="431" y="102"/>
                  <a:pt x="431" y="102"/>
                </a:cubicBezTo>
                <a:cubicBezTo>
                  <a:pt x="431" y="102"/>
                  <a:pt x="431" y="101"/>
                  <a:pt x="430" y="100"/>
                </a:cubicBezTo>
                <a:cubicBezTo>
                  <a:pt x="429" y="99"/>
                  <a:pt x="427" y="98"/>
                  <a:pt x="426" y="98"/>
                </a:cubicBezTo>
                <a:cubicBezTo>
                  <a:pt x="425" y="98"/>
                  <a:pt x="425" y="98"/>
                  <a:pt x="425" y="99"/>
                </a:cubicBezTo>
                <a:cubicBezTo>
                  <a:pt x="424" y="98"/>
                  <a:pt x="424" y="98"/>
                  <a:pt x="424" y="98"/>
                </a:cubicBezTo>
                <a:cubicBezTo>
                  <a:pt x="424" y="98"/>
                  <a:pt x="424" y="98"/>
                  <a:pt x="424" y="98"/>
                </a:cubicBezTo>
                <a:cubicBezTo>
                  <a:pt x="424" y="98"/>
                  <a:pt x="424" y="98"/>
                  <a:pt x="424" y="97"/>
                </a:cubicBezTo>
                <a:cubicBezTo>
                  <a:pt x="424" y="97"/>
                  <a:pt x="424" y="97"/>
                  <a:pt x="424" y="97"/>
                </a:cubicBezTo>
                <a:cubicBezTo>
                  <a:pt x="423" y="97"/>
                  <a:pt x="423" y="98"/>
                  <a:pt x="423" y="98"/>
                </a:cubicBezTo>
                <a:cubicBezTo>
                  <a:pt x="423" y="98"/>
                  <a:pt x="423" y="99"/>
                  <a:pt x="423" y="100"/>
                </a:cubicBezTo>
                <a:cubicBezTo>
                  <a:pt x="424" y="101"/>
                  <a:pt x="424" y="102"/>
                  <a:pt x="423" y="102"/>
                </a:cubicBezTo>
                <a:cubicBezTo>
                  <a:pt x="421" y="104"/>
                  <a:pt x="421" y="104"/>
                  <a:pt x="421" y="104"/>
                </a:cubicBezTo>
                <a:cubicBezTo>
                  <a:pt x="422" y="102"/>
                  <a:pt x="422" y="102"/>
                  <a:pt x="422" y="102"/>
                </a:cubicBezTo>
                <a:cubicBezTo>
                  <a:pt x="422" y="101"/>
                  <a:pt x="421" y="100"/>
                  <a:pt x="421" y="99"/>
                </a:cubicBezTo>
                <a:cubicBezTo>
                  <a:pt x="420" y="99"/>
                  <a:pt x="420" y="98"/>
                  <a:pt x="420" y="97"/>
                </a:cubicBezTo>
                <a:cubicBezTo>
                  <a:pt x="419" y="96"/>
                  <a:pt x="419" y="96"/>
                  <a:pt x="419" y="96"/>
                </a:cubicBezTo>
                <a:cubicBezTo>
                  <a:pt x="415" y="93"/>
                  <a:pt x="415" y="93"/>
                  <a:pt x="415" y="93"/>
                </a:cubicBezTo>
                <a:cubicBezTo>
                  <a:pt x="416" y="92"/>
                  <a:pt x="416" y="92"/>
                  <a:pt x="416" y="92"/>
                </a:cubicBezTo>
                <a:cubicBezTo>
                  <a:pt x="416" y="92"/>
                  <a:pt x="416" y="92"/>
                  <a:pt x="416" y="92"/>
                </a:cubicBezTo>
                <a:cubicBezTo>
                  <a:pt x="415" y="92"/>
                  <a:pt x="415" y="92"/>
                  <a:pt x="414" y="92"/>
                </a:cubicBezTo>
                <a:cubicBezTo>
                  <a:pt x="413" y="91"/>
                  <a:pt x="413" y="91"/>
                  <a:pt x="413" y="91"/>
                </a:cubicBezTo>
                <a:cubicBezTo>
                  <a:pt x="414" y="90"/>
                  <a:pt x="414" y="90"/>
                  <a:pt x="414" y="90"/>
                </a:cubicBezTo>
                <a:cubicBezTo>
                  <a:pt x="414" y="90"/>
                  <a:pt x="414" y="90"/>
                  <a:pt x="414" y="90"/>
                </a:cubicBezTo>
                <a:cubicBezTo>
                  <a:pt x="414" y="90"/>
                  <a:pt x="414" y="90"/>
                  <a:pt x="413" y="89"/>
                </a:cubicBezTo>
                <a:cubicBezTo>
                  <a:pt x="411" y="89"/>
                  <a:pt x="409" y="87"/>
                  <a:pt x="409" y="86"/>
                </a:cubicBezTo>
                <a:cubicBezTo>
                  <a:pt x="409" y="85"/>
                  <a:pt x="408" y="85"/>
                  <a:pt x="407" y="85"/>
                </a:cubicBezTo>
                <a:cubicBezTo>
                  <a:pt x="407" y="84"/>
                  <a:pt x="406" y="84"/>
                  <a:pt x="405" y="84"/>
                </a:cubicBezTo>
                <a:cubicBezTo>
                  <a:pt x="405" y="83"/>
                  <a:pt x="405" y="83"/>
                  <a:pt x="405" y="83"/>
                </a:cubicBezTo>
                <a:cubicBezTo>
                  <a:pt x="403" y="82"/>
                  <a:pt x="402" y="81"/>
                  <a:pt x="401" y="80"/>
                </a:cubicBezTo>
                <a:cubicBezTo>
                  <a:pt x="400" y="80"/>
                  <a:pt x="400" y="79"/>
                  <a:pt x="399" y="79"/>
                </a:cubicBezTo>
                <a:cubicBezTo>
                  <a:pt x="398" y="78"/>
                  <a:pt x="397" y="77"/>
                  <a:pt x="396" y="77"/>
                </a:cubicBezTo>
                <a:cubicBezTo>
                  <a:pt x="395" y="77"/>
                  <a:pt x="394" y="77"/>
                  <a:pt x="393" y="78"/>
                </a:cubicBezTo>
                <a:cubicBezTo>
                  <a:pt x="392" y="78"/>
                  <a:pt x="390" y="78"/>
                  <a:pt x="389" y="78"/>
                </a:cubicBezTo>
                <a:cubicBezTo>
                  <a:pt x="387" y="77"/>
                  <a:pt x="386" y="77"/>
                  <a:pt x="384" y="76"/>
                </a:cubicBezTo>
                <a:cubicBezTo>
                  <a:pt x="384" y="76"/>
                  <a:pt x="383" y="76"/>
                  <a:pt x="382" y="76"/>
                </a:cubicBezTo>
                <a:cubicBezTo>
                  <a:pt x="382" y="76"/>
                  <a:pt x="382" y="76"/>
                  <a:pt x="382" y="77"/>
                </a:cubicBezTo>
                <a:cubicBezTo>
                  <a:pt x="382" y="77"/>
                  <a:pt x="382" y="78"/>
                  <a:pt x="381" y="78"/>
                </a:cubicBezTo>
                <a:cubicBezTo>
                  <a:pt x="383" y="79"/>
                  <a:pt x="383" y="80"/>
                  <a:pt x="383" y="81"/>
                </a:cubicBezTo>
                <a:cubicBezTo>
                  <a:pt x="383" y="83"/>
                  <a:pt x="382" y="86"/>
                  <a:pt x="380" y="86"/>
                </a:cubicBezTo>
                <a:cubicBezTo>
                  <a:pt x="379" y="86"/>
                  <a:pt x="378" y="85"/>
                  <a:pt x="376" y="83"/>
                </a:cubicBezTo>
                <a:cubicBezTo>
                  <a:pt x="376" y="83"/>
                  <a:pt x="376" y="82"/>
                  <a:pt x="375" y="82"/>
                </a:cubicBezTo>
                <a:cubicBezTo>
                  <a:pt x="375" y="82"/>
                  <a:pt x="375" y="81"/>
                  <a:pt x="374" y="80"/>
                </a:cubicBezTo>
                <a:cubicBezTo>
                  <a:pt x="374" y="79"/>
                  <a:pt x="374" y="79"/>
                  <a:pt x="374" y="78"/>
                </a:cubicBezTo>
                <a:cubicBezTo>
                  <a:pt x="371" y="81"/>
                  <a:pt x="368" y="81"/>
                  <a:pt x="365" y="78"/>
                </a:cubicBezTo>
                <a:cubicBezTo>
                  <a:pt x="364" y="78"/>
                  <a:pt x="364" y="78"/>
                  <a:pt x="363" y="78"/>
                </a:cubicBezTo>
                <a:cubicBezTo>
                  <a:pt x="361" y="78"/>
                  <a:pt x="359" y="80"/>
                  <a:pt x="357" y="81"/>
                </a:cubicBezTo>
                <a:cubicBezTo>
                  <a:pt x="356" y="82"/>
                  <a:pt x="356" y="82"/>
                  <a:pt x="356" y="82"/>
                </a:cubicBezTo>
                <a:cubicBezTo>
                  <a:pt x="356" y="80"/>
                  <a:pt x="356" y="80"/>
                  <a:pt x="356" y="80"/>
                </a:cubicBezTo>
                <a:cubicBezTo>
                  <a:pt x="356" y="79"/>
                  <a:pt x="356" y="79"/>
                  <a:pt x="355" y="79"/>
                </a:cubicBezTo>
                <a:cubicBezTo>
                  <a:pt x="355" y="79"/>
                  <a:pt x="354" y="79"/>
                  <a:pt x="354" y="78"/>
                </a:cubicBezTo>
                <a:cubicBezTo>
                  <a:pt x="352" y="77"/>
                  <a:pt x="352" y="77"/>
                  <a:pt x="353" y="75"/>
                </a:cubicBezTo>
                <a:cubicBezTo>
                  <a:pt x="353" y="75"/>
                  <a:pt x="353" y="74"/>
                  <a:pt x="353" y="74"/>
                </a:cubicBezTo>
                <a:cubicBezTo>
                  <a:pt x="353" y="73"/>
                  <a:pt x="353" y="71"/>
                  <a:pt x="351" y="70"/>
                </a:cubicBezTo>
                <a:cubicBezTo>
                  <a:pt x="351" y="69"/>
                  <a:pt x="350" y="69"/>
                  <a:pt x="350" y="69"/>
                </a:cubicBezTo>
                <a:cubicBezTo>
                  <a:pt x="340" y="69"/>
                  <a:pt x="340" y="69"/>
                  <a:pt x="340" y="69"/>
                </a:cubicBezTo>
                <a:cubicBezTo>
                  <a:pt x="340" y="69"/>
                  <a:pt x="340" y="69"/>
                  <a:pt x="340" y="69"/>
                </a:cubicBezTo>
                <a:cubicBezTo>
                  <a:pt x="338" y="69"/>
                  <a:pt x="338" y="69"/>
                  <a:pt x="337" y="69"/>
                </a:cubicBezTo>
                <a:cubicBezTo>
                  <a:pt x="336" y="69"/>
                  <a:pt x="335" y="70"/>
                  <a:pt x="334" y="70"/>
                </a:cubicBezTo>
                <a:cubicBezTo>
                  <a:pt x="333" y="70"/>
                  <a:pt x="332" y="69"/>
                  <a:pt x="331" y="68"/>
                </a:cubicBezTo>
                <a:cubicBezTo>
                  <a:pt x="331" y="68"/>
                  <a:pt x="331" y="68"/>
                  <a:pt x="331" y="68"/>
                </a:cubicBezTo>
                <a:cubicBezTo>
                  <a:pt x="331" y="67"/>
                  <a:pt x="331" y="67"/>
                  <a:pt x="331" y="67"/>
                </a:cubicBezTo>
                <a:cubicBezTo>
                  <a:pt x="332" y="67"/>
                  <a:pt x="332" y="66"/>
                  <a:pt x="332" y="66"/>
                </a:cubicBezTo>
                <a:cubicBezTo>
                  <a:pt x="332" y="65"/>
                  <a:pt x="331" y="65"/>
                  <a:pt x="330" y="65"/>
                </a:cubicBezTo>
                <a:cubicBezTo>
                  <a:pt x="330" y="65"/>
                  <a:pt x="330" y="65"/>
                  <a:pt x="330" y="65"/>
                </a:cubicBezTo>
                <a:cubicBezTo>
                  <a:pt x="329" y="65"/>
                  <a:pt x="328" y="64"/>
                  <a:pt x="328" y="64"/>
                </a:cubicBezTo>
                <a:cubicBezTo>
                  <a:pt x="328" y="64"/>
                  <a:pt x="328" y="63"/>
                  <a:pt x="327" y="63"/>
                </a:cubicBezTo>
                <a:cubicBezTo>
                  <a:pt x="327" y="63"/>
                  <a:pt x="326" y="63"/>
                  <a:pt x="325" y="63"/>
                </a:cubicBezTo>
                <a:cubicBezTo>
                  <a:pt x="325" y="63"/>
                  <a:pt x="325" y="63"/>
                  <a:pt x="324" y="63"/>
                </a:cubicBezTo>
                <a:cubicBezTo>
                  <a:pt x="324" y="63"/>
                  <a:pt x="324" y="63"/>
                  <a:pt x="324" y="63"/>
                </a:cubicBezTo>
                <a:cubicBezTo>
                  <a:pt x="324" y="62"/>
                  <a:pt x="324" y="62"/>
                  <a:pt x="324" y="62"/>
                </a:cubicBezTo>
                <a:cubicBezTo>
                  <a:pt x="324" y="60"/>
                  <a:pt x="325" y="60"/>
                  <a:pt x="326" y="60"/>
                </a:cubicBezTo>
                <a:cubicBezTo>
                  <a:pt x="326" y="58"/>
                  <a:pt x="325" y="58"/>
                  <a:pt x="323" y="57"/>
                </a:cubicBezTo>
                <a:cubicBezTo>
                  <a:pt x="322" y="57"/>
                  <a:pt x="322" y="57"/>
                  <a:pt x="321" y="57"/>
                </a:cubicBezTo>
                <a:cubicBezTo>
                  <a:pt x="321" y="57"/>
                  <a:pt x="321" y="57"/>
                  <a:pt x="321" y="57"/>
                </a:cubicBezTo>
                <a:cubicBezTo>
                  <a:pt x="316" y="56"/>
                  <a:pt x="311" y="55"/>
                  <a:pt x="307" y="53"/>
                </a:cubicBezTo>
                <a:cubicBezTo>
                  <a:pt x="304" y="53"/>
                  <a:pt x="304" y="53"/>
                  <a:pt x="304" y="53"/>
                </a:cubicBezTo>
                <a:cubicBezTo>
                  <a:pt x="304" y="53"/>
                  <a:pt x="304" y="53"/>
                  <a:pt x="304" y="53"/>
                </a:cubicBezTo>
                <a:cubicBezTo>
                  <a:pt x="304" y="54"/>
                  <a:pt x="304" y="55"/>
                  <a:pt x="304" y="55"/>
                </a:cubicBezTo>
                <a:cubicBezTo>
                  <a:pt x="301" y="59"/>
                  <a:pt x="300" y="60"/>
                  <a:pt x="301" y="64"/>
                </a:cubicBezTo>
                <a:cubicBezTo>
                  <a:pt x="302" y="66"/>
                  <a:pt x="302" y="66"/>
                  <a:pt x="302" y="66"/>
                </a:cubicBezTo>
                <a:cubicBezTo>
                  <a:pt x="300" y="64"/>
                  <a:pt x="300" y="64"/>
                  <a:pt x="300" y="64"/>
                </a:cubicBezTo>
                <a:cubicBezTo>
                  <a:pt x="299" y="64"/>
                  <a:pt x="298" y="65"/>
                  <a:pt x="297" y="66"/>
                </a:cubicBezTo>
                <a:cubicBezTo>
                  <a:pt x="296" y="66"/>
                  <a:pt x="296" y="67"/>
                  <a:pt x="296" y="67"/>
                </a:cubicBezTo>
                <a:cubicBezTo>
                  <a:pt x="296" y="67"/>
                  <a:pt x="296" y="67"/>
                  <a:pt x="296" y="67"/>
                </a:cubicBezTo>
                <a:cubicBezTo>
                  <a:pt x="295" y="67"/>
                  <a:pt x="295" y="67"/>
                  <a:pt x="295" y="67"/>
                </a:cubicBezTo>
                <a:cubicBezTo>
                  <a:pt x="294" y="67"/>
                  <a:pt x="293" y="66"/>
                  <a:pt x="290" y="64"/>
                </a:cubicBezTo>
                <a:cubicBezTo>
                  <a:pt x="289" y="63"/>
                  <a:pt x="289" y="63"/>
                  <a:pt x="289" y="63"/>
                </a:cubicBezTo>
                <a:cubicBezTo>
                  <a:pt x="288" y="63"/>
                  <a:pt x="288" y="63"/>
                  <a:pt x="288" y="63"/>
                </a:cubicBezTo>
                <a:cubicBezTo>
                  <a:pt x="288" y="63"/>
                  <a:pt x="288" y="63"/>
                  <a:pt x="288" y="64"/>
                </a:cubicBezTo>
                <a:cubicBezTo>
                  <a:pt x="288" y="64"/>
                  <a:pt x="287" y="66"/>
                  <a:pt x="286" y="65"/>
                </a:cubicBezTo>
                <a:cubicBezTo>
                  <a:pt x="283" y="65"/>
                  <a:pt x="282" y="63"/>
                  <a:pt x="281" y="61"/>
                </a:cubicBezTo>
                <a:cubicBezTo>
                  <a:pt x="281" y="61"/>
                  <a:pt x="281" y="61"/>
                  <a:pt x="281" y="61"/>
                </a:cubicBezTo>
                <a:cubicBezTo>
                  <a:pt x="281" y="62"/>
                  <a:pt x="280" y="64"/>
                  <a:pt x="280" y="65"/>
                </a:cubicBezTo>
                <a:cubicBezTo>
                  <a:pt x="280" y="67"/>
                  <a:pt x="279" y="69"/>
                  <a:pt x="278" y="70"/>
                </a:cubicBezTo>
                <a:cubicBezTo>
                  <a:pt x="277" y="72"/>
                  <a:pt x="277" y="72"/>
                  <a:pt x="277" y="72"/>
                </a:cubicBezTo>
                <a:cubicBezTo>
                  <a:pt x="277" y="70"/>
                  <a:pt x="277" y="70"/>
                  <a:pt x="277" y="70"/>
                </a:cubicBezTo>
                <a:cubicBezTo>
                  <a:pt x="277" y="69"/>
                  <a:pt x="276" y="69"/>
                  <a:pt x="275" y="69"/>
                </a:cubicBezTo>
                <a:cubicBezTo>
                  <a:pt x="274" y="69"/>
                  <a:pt x="274" y="68"/>
                  <a:pt x="273" y="67"/>
                </a:cubicBezTo>
                <a:cubicBezTo>
                  <a:pt x="273" y="67"/>
                  <a:pt x="273" y="67"/>
                  <a:pt x="273" y="66"/>
                </a:cubicBezTo>
                <a:cubicBezTo>
                  <a:pt x="272" y="65"/>
                  <a:pt x="272" y="63"/>
                  <a:pt x="271" y="63"/>
                </a:cubicBezTo>
                <a:cubicBezTo>
                  <a:pt x="270" y="63"/>
                  <a:pt x="270" y="63"/>
                  <a:pt x="270" y="63"/>
                </a:cubicBezTo>
                <a:cubicBezTo>
                  <a:pt x="270" y="63"/>
                  <a:pt x="270" y="63"/>
                  <a:pt x="270" y="63"/>
                </a:cubicBezTo>
                <a:cubicBezTo>
                  <a:pt x="270" y="61"/>
                  <a:pt x="270" y="60"/>
                  <a:pt x="271" y="59"/>
                </a:cubicBezTo>
                <a:cubicBezTo>
                  <a:pt x="271" y="58"/>
                  <a:pt x="272" y="58"/>
                  <a:pt x="272" y="57"/>
                </a:cubicBezTo>
                <a:cubicBezTo>
                  <a:pt x="272" y="56"/>
                  <a:pt x="272" y="56"/>
                  <a:pt x="272" y="56"/>
                </a:cubicBezTo>
                <a:cubicBezTo>
                  <a:pt x="271" y="55"/>
                  <a:pt x="271" y="54"/>
                  <a:pt x="271" y="54"/>
                </a:cubicBezTo>
                <a:cubicBezTo>
                  <a:pt x="271" y="53"/>
                  <a:pt x="272" y="53"/>
                  <a:pt x="272" y="53"/>
                </a:cubicBezTo>
                <a:cubicBezTo>
                  <a:pt x="272" y="52"/>
                  <a:pt x="272" y="51"/>
                  <a:pt x="272" y="50"/>
                </a:cubicBezTo>
                <a:cubicBezTo>
                  <a:pt x="271" y="50"/>
                  <a:pt x="271" y="50"/>
                  <a:pt x="271" y="50"/>
                </a:cubicBezTo>
                <a:cubicBezTo>
                  <a:pt x="270" y="49"/>
                  <a:pt x="268" y="46"/>
                  <a:pt x="267" y="46"/>
                </a:cubicBezTo>
                <a:cubicBezTo>
                  <a:pt x="267" y="46"/>
                  <a:pt x="266" y="46"/>
                  <a:pt x="266" y="47"/>
                </a:cubicBezTo>
                <a:cubicBezTo>
                  <a:pt x="266" y="47"/>
                  <a:pt x="266" y="47"/>
                  <a:pt x="265" y="47"/>
                </a:cubicBezTo>
                <a:cubicBezTo>
                  <a:pt x="264" y="47"/>
                  <a:pt x="262" y="46"/>
                  <a:pt x="259" y="44"/>
                </a:cubicBezTo>
                <a:cubicBezTo>
                  <a:pt x="258" y="44"/>
                  <a:pt x="258" y="44"/>
                  <a:pt x="258" y="44"/>
                </a:cubicBezTo>
                <a:cubicBezTo>
                  <a:pt x="258" y="45"/>
                  <a:pt x="258" y="45"/>
                  <a:pt x="258" y="45"/>
                </a:cubicBezTo>
                <a:cubicBezTo>
                  <a:pt x="257" y="45"/>
                  <a:pt x="257" y="45"/>
                  <a:pt x="257" y="45"/>
                </a:cubicBezTo>
                <a:cubicBezTo>
                  <a:pt x="257" y="45"/>
                  <a:pt x="257" y="45"/>
                  <a:pt x="257" y="45"/>
                </a:cubicBezTo>
                <a:cubicBezTo>
                  <a:pt x="257" y="46"/>
                  <a:pt x="257" y="47"/>
                  <a:pt x="257" y="49"/>
                </a:cubicBezTo>
                <a:cubicBezTo>
                  <a:pt x="257" y="49"/>
                  <a:pt x="257" y="50"/>
                  <a:pt x="257" y="50"/>
                </a:cubicBezTo>
                <a:cubicBezTo>
                  <a:pt x="256" y="51"/>
                  <a:pt x="254" y="51"/>
                  <a:pt x="252" y="52"/>
                </a:cubicBezTo>
                <a:cubicBezTo>
                  <a:pt x="252" y="52"/>
                  <a:pt x="251" y="52"/>
                  <a:pt x="251" y="52"/>
                </a:cubicBezTo>
                <a:cubicBezTo>
                  <a:pt x="250" y="52"/>
                  <a:pt x="248" y="51"/>
                  <a:pt x="247" y="51"/>
                </a:cubicBezTo>
                <a:cubicBezTo>
                  <a:pt x="246" y="51"/>
                  <a:pt x="246" y="50"/>
                  <a:pt x="245" y="50"/>
                </a:cubicBezTo>
                <a:cubicBezTo>
                  <a:pt x="244" y="50"/>
                  <a:pt x="242" y="48"/>
                  <a:pt x="242" y="47"/>
                </a:cubicBezTo>
                <a:cubicBezTo>
                  <a:pt x="242" y="47"/>
                  <a:pt x="243" y="47"/>
                  <a:pt x="243" y="46"/>
                </a:cubicBezTo>
                <a:cubicBezTo>
                  <a:pt x="241" y="46"/>
                  <a:pt x="238" y="45"/>
                  <a:pt x="236" y="45"/>
                </a:cubicBezTo>
                <a:cubicBezTo>
                  <a:pt x="235" y="45"/>
                  <a:pt x="234" y="45"/>
                  <a:pt x="232" y="46"/>
                </a:cubicBezTo>
                <a:cubicBezTo>
                  <a:pt x="232" y="46"/>
                  <a:pt x="232" y="46"/>
                  <a:pt x="232" y="46"/>
                </a:cubicBezTo>
                <a:cubicBezTo>
                  <a:pt x="232" y="46"/>
                  <a:pt x="232" y="46"/>
                  <a:pt x="232" y="46"/>
                </a:cubicBezTo>
                <a:cubicBezTo>
                  <a:pt x="232" y="46"/>
                  <a:pt x="232" y="47"/>
                  <a:pt x="233" y="47"/>
                </a:cubicBezTo>
                <a:cubicBezTo>
                  <a:pt x="233" y="48"/>
                  <a:pt x="233" y="48"/>
                  <a:pt x="233" y="48"/>
                </a:cubicBezTo>
                <a:cubicBezTo>
                  <a:pt x="233" y="48"/>
                  <a:pt x="233" y="48"/>
                  <a:pt x="233" y="48"/>
                </a:cubicBezTo>
                <a:cubicBezTo>
                  <a:pt x="232" y="49"/>
                  <a:pt x="230" y="49"/>
                  <a:pt x="229" y="49"/>
                </a:cubicBezTo>
                <a:cubicBezTo>
                  <a:pt x="227" y="49"/>
                  <a:pt x="227" y="49"/>
                  <a:pt x="227" y="49"/>
                </a:cubicBezTo>
                <a:cubicBezTo>
                  <a:pt x="229" y="47"/>
                  <a:pt x="229" y="47"/>
                  <a:pt x="229" y="47"/>
                </a:cubicBezTo>
                <a:cubicBezTo>
                  <a:pt x="229" y="47"/>
                  <a:pt x="229" y="46"/>
                  <a:pt x="228" y="44"/>
                </a:cubicBezTo>
                <a:cubicBezTo>
                  <a:pt x="227" y="45"/>
                  <a:pt x="225" y="44"/>
                  <a:pt x="224" y="43"/>
                </a:cubicBezTo>
                <a:cubicBezTo>
                  <a:pt x="224" y="43"/>
                  <a:pt x="224" y="43"/>
                  <a:pt x="224" y="43"/>
                </a:cubicBezTo>
                <a:cubicBezTo>
                  <a:pt x="224" y="43"/>
                  <a:pt x="223" y="43"/>
                  <a:pt x="223" y="43"/>
                </a:cubicBezTo>
                <a:cubicBezTo>
                  <a:pt x="223" y="43"/>
                  <a:pt x="222" y="42"/>
                  <a:pt x="222" y="42"/>
                </a:cubicBezTo>
                <a:cubicBezTo>
                  <a:pt x="222" y="42"/>
                  <a:pt x="221" y="42"/>
                  <a:pt x="221" y="42"/>
                </a:cubicBezTo>
                <a:cubicBezTo>
                  <a:pt x="221" y="42"/>
                  <a:pt x="221" y="42"/>
                  <a:pt x="220" y="43"/>
                </a:cubicBezTo>
                <a:cubicBezTo>
                  <a:pt x="220" y="43"/>
                  <a:pt x="220" y="43"/>
                  <a:pt x="220" y="44"/>
                </a:cubicBezTo>
                <a:cubicBezTo>
                  <a:pt x="221" y="43"/>
                  <a:pt x="222" y="43"/>
                  <a:pt x="222" y="43"/>
                </a:cubicBezTo>
                <a:cubicBezTo>
                  <a:pt x="223" y="43"/>
                  <a:pt x="223" y="43"/>
                  <a:pt x="224" y="44"/>
                </a:cubicBezTo>
                <a:cubicBezTo>
                  <a:pt x="224" y="45"/>
                  <a:pt x="224" y="45"/>
                  <a:pt x="224" y="45"/>
                </a:cubicBezTo>
                <a:cubicBezTo>
                  <a:pt x="224" y="45"/>
                  <a:pt x="224" y="45"/>
                  <a:pt x="224" y="45"/>
                </a:cubicBezTo>
                <a:cubicBezTo>
                  <a:pt x="223" y="45"/>
                  <a:pt x="223" y="45"/>
                  <a:pt x="223" y="46"/>
                </a:cubicBezTo>
                <a:cubicBezTo>
                  <a:pt x="222" y="46"/>
                  <a:pt x="221" y="47"/>
                  <a:pt x="219" y="47"/>
                </a:cubicBezTo>
                <a:cubicBezTo>
                  <a:pt x="219" y="47"/>
                  <a:pt x="219" y="47"/>
                  <a:pt x="219" y="47"/>
                </a:cubicBezTo>
                <a:cubicBezTo>
                  <a:pt x="219" y="49"/>
                  <a:pt x="216" y="50"/>
                  <a:pt x="214" y="50"/>
                </a:cubicBezTo>
                <a:cubicBezTo>
                  <a:pt x="214" y="50"/>
                  <a:pt x="214" y="50"/>
                  <a:pt x="214" y="50"/>
                </a:cubicBezTo>
                <a:cubicBezTo>
                  <a:pt x="214" y="50"/>
                  <a:pt x="213" y="50"/>
                  <a:pt x="213" y="50"/>
                </a:cubicBezTo>
                <a:cubicBezTo>
                  <a:pt x="213" y="50"/>
                  <a:pt x="212" y="50"/>
                  <a:pt x="212" y="50"/>
                </a:cubicBezTo>
                <a:cubicBezTo>
                  <a:pt x="212" y="50"/>
                  <a:pt x="212" y="51"/>
                  <a:pt x="212" y="51"/>
                </a:cubicBezTo>
                <a:cubicBezTo>
                  <a:pt x="212" y="51"/>
                  <a:pt x="212" y="51"/>
                  <a:pt x="213" y="51"/>
                </a:cubicBezTo>
                <a:cubicBezTo>
                  <a:pt x="217" y="55"/>
                  <a:pt x="217" y="55"/>
                  <a:pt x="217" y="55"/>
                </a:cubicBezTo>
                <a:cubicBezTo>
                  <a:pt x="212" y="52"/>
                  <a:pt x="212" y="52"/>
                  <a:pt x="212" y="52"/>
                </a:cubicBezTo>
                <a:cubicBezTo>
                  <a:pt x="212" y="52"/>
                  <a:pt x="211" y="52"/>
                  <a:pt x="211" y="52"/>
                </a:cubicBezTo>
                <a:cubicBezTo>
                  <a:pt x="211" y="52"/>
                  <a:pt x="210" y="52"/>
                  <a:pt x="209" y="52"/>
                </a:cubicBezTo>
                <a:cubicBezTo>
                  <a:pt x="208" y="51"/>
                  <a:pt x="208" y="51"/>
                  <a:pt x="208" y="51"/>
                </a:cubicBezTo>
                <a:cubicBezTo>
                  <a:pt x="210" y="49"/>
                  <a:pt x="211" y="47"/>
                  <a:pt x="212" y="45"/>
                </a:cubicBezTo>
                <a:cubicBezTo>
                  <a:pt x="213" y="44"/>
                  <a:pt x="214" y="44"/>
                  <a:pt x="215" y="44"/>
                </a:cubicBezTo>
                <a:cubicBezTo>
                  <a:pt x="215" y="44"/>
                  <a:pt x="215" y="44"/>
                  <a:pt x="216" y="44"/>
                </a:cubicBezTo>
                <a:cubicBezTo>
                  <a:pt x="216" y="44"/>
                  <a:pt x="216" y="44"/>
                  <a:pt x="216" y="43"/>
                </a:cubicBezTo>
                <a:cubicBezTo>
                  <a:pt x="217" y="43"/>
                  <a:pt x="217" y="43"/>
                  <a:pt x="217" y="43"/>
                </a:cubicBezTo>
                <a:cubicBezTo>
                  <a:pt x="217" y="42"/>
                  <a:pt x="218" y="41"/>
                  <a:pt x="218" y="41"/>
                </a:cubicBezTo>
                <a:cubicBezTo>
                  <a:pt x="219" y="39"/>
                  <a:pt x="220" y="37"/>
                  <a:pt x="222" y="36"/>
                </a:cubicBezTo>
                <a:cubicBezTo>
                  <a:pt x="222" y="35"/>
                  <a:pt x="223" y="35"/>
                  <a:pt x="224" y="35"/>
                </a:cubicBezTo>
                <a:cubicBezTo>
                  <a:pt x="224" y="34"/>
                  <a:pt x="225" y="34"/>
                  <a:pt x="225" y="34"/>
                </a:cubicBezTo>
                <a:cubicBezTo>
                  <a:pt x="225" y="34"/>
                  <a:pt x="225" y="34"/>
                  <a:pt x="225" y="34"/>
                </a:cubicBezTo>
                <a:cubicBezTo>
                  <a:pt x="225" y="34"/>
                  <a:pt x="225" y="33"/>
                  <a:pt x="226" y="33"/>
                </a:cubicBezTo>
                <a:cubicBezTo>
                  <a:pt x="226" y="32"/>
                  <a:pt x="226" y="32"/>
                  <a:pt x="226" y="32"/>
                </a:cubicBezTo>
                <a:cubicBezTo>
                  <a:pt x="227" y="32"/>
                  <a:pt x="227" y="32"/>
                  <a:pt x="227" y="32"/>
                </a:cubicBezTo>
                <a:cubicBezTo>
                  <a:pt x="228" y="31"/>
                  <a:pt x="229" y="31"/>
                  <a:pt x="229" y="30"/>
                </a:cubicBezTo>
                <a:cubicBezTo>
                  <a:pt x="230" y="29"/>
                  <a:pt x="230" y="28"/>
                  <a:pt x="230" y="28"/>
                </a:cubicBezTo>
                <a:cubicBezTo>
                  <a:pt x="230" y="27"/>
                  <a:pt x="230" y="27"/>
                  <a:pt x="230" y="26"/>
                </a:cubicBezTo>
                <a:cubicBezTo>
                  <a:pt x="228" y="26"/>
                  <a:pt x="228" y="25"/>
                  <a:pt x="227" y="23"/>
                </a:cubicBezTo>
                <a:cubicBezTo>
                  <a:pt x="225" y="19"/>
                  <a:pt x="225" y="19"/>
                  <a:pt x="225" y="19"/>
                </a:cubicBezTo>
                <a:cubicBezTo>
                  <a:pt x="230" y="24"/>
                  <a:pt x="230" y="24"/>
                  <a:pt x="230" y="24"/>
                </a:cubicBezTo>
                <a:cubicBezTo>
                  <a:pt x="230" y="23"/>
                  <a:pt x="230" y="22"/>
                  <a:pt x="229" y="20"/>
                </a:cubicBezTo>
                <a:cubicBezTo>
                  <a:pt x="229" y="20"/>
                  <a:pt x="229" y="20"/>
                  <a:pt x="229" y="20"/>
                </a:cubicBezTo>
                <a:cubicBezTo>
                  <a:pt x="229" y="20"/>
                  <a:pt x="229" y="20"/>
                  <a:pt x="229" y="20"/>
                </a:cubicBezTo>
                <a:cubicBezTo>
                  <a:pt x="229" y="21"/>
                  <a:pt x="229" y="21"/>
                  <a:pt x="229" y="21"/>
                </a:cubicBezTo>
                <a:cubicBezTo>
                  <a:pt x="228" y="20"/>
                  <a:pt x="228" y="20"/>
                  <a:pt x="228" y="20"/>
                </a:cubicBezTo>
                <a:cubicBezTo>
                  <a:pt x="227" y="19"/>
                  <a:pt x="227" y="19"/>
                  <a:pt x="227" y="18"/>
                </a:cubicBezTo>
                <a:cubicBezTo>
                  <a:pt x="227" y="17"/>
                  <a:pt x="227" y="17"/>
                  <a:pt x="226" y="16"/>
                </a:cubicBezTo>
                <a:cubicBezTo>
                  <a:pt x="226" y="16"/>
                  <a:pt x="225" y="15"/>
                  <a:pt x="225" y="15"/>
                </a:cubicBezTo>
                <a:cubicBezTo>
                  <a:pt x="224" y="14"/>
                  <a:pt x="224" y="13"/>
                  <a:pt x="222" y="13"/>
                </a:cubicBezTo>
                <a:cubicBezTo>
                  <a:pt x="222" y="13"/>
                  <a:pt x="221" y="13"/>
                  <a:pt x="221" y="13"/>
                </a:cubicBezTo>
                <a:cubicBezTo>
                  <a:pt x="220" y="13"/>
                  <a:pt x="218" y="13"/>
                  <a:pt x="217" y="13"/>
                </a:cubicBezTo>
                <a:cubicBezTo>
                  <a:pt x="217" y="13"/>
                  <a:pt x="216" y="13"/>
                  <a:pt x="216" y="13"/>
                </a:cubicBezTo>
                <a:cubicBezTo>
                  <a:pt x="216" y="13"/>
                  <a:pt x="216" y="13"/>
                  <a:pt x="216" y="13"/>
                </a:cubicBezTo>
                <a:cubicBezTo>
                  <a:pt x="214" y="16"/>
                  <a:pt x="214" y="16"/>
                  <a:pt x="211" y="16"/>
                </a:cubicBezTo>
                <a:cubicBezTo>
                  <a:pt x="209" y="16"/>
                  <a:pt x="209" y="16"/>
                  <a:pt x="209" y="16"/>
                </a:cubicBezTo>
                <a:cubicBezTo>
                  <a:pt x="210" y="15"/>
                  <a:pt x="210" y="15"/>
                  <a:pt x="210" y="15"/>
                </a:cubicBezTo>
                <a:cubicBezTo>
                  <a:pt x="210" y="15"/>
                  <a:pt x="211" y="15"/>
                  <a:pt x="211" y="14"/>
                </a:cubicBezTo>
                <a:cubicBezTo>
                  <a:pt x="212" y="13"/>
                  <a:pt x="213" y="12"/>
                  <a:pt x="213" y="11"/>
                </a:cubicBezTo>
                <a:cubicBezTo>
                  <a:pt x="213" y="10"/>
                  <a:pt x="213" y="10"/>
                  <a:pt x="211" y="10"/>
                </a:cubicBezTo>
                <a:cubicBezTo>
                  <a:pt x="210" y="10"/>
                  <a:pt x="210" y="10"/>
                  <a:pt x="209" y="9"/>
                </a:cubicBezTo>
                <a:cubicBezTo>
                  <a:pt x="209" y="9"/>
                  <a:pt x="209" y="9"/>
                  <a:pt x="209" y="9"/>
                </a:cubicBezTo>
                <a:cubicBezTo>
                  <a:pt x="201" y="13"/>
                  <a:pt x="201" y="13"/>
                  <a:pt x="201" y="13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9"/>
                  <a:pt x="206" y="9"/>
                  <a:pt x="206" y="9"/>
                </a:cubicBezTo>
                <a:cubicBezTo>
                  <a:pt x="207" y="8"/>
                  <a:pt x="210" y="6"/>
                  <a:pt x="210" y="5"/>
                </a:cubicBezTo>
                <a:cubicBezTo>
                  <a:pt x="209" y="3"/>
                  <a:pt x="207" y="1"/>
                  <a:pt x="204" y="2"/>
                </a:cubicBezTo>
                <a:cubicBezTo>
                  <a:pt x="202" y="3"/>
                  <a:pt x="199" y="7"/>
                  <a:pt x="198" y="10"/>
                </a:cubicBezTo>
                <a:cubicBezTo>
                  <a:pt x="198" y="11"/>
                  <a:pt x="198" y="12"/>
                  <a:pt x="198" y="13"/>
                </a:cubicBezTo>
                <a:cubicBezTo>
                  <a:pt x="200" y="15"/>
                  <a:pt x="200" y="15"/>
                  <a:pt x="200" y="15"/>
                </a:cubicBezTo>
                <a:cubicBezTo>
                  <a:pt x="198" y="14"/>
                  <a:pt x="198" y="14"/>
                  <a:pt x="198" y="14"/>
                </a:cubicBezTo>
                <a:cubicBezTo>
                  <a:pt x="198" y="14"/>
                  <a:pt x="198" y="14"/>
                  <a:pt x="198" y="15"/>
                </a:cubicBezTo>
                <a:cubicBezTo>
                  <a:pt x="197" y="16"/>
                  <a:pt x="195" y="16"/>
                  <a:pt x="193" y="16"/>
                </a:cubicBezTo>
                <a:cubicBezTo>
                  <a:pt x="194" y="17"/>
                  <a:pt x="195" y="18"/>
                  <a:pt x="194" y="21"/>
                </a:cubicBezTo>
                <a:cubicBezTo>
                  <a:pt x="194" y="22"/>
                  <a:pt x="194" y="22"/>
                  <a:pt x="194" y="22"/>
                </a:cubicBezTo>
                <a:cubicBezTo>
                  <a:pt x="193" y="21"/>
                  <a:pt x="193" y="21"/>
                  <a:pt x="193" y="21"/>
                </a:cubicBezTo>
                <a:cubicBezTo>
                  <a:pt x="193" y="21"/>
                  <a:pt x="192" y="20"/>
                  <a:pt x="192" y="20"/>
                </a:cubicBezTo>
                <a:cubicBezTo>
                  <a:pt x="191" y="19"/>
                  <a:pt x="191" y="19"/>
                  <a:pt x="191" y="19"/>
                </a:cubicBezTo>
                <a:cubicBezTo>
                  <a:pt x="190" y="19"/>
                  <a:pt x="190" y="19"/>
                  <a:pt x="189" y="20"/>
                </a:cubicBezTo>
                <a:cubicBezTo>
                  <a:pt x="189" y="20"/>
                  <a:pt x="189" y="21"/>
                  <a:pt x="189" y="21"/>
                </a:cubicBezTo>
                <a:cubicBezTo>
                  <a:pt x="189" y="21"/>
                  <a:pt x="189" y="22"/>
                  <a:pt x="188" y="22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2"/>
                  <a:pt x="186" y="23"/>
                  <a:pt x="185" y="23"/>
                </a:cubicBezTo>
                <a:cubicBezTo>
                  <a:pt x="184" y="23"/>
                  <a:pt x="184" y="23"/>
                  <a:pt x="184" y="23"/>
                </a:cubicBezTo>
                <a:cubicBezTo>
                  <a:pt x="184" y="22"/>
                  <a:pt x="184" y="22"/>
                  <a:pt x="184" y="22"/>
                </a:cubicBezTo>
                <a:cubicBezTo>
                  <a:pt x="184" y="22"/>
                  <a:pt x="184" y="22"/>
                  <a:pt x="184" y="22"/>
                </a:cubicBezTo>
                <a:cubicBezTo>
                  <a:pt x="184" y="22"/>
                  <a:pt x="184" y="22"/>
                  <a:pt x="183" y="23"/>
                </a:cubicBezTo>
                <a:cubicBezTo>
                  <a:pt x="181" y="26"/>
                  <a:pt x="181" y="26"/>
                  <a:pt x="181" y="26"/>
                </a:cubicBezTo>
                <a:cubicBezTo>
                  <a:pt x="182" y="22"/>
                  <a:pt x="182" y="22"/>
                  <a:pt x="182" y="22"/>
                </a:cubicBezTo>
                <a:cubicBezTo>
                  <a:pt x="183" y="21"/>
                  <a:pt x="183" y="20"/>
                  <a:pt x="183" y="20"/>
                </a:cubicBezTo>
                <a:cubicBezTo>
                  <a:pt x="183" y="20"/>
                  <a:pt x="183" y="20"/>
                  <a:pt x="182" y="20"/>
                </a:cubicBezTo>
                <a:cubicBezTo>
                  <a:pt x="182" y="20"/>
                  <a:pt x="182" y="20"/>
                  <a:pt x="182" y="20"/>
                </a:cubicBezTo>
                <a:cubicBezTo>
                  <a:pt x="181" y="20"/>
                  <a:pt x="181" y="20"/>
                  <a:pt x="180" y="20"/>
                </a:cubicBezTo>
                <a:cubicBezTo>
                  <a:pt x="179" y="20"/>
                  <a:pt x="178" y="20"/>
                  <a:pt x="178" y="20"/>
                </a:cubicBezTo>
                <a:cubicBezTo>
                  <a:pt x="178" y="21"/>
                  <a:pt x="178" y="21"/>
                  <a:pt x="178" y="21"/>
                </a:cubicBezTo>
                <a:cubicBezTo>
                  <a:pt x="178" y="23"/>
                  <a:pt x="173" y="25"/>
                  <a:pt x="169" y="26"/>
                </a:cubicBezTo>
                <a:cubicBezTo>
                  <a:pt x="168" y="26"/>
                  <a:pt x="167" y="26"/>
                  <a:pt x="167" y="27"/>
                </a:cubicBezTo>
                <a:cubicBezTo>
                  <a:pt x="166" y="27"/>
                  <a:pt x="165" y="28"/>
                  <a:pt x="165" y="29"/>
                </a:cubicBezTo>
                <a:cubicBezTo>
                  <a:pt x="164" y="29"/>
                  <a:pt x="164" y="29"/>
                  <a:pt x="164" y="29"/>
                </a:cubicBezTo>
                <a:cubicBezTo>
                  <a:pt x="163" y="30"/>
                  <a:pt x="163" y="30"/>
                  <a:pt x="162" y="31"/>
                </a:cubicBezTo>
                <a:cubicBezTo>
                  <a:pt x="164" y="31"/>
                  <a:pt x="164" y="31"/>
                  <a:pt x="164" y="31"/>
                </a:cubicBezTo>
                <a:cubicBezTo>
                  <a:pt x="162" y="32"/>
                  <a:pt x="162" y="32"/>
                  <a:pt x="162" y="32"/>
                </a:cubicBezTo>
                <a:cubicBezTo>
                  <a:pt x="161" y="32"/>
                  <a:pt x="160" y="33"/>
                  <a:pt x="160" y="34"/>
                </a:cubicBezTo>
                <a:cubicBezTo>
                  <a:pt x="160" y="34"/>
                  <a:pt x="160" y="35"/>
                  <a:pt x="160" y="35"/>
                </a:cubicBezTo>
                <a:cubicBezTo>
                  <a:pt x="160" y="35"/>
                  <a:pt x="160" y="35"/>
                  <a:pt x="160" y="35"/>
                </a:cubicBezTo>
                <a:cubicBezTo>
                  <a:pt x="160" y="36"/>
                  <a:pt x="160" y="36"/>
                  <a:pt x="160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7"/>
                  <a:pt x="158" y="37"/>
                  <a:pt x="158" y="37"/>
                </a:cubicBezTo>
                <a:cubicBezTo>
                  <a:pt x="159" y="38"/>
                  <a:pt x="160" y="39"/>
                  <a:pt x="160" y="41"/>
                </a:cubicBezTo>
                <a:cubicBezTo>
                  <a:pt x="160" y="41"/>
                  <a:pt x="160" y="41"/>
                  <a:pt x="160" y="41"/>
                </a:cubicBezTo>
                <a:cubicBezTo>
                  <a:pt x="160" y="41"/>
                  <a:pt x="160" y="41"/>
                  <a:pt x="160" y="41"/>
                </a:cubicBezTo>
                <a:cubicBezTo>
                  <a:pt x="160" y="41"/>
                  <a:pt x="160" y="41"/>
                  <a:pt x="160" y="42"/>
                </a:cubicBezTo>
                <a:cubicBezTo>
                  <a:pt x="160" y="42"/>
                  <a:pt x="159" y="43"/>
                  <a:pt x="158" y="43"/>
                </a:cubicBezTo>
                <a:cubicBezTo>
                  <a:pt x="157" y="43"/>
                  <a:pt x="156" y="44"/>
                  <a:pt x="154" y="44"/>
                </a:cubicBezTo>
                <a:cubicBezTo>
                  <a:pt x="153" y="44"/>
                  <a:pt x="153" y="44"/>
                  <a:pt x="153" y="44"/>
                </a:cubicBezTo>
                <a:cubicBezTo>
                  <a:pt x="152" y="44"/>
                  <a:pt x="151" y="44"/>
                  <a:pt x="150" y="44"/>
                </a:cubicBezTo>
                <a:cubicBezTo>
                  <a:pt x="148" y="45"/>
                  <a:pt x="146" y="45"/>
                  <a:pt x="144" y="46"/>
                </a:cubicBezTo>
                <a:cubicBezTo>
                  <a:pt x="144" y="46"/>
                  <a:pt x="144" y="46"/>
                  <a:pt x="144" y="47"/>
                </a:cubicBezTo>
                <a:cubicBezTo>
                  <a:pt x="144" y="47"/>
                  <a:pt x="144" y="47"/>
                  <a:pt x="143" y="48"/>
                </a:cubicBezTo>
                <a:cubicBezTo>
                  <a:pt x="144" y="48"/>
                  <a:pt x="144" y="48"/>
                  <a:pt x="144" y="48"/>
                </a:cubicBezTo>
                <a:cubicBezTo>
                  <a:pt x="143" y="48"/>
                  <a:pt x="143" y="48"/>
                  <a:pt x="143" y="48"/>
                </a:cubicBezTo>
                <a:cubicBezTo>
                  <a:pt x="143" y="49"/>
                  <a:pt x="143" y="49"/>
                  <a:pt x="143" y="50"/>
                </a:cubicBezTo>
                <a:cubicBezTo>
                  <a:pt x="144" y="50"/>
                  <a:pt x="144" y="50"/>
                  <a:pt x="145" y="51"/>
                </a:cubicBezTo>
                <a:cubicBezTo>
                  <a:pt x="145" y="52"/>
                  <a:pt x="145" y="53"/>
                  <a:pt x="144" y="53"/>
                </a:cubicBezTo>
                <a:cubicBezTo>
                  <a:pt x="144" y="54"/>
                  <a:pt x="144" y="55"/>
                  <a:pt x="144" y="55"/>
                </a:cubicBezTo>
                <a:cubicBezTo>
                  <a:pt x="145" y="55"/>
                  <a:pt x="145" y="56"/>
                  <a:pt x="146" y="56"/>
                </a:cubicBezTo>
                <a:cubicBezTo>
                  <a:pt x="147" y="56"/>
                  <a:pt x="148" y="56"/>
                  <a:pt x="148" y="58"/>
                </a:cubicBezTo>
                <a:cubicBezTo>
                  <a:pt x="148" y="59"/>
                  <a:pt x="148" y="59"/>
                  <a:pt x="149" y="59"/>
                </a:cubicBezTo>
                <a:cubicBezTo>
                  <a:pt x="150" y="60"/>
                  <a:pt x="150" y="60"/>
                  <a:pt x="150" y="60"/>
                </a:cubicBezTo>
                <a:cubicBezTo>
                  <a:pt x="152" y="61"/>
                  <a:pt x="152" y="63"/>
                  <a:pt x="151" y="65"/>
                </a:cubicBezTo>
                <a:cubicBezTo>
                  <a:pt x="151" y="66"/>
                  <a:pt x="151" y="67"/>
                  <a:pt x="151" y="68"/>
                </a:cubicBezTo>
                <a:cubicBezTo>
                  <a:pt x="152" y="69"/>
                  <a:pt x="152" y="71"/>
                  <a:pt x="152" y="72"/>
                </a:cubicBezTo>
                <a:cubicBezTo>
                  <a:pt x="152" y="73"/>
                  <a:pt x="151" y="74"/>
                  <a:pt x="151" y="74"/>
                </a:cubicBezTo>
                <a:cubicBezTo>
                  <a:pt x="150" y="74"/>
                  <a:pt x="150" y="74"/>
                  <a:pt x="150" y="75"/>
                </a:cubicBezTo>
                <a:cubicBezTo>
                  <a:pt x="151" y="77"/>
                  <a:pt x="151" y="77"/>
                  <a:pt x="151" y="77"/>
                </a:cubicBezTo>
                <a:cubicBezTo>
                  <a:pt x="149" y="76"/>
                  <a:pt x="149" y="76"/>
                  <a:pt x="149" y="76"/>
                </a:cubicBezTo>
                <a:cubicBezTo>
                  <a:pt x="147" y="74"/>
                  <a:pt x="147" y="73"/>
                  <a:pt x="147" y="71"/>
                </a:cubicBezTo>
                <a:cubicBezTo>
                  <a:pt x="147" y="71"/>
                  <a:pt x="147" y="70"/>
                  <a:pt x="147" y="69"/>
                </a:cubicBezTo>
                <a:cubicBezTo>
                  <a:pt x="147" y="69"/>
                  <a:pt x="147" y="68"/>
                  <a:pt x="147" y="68"/>
                </a:cubicBezTo>
                <a:cubicBezTo>
                  <a:pt x="147" y="67"/>
                  <a:pt x="147" y="66"/>
                  <a:pt x="148" y="65"/>
                </a:cubicBezTo>
                <a:cubicBezTo>
                  <a:pt x="149" y="64"/>
                  <a:pt x="149" y="64"/>
                  <a:pt x="149" y="63"/>
                </a:cubicBezTo>
                <a:cubicBezTo>
                  <a:pt x="149" y="63"/>
                  <a:pt x="149" y="63"/>
                  <a:pt x="149" y="63"/>
                </a:cubicBezTo>
                <a:cubicBezTo>
                  <a:pt x="147" y="63"/>
                  <a:pt x="145" y="63"/>
                  <a:pt x="145" y="62"/>
                </a:cubicBezTo>
                <a:cubicBezTo>
                  <a:pt x="143" y="60"/>
                  <a:pt x="142" y="59"/>
                  <a:pt x="141" y="58"/>
                </a:cubicBezTo>
                <a:cubicBezTo>
                  <a:pt x="140" y="57"/>
                  <a:pt x="139" y="57"/>
                  <a:pt x="139" y="57"/>
                </a:cubicBezTo>
                <a:cubicBezTo>
                  <a:pt x="139" y="57"/>
                  <a:pt x="138" y="57"/>
                  <a:pt x="137" y="58"/>
                </a:cubicBezTo>
                <a:cubicBezTo>
                  <a:pt x="137" y="58"/>
                  <a:pt x="137" y="58"/>
                  <a:pt x="136" y="58"/>
                </a:cubicBezTo>
                <a:cubicBezTo>
                  <a:pt x="136" y="58"/>
                  <a:pt x="135" y="59"/>
                  <a:pt x="135" y="59"/>
                </a:cubicBezTo>
                <a:cubicBezTo>
                  <a:pt x="135" y="59"/>
                  <a:pt x="136" y="59"/>
                  <a:pt x="136" y="59"/>
                </a:cubicBezTo>
                <a:cubicBezTo>
                  <a:pt x="138" y="59"/>
                  <a:pt x="138" y="59"/>
                  <a:pt x="138" y="59"/>
                </a:cubicBezTo>
                <a:cubicBezTo>
                  <a:pt x="137" y="60"/>
                  <a:pt x="137" y="60"/>
                  <a:pt x="137" y="60"/>
                </a:cubicBezTo>
                <a:cubicBezTo>
                  <a:pt x="136" y="60"/>
                  <a:pt x="136" y="60"/>
                  <a:pt x="136" y="61"/>
                </a:cubicBezTo>
                <a:cubicBezTo>
                  <a:pt x="135" y="61"/>
                  <a:pt x="135" y="62"/>
                  <a:pt x="133" y="62"/>
                </a:cubicBezTo>
                <a:cubicBezTo>
                  <a:pt x="133" y="62"/>
                  <a:pt x="133" y="62"/>
                  <a:pt x="133" y="62"/>
                </a:cubicBezTo>
                <a:cubicBezTo>
                  <a:pt x="132" y="62"/>
                  <a:pt x="132" y="62"/>
                  <a:pt x="132" y="61"/>
                </a:cubicBezTo>
                <a:cubicBezTo>
                  <a:pt x="132" y="61"/>
                  <a:pt x="132" y="61"/>
                  <a:pt x="132" y="61"/>
                </a:cubicBezTo>
                <a:cubicBezTo>
                  <a:pt x="131" y="61"/>
                  <a:pt x="132" y="61"/>
                  <a:pt x="132" y="62"/>
                </a:cubicBezTo>
                <a:cubicBezTo>
                  <a:pt x="133" y="63"/>
                  <a:pt x="134" y="64"/>
                  <a:pt x="135" y="64"/>
                </a:cubicBezTo>
                <a:cubicBezTo>
                  <a:pt x="135" y="64"/>
                  <a:pt x="135" y="64"/>
                  <a:pt x="135" y="64"/>
                </a:cubicBezTo>
                <a:cubicBezTo>
                  <a:pt x="136" y="63"/>
                  <a:pt x="136" y="63"/>
                  <a:pt x="136" y="63"/>
                </a:cubicBezTo>
                <a:cubicBezTo>
                  <a:pt x="138" y="69"/>
                  <a:pt x="138" y="69"/>
                  <a:pt x="138" y="69"/>
                </a:cubicBezTo>
                <a:cubicBezTo>
                  <a:pt x="137" y="69"/>
                  <a:pt x="137" y="69"/>
                  <a:pt x="137" y="69"/>
                </a:cubicBezTo>
                <a:cubicBezTo>
                  <a:pt x="136" y="68"/>
                  <a:pt x="135" y="68"/>
                  <a:pt x="135" y="68"/>
                </a:cubicBezTo>
                <a:cubicBezTo>
                  <a:pt x="132" y="67"/>
                  <a:pt x="129" y="66"/>
                  <a:pt x="128" y="65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3"/>
                  <a:pt x="129" y="63"/>
                  <a:pt x="129" y="63"/>
                </a:cubicBezTo>
                <a:cubicBezTo>
                  <a:pt x="129" y="63"/>
                  <a:pt x="129" y="62"/>
                  <a:pt x="12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8" y="60"/>
                  <a:pt x="128" y="59"/>
                  <a:pt x="129" y="58"/>
                </a:cubicBezTo>
                <a:cubicBezTo>
                  <a:pt x="129" y="58"/>
                  <a:pt x="129" y="57"/>
                  <a:pt x="129" y="57"/>
                </a:cubicBezTo>
                <a:cubicBezTo>
                  <a:pt x="129" y="56"/>
                  <a:pt x="129" y="56"/>
                  <a:pt x="129" y="55"/>
                </a:cubicBezTo>
                <a:cubicBezTo>
                  <a:pt x="129" y="55"/>
                  <a:pt x="129" y="54"/>
                  <a:pt x="128" y="54"/>
                </a:cubicBezTo>
                <a:cubicBezTo>
                  <a:pt x="128" y="54"/>
                  <a:pt x="128" y="54"/>
                  <a:pt x="128" y="54"/>
                </a:cubicBezTo>
                <a:cubicBezTo>
                  <a:pt x="128" y="54"/>
                  <a:pt x="128" y="54"/>
                  <a:pt x="128" y="54"/>
                </a:cubicBezTo>
                <a:cubicBezTo>
                  <a:pt x="129" y="56"/>
                  <a:pt x="129" y="57"/>
                  <a:pt x="128" y="58"/>
                </a:cubicBezTo>
                <a:cubicBezTo>
                  <a:pt x="128" y="58"/>
                  <a:pt x="127" y="58"/>
                  <a:pt x="127" y="59"/>
                </a:cubicBezTo>
                <a:cubicBezTo>
                  <a:pt x="126" y="60"/>
                  <a:pt x="125" y="60"/>
                  <a:pt x="124" y="61"/>
                </a:cubicBezTo>
                <a:cubicBezTo>
                  <a:pt x="123" y="63"/>
                  <a:pt x="124" y="66"/>
                  <a:pt x="126" y="68"/>
                </a:cubicBezTo>
                <a:cubicBezTo>
                  <a:pt x="126" y="69"/>
                  <a:pt x="126" y="69"/>
                  <a:pt x="127" y="70"/>
                </a:cubicBezTo>
                <a:cubicBezTo>
                  <a:pt x="127" y="71"/>
                  <a:pt x="127" y="73"/>
                  <a:pt x="126" y="74"/>
                </a:cubicBezTo>
                <a:cubicBezTo>
                  <a:pt x="126" y="76"/>
                  <a:pt x="125" y="77"/>
                  <a:pt x="125" y="78"/>
                </a:cubicBezTo>
                <a:cubicBezTo>
                  <a:pt x="126" y="79"/>
                  <a:pt x="126" y="80"/>
                  <a:pt x="126" y="80"/>
                </a:cubicBezTo>
                <a:cubicBezTo>
                  <a:pt x="125" y="81"/>
                  <a:pt x="125" y="81"/>
                  <a:pt x="126" y="81"/>
                </a:cubicBezTo>
                <a:cubicBezTo>
                  <a:pt x="128" y="82"/>
                  <a:pt x="128" y="82"/>
                  <a:pt x="130" y="81"/>
                </a:cubicBezTo>
                <a:cubicBezTo>
                  <a:pt x="131" y="81"/>
                  <a:pt x="131" y="81"/>
                  <a:pt x="131" y="81"/>
                </a:cubicBezTo>
                <a:cubicBezTo>
                  <a:pt x="134" y="81"/>
                  <a:pt x="137" y="87"/>
                  <a:pt x="137" y="87"/>
                </a:cubicBezTo>
                <a:cubicBezTo>
                  <a:pt x="137" y="88"/>
                  <a:pt x="136" y="89"/>
                  <a:pt x="136" y="90"/>
                </a:cubicBezTo>
                <a:cubicBezTo>
                  <a:pt x="136" y="90"/>
                  <a:pt x="135" y="90"/>
                  <a:pt x="135" y="91"/>
                </a:cubicBezTo>
                <a:cubicBezTo>
                  <a:pt x="135" y="92"/>
                  <a:pt x="136" y="92"/>
                  <a:pt x="137" y="92"/>
                </a:cubicBezTo>
                <a:cubicBezTo>
                  <a:pt x="138" y="93"/>
                  <a:pt x="138" y="93"/>
                  <a:pt x="138" y="93"/>
                </a:cubicBezTo>
                <a:cubicBezTo>
                  <a:pt x="141" y="94"/>
                  <a:pt x="141" y="94"/>
                  <a:pt x="141" y="94"/>
                </a:cubicBezTo>
                <a:cubicBezTo>
                  <a:pt x="138" y="94"/>
                  <a:pt x="138" y="94"/>
                  <a:pt x="138" y="94"/>
                </a:cubicBezTo>
                <a:cubicBezTo>
                  <a:pt x="138" y="94"/>
                  <a:pt x="137" y="94"/>
                  <a:pt x="137" y="94"/>
                </a:cubicBezTo>
                <a:cubicBezTo>
                  <a:pt x="136" y="94"/>
                  <a:pt x="135" y="94"/>
                  <a:pt x="134" y="93"/>
                </a:cubicBezTo>
                <a:cubicBezTo>
                  <a:pt x="133" y="92"/>
                  <a:pt x="133" y="91"/>
                  <a:pt x="134" y="89"/>
                </a:cubicBezTo>
                <a:cubicBezTo>
                  <a:pt x="134" y="88"/>
                  <a:pt x="133" y="88"/>
                  <a:pt x="133" y="87"/>
                </a:cubicBezTo>
                <a:cubicBezTo>
                  <a:pt x="132" y="86"/>
                  <a:pt x="132" y="85"/>
                  <a:pt x="132" y="84"/>
                </a:cubicBezTo>
                <a:cubicBezTo>
                  <a:pt x="131" y="84"/>
                  <a:pt x="131" y="84"/>
                  <a:pt x="131" y="84"/>
                </a:cubicBezTo>
                <a:cubicBezTo>
                  <a:pt x="129" y="85"/>
                  <a:pt x="127" y="85"/>
                  <a:pt x="127" y="86"/>
                </a:cubicBezTo>
                <a:cubicBezTo>
                  <a:pt x="127" y="87"/>
                  <a:pt x="127" y="88"/>
                  <a:pt x="127" y="88"/>
                </a:cubicBezTo>
                <a:cubicBezTo>
                  <a:pt x="128" y="91"/>
                  <a:pt x="128" y="93"/>
                  <a:pt x="127" y="94"/>
                </a:cubicBezTo>
                <a:cubicBezTo>
                  <a:pt x="126" y="95"/>
                  <a:pt x="126" y="95"/>
                  <a:pt x="125" y="96"/>
                </a:cubicBezTo>
                <a:cubicBezTo>
                  <a:pt x="124" y="99"/>
                  <a:pt x="124" y="99"/>
                  <a:pt x="122" y="100"/>
                </a:cubicBezTo>
                <a:cubicBezTo>
                  <a:pt x="122" y="101"/>
                  <a:pt x="122" y="101"/>
                  <a:pt x="122" y="101"/>
                </a:cubicBezTo>
                <a:cubicBezTo>
                  <a:pt x="121" y="101"/>
                  <a:pt x="121" y="101"/>
                  <a:pt x="121" y="101"/>
                </a:cubicBezTo>
                <a:cubicBezTo>
                  <a:pt x="121" y="102"/>
                  <a:pt x="121" y="103"/>
                  <a:pt x="120" y="103"/>
                </a:cubicBezTo>
                <a:cubicBezTo>
                  <a:pt x="120" y="103"/>
                  <a:pt x="118" y="103"/>
                  <a:pt x="116" y="103"/>
                </a:cubicBezTo>
                <a:cubicBezTo>
                  <a:pt x="116" y="102"/>
                  <a:pt x="115" y="102"/>
                  <a:pt x="115" y="102"/>
                </a:cubicBezTo>
                <a:cubicBezTo>
                  <a:pt x="114" y="102"/>
                  <a:pt x="114" y="101"/>
                  <a:pt x="114" y="101"/>
                </a:cubicBezTo>
                <a:cubicBezTo>
                  <a:pt x="114" y="100"/>
                  <a:pt x="114" y="99"/>
                  <a:pt x="114" y="99"/>
                </a:cubicBezTo>
                <a:cubicBezTo>
                  <a:pt x="111" y="97"/>
                  <a:pt x="111" y="97"/>
                  <a:pt x="111" y="97"/>
                </a:cubicBezTo>
                <a:cubicBezTo>
                  <a:pt x="115" y="98"/>
                  <a:pt x="115" y="98"/>
                  <a:pt x="115" y="98"/>
                </a:cubicBezTo>
                <a:cubicBezTo>
                  <a:pt x="116" y="99"/>
                  <a:pt x="117" y="98"/>
                  <a:pt x="118" y="97"/>
                </a:cubicBezTo>
                <a:cubicBezTo>
                  <a:pt x="119" y="97"/>
                  <a:pt x="119" y="97"/>
                  <a:pt x="119" y="97"/>
                </a:cubicBezTo>
                <a:cubicBezTo>
                  <a:pt x="119" y="97"/>
                  <a:pt x="119" y="97"/>
                  <a:pt x="119" y="97"/>
                </a:cubicBezTo>
                <a:cubicBezTo>
                  <a:pt x="118" y="97"/>
                  <a:pt x="118" y="97"/>
                  <a:pt x="118" y="97"/>
                </a:cubicBezTo>
                <a:cubicBezTo>
                  <a:pt x="119" y="95"/>
                  <a:pt x="119" y="95"/>
                  <a:pt x="119" y="95"/>
                </a:cubicBezTo>
                <a:cubicBezTo>
                  <a:pt x="121" y="96"/>
                  <a:pt x="122" y="92"/>
                  <a:pt x="122" y="91"/>
                </a:cubicBezTo>
                <a:cubicBezTo>
                  <a:pt x="122" y="90"/>
                  <a:pt x="122" y="89"/>
                  <a:pt x="123" y="88"/>
                </a:cubicBezTo>
                <a:cubicBezTo>
                  <a:pt x="123" y="88"/>
                  <a:pt x="123" y="87"/>
                  <a:pt x="123" y="87"/>
                </a:cubicBezTo>
                <a:cubicBezTo>
                  <a:pt x="123" y="86"/>
                  <a:pt x="123" y="86"/>
                  <a:pt x="122" y="85"/>
                </a:cubicBezTo>
                <a:cubicBezTo>
                  <a:pt x="121" y="85"/>
                  <a:pt x="120" y="84"/>
                  <a:pt x="121" y="83"/>
                </a:cubicBezTo>
                <a:cubicBezTo>
                  <a:pt x="121" y="77"/>
                  <a:pt x="121" y="77"/>
                  <a:pt x="121" y="77"/>
                </a:cubicBezTo>
                <a:cubicBezTo>
                  <a:pt x="121" y="77"/>
                  <a:pt x="121" y="76"/>
                  <a:pt x="121" y="76"/>
                </a:cubicBezTo>
                <a:cubicBezTo>
                  <a:pt x="121" y="75"/>
                  <a:pt x="120" y="74"/>
                  <a:pt x="121" y="73"/>
                </a:cubicBezTo>
                <a:cubicBezTo>
                  <a:pt x="123" y="70"/>
                  <a:pt x="121" y="66"/>
                  <a:pt x="119" y="64"/>
                </a:cubicBezTo>
                <a:cubicBezTo>
                  <a:pt x="118" y="63"/>
                  <a:pt x="119" y="62"/>
                  <a:pt x="120" y="60"/>
                </a:cubicBezTo>
                <a:cubicBezTo>
                  <a:pt x="120" y="58"/>
                  <a:pt x="121" y="57"/>
                  <a:pt x="121" y="56"/>
                </a:cubicBezTo>
                <a:cubicBezTo>
                  <a:pt x="121" y="55"/>
                  <a:pt x="121" y="55"/>
                  <a:pt x="121" y="55"/>
                </a:cubicBezTo>
                <a:cubicBezTo>
                  <a:pt x="121" y="54"/>
                  <a:pt x="121" y="54"/>
                  <a:pt x="120" y="53"/>
                </a:cubicBezTo>
                <a:cubicBezTo>
                  <a:pt x="118" y="53"/>
                  <a:pt x="116" y="52"/>
                  <a:pt x="113" y="52"/>
                </a:cubicBezTo>
                <a:cubicBezTo>
                  <a:pt x="113" y="52"/>
                  <a:pt x="112" y="53"/>
                  <a:pt x="111" y="59"/>
                </a:cubicBezTo>
                <a:cubicBezTo>
                  <a:pt x="111" y="60"/>
                  <a:pt x="111" y="60"/>
                  <a:pt x="111" y="60"/>
                </a:cubicBezTo>
                <a:cubicBezTo>
                  <a:pt x="111" y="62"/>
                  <a:pt x="110" y="63"/>
                  <a:pt x="109" y="64"/>
                </a:cubicBezTo>
                <a:cubicBezTo>
                  <a:pt x="108" y="65"/>
                  <a:pt x="107" y="65"/>
                  <a:pt x="107" y="67"/>
                </a:cubicBezTo>
                <a:cubicBezTo>
                  <a:pt x="109" y="67"/>
                  <a:pt x="109" y="67"/>
                  <a:pt x="109" y="67"/>
                </a:cubicBezTo>
                <a:cubicBezTo>
                  <a:pt x="107" y="68"/>
                  <a:pt x="107" y="68"/>
                  <a:pt x="107" y="68"/>
                </a:cubicBezTo>
                <a:cubicBezTo>
                  <a:pt x="107" y="68"/>
                  <a:pt x="107" y="68"/>
                  <a:pt x="107" y="69"/>
                </a:cubicBezTo>
                <a:cubicBezTo>
                  <a:pt x="107" y="69"/>
                  <a:pt x="107" y="69"/>
                  <a:pt x="107" y="69"/>
                </a:cubicBezTo>
                <a:cubicBezTo>
                  <a:pt x="107" y="69"/>
                  <a:pt x="108" y="69"/>
                  <a:pt x="108" y="70"/>
                </a:cubicBezTo>
                <a:cubicBezTo>
                  <a:pt x="108" y="70"/>
                  <a:pt x="108" y="71"/>
                  <a:pt x="108" y="72"/>
                </a:cubicBezTo>
                <a:cubicBezTo>
                  <a:pt x="108" y="72"/>
                  <a:pt x="108" y="73"/>
                  <a:pt x="108" y="74"/>
                </a:cubicBezTo>
                <a:cubicBezTo>
                  <a:pt x="108" y="74"/>
                  <a:pt x="108" y="75"/>
                  <a:pt x="107" y="76"/>
                </a:cubicBezTo>
                <a:cubicBezTo>
                  <a:pt x="107" y="77"/>
                  <a:pt x="107" y="77"/>
                  <a:pt x="107" y="78"/>
                </a:cubicBezTo>
                <a:cubicBezTo>
                  <a:pt x="107" y="78"/>
                  <a:pt x="107" y="78"/>
                  <a:pt x="108" y="78"/>
                </a:cubicBezTo>
                <a:cubicBezTo>
                  <a:pt x="110" y="79"/>
                  <a:pt x="110" y="80"/>
                  <a:pt x="111" y="81"/>
                </a:cubicBezTo>
                <a:cubicBezTo>
                  <a:pt x="111" y="81"/>
                  <a:pt x="111" y="82"/>
                  <a:pt x="111" y="83"/>
                </a:cubicBezTo>
                <a:cubicBezTo>
                  <a:pt x="111" y="83"/>
                  <a:pt x="112" y="83"/>
                  <a:pt x="112" y="83"/>
                </a:cubicBezTo>
                <a:cubicBezTo>
                  <a:pt x="112" y="83"/>
                  <a:pt x="113" y="84"/>
                  <a:pt x="113" y="84"/>
                </a:cubicBezTo>
                <a:cubicBezTo>
                  <a:pt x="113" y="84"/>
                  <a:pt x="113" y="85"/>
                  <a:pt x="113" y="85"/>
                </a:cubicBezTo>
                <a:cubicBezTo>
                  <a:pt x="110" y="90"/>
                  <a:pt x="110" y="90"/>
                  <a:pt x="110" y="90"/>
                </a:cubicBezTo>
                <a:cubicBezTo>
                  <a:pt x="110" y="89"/>
                  <a:pt x="110" y="89"/>
                  <a:pt x="110" y="89"/>
                </a:cubicBezTo>
                <a:cubicBezTo>
                  <a:pt x="107" y="86"/>
                  <a:pt x="105" y="84"/>
                  <a:pt x="101" y="81"/>
                </a:cubicBezTo>
                <a:cubicBezTo>
                  <a:pt x="99" y="80"/>
                  <a:pt x="95" y="77"/>
                  <a:pt x="92" y="77"/>
                </a:cubicBezTo>
                <a:cubicBezTo>
                  <a:pt x="92" y="77"/>
                  <a:pt x="92" y="77"/>
                  <a:pt x="91" y="77"/>
                </a:cubicBezTo>
                <a:cubicBezTo>
                  <a:pt x="91" y="78"/>
                  <a:pt x="90" y="78"/>
                  <a:pt x="90" y="78"/>
                </a:cubicBezTo>
                <a:cubicBezTo>
                  <a:pt x="90" y="79"/>
                  <a:pt x="90" y="79"/>
                  <a:pt x="90" y="80"/>
                </a:cubicBezTo>
                <a:cubicBezTo>
                  <a:pt x="91" y="82"/>
                  <a:pt x="92" y="84"/>
                  <a:pt x="89" y="86"/>
                </a:cubicBezTo>
                <a:cubicBezTo>
                  <a:pt x="89" y="86"/>
                  <a:pt x="89" y="86"/>
                  <a:pt x="89" y="87"/>
                </a:cubicBezTo>
                <a:cubicBezTo>
                  <a:pt x="88" y="88"/>
                  <a:pt x="88" y="89"/>
                  <a:pt x="87" y="89"/>
                </a:cubicBezTo>
                <a:cubicBezTo>
                  <a:pt x="87" y="89"/>
                  <a:pt x="87" y="89"/>
                  <a:pt x="86" y="88"/>
                </a:cubicBezTo>
                <a:cubicBezTo>
                  <a:pt x="85" y="88"/>
                  <a:pt x="85" y="87"/>
                  <a:pt x="86" y="86"/>
                </a:cubicBezTo>
                <a:cubicBezTo>
                  <a:pt x="86" y="86"/>
                  <a:pt x="86" y="86"/>
                  <a:pt x="86" y="86"/>
                </a:cubicBezTo>
                <a:cubicBezTo>
                  <a:pt x="86" y="85"/>
                  <a:pt x="86" y="85"/>
                  <a:pt x="85" y="84"/>
                </a:cubicBezTo>
                <a:cubicBezTo>
                  <a:pt x="85" y="84"/>
                  <a:pt x="85" y="84"/>
                  <a:pt x="85" y="84"/>
                </a:cubicBezTo>
                <a:cubicBezTo>
                  <a:pt x="85" y="84"/>
                  <a:pt x="85" y="84"/>
                  <a:pt x="84" y="85"/>
                </a:cubicBezTo>
                <a:cubicBezTo>
                  <a:pt x="84" y="86"/>
                  <a:pt x="82" y="87"/>
                  <a:pt x="81" y="87"/>
                </a:cubicBezTo>
                <a:cubicBezTo>
                  <a:pt x="81" y="88"/>
                  <a:pt x="80" y="87"/>
                  <a:pt x="79" y="87"/>
                </a:cubicBezTo>
                <a:cubicBezTo>
                  <a:pt x="78" y="87"/>
                  <a:pt x="77" y="87"/>
                  <a:pt x="77" y="87"/>
                </a:cubicBezTo>
                <a:cubicBezTo>
                  <a:pt x="77" y="87"/>
                  <a:pt x="77" y="87"/>
                  <a:pt x="77" y="87"/>
                </a:cubicBezTo>
                <a:cubicBezTo>
                  <a:pt x="76" y="87"/>
                  <a:pt x="76" y="88"/>
                  <a:pt x="76" y="88"/>
                </a:cubicBezTo>
                <a:cubicBezTo>
                  <a:pt x="75" y="89"/>
                  <a:pt x="75" y="90"/>
                  <a:pt x="72" y="89"/>
                </a:cubicBezTo>
                <a:cubicBezTo>
                  <a:pt x="71" y="88"/>
                  <a:pt x="71" y="87"/>
                  <a:pt x="71" y="86"/>
                </a:cubicBezTo>
                <a:cubicBezTo>
                  <a:pt x="72" y="86"/>
                  <a:pt x="72" y="85"/>
                  <a:pt x="72" y="85"/>
                </a:cubicBezTo>
                <a:cubicBezTo>
                  <a:pt x="72" y="85"/>
                  <a:pt x="72" y="85"/>
                  <a:pt x="71" y="85"/>
                </a:cubicBezTo>
                <a:cubicBezTo>
                  <a:pt x="71" y="85"/>
                  <a:pt x="71" y="85"/>
                  <a:pt x="71" y="85"/>
                </a:cubicBezTo>
                <a:cubicBezTo>
                  <a:pt x="71" y="85"/>
                  <a:pt x="71" y="86"/>
                  <a:pt x="70" y="86"/>
                </a:cubicBezTo>
                <a:cubicBezTo>
                  <a:pt x="70" y="87"/>
                  <a:pt x="70" y="87"/>
                  <a:pt x="70" y="87"/>
                </a:cubicBezTo>
                <a:cubicBezTo>
                  <a:pt x="69" y="87"/>
                  <a:pt x="69" y="87"/>
                  <a:pt x="69" y="87"/>
                </a:cubicBezTo>
                <a:cubicBezTo>
                  <a:pt x="69" y="86"/>
                  <a:pt x="69" y="86"/>
                  <a:pt x="69" y="86"/>
                </a:cubicBezTo>
                <a:cubicBezTo>
                  <a:pt x="69" y="86"/>
                  <a:pt x="69" y="86"/>
                  <a:pt x="69" y="86"/>
                </a:cubicBezTo>
                <a:cubicBezTo>
                  <a:pt x="69" y="87"/>
                  <a:pt x="69" y="87"/>
                  <a:pt x="69" y="87"/>
                </a:cubicBezTo>
                <a:cubicBezTo>
                  <a:pt x="69" y="88"/>
                  <a:pt x="69" y="88"/>
                  <a:pt x="69" y="88"/>
                </a:cubicBezTo>
                <a:cubicBezTo>
                  <a:pt x="68" y="91"/>
                  <a:pt x="68" y="91"/>
                  <a:pt x="68" y="91"/>
                </a:cubicBezTo>
                <a:cubicBezTo>
                  <a:pt x="67" y="88"/>
                  <a:pt x="67" y="88"/>
                  <a:pt x="67" y="88"/>
                </a:cubicBezTo>
                <a:cubicBezTo>
                  <a:pt x="67" y="88"/>
                  <a:pt x="67" y="88"/>
                  <a:pt x="67" y="88"/>
                </a:cubicBezTo>
                <a:cubicBezTo>
                  <a:pt x="65" y="88"/>
                  <a:pt x="62" y="90"/>
                  <a:pt x="60" y="92"/>
                </a:cubicBezTo>
                <a:cubicBezTo>
                  <a:pt x="59" y="92"/>
                  <a:pt x="59" y="92"/>
                  <a:pt x="59" y="93"/>
                </a:cubicBezTo>
                <a:cubicBezTo>
                  <a:pt x="57" y="94"/>
                  <a:pt x="57" y="94"/>
                  <a:pt x="56" y="96"/>
                </a:cubicBezTo>
                <a:cubicBezTo>
                  <a:pt x="55" y="98"/>
                  <a:pt x="55" y="99"/>
                  <a:pt x="53" y="100"/>
                </a:cubicBezTo>
                <a:cubicBezTo>
                  <a:pt x="52" y="101"/>
                  <a:pt x="52" y="101"/>
                  <a:pt x="52" y="101"/>
                </a:cubicBezTo>
                <a:cubicBezTo>
                  <a:pt x="52" y="100"/>
                  <a:pt x="52" y="100"/>
                  <a:pt x="52" y="100"/>
                </a:cubicBezTo>
                <a:cubicBezTo>
                  <a:pt x="52" y="99"/>
                  <a:pt x="52" y="99"/>
                  <a:pt x="52" y="99"/>
                </a:cubicBezTo>
                <a:cubicBezTo>
                  <a:pt x="52" y="99"/>
                  <a:pt x="52" y="99"/>
                  <a:pt x="52" y="99"/>
                </a:cubicBezTo>
                <a:cubicBezTo>
                  <a:pt x="52" y="99"/>
                  <a:pt x="52" y="99"/>
                  <a:pt x="51" y="99"/>
                </a:cubicBezTo>
                <a:cubicBezTo>
                  <a:pt x="51" y="99"/>
                  <a:pt x="51" y="99"/>
                  <a:pt x="51" y="99"/>
                </a:cubicBezTo>
                <a:cubicBezTo>
                  <a:pt x="50" y="99"/>
                  <a:pt x="50" y="98"/>
                  <a:pt x="49" y="97"/>
                </a:cubicBezTo>
                <a:cubicBezTo>
                  <a:pt x="49" y="97"/>
                  <a:pt x="49" y="96"/>
                  <a:pt x="49" y="96"/>
                </a:cubicBezTo>
                <a:cubicBezTo>
                  <a:pt x="48" y="95"/>
                  <a:pt x="48" y="94"/>
                  <a:pt x="48" y="93"/>
                </a:cubicBezTo>
                <a:cubicBezTo>
                  <a:pt x="49" y="92"/>
                  <a:pt x="50" y="92"/>
                  <a:pt x="52" y="91"/>
                </a:cubicBezTo>
                <a:cubicBezTo>
                  <a:pt x="51" y="88"/>
                  <a:pt x="49" y="87"/>
                  <a:pt x="46" y="87"/>
                </a:cubicBezTo>
                <a:cubicBezTo>
                  <a:pt x="46" y="88"/>
                  <a:pt x="47" y="88"/>
                  <a:pt x="47" y="90"/>
                </a:cubicBezTo>
                <a:cubicBezTo>
                  <a:pt x="47" y="91"/>
                  <a:pt x="47" y="92"/>
                  <a:pt x="46" y="92"/>
                </a:cubicBezTo>
                <a:cubicBezTo>
                  <a:pt x="46" y="93"/>
                  <a:pt x="46" y="95"/>
                  <a:pt x="46" y="95"/>
                </a:cubicBezTo>
                <a:cubicBezTo>
                  <a:pt x="46" y="96"/>
                  <a:pt x="46" y="96"/>
                  <a:pt x="47" y="96"/>
                </a:cubicBezTo>
                <a:cubicBezTo>
                  <a:pt x="47" y="97"/>
                  <a:pt x="48" y="98"/>
                  <a:pt x="47" y="100"/>
                </a:cubicBezTo>
                <a:cubicBezTo>
                  <a:pt x="47" y="101"/>
                  <a:pt x="47" y="103"/>
                  <a:pt x="47" y="105"/>
                </a:cubicBezTo>
                <a:cubicBezTo>
                  <a:pt x="45" y="105"/>
                  <a:pt x="45" y="105"/>
                  <a:pt x="45" y="105"/>
                </a:cubicBezTo>
                <a:cubicBezTo>
                  <a:pt x="45" y="104"/>
                  <a:pt x="45" y="104"/>
                  <a:pt x="45" y="104"/>
                </a:cubicBezTo>
                <a:cubicBezTo>
                  <a:pt x="45" y="104"/>
                  <a:pt x="45" y="104"/>
                  <a:pt x="45" y="104"/>
                </a:cubicBezTo>
                <a:cubicBezTo>
                  <a:pt x="42" y="106"/>
                  <a:pt x="42" y="106"/>
                  <a:pt x="42" y="106"/>
                </a:cubicBezTo>
                <a:cubicBezTo>
                  <a:pt x="44" y="103"/>
                  <a:pt x="44" y="103"/>
                  <a:pt x="44" y="103"/>
                </a:cubicBezTo>
                <a:cubicBezTo>
                  <a:pt x="44" y="103"/>
                  <a:pt x="44" y="103"/>
                  <a:pt x="43" y="102"/>
                </a:cubicBezTo>
                <a:cubicBezTo>
                  <a:pt x="43" y="102"/>
                  <a:pt x="42" y="101"/>
                  <a:pt x="41" y="101"/>
                </a:cubicBezTo>
                <a:cubicBezTo>
                  <a:pt x="41" y="101"/>
                  <a:pt x="40" y="102"/>
                  <a:pt x="40" y="103"/>
                </a:cubicBezTo>
                <a:cubicBezTo>
                  <a:pt x="39" y="104"/>
                  <a:pt x="39" y="105"/>
                  <a:pt x="38" y="105"/>
                </a:cubicBezTo>
                <a:cubicBezTo>
                  <a:pt x="38" y="105"/>
                  <a:pt x="37" y="106"/>
                  <a:pt x="37" y="106"/>
                </a:cubicBezTo>
                <a:cubicBezTo>
                  <a:pt x="36" y="107"/>
                  <a:pt x="35" y="107"/>
                  <a:pt x="36" y="108"/>
                </a:cubicBezTo>
                <a:cubicBezTo>
                  <a:pt x="36" y="109"/>
                  <a:pt x="36" y="111"/>
                  <a:pt x="37" y="112"/>
                </a:cubicBezTo>
                <a:cubicBezTo>
                  <a:pt x="38" y="112"/>
                  <a:pt x="38" y="113"/>
                  <a:pt x="38" y="113"/>
                </a:cubicBezTo>
                <a:cubicBezTo>
                  <a:pt x="39" y="115"/>
                  <a:pt x="39" y="115"/>
                  <a:pt x="39" y="115"/>
                </a:cubicBezTo>
                <a:cubicBezTo>
                  <a:pt x="37" y="114"/>
                  <a:pt x="37" y="114"/>
                  <a:pt x="37" y="114"/>
                </a:cubicBezTo>
                <a:cubicBezTo>
                  <a:pt x="37" y="114"/>
                  <a:pt x="36" y="114"/>
                  <a:pt x="36" y="114"/>
                </a:cubicBezTo>
                <a:cubicBezTo>
                  <a:pt x="35" y="113"/>
                  <a:pt x="33" y="113"/>
                  <a:pt x="32" y="113"/>
                </a:cubicBezTo>
                <a:cubicBezTo>
                  <a:pt x="31" y="113"/>
                  <a:pt x="31" y="113"/>
                  <a:pt x="31" y="113"/>
                </a:cubicBezTo>
                <a:cubicBezTo>
                  <a:pt x="30" y="113"/>
                  <a:pt x="30" y="113"/>
                  <a:pt x="30" y="113"/>
                </a:cubicBezTo>
                <a:cubicBezTo>
                  <a:pt x="30" y="112"/>
                  <a:pt x="30" y="112"/>
                  <a:pt x="30" y="112"/>
                </a:cubicBezTo>
                <a:cubicBezTo>
                  <a:pt x="30" y="112"/>
                  <a:pt x="30" y="112"/>
                  <a:pt x="30" y="112"/>
                </a:cubicBezTo>
                <a:cubicBezTo>
                  <a:pt x="30" y="111"/>
                  <a:pt x="29" y="111"/>
                  <a:pt x="29" y="111"/>
                </a:cubicBezTo>
                <a:cubicBezTo>
                  <a:pt x="29" y="111"/>
                  <a:pt x="28" y="110"/>
                  <a:pt x="28" y="110"/>
                </a:cubicBezTo>
                <a:cubicBezTo>
                  <a:pt x="27" y="110"/>
                  <a:pt x="27" y="110"/>
                  <a:pt x="27" y="111"/>
                </a:cubicBezTo>
                <a:cubicBezTo>
                  <a:pt x="27" y="111"/>
                  <a:pt x="27" y="112"/>
                  <a:pt x="27" y="112"/>
                </a:cubicBezTo>
                <a:cubicBezTo>
                  <a:pt x="27" y="113"/>
                  <a:pt x="29" y="114"/>
                  <a:pt x="29" y="113"/>
                </a:cubicBezTo>
                <a:cubicBezTo>
                  <a:pt x="30" y="113"/>
                  <a:pt x="30" y="113"/>
                  <a:pt x="30" y="113"/>
                </a:cubicBezTo>
                <a:cubicBezTo>
                  <a:pt x="30" y="114"/>
                  <a:pt x="30" y="114"/>
                  <a:pt x="30" y="114"/>
                </a:cubicBezTo>
                <a:cubicBezTo>
                  <a:pt x="31" y="116"/>
                  <a:pt x="31" y="117"/>
                  <a:pt x="30" y="118"/>
                </a:cubicBezTo>
                <a:cubicBezTo>
                  <a:pt x="30" y="118"/>
                  <a:pt x="29" y="119"/>
                  <a:pt x="27" y="118"/>
                </a:cubicBezTo>
                <a:cubicBezTo>
                  <a:pt x="25" y="117"/>
                  <a:pt x="25" y="117"/>
                  <a:pt x="24" y="116"/>
                </a:cubicBezTo>
                <a:cubicBezTo>
                  <a:pt x="23" y="115"/>
                  <a:pt x="22" y="115"/>
                  <a:pt x="21" y="115"/>
                </a:cubicBezTo>
                <a:cubicBezTo>
                  <a:pt x="20" y="114"/>
                  <a:pt x="20" y="114"/>
                  <a:pt x="20" y="114"/>
                </a:cubicBezTo>
                <a:cubicBezTo>
                  <a:pt x="20" y="113"/>
                  <a:pt x="20" y="113"/>
                  <a:pt x="20" y="113"/>
                </a:cubicBezTo>
                <a:cubicBezTo>
                  <a:pt x="21" y="112"/>
                  <a:pt x="21" y="111"/>
                  <a:pt x="20" y="110"/>
                </a:cubicBezTo>
                <a:cubicBezTo>
                  <a:pt x="20" y="110"/>
                  <a:pt x="20" y="110"/>
                  <a:pt x="20" y="110"/>
                </a:cubicBezTo>
                <a:cubicBezTo>
                  <a:pt x="20" y="109"/>
                  <a:pt x="20" y="108"/>
                  <a:pt x="20" y="107"/>
                </a:cubicBezTo>
                <a:cubicBezTo>
                  <a:pt x="20" y="106"/>
                  <a:pt x="21" y="106"/>
                  <a:pt x="21" y="105"/>
                </a:cubicBezTo>
                <a:cubicBezTo>
                  <a:pt x="21" y="104"/>
                  <a:pt x="17" y="101"/>
                  <a:pt x="15" y="99"/>
                </a:cubicBezTo>
                <a:cubicBezTo>
                  <a:pt x="14" y="98"/>
                  <a:pt x="14" y="98"/>
                  <a:pt x="13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3" y="96"/>
                  <a:pt x="13" y="96"/>
                  <a:pt x="13" y="96"/>
                </a:cubicBezTo>
                <a:cubicBezTo>
                  <a:pt x="14" y="96"/>
                  <a:pt x="14" y="96"/>
                  <a:pt x="15" y="96"/>
                </a:cubicBezTo>
                <a:cubicBezTo>
                  <a:pt x="16" y="96"/>
                  <a:pt x="16" y="97"/>
                  <a:pt x="17" y="97"/>
                </a:cubicBezTo>
                <a:cubicBezTo>
                  <a:pt x="18" y="98"/>
                  <a:pt x="19" y="98"/>
                  <a:pt x="20" y="99"/>
                </a:cubicBezTo>
                <a:cubicBezTo>
                  <a:pt x="21" y="99"/>
                  <a:pt x="21" y="99"/>
                  <a:pt x="21" y="99"/>
                </a:cubicBezTo>
                <a:cubicBezTo>
                  <a:pt x="21" y="100"/>
                  <a:pt x="21" y="100"/>
                  <a:pt x="21" y="100"/>
                </a:cubicBezTo>
                <a:cubicBezTo>
                  <a:pt x="23" y="100"/>
                  <a:pt x="24" y="101"/>
                  <a:pt x="26" y="101"/>
                </a:cubicBezTo>
                <a:cubicBezTo>
                  <a:pt x="26" y="101"/>
                  <a:pt x="26" y="101"/>
                  <a:pt x="26" y="101"/>
                </a:cubicBezTo>
                <a:cubicBezTo>
                  <a:pt x="27" y="101"/>
                  <a:pt x="28" y="102"/>
                  <a:pt x="28" y="102"/>
                </a:cubicBezTo>
                <a:cubicBezTo>
                  <a:pt x="30" y="102"/>
                  <a:pt x="32" y="103"/>
                  <a:pt x="34" y="102"/>
                </a:cubicBezTo>
                <a:cubicBezTo>
                  <a:pt x="36" y="101"/>
                  <a:pt x="38" y="99"/>
                  <a:pt x="38" y="97"/>
                </a:cubicBezTo>
                <a:cubicBezTo>
                  <a:pt x="38" y="97"/>
                  <a:pt x="38" y="96"/>
                  <a:pt x="38" y="96"/>
                </a:cubicBezTo>
                <a:cubicBezTo>
                  <a:pt x="38" y="95"/>
                  <a:pt x="37" y="95"/>
                  <a:pt x="37" y="94"/>
                </a:cubicBezTo>
                <a:cubicBezTo>
                  <a:pt x="37" y="93"/>
                  <a:pt x="37" y="93"/>
                  <a:pt x="36" y="92"/>
                </a:cubicBezTo>
                <a:cubicBezTo>
                  <a:pt x="36" y="92"/>
                  <a:pt x="36" y="92"/>
                  <a:pt x="36" y="91"/>
                </a:cubicBezTo>
                <a:cubicBezTo>
                  <a:pt x="35" y="91"/>
                  <a:pt x="34" y="90"/>
                  <a:pt x="33" y="90"/>
                </a:cubicBezTo>
                <a:cubicBezTo>
                  <a:pt x="32" y="89"/>
                  <a:pt x="31" y="89"/>
                  <a:pt x="30" y="88"/>
                </a:cubicBezTo>
                <a:cubicBezTo>
                  <a:pt x="29" y="88"/>
                  <a:pt x="29" y="87"/>
                  <a:pt x="28" y="87"/>
                </a:cubicBezTo>
                <a:cubicBezTo>
                  <a:pt x="27" y="85"/>
                  <a:pt x="25" y="83"/>
                  <a:pt x="24" y="82"/>
                </a:cubicBezTo>
                <a:cubicBezTo>
                  <a:pt x="24" y="82"/>
                  <a:pt x="24" y="82"/>
                  <a:pt x="24" y="82"/>
                </a:cubicBezTo>
                <a:cubicBezTo>
                  <a:pt x="23" y="82"/>
                  <a:pt x="23" y="83"/>
                  <a:pt x="22" y="83"/>
                </a:cubicBezTo>
                <a:cubicBezTo>
                  <a:pt x="22" y="83"/>
                  <a:pt x="21" y="83"/>
                  <a:pt x="21" y="83"/>
                </a:cubicBezTo>
                <a:cubicBezTo>
                  <a:pt x="20" y="83"/>
                  <a:pt x="18" y="83"/>
                  <a:pt x="17" y="81"/>
                </a:cubicBezTo>
                <a:cubicBezTo>
                  <a:pt x="15" y="82"/>
                  <a:pt x="15" y="82"/>
                  <a:pt x="15" y="82"/>
                </a:cubicBezTo>
                <a:cubicBezTo>
                  <a:pt x="16" y="81"/>
                  <a:pt x="16" y="81"/>
                  <a:pt x="16" y="81"/>
                </a:cubicBezTo>
                <a:cubicBezTo>
                  <a:pt x="16" y="81"/>
                  <a:pt x="16" y="80"/>
                  <a:pt x="15" y="80"/>
                </a:cubicBezTo>
                <a:cubicBezTo>
                  <a:pt x="14" y="80"/>
                  <a:pt x="14" y="80"/>
                  <a:pt x="13" y="79"/>
                </a:cubicBezTo>
                <a:cubicBezTo>
                  <a:pt x="13" y="79"/>
                  <a:pt x="13" y="79"/>
                  <a:pt x="13" y="79"/>
                </a:cubicBezTo>
                <a:cubicBezTo>
                  <a:pt x="13" y="79"/>
                  <a:pt x="13" y="79"/>
                  <a:pt x="13" y="79"/>
                </a:cubicBezTo>
                <a:cubicBezTo>
                  <a:pt x="13" y="79"/>
                  <a:pt x="13" y="79"/>
                  <a:pt x="13" y="79"/>
                </a:cubicBez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2" y="79"/>
                  <a:pt x="12" y="79"/>
                </a:cubicBezTo>
                <a:cubicBezTo>
                  <a:pt x="12" y="78"/>
                  <a:pt x="12" y="78"/>
                  <a:pt x="11" y="78"/>
                </a:cubicBezTo>
                <a:cubicBezTo>
                  <a:pt x="11" y="79"/>
                  <a:pt x="11" y="79"/>
                  <a:pt x="11" y="79"/>
                </a:cubicBezTo>
                <a:cubicBezTo>
                  <a:pt x="12" y="80"/>
                  <a:pt x="12" y="80"/>
                  <a:pt x="12" y="80"/>
                </a:cubicBezTo>
                <a:cubicBezTo>
                  <a:pt x="10" y="79"/>
                  <a:pt x="10" y="79"/>
                  <a:pt x="10" y="79"/>
                </a:cubicBezTo>
                <a:cubicBezTo>
                  <a:pt x="10" y="79"/>
                  <a:pt x="10" y="79"/>
                  <a:pt x="10" y="79"/>
                </a:cubicBezTo>
                <a:cubicBezTo>
                  <a:pt x="10" y="79"/>
                  <a:pt x="10" y="79"/>
                  <a:pt x="10" y="79"/>
                </a:cubicBezTo>
                <a:cubicBezTo>
                  <a:pt x="9" y="81"/>
                  <a:pt x="8" y="82"/>
                  <a:pt x="6" y="83"/>
                </a:cubicBezTo>
                <a:cubicBezTo>
                  <a:pt x="6" y="84"/>
                  <a:pt x="6" y="84"/>
                  <a:pt x="6" y="84"/>
                </a:cubicBezTo>
                <a:cubicBezTo>
                  <a:pt x="6" y="85"/>
                  <a:pt x="6" y="85"/>
                  <a:pt x="6" y="86"/>
                </a:cubicBezTo>
                <a:cubicBezTo>
                  <a:pt x="6" y="86"/>
                  <a:pt x="6" y="86"/>
                  <a:pt x="6" y="86"/>
                </a:cubicBezTo>
                <a:cubicBezTo>
                  <a:pt x="5" y="87"/>
                  <a:pt x="6" y="88"/>
                  <a:pt x="6" y="88"/>
                </a:cubicBezTo>
                <a:cubicBezTo>
                  <a:pt x="7" y="88"/>
                  <a:pt x="7" y="89"/>
                  <a:pt x="7" y="89"/>
                </a:cubicBezTo>
                <a:cubicBezTo>
                  <a:pt x="10" y="92"/>
                  <a:pt x="9" y="94"/>
                  <a:pt x="8" y="96"/>
                </a:cubicBezTo>
                <a:cubicBezTo>
                  <a:pt x="7" y="98"/>
                  <a:pt x="8" y="100"/>
                  <a:pt x="9" y="102"/>
                </a:cubicBezTo>
                <a:cubicBezTo>
                  <a:pt x="9" y="103"/>
                  <a:pt x="9" y="103"/>
                  <a:pt x="9" y="104"/>
                </a:cubicBezTo>
                <a:cubicBezTo>
                  <a:pt x="10" y="105"/>
                  <a:pt x="9" y="107"/>
                  <a:pt x="9" y="108"/>
                </a:cubicBezTo>
                <a:cubicBezTo>
                  <a:pt x="9" y="109"/>
                  <a:pt x="9" y="110"/>
                  <a:pt x="9" y="111"/>
                </a:cubicBezTo>
                <a:cubicBezTo>
                  <a:pt x="9" y="111"/>
                  <a:pt x="9" y="112"/>
                  <a:pt x="9" y="112"/>
                </a:cubicBezTo>
                <a:cubicBezTo>
                  <a:pt x="10" y="113"/>
                  <a:pt x="10" y="113"/>
                  <a:pt x="10" y="113"/>
                </a:cubicBezTo>
                <a:cubicBezTo>
                  <a:pt x="10" y="113"/>
                  <a:pt x="10" y="114"/>
                  <a:pt x="10" y="114"/>
                </a:cubicBezTo>
                <a:cubicBezTo>
                  <a:pt x="11" y="115"/>
                  <a:pt x="11" y="115"/>
                  <a:pt x="10" y="117"/>
                </a:cubicBezTo>
                <a:cubicBezTo>
                  <a:pt x="10" y="118"/>
                  <a:pt x="11" y="119"/>
                  <a:pt x="11" y="120"/>
                </a:cubicBezTo>
                <a:cubicBezTo>
                  <a:pt x="12" y="121"/>
                  <a:pt x="13" y="122"/>
                  <a:pt x="13" y="123"/>
                </a:cubicBezTo>
                <a:cubicBezTo>
                  <a:pt x="13" y="127"/>
                  <a:pt x="8" y="132"/>
                  <a:pt x="5" y="135"/>
                </a:cubicBezTo>
                <a:cubicBezTo>
                  <a:pt x="5" y="134"/>
                  <a:pt x="5" y="134"/>
                  <a:pt x="5" y="134"/>
                </a:cubicBezTo>
                <a:cubicBezTo>
                  <a:pt x="5" y="135"/>
                  <a:pt x="5" y="135"/>
                  <a:pt x="5" y="135"/>
                </a:cubicBezTo>
                <a:cubicBezTo>
                  <a:pt x="5" y="135"/>
                  <a:pt x="5" y="135"/>
                  <a:pt x="5" y="136"/>
                </a:cubicBezTo>
                <a:cubicBezTo>
                  <a:pt x="5" y="136"/>
                  <a:pt x="6" y="136"/>
                  <a:pt x="5" y="137"/>
                </a:cubicBezTo>
                <a:cubicBezTo>
                  <a:pt x="6" y="137"/>
                  <a:pt x="6" y="137"/>
                  <a:pt x="7" y="137"/>
                </a:cubicBezTo>
                <a:cubicBezTo>
                  <a:pt x="8" y="137"/>
                  <a:pt x="9" y="138"/>
                  <a:pt x="10" y="139"/>
                </a:cubicBezTo>
                <a:cubicBezTo>
                  <a:pt x="11" y="140"/>
                  <a:pt x="11" y="140"/>
                  <a:pt x="11" y="140"/>
                </a:cubicBezTo>
                <a:cubicBezTo>
                  <a:pt x="9" y="140"/>
                  <a:pt x="9" y="140"/>
                  <a:pt x="9" y="140"/>
                </a:cubicBezTo>
                <a:cubicBezTo>
                  <a:pt x="9" y="140"/>
                  <a:pt x="9" y="140"/>
                  <a:pt x="8" y="140"/>
                </a:cubicBezTo>
                <a:cubicBezTo>
                  <a:pt x="7" y="140"/>
                  <a:pt x="6" y="140"/>
                  <a:pt x="5" y="141"/>
                </a:cubicBezTo>
                <a:cubicBezTo>
                  <a:pt x="5" y="141"/>
                  <a:pt x="5" y="141"/>
                  <a:pt x="5" y="142"/>
                </a:cubicBezTo>
                <a:cubicBezTo>
                  <a:pt x="4" y="143"/>
                  <a:pt x="4" y="143"/>
                  <a:pt x="4" y="144"/>
                </a:cubicBezTo>
                <a:cubicBezTo>
                  <a:pt x="3" y="145"/>
                  <a:pt x="2" y="145"/>
                  <a:pt x="2" y="145"/>
                </a:cubicBezTo>
                <a:cubicBezTo>
                  <a:pt x="2" y="145"/>
                  <a:pt x="2" y="145"/>
                  <a:pt x="2" y="145"/>
                </a:cubicBezTo>
                <a:cubicBezTo>
                  <a:pt x="2" y="145"/>
                  <a:pt x="2" y="145"/>
                  <a:pt x="2" y="146"/>
                </a:cubicBezTo>
                <a:cubicBezTo>
                  <a:pt x="2" y="146"/>
                  <a:pt x="2" y="147"/>
                  <a:pt x="3" y="147"/>
                </a:cubicBezTo>
                <a:cubicBezTo>
                  <a:pt x="3" y="148"/>
                  <a:pt x="3" y="148"/>
                  <a:pt x="3" y="149"/>
                </a:cubicBezTo>
                <a:cubicBezTo>
                  <a:pt x="4" y="150"/>
                  <a:pt x="3" y="150"/>
                  <a:pt x="3" y="151"/>
                </a:cubicBezTo>
                <a:cubicBezTo>
                  <a:pt x="3" y="151"/>
                  <a:pt x="3" y="151"/>
                  <a:pt x="3" y="151"/>
                </a:cubicBezTo>
                <a:cubicBezTo>
                  <a:pt x="3" y="152"/>
                  <a:pt x="3" y="153"/>
                  <a:pt x="4" y="153"/>
                </a:cubicBezTo>
                <a:cubicBezTo>
                  <a:pt x="4" y="154"/>
                  <a:pt x="4" y="154"/>
                  <a:pt x="4" y="155"/>
                </a:cubicBezTo>
                <a:cubicBezTo>
                  <a:pt x="4" y="155"/>
                  <a:pt x="4" y="155"/>
                  <a:pt x="4" y="155"/>
                </a:cubicBezTo>
                <a:cubicBezTo>
                  <a:pt x="5" y="157"/>
                  <a:pt x="5" y="158"/>
                  <a:pt x="5" y="158"/>
                </a:cubicBezTo>
                <a:cubicBezTo>
                  <a:pt x="5" y="158"/>
                  <a:pt x="5" y="158"/>
                  <a:pt x="6" y="158"/>
                </a:cubicBezTo>
                <a:cubicBezTo>
                  <a:pt x="6" y="158"/>
                  <a:pt x="6" y="158"/>
                  <a:pt x="6" y="158"/>
                </a:cubicBezTo>
                <a:cubicBezTo>
                  <a:pt x="7" y="158"/>
                  <a:pt x="7" y="158"/>
                  <a:pt x="8" y="159"/>
                </a:cubicBezTo>
                <a:cubicBezTo>
                  <a:pt x="8" y="159"/>
                  <a:pt x="8" y="159"/>
                  <a:pt x="8" y="159"/>
                </a:cubicBezTo>
                <a:cubicBezTo>
                  <a:pt x="9" y="159"/>
                  <a:pt x="11" y="159"/>
                  <a:pt x="12" y="160"/>
                </a:cubicBezTo>
                <a:cubicBezTo>
                  <a:pt x="12" y="161"/>
                  <a:pt x="12" y="162"/>
                  <a:pt x="12" y="163"/>
                </a:cubicBezTo>
                <a:cubicBezTo>
                  <a:pt x="12" y="165"/>
                  <a:pt x="12" y="166"/>
                  <a:pt x="13" y="167"/>
                </a:cubicBezTo>
                <a:cubicBezTo>
                  <a:pt x="14" y="168"/>
                  <a:pt x="14" y="168"/>
                  <a:pt x="15" y="168"/>
                </a:cubicBezTo>
                <a:cubicBezTo>
                  <a:pt x="15" y="168"/>
                  <a:pt x="15" y="168"/>
                  <a:pt x="16" y="168"/>
                </a:cubicBezTo>
                <a:cubicBezTo>
                  <a:pt x="16" y="169"/>
                  <a:pt x="17" y="170"/>
                  <a:pt x="17" y="170"/>
                </a:cubicBezTo>
                <a:cubicBezTo>
                  <a:pt x="17" y="172"/>
                  <a:pt x="16" y="172"/>
                  <a:pt x="15" y="172"/>
                </a:cubicBezTo>
                <a:cubicBezTo>
                  <a:pt x="15" y="172"/>
                  <a:pt x="14" y="172"/>
                  <a:pt x="14" y="172"/>
                </a:cubicBezTo>
                <a:cubicBezTo>
                  <a:pt x="14" y="172"/>
                  <a:pt x="14" y="172"/>
                  <a:pt x="13" y="172"/>
                </a:cubicBezTo>
                <a:cubicBezTo>
                  <a:pt x="13" y="173"/>
                  <a:pt x="13" y="174"/>
                  <a:pt x="14" y="175"/>
                </a:cubicBezTo>
                <a:cubicBezTo>
                  <a:pt x="14" y="176"/>
                  <a:pt x="14" y="176"/>
                  <a:pt x="14" y="176"/>
                </a:cubicBezTo>
                <a:cubicBezTo>
                  <a:pt x="14" y="176"/>
                  <a:pt x="14" y="176"/>
                  <a:pt x="15" y="175"/>
                </a:cubicBezTo>
                <a:cubicBezTo>
                  <a:pt x="15" y="175"/>
                  <a:pt x="16" y="174"/>
                  <a:pt x="17" y="174"/>
                </a:cubicBezTo>
                <a:cubicBezTo>
                  <a:pt x="19" y="174"/>
                  <a:pt x="21" y="176"/>
                  <a:pt x="21" y="178"/>
                </a:cubicBezTo>
                <a:cubicBezTo>
                  <a:pt x="21" y="178"/>
                  <a:pt x="21" y="178"/>
                  <a:pt x="20" y="179"/>
                </a:cubicBezTo>
                <a:cubicBezTo>
                  <a:pt x="21" y="179"/>
                  <a:pt x="21" y="179"/>
                  <a:pt x="22" y="179"/>
                </a:cubicBezTo>
                <a:cubicBezTo>
                  <a:pt x="22" y="179"/>
                  <a:pt x="22" y="180"/>
                  <a:pt x="22" y="180"/>
                </a:cubicBezTo>
                <a:cubicBezTo>
                  <a:pt x="22" y="180"/>
                  <a:pt x="22" y="180"/>
                  <a:pt x="22" y="180"/>
                </a:cubicBezTo>
                <a:cubicBezTo>
                  <a:pt x="23" y="180"/>
                  <a:pt x="23" y="180"/>
                  <a:pt x="23" y="180"/>
                </a:cubicBezTo>
                <a:cubicBezTo>
                  <a:pt x="24" y="181"/>
                  <a:pt x="24" y="181"/>
                  <a:pt x="24" y="182"/>
                </a:cubicBezTo>
                <a:cubicBezTo>
                  <a:pt x="24" y="182"/>
                  <a:pt x="24" y="182"/>
                  <a:pt x="24" y="182"/>
                </a:cubicBezTo>
                <a:cubicBezTo>
                  <a:pt x="24" y="183"/>
                  <a:pt x="25" y="183"/>
                  <a:pt x="26" y="183"/>
                </a:cubicBezTo>
                <a:cubicBezTo>
                  <a:pt x="26" y="183"/>
                  <a:pt x="26" y="183"/>
                  <a:pt x="26" y="183"/>
                </a:cubicBezTo>
                <a:cubicBezTo>
                  <a:pt x="27" y="183"/>
                  <a:pt x="27" y="183"/>
                  <a:pt x="27" y="183"/>
                </a:cubicBezTo>
                <a:cubicBezTo>
                  <a:pt x="28" y="183"/>
                  <a:pt x="29" y="183"/>
                  <a:pt x="30" y="184"/>
                </a:cubicBezTo>
                <a:cubicBezTo>
                  <a:pt x="30" y="185"/>
                  <a:pt x="32" y="185"/>
                  <a:pt x="33" y="185"/>
                </a:cubicBezTo>
                <a:cubicBezTo>
                  <a:pt x="34" y="186"/>
                  <a:pt x="35" y="186"/>
                  <a:pt x="36" y="186"/>
                </a:cubicBezTo>
                <a:cubicBezTo>
                  <a:pt x="36" y="186"/>
                  <a:pt x="36" y="186"/>
                  <a:pt x="36" y="186"/>
                </a:cubicBezTo>
                <a:cubicBezTo>
                  <a:pt x="36" y="187"/>
                  <a:pt x="36" y="187"/>
                  <a:pt x="36" y="187"/>
                </a:cubicBezTo>
                <a:cubicBezTo>
                  <a:pt x="37" y="187"/>
                  <a:pt x="37" y="188"/>
                  <a:pt x="36" y="189"/>
                </a:cubicBezTo>
                <a:cubicBezTo>
                  <a:pt x="36" y="189"/>
                  <a:pt x="36" y="189"/>
                  <a:pt x="36" y="189"/>
                </a:cubicBezTo>
                <a:cubicBezTo>
                  <a:pt x="36" y="189"/>
                  <a:pt x="36" y="189"/>
                  <a:pt x="36" y="189"/>
                </a:cubicBezTo>
                <a:cubicBezTo>
                  <a:pt x="37" y="190"/>
                  <a:pt x="37" y="190"/>
                  <a:pt x="37" y="190"/>
                </a:cubicBezTo>
                <a:cubicBezTo>
                  <a:pt x="36" y="191"/>
                  <a:pt x="36" y="191"/>
                  <a:pt x="36" y="191"/>
                </a:cubicBezTo>
                <a:cubicBezTo>
                  <a:pt x="35" y="191"/>
                  <a:pt x="35" y="191"/>
                  <a:pt x="36" y="192"/>
                </a:cubicBezTo>
                <a:cubicBezTo>
                  <a:pt x="36" y="193"/>
                  <a:pt x="36" y="193"/>
                  <a:pt x="35" y="194"/>
                </a:cubicBezTo>
                <a:cubicBezTo>
                  <a:pt x="35" y="195"/>
                  <a:pt x="34" y="195"/>
                  <a:pt x="34" y="195"/>
                </a:cubicBezTo>
                <a:cubicBezTo>
                  <a:pt x="33" y="195"/>
                  <a:pt x="32" y="195"/>
                  <a:pt x="31" y="196"/>
                </a:cubicBezTo>
                <a:cubicBezTo>
                  <a:pt x="31" y="196"/>
                  <a:pt x="31" y="196"/>
                  <a:pt x="31" y="196"/>
                </a:cubicBezTo>
                <a:cubicBezTo>
                  <a:pt x="32" y="196"/>
                  <a:pt x="33" y="196"/>
                  <a:pt x="34" y="197"/>
                </a:cubicBezTo>
                <a:cubicBezTo>
                  <a:pt x="35" y="198"/>
                  <a:pt x="35" y="198"/>
                  <a:pt x="35" y="198"/>
                </a:cubicBezTo>
                <a:cubicBezTo>
                  <a:pt x="34" y="198"/>
                  <a:pt x="34" y="198"/>
                  <a:pt x="34" y="198"/>
                </a:cubicBezTo>
                <a:cubicBezTo>
                  <a:pt x="33" y="198"/>
                  <a:pt x="33" y="198"/>
                  <a:pt x="32" y="199"/>
                </a:cubicBezTo>
                <a:cubicBezTo>
                  <a:pt x="31" y="199"/>
                  <a:pt x="31" y="199"/>
                  <a:pt x="31" y="199"/>
                </a:cubicBezTo>
                <a:cubicBezTo>
                  <a:pt x="31" y="199"/>
                  <a:pt x="30" y="199"/>
                  <a:pt x="30" y="199"/>
                </a:cubicBezTo>
                <a:cubicBezTo>
                  <a:pt x="30" y="199"/>
                  <a:pt x="31" y="200"/>
                  <a:pt x="31" y="200"/>
                </a:cubicBezTo>
                <a:cubicBezTo>
                  <a:pt x="31" y="200"/>
                  <a:pt x="31" y="200"/>
                  <a:pt x="32" y="200"/>
                </a:cubicBezTo>
                <a:cubicBezTo>
                  <a:pt x="33" y="201"/>
                  <a:pt x="33" y="201"/>
                  <a:pt x="33" y="201"/>
                </a:cubicBezTo>
                <a:cubicBezTo>
                  <a:pt x="31" y="201"/>
                  <a:pt x="31" y="201"/>
                  <a:pt x="31" y="201"/>
                </a:cubicBezTo>
                <a:cubicBezTo>
                  <a:pt x="30" y="202"/>
                  <a:pt x="30" y="202"/>
                  <a:pt x="30" y="203"/>
                </a:cubicBezTo>
                <a:cubicBezTo>
                  <a:pt x="29" y="204"/>
                  <a:pt x="28" y="204"/>
                  <a:pt x="28" y="204"/>
                </a:cubicBezTo>
                <a:cubicBezTo>
                  <a:pt x="27" y="204"/>
                  <a:pt x="27" y="204"/>
                  <a:pt x="27" y="204"/>
                </a:cubicBezTo>
                <a:cubicBezTo>
                  <a:pt x="27" y="205"/>
                  <a:pt x="29" y="205"/>
                  <a:pt x="31" y="207"/>
                </a:cubicBezTo>
                <a:cubicBezTo>
                  <a:pt x="31" y="207"/>
                  <a:pt x="32" y="207"/>
                  <a:pt x="32" y="207"/>
                </a:cubicBezTo>
                <a:cubicBezTo>
                  <a:pt x="33" y="208"/>
                  <a:pt x="33" y="208"/>
                  <a:pt x="34" y="209"/>
                </a:cubicBezTo>
                <a:cubicBezTo>
                  <a:pt x="34" y="209"/>
                  <a:pt x="34" y="209"/>
                  <a:pt x="34" y="209"/>
                </a:cubicBezTo>
                <a:cubicBezTo>
                  <a:pt x="35" y="210"/>
                  <a:pt x="35" y="210"/>
                  <a:pt x="35" y="210"/>
                </a:cubicBezTo>
                <a:cubicBezTo>
                  <a:pt x="35" y="210"/>
                  <a:pt x="35" y="210"/>
                  <a:pt x="36" y="210"/>
                </a:cubicBezTo>
                <a:cubicBezTo>
                  <a:pt x="36" y="210"/>
                  <a:pt x="36" y="210"/>
                  <a:pt x="36" y="210"/>
                </a:cubicBezTo>
                <a:close/>
                <a:moveTo>
                  <a:pt x="296" y="166"/>
                </a:moveTo>
                <a:cubicBezTo>
                  <a:pt x="295" y="168"/>
                  <a:pt x="295" y="168"/>
                  <a:pt x="295" y="168"/>
                </a:cubicBezTo>
                <a:cubicBezTo>
                  <a:pt x="294" y="168"/>
                  <a:pt x="294" y="168"/>
                  <a:pt x="295" y="168"/>
                </a:cubicBezTo>
                <a:cubicBezTo>
                  <a:pt x="295" y="169"/>
                  <a:pt x="295" y="169"/>
                  <a:pt x="295" y="169"/>
                </a:cubicBezTo>
                <a:cubicBezTo>
                  <a:pt x="295" y="169"/>
                  <a:pt x="296" y="169"/>
                  <a:pt x="296" y="169"/>
                </a:cubicBezTo>
                <a:cubicBezTo>
                  <a:pt x="297" y="168"/>
                  <a:pt x="297" y="168"/>
                  <a:pt x="297" y="168"/>
                </a:cubicBezTo>
                <a:cubicBezTo>
                  <a:pt x="297" y="168"/>
                  <a:pt x="297" y="168"/>
                  <a:pt x="296" y="167"/>
                </a:cubicBezTo>
                <a:lnTo>
                  <a:pt x="296" y="166"/>
                </a:lnTo>
                <a:close/>
                <a:moveTo>
                  <a:pt x="401" y="113"/>
                </a:moveTo>
                <a:cubicBezTo>
                  <a:pt x="401" y="113"/>
                  <a:pt x="401" y="114"/>
                  <a:pt x="401" y="114"/>
                </a:cubicBezTo>
                <a:cubicBezTo>
                  <a:pt x="401" y="114"/>
                  <a:pt x="401" y="114"/>
                  <a:pt x="402" y="114"/>
                </a:cubicBezTo>
                <a:cubicBezTo>
                  <a:pt x="402" y="113"/>
                  <a:pt x="402" y="113"/>
                  <a:pt x="402" y="113"/>
                </a:cubicBezTo>
                <a:cubicBezTo>
                  <a:pt x="402" y="113"/>
                  <a:pt x="401" y="112"/>
                  <a:pt x="401" y="113"/>
                </a:cubicBezTo>
                <a:close/>
                <a:moveTo>
                  <a:pt x="133" y="83"/>
                </a:moveTo>
                <a:cubicBezTo>
                  <a:pt x="133" y="83"/>
                  <a:pt x="133" y="83"/>
                  <a:pt x="133" y="83"/>
                </a:cubicBezTo>
                <a:cubicBezTo>
                  <a:pt x="133" y="84"/>
                  <a:pt x="133" y="85"/>
                  <a:pt x="134" y="86"/>
                </a:cubicBezTo>
                <a:cubicBezTo>
                  <a:pt x="134" y="87"/>
                  <a:pt x="135" y="88"/>
                  <a:pt x="135" y="89"/>
                </a:cubicBezTo>
                <a:cubicBezTo>
                  <a:pt x="135" y="88"/>
                  <a:pt x="135" y="88"/>
                  <a:pt x="135" y="88"/>
                </a:cubicBezTo>
                <a:cubicBezTo>
                  <a:pt x="135" y="86"/>
                  <a:pt x="134" y="84"/>
                  <a:pt x="133" y="83"/>
                </a:cubicBezTo>
                <a:close/>
                <a:moveTo>
                  <a:pt x="150" y="64"/>
                </a:moveTo>
                <a:cubicBezTo>
                  <a:pt x="150" y="65"/>
                  <a:pt x="149" y="65"/>
                  <a:pt x="149" y="66"/>
                </a:cubicBezTo>
                <a:cubicBezTo>
                  <a:pt x="148" y="67"/>
                  <a:pt x="148" y="67"/>
                  <a:pt x="148" y="68"/>
                </a:cubicBezTo>
                <a:cubicBezTo>
                  <a:pt x="148" y="68"/>
                  <a:pt x="148" y="69"/>
                  <a:pt x="148" y="69"/>
                </a:cubicBezTo>
                <a:cubicBezTo>
                  <a:pt x="148" y="70"/>
                  <a:pt x="148" y="71"/>
                  <a:pt x="148" y="71"/>
                </a:cubicBezTo>
                <a:cubicBezTo>
                  <a:pt x="148" y="72"/>
                  <a:pt x="148" y="73"/>
                  <a:pt x="149" y="74"/>
                </a:cubicBezTo>
                <a:cubicBezTo>
                  <a:pt x="149" y="73"/>
                  <a:pt x="150" y="73"/>
                  <a:pt x="150" y="73"/>
                </a:cubicBezTo>
                <a:cubicBezTo>
                  <a:pt x="150" y="73"/>
                  <a:pt x="150" y="73"/>
                  <a:pt x="150" y="72"/>
                </a:cubicBezTo>
                <a:cubicBezTo>
                  <a:pt x="150" y="71"/>
                  <a:pt x="150" y="70"/>
                  <a:pt x="150" y="68"/>
                </a:cubicBezTo>
                <a:cubicBezTo>
                  <a:pt x="150" y="67"/>
                  <a:pt x="150" y="66"/>
                  <a:pt x="150" y="65"/>
                </a:cubicBezTo>
                <a:cubicBezTo>
                  <a:pt x="150" y="65"/>
                  <a:pt x="150" y="65"/>
                  <a:pt x="150" y="64"/>
                </a:cubicBezTo>
                <a:close/>
                <a:moveTo>
                  <a:pt x="222" y="44"/>
                </a:moveTo>
                <a:cubicBezTo>
                  <a:pt x="222" y="44"/>
                  <a:pt x="221" y="45"/>
                  <a:pt x="221" y="45"/>
                </a:cubicBezTo>
                <a:cubicBezTo>
                  <a:pt x="221" y="45"/>
                  <a:pt x="221" y="45"/>
                  <a:pt x="220" y="45"/>
                </a:cubicBezTo>
                <a:cubicBezTo>
                  <a:pt x="220" y="46"/>
                  <a:pt x="220" y="46"/>
                  <a:pt x="220" y="46"/>
                </a:cubicBezTo>
                <a:cubicBezTo>
                  <a:pt x="221" y="45"/>
                  <a:pt x="221" y="45"/>
                  <a:pt x="222" y="45"/>
                </a:cubicBezTo>
                <a:cubicBezTo>
                  <a:pt x="222" y="44"/>
                  <a:pt x="222" y="44"/>
                  <a:pt x="222" y="44"/>
                </a:cubicBezTo>
                <a:cubicBezTo>
                  <a:pt x="222" y="44"/>
                  <a:pt x="222" y="44"/>
                  <a:pt x="222" y="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33" name="Freeform 730"/>
          <p:cNvSpPr/>
          <p:nvPr/>
        </p:nvSpPr>
        <p:spPr bwMode="auto">
          <a:xfrm>
            <a:off x="4119860" y="2352655"/>
            <a:ext cx="27331" cy="7809"/>
          </a:xfrm>
          <a:custGeom>
            <a:avLst/>
            <a:gdLst>
              <a:gd name="T0" fmla="*/ 2 w 3"/>
              <a:gd name="T1" fmla="*/ 0 h 1"/>
              <a:gd name="T2" fmla="*/ 3 w 3"/>
              <a:gd name="T3" fmla="*/ 0 h 1"/>
              <a:gd name="T4" fmla="*/ 0 w 3"/>
              <a:gd name="T5" fmla="*/ 1 h 1"/>
              <a:gd name="T6" fmla="*/ 2 w 3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1">
                <a:moveTo>
                  <a:pt x="2" y="0"/>
                </a:moveTo>
                <a:cubicBezTo>
                  <a:pt x="2" y="0"/>
                  <a:pt x="3" y="0"/>
                  <a:pt x="3" y="0"/>
                </a:cubicBezTo>
                <a:cubicBezTo>
                  <a:pt x="2" y="0"/>
                  <a:pt x="1" y="0"/>
                  <a:pt x="0" y="1"/>
                </a:cubicBezTo>
                <a:cubicBezTo>
                  <a:pt x="1" y="0"/>
                  <a:pt x="1" y="0"/>
                  <a:pt x="2" y="0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34" name="Freeform 731"/>
          <p:cNvSpPr/>
          <p:nvPr/>
        </p:nvSpPr>
        <p:spPr bwMode="auto">
          <a:xfrm>
            <a:off x="4100340" y="2340944"/>
            <a:ext cx="74181" cy="27331"/>
          </a:xfrm>
          <a:custGeom>
            <a:avLst/>
            <a:gdLst>
              <a:gd name="T0" fmla="*/ 0 w 8"/>
              <a:gd name="T1" fmla="*/ 3 h 3"/>
              <a:gd name="T2" fmla="*/ 2 w 8"/>
              <a:gd name="T3" fmla="*/ 1 h 3"/>
              <a:gd name="T4" fmla="*/ 2 w 8"/>
              <a:gd name="T5" fmla="*/ 1 h 3"/>
              <a:gd name="T6" fmla="*/ 3 w 8"/>
              <a:gd name="T7" fmla="*/ 0 h 3"/>
              <a:gd name="T8" fmla="*/ 3 w 8"/>
              <a:gd name="T9" fmla="*/ 0 h 3"/>
              <a:gd name="T10" fmla="*/ 4 w 8"/>
              <a:gd name="T11" fmla="*/ 0 h 3"/>
              <a:gd name="T12" fmla="*/ 5 w 8"/>
              <a:gd name="T13" fmla="*/ 0 h 3"/>
              <a:gd name="T14" fmla="*/ 8 w 8"/>
              <a:gd name="T15" fmla="*/ 1 h 3"/>
              <a:gd name="T16" fmla="*/ 5 w 8"/>
              <a:gd name="T17" fmla="*/ 2 h 3"/>
              <a:gd name="T18" fmla="*/ 3 w 8"/>
              <a:gd name="T19" fmla="*/ 2 h 3"/>
              <a:gd name="T20" fmla="*/ 0 w 8"/>
              <a:gd name="T21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" h="3">
                <a:moveTo>
                  <a:pt x="0" y="3"/>
                </a:move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5" y="0"/>
                </a:cubicBezTo>
                <a:cubicBezTo>
                  <a:pt x="8" y="1"/>
                  <a:pt x="8" y="1"/>
                  <a:pt x="8" y="1"/>
                </a:cubicBezTo>
                <a:cubicBezTo>
                  <a:pt x="5" y="2"/>
                  <a:pt x="5" y="2"/>
                  <a:pt x="5" y="2"/>
                </a:cubicBezTo>
                <a:cubicBezTo>
                  <a:pt x="4" y="2"/>
                  <a:pt x="3" y="2"/>
                  <a:pt x="3" y="2"/>
                </a:cubicBezTo>
                <a:lnTo>
                  <a:pt x="0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35" name="Freeform 732"/>
          <p:cNvSpPr/>
          <p:nvPr/>
        </p:nvSpPr>
        <p:spPr bwMode="auto">
          <a:xfrm>
            <a:off x="3998830" y="2426837"/>
            <a:ext cx="7809" cy="7809"/>
          </a:xfrm>
          <a:custGeom>
            <a:avLst/>
            <a:gdLst>
              <a:gd name="T0" fmla="*/ 1 w 1"/>
              <a:gd name="T1" fmla="*/ 0 h 1"/>
              <a:gd name="T2" fmla="*/ 1 w 1"/>
              <a:gd name="T3" fmla="*/ 1 h 1"/>
              <a:gd name="T4" fmla="*/ 0 w 1"/>
              <a:gd name="T5" fmla="*/ 0 h 1"/>
              <a:gd name="T6" fmla="*/ 1 w 1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0"/>
                  <a:pt x="1" y="0"/>
                  <a:pt x="1" y="1"/>
                </a:cubicBezTo>
                <a:cubicBezTo>
                  <a:pt x="1" y="1"/>
                  <a:pt x="1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36" name="Freeform 733"/>
          <p:cNvSpPr/>
          <p:nvPr/>
        </p:nvSpPr>
        <p:spPr bwMode="auto">
          <a:xfrm>
            <a:off x="3991022" y="2407314"/>
            <a:ext cx="35139" cy="35139"/>
          </a:xfrm>
          <a:custGeom>
            <a:avLst/>
            <a:gdLst>
              <a:gd name="T0" fmla="*/ 4 w 4"/>
              <a:gd name="T1" fmla="*/ 4 h 4"/>
              <a:gd name="T2" fmla="*/ 2 w 4"/>
              <a:gd name="T3" fmla="*/ 3 h 4"/>
              <a:gd name="T4" fmla="*/ 1 w 4"/>
              <a:gd name="T5" fmla="*/ 3 h 4"/>
              <a:gd name="T6" fmla="*/ 0 w 4"/>
              <a:gd name="T7" fmla="*/ 2 h 4"/>
              <a:gd name="T8" fmla="*/ 2 w 4"/>
              <a:gd name="T9" fmla="*/ 0 h 4"/>
              <a:gd name="T10" fmla="*/ 4 w 4"/>
              <a:gd name="T11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4">
                <a:moveTo>
                  <a:pt x="4" y="4"/>
                </a:moveTo>
                <a:cubicBezTo>
                  <a:pt x="2" y="3"/>
                  <a:pt x="2" y="3"/>
                  <a:pt x="2" y="3"/>
                </a:cubicBezTo>
                <a:cubicBezTo>
                  <a:pt x="2" y="3"/>
                  <a:pt x="1" y="3"/>
                  <a:pt x="1" y="3"/>
                </a:cubicBezTo>
                <a:cubicBezTo>
                  <a:pt x="0" y="2"/>
                  <a:pt x="0" y="2"/>
                  <a:pt x="0" y="2"/>
                </a:cubicBezTo>
                <a:cubicBezTo>
                  <a:pt x="2" y="0"/>
                  <a:pt x="2" y="0"/>
                  <a:pt x="2" y="0"/>
                </a:cubicBezTo>
                <a:lnTo>
                  <a:pt x="4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37" name="Freeform 734"/>
          <p:cNvSpPr/>
          <p:nvPr/>
        </p:nvSpPr>
        <p:spPr bwMode="auto">
          <a:xfrm>
            <a:off x="4092532" y="2379986"/>
            <a:ext cx="15616" cy="19523"/>
          </a:xfrm>
          <a:custGeom>
            <a:avLst/>
            <a:gdLst>
              <a:gd name="T0" fmla="*/ 0 w 2"/>
              <a:gd name="T1" fmla="*/ 1 h 2"/>
              <a:gd name="T2" fmla="*/ 2 w 2"/>
              <a:gd name="T3" fmla="*/ 0 h 2"/>
              <a:gd name="T4" fmla="*/ 0 w 2"/>
              <a:gd name="T5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1"/>
                </a:moveTo>
                <a:cubicBezTo>
                  <a:pt x="1" y="1"/>
                  <a:pt x="1" y="1"/>
                  <a:pt x="2" y="0"/>
                </a:cubicBezTo>
                <a:cubicBezTo>
                  <a:pt x="2" y="2"/>
                  <a:pt x="1" y="2"/>
                  <a:pt x="0" y="1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38" name="Freeform 735"/>
          <p:cNvSpPr/>
          <p:nvPr/>
        </p:nvSpPr>
        <p:spPr bwMode="auto">
          <a:xfrm>
            <a:off x="4073009" y="2368272"/>
            <a:ext cx="46850" cy="31234"/>
          </a:xfrm>
          <a:custGeom>
            <a:avLst/>
            <a:gdLst>
              <a:gd name="T0" fmla="*/ 3 w 5"/>
              <a:gd name="T1" fmla="*/ 3 h 3"/>
              <a:gd name="T2" fmla="*/ 1 w 5"/>
              <a:gd name="T3" fmla="*/ 3 h 3"/>
              <a:gd name="T4" fmla="*/ 0 w 5"/>
              <a:gd name="T5" fmla="*/ 2 h 3"/>
              <a:gd name="T6" fmla="*/ 2 w 5"/>
              <a:gd name="T7" fmla="*/ 2 h 3"/>
              <a:gd name="T8" fmla="*/ 4 w 5"/>
              <a:gd name="T9" fmla="*/ 1 h 3"/>
              <a:gd name="T10" fmla="*/ 5 w 5"/>
              <a:gd name="T11" fmla="*/ 0 h 3"/>
              <a:gd name="T12" fmla="*/ 5 w 5"/>
              <a:gd name="T13" fmla="*/ 1 h 3"/>
              <a:gd name="T14" fmla="*/ 3 w 5"/>
              <a:gd name="T1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" h="3">
                <a:moveTo>
                  <a:pt x="3" y="3"/>
                </a:moveTo>
                <a:cubicBezTo>
                  <a:pt x="3" y="3"/>
                  <a:pt x="2" y="3"/>
                  <a:pt x="1" y="3"/>
                </a:cubicBezTo>
                <a:cubicBezTo>
                  <a:pt x="0" y="2"/>
                  <a:pt x="0" y="2"/>
                  <a:pt x="0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1"/>
                  <a:pt x="3" y="1"/>
                  <a:pt x="4" y="1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3"/>
                  <a:pt x="4" y="3"/>
                  <a:pt x="3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39" name="Freeform 736"/>
          <p:cNvSpPr/>
          <p:nvPr/>
        </p:nvSpPr>
        <p:spPr bwMode="auto">
          <a:xfrm>
            <a:off x="4139383" y="2481496"/>
            <a:ext cx="117127" cy="66373"/>
          </a:xfrm>
          <a:custGeom>
            <a:avLst/>
            <a:gdLst>
              <a:gd name="T0" fmla="*/ 0 w 13"/>
              <a:gd name="T1" fmla="*/ 7 h 7"/>
              <a:gd name="T2" fmla="*/ 5 w 13"/>
              <a:gd name="T3" fmla="*/ 2 h 7"/>
              <a:gd name="T4" fmla="*/ 4 w 13"/>
              <a:gd name="T5" fmla="*/ 1 h 7"/>
              <a:gd name="T6" fmla="*/ 7 w 13"/>
              <a:gd name="T7" fmla="*/ 1 h 7"/>
              <a:gd name="T8" fmla="*/ 5 w 13"/>
              <a:gd name="T9" fmla="*/ 3 h 7"/>
              <a:gd name="T10" fmla="*/ 7 w 13"/>
              <a:gd name="T11" fmla="*/ 3 h 7"/>
              <a:gd name="T12" fmla="*/ 6 w 13"/>
              <a:gd name="T13" fmla="*/ 3 h 7"/>
              <a:gd name="T14" fmla="*/ 13 w 13"/>
              <a:gd name="T15" fmla="*/ 4 h 7"/>
              <a:gd name="T16" fmla="*/ 2 w 13"/>
              <a:gd name="T17" fmla="*/ 7 h 7"/>
              <a:gd name="T18" fmla="*/ 0 w 13"/>
              <a:gd name="T1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" h="7">
                <a:moveTo>
                  <a:pt x="0" y="7"/>
                </a:moveTo>
                <a:cubicBezTo>
                  <a:pt x="1" y="5"/>
                  <a:pt x="3" y="2"/>
                  <a:pt x="5" y="2"/>
                </a:cubicBezTo>
                <a:cubicBezTo>
                  <a:pt x="5" y="1"/>
                  <a:pt x="5" y="1"/>
                  <a:pt x="4" y="1"/>
                </a:cubicBezTo>
                <a:cubicBezTo>
                  <a:pt x="5" y="0"/>
                  <a:pt x="6" y="0"/>
                  <a:pt x="7" y="1"/>
                </a:cubicBezTo>
                <a:cubicBezTo>
                  <a:pt x="6" y="1"/>
                  <a:pt x="5" y="2"/>
                  <a:pt x="5" y="3"/>
                </a:cubicBezTo>
                <a:cubicBezTo>
                  <a:pt x="6" y="3"/>
                  <a:pt x="6" y="3"/>
                  <a:pt x="7" y="3"/>
                </a:cubicBezTo>
                <a:cubicBezTo>
                  <a:pt x="6" y="3"/>
                  <a:pt x="6" y="3"/>
                  <a:pt x="6" y="3"/>
                </a:cubicBezTo>
                <a:cubicBezTo>
                  <a:pt x="9" y="3"/>
                  <a:pt x="10" y="3"/>
                  <a:pt x="13" y="4"/>
                </a:cubicBezTo>
                <a:cubicBezTo>
                  <a:pt x="11" y="4"/>
                  <a:pt x="2" y="4"/>
                  <a:pt x="2" y="7"/>
                </a:cubicBezTo>
                <a:cubicBezTo>
                  <a:pt x="2" y="7"/>
                  <a:pt x="1" y="7"/>
                  <a:pt x="0" y="7"/>
                </a:cubicBezTo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40" name="Freeform 737"/>
          <p:cNvSpPr>
            <a:spLocks noEditPoints="1"/>
          </p:cNvSpPr>
          <p:nvPr/>
        </p:nvSpPr>
        <p:spPr bwMode="auto">
          <a:xfrm>
            <a:off x="4127668" y="2481496"/>
            <a:ext cx="167884" cy="74181"/>
          </a:xfrm>
          <a:custGeom>
            <a:avLst/>
            <a:gdLst>
              <a:gd name="T0" fmla="*/ 4 w 18"/>
              <a:gd name="T1" fmla="*/ 8 h 8"/>
              <a:gd name="T2" fmla="*/ 3 w 18"/>
              <a:gd name="T3" fmla="*/ 8 h 8"/>
              <a:gd name="T4" fmla="*/ 1 w 18"/>
              <a:gd name="T5" fmla="*/ 8 h 8"/>
              <a:gd name="T6" fmla="*/ 0 w 18"/>
              <a:gd name="T7" fmla="*/ 8 h 8"/>
              <a:gd name="T8" fmla="*/ 0 w 18"/>
              <a:gd name="T9" fmla="*/ 7 h 8"/>
              <a:gd name="T10" fmla="*/ 1 w 18"/>
              <a:gd name="T11" fmla="*/ 5 h 8"/>
              <a:gd name="T12" fmla="*/ 5 w 18"/>
              <a:gd name="T13" fmla="*/ 1 h 8"/>
              <a:gd name="T14" fmla="*/ 4 w 18"/>
              <a:gd name="T15" fmla="*/ 1 h 8"/>
              <a:gd name="T16" fmla="*/ 5 w 18"/>
              <a:gd name="T17" fmla="*/ 0 h 8"/>
              <a:gd name="T18" fmla="*/ 8 w 18"/>
              <a:gd name="T19" fmla="*/ 0 h 8"/>
              <a:gd name="T20" fmla="*/ 10 w 18"/>
              <a:gd name="T21" fmla="*/ 1 h 8"/>
              <a:gd name="T22" fmla="*/ 8 w 18"/>
              <a:gd name="T23" fmla="*/ 1 h 8"/>
              <a:gd name="T24" fmla="*/ 7 w 18"/>
              <a:gd name="T25" fmla="*/ 2 h 8"/>
              <a:gd name="T26" fmla="*/ 7 w 18"/>
              <a:gd name="T27" fmla="*/ 2 h 8"/>
              <a:gd name="T28" fmla="*/ 7 w 18"/>
              <a:gd name="T29" fmla="*/ 2 h 8"/>
              <a:gd name="T30" fmla="*/ 10 w 18"/>
              <a:gd name="T31" fmla="*/ 1 h 8"/>
              <a:gd name="T32" fmla="*/ 9 w 18"/>
              <a:gd name="T33" fmla="*/ 3 h 8"/>
              <a:gd name="T34" fmla="*/ 14 w 18"/>
              <a:gd name="T35" fmla="*/ 3 h 8"/>
              <a:gd name="T36" fmla="*/ 18 w 18"/>
              <a:gd name="T37" fmla="*/ 4 h 8"/>
              <a:gd name="T38" fmla="*/ 14 w 18"/>
              <a:gd name="T39" fmla="*/ 4 h 8"/>
              <a:gd name="T40" fmla="*/ 12 w 18"/>
              <a:gd name="T41" fmla="*/ 5 h 8"/>
              <a:gd name="T42" fmla="*/ 4 w 18"/>
              <a:gd name="T43" fmla="*/ 6 h 8"/>
              <a:gd name="T44" fmla="*/ 4 w 18"/>
              <a:gd name="T45" fmla="*/ 7 h 8"/>
              <a:gd name="T46" fmla="*/ 4 w 18"/>
              <a:gd name="T47" fmla="*/ 8 h 8"/>
              <a:gd name="T48" fmla="*/ 2 w 18"/>
              <a:gd name="T49" fmla="*/ 6 h 8"/>
              <a:gd name="T50" fmla="*/ 3 w 18"/>
              <a:gd name="T51" fmla="*/ 6 h 8"/>
              <a:gd name="T52" fmla="*/ 3 w 18"/>
              <a:gd name="T53" fmla="*/ 5 h 8"/>
              <a:gd name="T54" fmla="*/ 6 w 18"/>
              <a:gd name="T55" fmla="*/ 4 h 8"/>
              <a:gd name="T56" fmla="*/ 6 w 18"/>
              <a:gd name="T57" fmla="*/ 4 h 8"/>
              <a:gd name="T58" fmla="*/ 6 w 18"/>
              <a:gd name="T59" fmla="*/ 4 h 8"/>
              <a:gd name="T60" fmla="*/ 6 w 18"/>
              <a:gd name="T61" fmla="*/ 3 h 8"/>
              <a:gd name="T62" fmla="*/ 6 w 18"/>
              <a:gd name="T63" fmla="*/ 2 h 8"/>
              <a:gd name="T64" fmla="*/ 2 w 18"/>
              <a:gd name="T65" fmla="*/ 6 h 8"/>
              <a:gd name="T66" fmla="*/ 2 w 18"/>
              <a:gd name="T67" fmla="*/ 6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8" h="8">
                <a:moveTo>
                  <a:pt x="4" y="8"/>
                </a:moveTo>
                <a:cubicBezTo>
                  <a:pt x="3" y="8"/>
                  <a:pt x="3" y="8"/>
                  <a:pt x="3" y="8"/>
                </a:cubicBezTo>
                <a:cubicBezTo>
                  <a:pt x="3" y="8"/>
                  <a:pt x="2" y="8"/>
                  <a:pt x="1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7"/>
                  <a:pt x="0" y="7"/>
                  <a:pt x="0" y="7"/>
                </a:cubicBezTo>
                <a:cubicBezTo>
                  <a:pt x="1" y="6"/>
                  <a:pt x="1" y="6"/>
                  <a:pt x="1" y="5"/>
                </a:cubicBezTo>
                <a:cubicBezTo>
                  <a:pt x="2" y="4"/>
                  <a:pt x="3" y="2"/>
                  <a:pt x="5" y="1"/>
                </a:cubicBezTo>
                <a:cubicBezTo>
                  <a:pt x="4" y="1"/>
                  <a:pt x="4" y="1"/>
                  <a:pt x="4" y="1"/>
                </a:cubicBezTo>
                <a:cubicBezTo>
                  <a:pt x="5" y="0"/>
                  <a:pt x="5" y="0"/>
                  <a:pt x="5" y="0"/>
                </a:cubicBezTo>
                <a:cubicBezTo>
                  <a:pt x="6" y="0"/>
                  <a:pt x="7" y="0"/>
                  <a:pt x="8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8" y="1"/>
                  <a:pt x="8" y="1"/>
                  <a:pt x="8" y="1"/>
                </a:cubicBezTo>
                <a:cubicBezTo>
                  <a:pt x="8" y="1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3"/>
                  <a:pt x="9" y="3"/>
                  <a:pt x="9" y="3"/>
                </a:cubicBezTo>
                <a:cubicBezTo>
                  <a:pt x="10" y="2"/>
                  <a:pt x="12" y="3"/>
                  <a:pt x="14" y="3"/>
                </a:cubicBezTo>
                <a:cubicBezTo>
                  <a:pt x="18" y="4"/>
                  <a:pt x="18" y="4"/>
                  <a:pt x="18" y="4"/>
                </a:cubicBezTo>
                <a:cubicBezTo>
                  <a:pt x="14" y="4"/>
                  <a:pt x="14" y="4"/>
                  <a:pt x="14" y="4"/>
                </a:cubicBezTo>
                <a:cubicBezTo>
                  <a:pt x="13" y="5"/>
                  <a:pt x="13" y="5"/>
                  <a:pt x="12" y="5"/>
                </a:cubicBezTo>
                <a:cubicBezTo>
                  <a:pt x="10" y="5"/>
                  <a:pt x="5" y="5"/>
                  <a:pt x="4" y="6"/>
                </a:cubicBezTo>
                <a:cubicBezTo>
                  <a:pt x="4" y="6"/>
                  <a:pt x="4" y="7"/>
                  <a:pt x="4" y="7"/>
                </a:cubicBezTo>
                <a:lnTo>
                  <a:pt x="4" y="8"/>
                </a:lnTo>
                <a:close/>
                <a:moveTo>
                  <a:pt x="2" y="6"/>
                </a:moveTo>
                <a:cubicBezTo>
                  <a:pt x="2" y="6"/>
                  <a:pt x="3" y="6"/>
                  <a:pt x="3" y="6"/>
                </a:cubicBezTo>
                <a:cubicBezTo>
                  <a:pt x="3" y="6"/>
                  <a:pt x="3" y="6"/>
                  <a:pt x="3" y="5"/>
                </a:cubicBezTo>
                <a:cubicBezTo>
                  <a:pt x="4" y="5"/>
                  <a:pt x="5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2"/>
                </a:cubicBezTo>
                <a:cubicBezTo>
                  <a:pt x="4" y="3"/>
                  <a:pt x="3" y="5"/>
                  <a:pt x="2" y="6"/>
                </a:cubicBezTo>
                <a:cubicBezTo>
                  <a:pt x="2" y="6"/>
                  <a:pt x="2" y="6"/>
                  <a:pt x="2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41" name="Freeform 738"/>
          <p:cNvSpPr/>
          <p:nvPr/>
        </p:nvSpPr>
        <p:spPr bwMode="auto">
          <a:xfrm>
            <a:off x="4424392" y="2739177"/>
            <a:ext cx="81990" cy="167884"/>
          </a:xfrm>
          <a:custGeom>
            <a:avLst/>
            <a:gdLst>
              <a:gd name="T0" fmla="*/ 4 w 9"/>
              <a:gd name="T1" fmla="*/ 0 h 18"/>
              <a:gd name="T2" fmla="*/ 4 w 9"/>
              <a:gd name="T3" fmla="*/ 2 h 18"/>
              <a:gd name="T4" fmla="*/ 5 w 9"/>
              <a:gd name="T5" fmla="*/ 1 h 18"/>
              <a:gd name="T6" fmla="*/ 5 w 9"/>
              <a:gd name="T7" fmla="*/ 2 h 18"/>
              <a:gd name="T8" fmla="*/ 7 w 9"/>
              <a:gd name="T9" fmla="*/ 11 h 18"/>
              <a:gd name="T10" fmla="*/ 8 w 9"/>
              <a:gd name="T11" fmla="*/ 16 h 18"/>
              <a:gd name="T12" fmla="*/ 8 w 9"/>
              <a:gd name="T13" fmla="*/ 13 h 18"/>
              <a:gd name="T14" fmla="*/ 7 w 9"/>
              <a:gd name="T15" fmla="*/ 14 h 18"/>
              <a:gd name="T16" fmla="*/ 6 w 9"/>
              <a:gd name="T17" fmla="*/ 13 h 18"/>
              <a:gd name="T18" fmla="*/ 5 w 9"/>
              <a:gd name="T19" fmla="*/ 10 h 18"/>
              <a:gd name="T20" fmla="*/ 3 w 9"/>
              <a:gd name="T21" fmla="*/ 9 h 18"/>
              <a:gd name="T22" fmla="*/ 3 w 9"/>
              <a:gd name="T23" fmla="*/ 6 h 18"/>
              <a:gd name="T24" fmla="*/ 1 w 9"/>
              <a:gd name="T25" fmla="*/ 4 h 18"/>
              <a:gd name="T26" fmla="*/ 4 w 9"/>
              <a:gd name="T27" fmla="*/ 3 h 18"/>
              <a:gd name="T28" fmla="*/ 4 w 9"/>
              <a:gd name="T29" fmla="*/ 1 h 18"/>
              <a:gd name="T30" fmla="*/ 2 w 9"/>
              <a:gd name="T31" fmla="*/ 0 h 18"/>
              <a:gd name="T32" fmla="*/ 4 w 9"/>
              <a:gd name="T33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" h="18">
                <a:moveTo>
                  <a:pt x="4" y="0"/>
                </a:moveTo>
                <a:cubicBezTo>
                  <a:pt x="4" y="1"/>
                  <a:pt x="4" y="1"/>
                  <a:pt x="4" y="2"/>
                </a:cubicBezTo>
                <a:cubicBezTo>
                  <a:pt x="4" y="1"/>
                  <a:pt x="4" y="1"/>
                  <a:pt x="5" y="1"/>
                </a:cubicBezTo>
                <a:cubicBezTo>
                  <a:pt x="5" y="1"/>
                  <a:pt x="5" y="1"/>
                  <a:pt x="5" y="2"/>
                </a:cubicBezTo>
                <a:cubicBezTo>
                  <a:pt x="4" y="3"/>
                  <a:pt x="6" y="9"/>
                  <a:pt x="7" y="11"/>
                </a:cubicBezTo>
                <a:cubicBezTo>
                  <a:pt x="8" y="13"/>
                  <a:pt x="9" y="15"/>
                  <a:pt x="8" y="16"/>
                </a:cubicBezTo>
                <a:cubicBezTo>
                  <a:pt x="6" y="18"/>
                  <a:pt x="7" y="15"/>
                  <a:pt x="8" y="13"/>
                </a:cubicBezTo>
                <a:cubicBezTo>
                  <a:pt x="7" y="13"/>
                  <a:pt x="7" y="14"/>
                  <a:pt x="7" y="14"/>
                </a:cubicBezTo>
                <a:cubicBezTo>
                  <a:pt x="8" y="12"/>
                  <a:pt x="7" y="11"/>
                  <a:pt x="6" y="13"/>
                </a:cubicBezTo>
                <a:cubicBezTo>
                  <a:pt x="6" y="12"/>
                  <a:pt x="5" y="11"/>
                  <a:pt x="5" y="10"/>
                </a:cubicBezTo>
                <a:cubicBezTo>
                  <a:pt x="4" y="12"/>
                  <a:pt x="4" y="10"/>
                  <a:pt x="3" y="9"/>
                </a:cubicBezTo>
                <a:cubicBezTo>
                  <a:pt x="3" y="8"/>
                  <a:pt x="0" y="6"/>
                  <a:pt x="3" y="6"/>
                </a:cubicBezTo>
                <a:cubicBezTo>
                  <a:pt x="1" y="6"/>
                  <a:pt x="0" y="5"/>
                  <a:pt x="1" y="4"/>
                </a:cubicBezTo>
                <a:cubicBezTo>
                  <a:pt x="2" y="2"/>
                  <a:pt x="2" y="2"/>
                  <a:pt x="4" y="3"/>
                </a:cubicBezTo>
                <a:cubicBezTo>
                  <a:pt x="3" y="2"/>
                  <a:pt x="4" y="2"/>
                  <a:pt x="4" y="1"/>
                </a:cubicBezTo>
                <a:cubicBezTo>
                  <a:pt x="3" y="0"/>
                  <a:pt x="3" y="0"/>
                  <a:pt x="2" y="0"/>
                </a:cubicBezTo>
                <a:cubicBezTo>
                  <a:pt x="3" y="0"/>
                  <a:pt x="3" y="0"/>
                  <a:pt x="4" y="0"/>
                </a:cubicBezTo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42" name="Freeform 739"/>
          <p:cNvSpPr>
            <a:spLocks noEditPoints="1"/>
          </p:cNvSpPr>
          <p:nvPr/>
        </p:nvSpPr>
        <p:spPr bwMode="auto">
          <a:xfrm>
            <a:off x="4424392" y="2731368"/>
            <a:ext cx="93702" cy="167884"/>
          </a:xfrm>
          <a:custGeom>
            <a:avLst/>
            <a:gdLst>
              <a:gd name="T0" fmla="*/ 6 w 10"/>
              <a:gd name="T1" fmla="*/ 18 h 18"/>
              <a:gd name="T2" fmla="*/ 5 w 10"/>
              <a:gd name="T3" fmla="*/ 16 h 18"/>
              <a:gd name="T4" fmla="*/ 5 w 10"/>
              <a:gd name="T5" fmla="*/ 14 h 18"/>
              <a:gd name="T6" fmla="*/ 4 w 10"/>
              <a:gd name="T7" fmla="*/ 12 h 18"/>
              <a:gd name="T8" fmla="*/ 3 w 10"/>
              <a:gd name="T9" fmla="*/ 10 h 18"/>
              <a:gd name="T10" fmla="*/ 1 w 10"/>
              <a:gd name="T11" fmla="*/ 7 h 18"/>
              <a:gd name="T12" fmla="*/ 0 w 10"/>
              <a:gd name="T13" fmla="*/ 6 h 18"/>
              <a:gd name="T14" fmla="*/ 0 w 10"/>
              <a:gd name="T15" fmla="*/ 5 h 18"/>
              <a:gd name="T16" fmla="*/ 0 w 10"/>
              <a:gd name="T17" fmla="*/ 4 h 18"/>
              <a:gd name="T18" fmla="*/ 3 w 10"/>
              <a:gd name="T19" fmla="*/ 3 h 18"/>
              <a:gd name="T20" fmla="*/ 3 w 10"/>
              <a:gd name="T21" fmla="*/ 2 h 18"/>
              <a:gd name="T22" fmla="*/ 2 w 10"/>
              <a:gd name="T23" fmla="*/ 2 h 18"/>
              <a:gd name="T24" fmla="*/ 3 w 10"/>
              <a:gd name="T25" fmla="*/ 0 h 18"/>
              <a:gd name="T26" fmla="*/ 5 w 10"/>
              <a:gd name="T27" fmla="*/ 0 h 18"/>
              <a:gd name="T28" fmla="*/ 5 w 10"/>
              <a:gd name="T29" fmla="*/ 1 h 18"/>
              <a:gd name="T30" fmla="*/ 5 w 10"/>
              <a:gd name="T31" fmla="*/ 2 h 18"/>
              <a:gd name="T32" fmla="*/ 6 w 10"/>
              <a:gd name="T33" fmla="*/ 3 h 18"/>
              <a:gd name="T34" fmla="*/ 6 w 10"/>
              <a:gd name="T35" fmla="*/ 6 h 18"/>
              <a:gd name="T36" fmla="*/ 6 w 10"/>
              <a:gd name="T37" fmla="*/ 6 h 18"/>
              <a:gd name="T38" fmla="*/ 9 w 10"/>
              <a:gd name="T39" fmla="*/ 13 h 18"/>
              <a:gd name="T40" fmla="*/ 9 w 10"/>
              <a:gd name="T41" fmla="*/ 13 h 18"/>
              <a:gd name="T42" fmla="*/ 7 w 10"/>
              <a:gd name="T43" fmla="*/ 18 h 18"/>
              <a:gd name="T44" fmla="*/ 6 w 10"/>
              <a:gd name="T45" fmla="*/ 11 h 18"/>
              <a:gd name="T46" fmla="*/ 7 w 10"/>
              <a:gd name="T47" fmla="*/ 12 h 18"/>
              <a:gd name="T48" fmla="*/ 4 w 10"/>
              <a:gd name="T49" fmla="*/ 7 h 18"/>
              <a:gd name="T50" fmla="*/ 2 w 10"/>
              <a:gd name="T51" fmla="*/ 7 h 18"/>
              <a:gd name="T52" fmla="*/ 4 w 10"/>
              <a:gd name="T53" fmla="*/ 10 h 18"/>
              <a:gd name="T54" fmla="*/ 4 w 10"/>
              <a:gd name="T55" fmla="*/ 10 h 18"/>
              <a:gd name="T56" fmla="*/ 4 w 10"/>
              <a:gd name="T57" fmla="*/ 7 h 18"/>
              <a:gd name="T58" fmla="*/ 1 w 10"/>
              <a:gd name="T59" fmla="*/ 5 h 18"/>
              <a:gd name="T60" fmla="*/ 3 w 10"/>
              <a:gd name="T61" fmla="*/ 6 h 18"/>
              <a:gd name="T62" fmla="*/ 4 w 10"/>
              <a:gd name="T63" fmla="*/ 4 h 18"/>
              <a:gd name="T64" fmla="*/ 3 w 10"/>
              <a:gd name="T65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" h="18">
                <a:moveTo>
                  <a:pt x="7" y="18"/>
                </a:move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6" y="17"/>
                  <a:pt x="7" y="15"/>
                </a:cubicBezTo>
                <a:cubicBezTo>
                  <a:pt x="5" y="16"/>
                  <a:pt x="5" y="16"/>
                  <a:pt x="5" y="16"/>
                </a:cubicBezTo>
                <a:cubicBezTo>
                  <a:pt x="6" y="15"/>
                  <a:pt x="6" y="15"/>
                  <a:pt x="6" y="15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3"/>
                  <a:pt x="5" y="13"/>
                  <a:pt x="5" y="12"/>
                </a:cubicBezTo>
                <a:cubicBezTo>
                  <a:pt x="5" y="12"/>
                  <a:pt x="4" y="12"/>
                  <a:pt x="4" y="12"/>
                </a:cubicBezTo>
                <a:cubicBezTo>
                  <a:pt x="4" y="12"/>
                  <a:pt x="3" y="12"/>
                  <a:pt x="3" y="11"/>
                </a:cubicBezTo>
                <a:cubicBezTo>
                  <a:pt x="3" y="11"/>
                  <a:pt x="3" y="11"/>
                  <a:pt x="3" y="10"/>
                </a:cubicBezTo>
                <a:cubicBezTo>
                  <a:pt x="3" y="10"/>
                  <a:pt x="3" y="10"/>
                  <a:pt x="2" y="10"/>
                </a:cubicBezTo>
                <a:cubicBezTo>
                  <a:pt x="2" y="9"/>
                  <a:pt x="1" y="8"/>
                  <a:pt x="1" y="7"/>
                </a:cubicBezTo>
                <a:cubicBezTo>
                  <a:pt x="1" y="7"/>
                  <a:pt x="1" y="7"/>
                  <a:pt x="1" y="7"/>
                </a:cubicBezTo>
                <a:cubicBezTo>
                  <a:pt x="1" y="7"/>
                  <a:pt x="0" y="7"/>
                  <a:pt x="0" y="6"/>
                </a:cubicBezTo>
                <a:cubicBezTo>
                  <a:pt x="0" y="6"/>
                  <a:pt x="0" y="6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4"/>
                </a:cubicBezTo>
                <a:cubicBezTo>
                  <a:pt x="1" y="4"/>
                  <a:pt x="1" y="3"/>
                  <a:pt x="2" y="3"/>
                </a:cubicBezTo>
                <a:cubicBezTo>
                  <a:pt x="2" y="3"/>
                  <a:pt x="2" y="3"/>
                  <a:pt x="3" y="3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2" y="2"/>
                  <a:pt x="2" y="2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4" y="0"/>
                  <a:pt x="4" y="0"/>
                </a:cubicBezTo>
                <a:cubicBezTo>
                  <a:pt x="5" y="0"/>
                  <a:pt x="5" y="0"/>
                  <a:pt x="5" y="0"/>
                </a:cubicBezTo>
                <a:cubicBezTo>
                  <a:pt x="4" y="1"/>
                  <a:pt x="4" y="1"/>
                  <a:pt x="4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6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5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8"/>
                  <a:pt x="7" y="10"/>
                  <a:pt x="8" y="12"/>
                </a:cubicBezTo>
                <a:cubicBezTo>
                  <a:pt x="8" y="12"/>
                  <a:pt x="9" y="13"/>
                  <a:pt x="9" y="13"/>
                </a:cubicBezTo>
                <a:cubicBezTo>
                  <a:pt x="9" y="13"/>
                  <a:pt x="9" y="13"/>
                  <a:pt x="9" y="13"/>
                </a:cubicBezTo>
                <a:cubicBezTo>
                  <a:pt x="9" y="13"/>
                  <a:pt x="9" y="13"/>
                  <a:pt x="9" y="13"/>
                </a:cubicBezTo>
                <a:cubicBezTo>
                  <a:pt x="9" y="15"/>
                  <a:pt x="10" y="16"/>
                  <a:pt x="8" y="18"/>
                </a:cubicBezTo>
                <a:cubicBezTo>
                  <a:pt x="8" y="18"/>
                  <a:pt x="7" y="18"/>
                  <a:pt x="7" y="18"/>
                </a:cubicBezTo>
                <a:close/>
                <a:moveTo>
                  <a:pt x="5" y="9"/>
                </a:move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2"/>
                  <a:pt x="6" y="12"/>
                </a:cubicBezTo>
                <a:cubicBezTo>
                  <a:pt x="6" y="12"/>
                  <a:pt x="6" y="12"/>
                  <a:pt x="7" y="12"/>
                </a:cubicBezTo>
                <a:cubicBezTo>
                  <a:pt x="6" y="11"/>
                  <a:pt x="6" y="10"/>
                  <a:pt x="5" y="9"/>
                </a:cubicBezTo>
                <a:close/>
                <a:moveTo>
                  <a:pt x="4" y="7"/>
                </a:moveTo>
                <a:cubicBezTo>
                  <a:pt x="3" y="7"/>
                  <a:pt x="3" y="7"/>
                  <a:pt x="3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8"/>
                  <a:pt x="3" y="8"/>
                  <a:pt x="3" y="9"/>
                </a:cubicBezTo>
                <a:cubicBezTo>
                  <a:pt x="4" y="9"/>
                  <a:pt x="4" y="9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5" y="9"/>
                  <a:pt x="5" y="9"/>
                  <a:pt x="5" y="9"/>
                </a:cubicBezTo>
                <a:cubicBezTo>
                  <a:pt x="5" y="8"/>
                  <a:pt x="5" y="7"/>
                  <a:pt x="4" y="7"/>
                </a:cubicBezTo>
                <a:close/>
                <a:moveTo>
                  <a:pt x="2" y="4"/>
                </a:moveTo>
                <a:cubicBezTo>
                  <a:pt x="2" y="4"/>
                  <a:pt x="2" y="5"/>
                  <a:pt x="1" y="5"/>
                </a:cubicBezTo>
                <a:cubicBezTo>
                  <a:pt x="1" y="5"/>
                  <a:pt x="1" y="5"/>
                  <a:pt x="1" y="6"/>
                </a:cubicBezTo>
                <a:cubicBezTo>
                  <a:pt x="2" y="6"/>
                  <a:pt x="2" y="6"/>
                  <a:pt x="3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5"/>
                  <a:pt x="4" y="5"/>
                  <a:pt x="4" y="4"/>
                </a:cubicBezTo>
                <a:cubicBezTo>
                  <a:pt x="4" y="4"/>
                  <a:pt x="4" y="4"/>
                  <a:pt x="4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2" y="4"/>
                  <a:pt x="2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43" name="Freeform 740"/>
          <p:cNvSpPr/>
          <p:nvPr/>
        </p:nvSpPr>
        <p:spPr bwMode="auto">
          <a:xfrm>
            <a:off x="3776286" y="2091072"/>
            <a:ext cx="203021" cy="140552"/>
          </a:xfrm>
          <a:custGeom>
            <a:avLst/>
            <a:gdLst>
              <a:gd name="T0" fmla="*/ 16 w 22"/>
              <a:gd name="T1" fmla="*/ 0 h 15"/>
              <a:gd name="T2" fmla="*/ 18 w 22"/>
              <a:gd name="T3" fmla="*/ 1 h 15"/>
              <a:gd name="T4" fmla="*/ 15 w 22"/>
              <a:gd name="T5" fmla="*/ 5 h 15"/>
              <a:gd name="T6" fmla="*/ 22 w 22"/>
              <a:gd name="T7" fmla="*/ 3 h 15"/>
              <a:gd name="T8" fmla="*/ 21 w 22"/>
              <a:gd name="T9" fmla="*/ 4 h 15"/>
              <a:gd name="T10" fmla="*/ 22 w 22"/>
              <a:gd name="T11" fmla="*/ 4 h 15"/>
              <a:gd name="T12" fmla="*/ 19 w 22"/>
              <a:gd name="T13" fmla="*/ 9 h 15"/>
              <a:gd name="T14" fmla="*/ 17 w 22"/>
              <a:gd name="T15" fmla="*/ 9 h 15"/>
              <a:gd name="T16" fmla="*/ 17 w 22"/>
              <a:gd name="T17" fmla="*/ 12 h 15"/>
              <a:gd name="T18" fmla="*/ 12 w 22"/>
              <a:gd name="T19" fmla="*/ 15 h 15"/>
              <a:gd name="T20" fmla="*/ 14 w 22"/>
              <a:gd name="T21" fmla="*/ 10 h 15"/>
              <a:gd name="T22" fmla="*/ 12 w 22"/>
              <a:gd name="T23" fmla="*/ 11 h 15"/>
              <a:gd name="T24" fmla="*/ 11 w 22"/>
              <a:gd name="T25" fmla="*/ 13 h 15"/>
              <a:gd name="T26" fmla="*/ 6 w 22"/>
              <a:gd name="T27" fmla="*/ 13 h 15"/>
              <a:gd name="T28" fmla="*/ 8 w 22"/>
              <a:gd name="T29" fmla="*/ 10 h 15"/>
              <a:gd name="T30" fmla="*/ 9 w 22"/>
              <a:gd name="T31" fmla="*/ 7 h 15"/>
              <a:gd name="T32" fmla="*/ 12 w 22"/>
              <a:gd name="T33" fmla="*/ 7 h 15"/>
              <a:gd name="T34" fmla="*/ 9 w 22"/>
              <a:gd name="T35" fmla="*/ 6 h 15"/>
              <a:gd name="T36" fmla="*/ 7 w 22"/>
              <a:gd name="T37" fmla="*/ 6 h 15"/>
              <a:gd name="T38" fmla="*/ 7 w 22"/>
              <a:gd name="T39" fmla="*/ 7 h 15"/>
              <a:gd name="T40" fmla="*/ 2 w 22"/>
              <a:gd name="T41" fmla="*/ 8 h 15"/>
              <a:gd name="T42" fmla="*/ 8 w 22"/>
              <a:gd name="T43" fmla="*/ 4 h 15"/>
              <a:gd name="T44" fmla="*/ 16 w 22"/>
              <a:gd name="T4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2" h="15">
                <a:moveTo>
                  <a:pt x="16" y="0"/>
                </a:moveTo>
                <a:cubicBezTo>
                  <a:pt x="16" y="1"/>
                  <a:pt x="17" y="1"/>
                  <a:pt x="18" y="1"/>
                </a:cubicBezTo>
                <a:cubicBezTo>
                  <a:pt x="18" y="2"/>
                  <a:pt x="12" y="5"/>
                  <a:pt x="15" y="5"/>
                </a:cubicBezTo>
                <a:cubicBezTo>
                  <a:pt x="18" y="5"/>
                  <a:pt x="19" y="5"/>
                  <a:pt x="22" y="3"/>
                </a:cubicBezTo>
                <a:cubicBezTo>
                  <a:pt x="22" y="3"/>
                  <a:pt x="22" y="4"/>
                  <a:pt x="21" y="4"/>
                </a:cubicBezTo>
                <a:cubicBezTo>
                  <a:pt x="22" y="4"/>
                  <a:pt x="22" y="4"/>
                  <a:pt x="22" y="4"/>
                </a:cubicBezTo>
                <a:cubicBezTo>
                  <a:pt x="21" y="5"/>
                  <a:pt x="21" y="9"/>
                  <a:pt x="19" y="9"/>
                </a:cubicBezTo>
                <a:cubicBezTo>
                  <a:pt x="19" y="10"/>
                  <a:pt x="17" y="8"/>
                  <a:pt x="17" y="9"/>
                </a:cubicBezTo>
                <a:cubicBezTo>
                  <a:pt x="15" y="9"/>
                  <a:pt x="16" y="11"/>
                  <a:pt x="17" y="12"/>
                </a:cubicBezTo>
                <a:cubicBezTo>
                  <a:pt x="15" y="11"/>
                  <a:pt x="13" y="14"/>
                  <a:pt x="12" y="15"/>
                </a:cubicBezTo>
                <a:cubicBezTo>
                  <a:pt x="11" y="13"/>
                  <a:pt x="15" y="13"/>
                  <a:pt x="14" y="10"/>
                </a:cubicBezTo>
                <a:cubicBezTo>
                  <a:pt x="13" y="10"/>
                  <a:pt x="13" y="11"/>
                  <a:pt x="12" y="11"/>
                </a:cubicBezTo>
                <a:cubicBezTo>
                  <a:pt x="11" y="12"/>
                  <a:pt x="12" y="13"/>
                  <a:pt x="11" y="13"/>
                </a:cubicBezTo>
                <a:cubicBezTo>
                  <a:pt x="9" y="14"/>
                  <a:pt x="8" y="13"/>
                  <a:pt x="6" y="13"/>
                </a:cubicBezTo>
                <a:cubicBezTo>
                  <a:pt x="8" y="13"/>
                  <a:pt x="7" y="11"/>
                  <a:pt x="8" y="10"/>
                </a:cubicBezTo>
                <a:cubicBezTo>
                  <a:pt x="9" y="10"/>
                  <a:pt x="10" y="9"/>
                  <a:pt x="9" y="7"/>
                </a:cubicBezTo>
                <a:cubicBezTo>
                  <a:pt x="10" y="7"/>
                  <a:pt x="11" y="8"/>
                  <a:pt x="12" y="7"/>
                </a:cubicBezTo>
                <a:cubicBezTo>
                  <a:pt x="11" y="7"/>
                  <a:pt x="10" y="6"/>
                  <a:pt x="9" y="6"/>
                </a:cubicBezTo>
                <a:cubicBezTo>
                  <a:pt x="9" y="6"/>
                  <a:pt x="8" y="6"/>
                  <a:pt x="7" y="6"/>
                </a:cubicBezTo>
                <a:cubicBezTo>
                  <a:pt x="7" y="6"/>
                  <a:pt x="7" y="7"/>
                  <a:pt x="7" y="7"/>
                </a:cubicBezTo>
                <a:cubicBezTo>
                  <a:pt x="5" y="7"/>
                  <a:pt x="3" y="5"/>
                  <a:pt x="2" y="8"/>
                </a:cubicBezTo>
                <a:cubicBezTo>
                  <a:pt x="0" y="4"/>
                  <a:pt x="6" y="4"/>
                  <a:pt x="8" y="4"/>
                </a:cubicBezTo>
                <a:cubicBezTo>
                  <a:pt x="11" y="3"/>
                  <a:pt x="13" y="2"/>
                  <a:pt x="16" y="0"/>
                </a:cubicBezTo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44" name="Freeform 741"/>
          <p:cNvSpPr>
            <a:spLocks noEditPoints="1"/>
          </p:cNvSpPr>
          <p:nvPr/>
        </p:nvSpPr>
        <p:spPr bwMode="auto">
          <a:xfrm>
            <a:off x="3784095" y="2091072"/>
            <a:ext cx="234255" cy="148361"/>
          </a:xfrm>
          <a:custGeom>
            <a:avLst/>
            <a:gdLst>
              <a:gd name="T0" fmla="*/ 10 w 25"/>
              <a:gd name="T1" fmla="*/ 16 h 16"/>
              <a:gd name="T2" fmla="*/ 6 w 25"/>
              <a:gd name="T3" fmla="*/ 14 h 16"/>
              <a:gd name="T4" fmla="*/ 2 w 25"/>
              <a:gd name="T5" fmla="*/ 12 h 16"/>
              <a:gd name="T6" fmla="*/ 6 w 25"/>
              <a:gd name="T7" fmla="*/ 11 h 16"/>
              <a:gd name="T8" fmla="*/ 8 w 25"/>
              <a:gd name="T9" fmla="*/ 9 h 16"/>
              <a:gd name="T10" fmla="*/ 7 w 25"/>
              <a:gd name="T11" fmla="*/ 7 h 16"/>
              <a:gd name="T12" fmla="*/ 6 w 25"/>
              <a:gd name="T13" fmla="*/ 8 h 16"/>
              <a:gd name="T14" fmla="*/ 6 w 25"/>
              <a:gd name="T15" fmla="*/ 8 h 16"/>
              <a:gd name="T16" fmla="*/ 3 w 25"/>
              <a:gd name="T17" fmla="*/ 7 h 16"/>
              <a:gd name="T18" fmla="*/ 2 w 25"/>
              <a:gd name="T19" fmla="*/ 9 h 16"/>
              <a:gd name="T20" fmla="*/ 0 w 25"/>
              <a:gd name="T21" fmla="*/ 6 h 16"/>
              <a:gd name="T22" fmla="*/ 7 w 25"/>
              <a:gd name="T23" fmla="*/ 3 h 16"/>
              <a:gd name="T24" fmla="*/ 14 w 25"/>
              <a:gd name="T25" fmla="*/ 0 h 16"/>
              <a:gd name="T26" fmla="*/ 18 w 25"/>
              <a:gd name="T27" fmla="*/ 1 h 16"/>
              <a:gd name="T28" fmla="*/ 14 w 25"/>
              <a:gd name="T29" fmla="*/ 4 h 16"/>
              <a:gd name="T30" fmla="*/ 20 w 25"/>
              <a:gd name="T31" fmla="*/ 2 h 16"/>
              <a:gd name="T32" fmla="*/ 21 w 25"/>
              <a:gd name="T33" fmla="*/ 3 h 16"/>
              <a:gd name="T34" fmla="*/ 22 w 25"/>
              <a:gd name="T35" fmla="*/ 4 h 16"/>
              <a:gd name="T36" fmla="*/ 19 w 25"/>
              <a:gd name="T37" fmla="*/ 10 h 16"/>
              <a:gd name="T38" fmla="*/ 16 w 25"/>
              <a:gd name="T39" fmla="*/ 9 h 16"/>
              <a:gd name="T40" fmla="*/ 16 w 25"/>
              <a:gd name="T41" fmla="*/ 11 h 16"/>
              <a:gd name="T42" fmla="*/ 16 w 25"/>
              <a:gd name="T43" fmla="*/ 12 h 16"/>
              <a:gd name="T44" fmla="*/ 11 w 25"/>
              <a:gd name="T45" fmla="*/ 16 h 16"/>
              <a:gd name="T46" fmla="*/ 8 w 25"/>
              <a:gd name="T47" fmla="*/ 13 h 16"/>
              <a:gd name="T48" fmla="*/ 10 w 25"/>
              <a:gd name="T49" fmla="*/ 12 h 16"/>
              <a:gd name="T50" fmla="*/ 13 w 25"/>
              <a:gd name="T51" fmla="*/ 9 h 16"/>
              <a:gd name="T52" fmla="*/ 14 w 25"/>
              <a:gd name="T53" fmla="*/ 10 h 16"/>
              <a:gd name="T54" fmla="*/ 14 w 25"/>
              <a:gd name="T55" fmla="*/ 11 h 16"/>
              <a:gd name="T56" fmla="*/ 15 w 25"/>
              <a:gd name="T57" fmla="*/ 8 h 16"/>
              <a:gd name="T58" fmla="*/ 18 w 25"/>
              <a:gd name="T59" fmla="*/ 9 h 16"/>
              <a:gd name="T60" fmla="*/ 19 w 25"/>
              <a:gd name="T61" fmla="*/ 6 h 16"/>
              <a:gd name="T62" fmla="*/ 15 w 25"/>
              <a:gd name="T63" fmla="*/ 6 h 16"/>
              <a:gd name="T64" fmla="*/ 13 w 25"/>
              <a:gd name="T65" fmla="*/ 5 h 16"/>
              <a:gd name="T66" fmla="*/ 15 w 25"/>
              <a:gd name="T67" fmla="*/ 1 h 16"/>
              <a:gd name="T68" fmla="*/ 7 w 25"/>
              <a:gd name="T69" fmla="*/ 5 h 16"/>
              <a:gd name="T70" fmla="*/ 2 w 25"/>
              <a:gd name="T71" fmla="*/ 6 h 16"/>
              <a:gd name="T72" fmla="*/ 5 w 25"/>
              <a:gd name="T73" fmla="*/ 6 h 16"/>
              <a:gd name="T74" fmla="*/ 6 w 25"/>
              <a:gd name="T75" fmla="*/ 5 h 16"/>
              <a:gd name="T76" fmla="*/ 7 w 25"/>
              <a:gd name="T77" fmla="*/ 5 h 16"/>
              <a:gd name="T78" fmla="*/ 12 w 25"/>
              <a:gd name="T79" fmla="*/ 6 h 16"/>
              <a:gd name="T80" fmla="*/ 10 w 25"/>
              <a:gd name="T81" fmla="*/ 8 h 16"/>
              <a:gd name="T82" fmla="*/ 9 w 25"/>
              <a:gd name="T83" fmla="*/ 9 h 16"/>
              <a:gd name="T84" fmla="*/ 7 w 25"/>
              <a:gd name="T85" fmla="*/ 12 h 16"/>
              <a:gd name="T86" fmla="*/ 12 w 25"/>
              <a:gd name="T87" fmla="*/ 11 h 16"/>
              <a:gd name="T88" fmla="*/ 11 w 25"/>
              <a:gd name="T89" fmla="*/ 12 h 16"/>
              <a:gd name="T90" fmla="*/ 11 w 25"/>
              <a:gd name="T91" fmla="*/ 12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5" h="16">
                <a:moveTo>
                  <a:pt x="11" y="16"/>
                </a:moveTo>
                <a:cubicBezTo>
                  <a:pt x="10" y="16"/>
                  <a:pt x="10" y="16"/>
                  <a:pt x="10" y="16"/>
                </a:cubicBezTo>
                <a:cubicBezTo>
                  <a:pt x="10" y="15"/>
                  <a:pt x="10" y="14"/>
                  <a:pt x="10" y="14"/>
                </a:cubicBezTo>
                <a:cubicBezTo>
                  <a:pt x="9" y="15"/>
                  <a:pt x="8" y="14"/>
                  <a:pt x="6" y="14"/>
                </a:cubicBezTo>
                <a:cubicBezTo>
                  <a:pt x="6" y="14"/>
                  <a:pt x="5" y="13"/>
                  <a:pt x="5" y="13"/>
                </a:cubicBezTo>
                <a:cubicBezTo>
                  <a:pt x="2" y="12"/>
                  <a:pt x="2" y="12"/>
                  <a:pt x="2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6" y="12"/>
                  <a:pt x="6" y="12"/>
                  <a:pt x="6" y="11"/>
                </a:cubicBezTo>
                <a:cubicBezTo>
                  <a:pt x="6" y="11"/>
                  <a:pt x="6" y="10"/>
                  <a:pt x="7" y="10"/>
                </a:cubicBezTo>
                <a:cubicBezTo>
                  <a:pt x="7" y="9"/>
                  <a:pt x="8" y="9"/>
                  <a:pt x="8" y="9"/>
                </a:cubicBezTo>
                <a:cubicBezTo>
                  <a:pt x="8" y="9"/>
                  <a:pt x="8" y="8"/>
                  <a:pt x="7" y="8"/>
                </a:cubicBezTo>
                <a:cubicBezTo>
                  <a:pt x="7" y="7"/>
                  <a:pt x="7" y="7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6" y="8"/>
                  <a:pt x="6" y="8"/>
                  <a:pt x="6" y="8"/>
                </a:cubicBezTo>
                <a:cubicBezTo>
                  <a:pt x="6" y="8"/>
                  <a:pt x="6" y="8"/>
                  <a:pt x="6" y="8"/>
                </a:cubicBezTo>
                <a:cubicBezTo>
                  <a:pt x="6" y="8"/>
                  <a:pt x="6" y="8"/>
                  <a:pt x="6" y="8"/>
                </a:cubicBezTo>
                <a:cubicBezTo>
                  <a:pt x="5" y="8"/>
                  <a:pt x="5" y="7"/>
                  <a:pt x="4" y="7"/>
                </a:cubicBezTo>
                <a:cubicBezTo>
                  <a:pt x="4" y="7"/>
                  <a:pt x="3" y="7"/>
                  <a:pt x="3" y="7"/>
                </a:cubicBezTo>
                <a:cubicBezTo>
                  <a:pt x="3" y="7"/>
                  <a:pt x="2" y="7"/>
                  <a:pt x="2" y="8"/>
                </a:cubicBezTo>
                <a:cubicBezTo>
                  <a:pt x="2" y="9"/>
                  <a:pt x="2" y="9"/>
                  <a:pt x="2" y="9"/>
                </a:cubicBezTo>
                <a:cubicBezTo>
                  <a:pt x="1" y="8"/>
                  <a:pt x="1" y="8"/>
                  <a:pt x="1" y="8"/>
                </a:cubicBezTo>
                <a:cubicBezTo>
                  <a:pt x="0" y="7"/>
                  <a:pt x="0" y="6"/>
                  <a:pt x="0" y="6"/>
                </a:cubicBezTo>
                <a:cubicBezTo>
                  <a:pt x="1" y="4"/>
                  <a:pt x="4" y="4"/>
                  <a:pt x="6" y="4"/>
                </a:cubicBezTo>
                <a:cubicBezTo>
                  <a:pt x="6" y="3"/>
                  <a:pt x="7" y="3"/>
                  <a:pt x="7" y="3"/>
                </a:cubicBezTo>
                <a:cubicBezTo>
                  <a:pt x="9" y="3"/>
                  <a:pt x="11" y="2"/>
                  <a:pt x="13" y="1"/>
                </a:cubicBezTo>
                <a:cubicBezTo>
                  <a:pt x="13" y="0"/>
                  <a:pt x="14" y="0"/>
                  <a:pt x="14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8" y="1"/>
                  <a:pt x="18" y="1"/>
                  <a:pt x="18" y="1"/>
                </a:cubicBezTo>
                <a:cubicBezTo>
                  <a:pt x="17" y="2"/>
                  <a:pt x="17" y="2"/>
                  <a:pt x="17" y="2"/>
                </a:cubicBezTo>
                <a:cubicBezTo>
                  <a:pt x="15" y="3"/>
                  <a:pt x="15" y="4"/>
                  <a:pt x="14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7" y="4"/>
                  <a:pt x="18" y="4"/>
                  <a:pt x="20" y="2"/>
                </a:cubicBezTo>
                <a:cubicBezTo>
                  <a:pt x="22" y="1"/>
                  <a:pt x="22" y="1"/>
                  <a:pt x="22" y="1"/>
                </a:cubicBezTo>
                <a:cubicBezTo>
                  <a:pt x="21" y="3"/>
                  <a:pt x="21" y="3"/>
                  <a:pt x="21" y="3"/>
                </a:cubicBezTo>
                <a:cubicBezTo>
                  <a:pt x="25" y="0"/>
                  <a:pt x="25" y="0"/>
                  <a:pt x="25" y="0"/>
                </a:cubicBezTo>
                <a:cubicBezTo>
                  <a:pt x="22" y="4"/>
                  <a:pt x="22" y="4"/>
                  <a:pt x="22" y="4"/>
                </a:cubicBezTo>
                <a:cubicBezTo>
                  <a:pt x="21" y="5"/>
                  <a:pt x="21" y="5"/>
                  <a:pt x="21" y="6"/>
                </a:cubicBezTo>
                <a:cubicBezTo>
                  <a:pt x="21" y="8"/>
                  <a:pt x="20" y="9"/>
                  <a:pt x="19" y="10"/>
                </a:cubicBezTo>
                <a:cubicBezTo>
                  <a:pt x="18" y="10"/>
                  <a:pt x="17" y="10"/>
                  <a:pt x="17" y="10"/>
                </a:cubicBezTo>
                <a:cubicBezTo>
                  <a:pt x="16" y="10"/>
                  <a:pt x="16" y="9"/>
                  <a:pt x="16" y="9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0"/>
                  <a:pt x="16" y="11"/>
                  <a:pt x="16" y="11"/>
                </a:cubicBezTo>
                <a:cubicBezTo>
                  <a:pt x="20" y="14"/>
                  <a:pt x="20" y="14"/>
                  <a:pt x="20" y="14"/>
                </a:cubicBezTo>
                <a:cubicBezTo>
                  <a:pt x="16" y="12"/>
                  <a:pt x="16" y="12"/>
                  <a:pt x="16" y="12"/>
                </a:cubicBezTo>
                <a:cubicBezTo>
                  <a:pt x="15" y="12"/>
                  <a:pt x="13" y="14"/>
                  <a:pt x="12" y="15"/>
                </a:cubicBezTo>
                <a:cubicBezTo>
                  <a:pt x="12" y="15"/>
                  <a:pt x="12" y="15"/>
                  <a:pt x="11" y="16"/>
                </a:cubicBezTo>
                <a:close/>
                <a:moveTo>
                  <a:pt x="7" y="13"/>
                </a:moveTo>
                <a:cubicBezTo>
                  <a:pt x="7" y="13"/>
                  <a:pt x="8" y="13"/>
                  <a:pt x="8" y="13"/>
                </a:cubicBezTo>
                <a:cubicBezTo>
                  <a:pt x="9" y="13"/>
                  <a:pt x="9" y="13"/>
                  <a:pt x="10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0" y="12"/>
                  <a:pt x="10" y="11"/>
                  <a:pt x="10" y="11"/>
                </a:cubicBezTo>
                <a:cubicBezTo>
                  <a:pt x="11" y="10"/>
                  <a:pt x="12" y="10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1"/>
                  <a:pt x="14" y="12"/>
                </a:cubicBezTo>
                <a:cubicBezTo>
                  <a:pt x="14" y="11"/>
                  <a:pt x="14" y="11"/>
                  <a:pt x="14" y="11"/>
                </a:cubicBezTo>
                <a:cubicBezTo>
                  <a:pt x="14" y="11"/>
                  <a:pt x="14" y="10"/>
                  <a:pt x="14" y="10"/>
                </a:cubicBezTo>
                <a:cubicBezTo>
                  <a:pt x="14" y="9"/>
                  <a:pt x="15" y="9"/>
                  <a:pt x="15" y="8"/>
                </a:cubicBezTo>
                <a:cubicBezTo>
                  <a:pt x="16" y="8"/>
                  <a:pt x="17" y="8"/>
                  <a:pt x="17" y="8"/>
                </a:cubicBezTo>
                <a:cubicBezTo>
                  <a:pt x="18" y="9"/>
                  <a:pt x="18" y="9"/>
                  <a:pt x="18" y="9"/>
                </a:cubicBezTo>
                <a:cubicBezTo>
                  <a:pt x="19" y="8"/>
                  <a:pt x="19" y="7"/>
                  <a:pt x="20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20" y="5"/>
                  <a:pt x="20" y="5"/>
                  <a:pt x="20" y="5"/>
                </a:cubicBezTo>
                <a:cubicBezTo>
                  <a:pt x="18" y="6"/>
                  <a:pt x="17" y="6"/>
                  <a:pt x="15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3" y="6"/>
                  <a:pt x="13" y="5"/>
                  <a:pt x="13" y="5"/>
                </a:cubicBezTo>
                <a:cubicBezTo>
                  <a:pt x="13" y="4"/>
                  <a:pt x="13" y="4"/>
                  <a:pt x="16" y="2"/>
                </a:cubicBezTo>
                <a:cubicBezTo>
                  <a:pt x="15" y="1"/>
                  <a:pt x="15" y="1"/>
                  <a:pt x="15" y="1"/>
                </a:cubicBezTo>
                <a:cubicBezTo>
                  <a:pt x="14" y="1"/>
                  <a:pt x="14" y="2"/>
                  <a:pt x="14" y="2"/>
                </a:cubicBezTo>
                <a:cubicBezTo>
                  <a:pt x="12" y="3"/>
                  <a:pt x="10" y="4"/>
                  <a:pt x="7" y="5"/>
                </a:cubicBezTo>
                <a:cubicBezTo>
                  <a:pt x="7" y="5"/>
                  <a:pt x="6" y="5"/>
                  <a:pt x="6" y="5"/>
                </a:cubicBezTo>
                <a:cubicBezTo>
                  <a:pt x="5" y="5"/>
                  <a:pt x="2" y="5"/>
                  <a:pt x="2" y="6"/>
                </a:cubicBezTo>
                <a:cubicBezTo>
                  <a:pt x="3" y="5"/>
                  <a:pt x="4" y="6"/>
                  <a:pt x="4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7" y="5"/>
                  <a:pt x="7" y="5"/>
                  <a:pt x="7" y="5"/>
                </a:cubicBezTo>
                <a:cubicBezTo>
                  <a:pt x="7" y="5"/>
                  <a:pt x="7" y="5"/>
                  <a:pt x="7" y="5"/>
                </a:cubicBezTo>
                <a:cubicBezTo>
                  <a:pt x="7" y="5"/>
                  <a:pt x="8" y="6"/>
                  <a:pt x="8" y="6"/>
                </a:cubicBezTo>
                <a:cubicBezTo>
                  <a:pt x="12" y="6"/>
                  <a:pt x="12" y="6"/>
                  <a:pt x="12" y="6"/>
                </a:cubicBezTo>
                <a:cubicBezTo>
                  <a:pt x="12" y="7"/>
                  <a:pt x="12" y="7"/>
                  <a:pt x="12" y="7"/>
                </a:cubicBezTo>
                <a:cubicBezTo>
                  <a:pt x="11" y="8"/>
                  <a:pt x="11" y="8"/>
                  <a:pt x="10" y="8"/>
                </a:cubicBezTo>
                <a:cubicBezTo>
                  <a:pt x="10" y="8"/>
                  <a:pt x="9" y="8"/>
                  <a:pt x="9" y="8"/>
                </a:cubicBezTo>
                <a:cubicBezTo>
                  <a:pt x="9" y="8"/>
                  <a:pt x="9" y="9"/>
                  <a:pt x="9" y="9"/>
                </a:cubicBezTo>
                <a:cubicBezTo>
                  <a:pt x="9" y="10"/>
                  <a:pt x="8" y="11"/>
                  <a:pt x="8" y="11"/>
                </a:cubicBezTo>
                <a:cubicBezTo>
                  <a:pt x="7" y="11"/>
                  <a:pt x="7" y="11"/>
                  <a:pt x="7" y="12"/>
                </a:cubicBezTo>
                <a:cubicBezTo>
                  <a:pt x="7" y="12"/>
                  <a:pt x="7" y="12"/>
                  <a:pt x="7" y="13"/>
                </a:cubicBezTo>
                <a:close/>
                <a:moveTo>
                  <a:pt x="12" y="11"/>
                </a:moveTo>
                <a:cubicBezTo>
                  <a:pt x="12" y="11"/>
                  <a:pt x="12" y="12"/>
                  <a:pt x="11" y="12"/>
                </a:cubicBezTo>
                <a:cubicBezTo>
                  <a:pt x="11" y="12"/>
                  <a:pt x="11" y="12"/>
                  <a:pt x="11" y="12"/>
                </a:cubicBezTo>
                <a:cubicBezTo>
                  <a:pt x="11" y="12"/>
                  <a:pt x="11" y="13"/>
                  <a:pt x="11" y="13"/>
                </a:cubicBezTo>
                <a:cubicBezTo>
                  <a:pt x="11" y="13"/>
                  <a:pt x="11" y="13"/>
                  <a:pt x="11" y="12"/>
                </a:cubicBezTo>
                <a:cubicBezTo>
                  <a:pt x="12" y="12"/>
                  <a:pt x="12" y="12"/>
                  <a:pt x="12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45" name="Freeform 742"/>
          <p:cNvSpPr/>
          <p:nvPr/>
        </p:nvSpPr>
        <p:spPr bwMode="auto">
          <a:xfrm>
            <a:off x="4748446" y="4031481"/>
            <a:ext cx="35139" cy="27331"/>
          </a:xfrm>
          <a:custGeom>
            <a:avLst/>
            <a:gdLst>
              <a:gd name="T0" fmla="*/ 2 w 4"/>
              <a:gd name="T1" fmla="*/ 0 h 3"/>
              <a:gd name="T2" fmla="*/ 4 w 4"/>
              <a:gd name="T3" fmla="*/ 3 h 3"/>
              <a:gd name="T4" fmla="*/ 2 w 4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3">
                <a:moveTo>
                  <a:pt x="2" y="0"/>
                </a:moveTo>
                <a:cubicBezTo>
                  <a:pt x="3" y="1"/>
                  <a:pt x="3" y="2"/>
                  <a:pt x="4" y="3"/>
                </a:cubicBezTo>
                <a:cubicBezTo>
                  <a:pt x="2" y="3"/>
                  <a:pt x="0" y="1"/>
                  <a:pt x="2" y="0"/>
                </a:cubicBezTo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46" name="Freeform 743"/>
          <p:cNvSpPr/>
          <p:nvPr/>
        </p:nvSpPr>
        <p:spPr bwMode="auto">
          <a:xfrm>
            <a:off x="4748446" y="4031481"/>
            <a:ext cx="46850" cy="35139"/>
          </a:xfrm>
          <a:custGeom>
            <a:avLst/>
            <a:gdLst>
              <a:gd name="T0" fmla="*/ 5 w 5"/>
              <a:gd name="T1" fmla="*/ 4 h 4"/>
              <a:gd name="T2" fmla="*/ 4 w 5"/>
              <a:gd name="T3" fmla="*/ 4 h 4"/>
              <a:gd name="T4" fmla="*/ 0 w 5"/>
              <a:gd name="T5" fmla="*/ 1 h 4"/>
              <a:gd name="T6" fmla="*/ 1 w 5"/>
              <a:gd name="T7" fmla="*/ 0 h 4"/>
              <a:gd name="T8" fmla="*/ 2 w 5"/>
              <a:gd name="T9" fmla="*/ 0 h 4"/>
              <a:gd name="T10" fmla="*/ 2 w 5"/>
              <a:gd name="T11" fmla="*/ 0 h 4"/>
              <a:gd name="T12" fmla="*/ 4 w 5"/>
              <a:gd name="T13" fmla="*/ 3 h 4"/>
              <a:gd name="T14" fmla="*/ 5 w 5"/>
              <a:gd name="T1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" h="4">
                <a:moveTo>
                  <a:pt x="5" y="4"/>
                </a:moveTo>
                <a:cubicBezTo>
                  <a:pt x="4" y="4"/>
                  <a:pt x="4" y="4"/>
                  <a:pt x="4" y="4"/>
                </a:cubicBezTo>
                <a:cubicBezTo>
                  <a:pt x="2" y="4"/>
                  <a:pt x="0" y="2"/>
                  <a:pt x="0" y="1"/>
                </a:cubicBezTo>
                <a:cubicBezTo>
                  <a:pt x="0" y="1"/>
                  <a:pt x="0" y="0"/>
                  <a:pt x="1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4" y="2"/>
                  <a:pt x="4" y="3"/>
                </a:cubicBezTo>
                <a:lnTo>
                  <a:pt x="5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47" name="Freeform 744"/>
          <p:cNvSpPr/>
          <p:nvPr/>
        </p:nvSpPr>
        <p:spPr bwMode="auto">
          <a:xfrm>
            <a:off x="4092532" y="3203781"/>
            <a:ext cx="27331" cy="46850"/>
          </a:xfrm>
          <a:custGeom>
            <a:avLst/>
            <a:gdLst>
              <a:gd name="T0" fmla="*/ 0 w 3"/>
              <a:gd name="T1" fmla="*/ 0 h 5"/>
              <a:gd name="T2" fmla="*/ 1 w 3"/>
              <a:gd name="T3" fmla="*/ 0 h 5"/>
              <a:gd name="T4" fmla="*/ 1 w 3"/>
              <a:gd name="T5" fmla="*/ 2 h 5"/>
              <a:gd name="T6" fmla="*/ 2 w 3"/>
              <a:gd name="T7" fmla="*/ 1 h 5"/>
              <a:gd name="T8" fmla="*/ 3 w 3"/>
              <a:gd name="T9" fmla="*/ 3 h 5"/>
              <a:gd name="T10" fmla="*/ 0 w 3"/>
              <a:gd name="T11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5">
                <a:moveTo>
                  <a:pt x="0" y="0"/>
                </a:moveTo>
                <a:cubicBezTo>
                  <a:pt x="0" y="0"/>
                  <a:pt x="1" y="0"/>
                  <a:pt x="1" y="0"/>
                </a:cubicBezTo>
                <a:cubicBezTo>
                  <a:pt x="1" y="2"/>
                  <a:pt x="1" y="1"/>
                  <a:pt x="1" y="2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3" y="3"/>
                  <a:pt x="3" y="3"/>
                </a:cubicBezTo>
                <a:cubicBezTo>
                  <a:pt x="2" y="5"/>
                  <a:pt x="0" y="1"/>
                  <a:pt x="0" y="0"/>
                </a:cubicBezTo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48" name="Freeform 745"/>
          <p:cNvSpPr/>
          <p:nvPr/>
        </p:nvSpPr>
        <p:spPr bwMode="auto">
          <a:xfrm>
            <a:off x="4073009" y="3195972"/>
            <a:ext cx="54659" cy="46850"/>
          </a:xfrm>
          <a:custGeom>
            <a:avLst/>
            <a:gdLst>
              <a:gd name="T0" fmla="*/ 4 w 6"/>
              <a:gd name="T1" fmla="*/ 5 h 5"/>
              <a:gd name="T2" fmla="*/ 1 w 6"/>
              <a:gd name="T3" fmla="*/ 2 h 5"/>
              <a:gd name="T4" fmla="*/ 1 w 6"/>
              <a:gd name="T5" fmla="*/ 2 h 5"/>
              <a:gd name="T6" fmla="*/ 0 w 6"/>
              <a:gd name="T7" fmla="*/ 0 h 5"/>
              <a:gd name="T8" fmla="*/ 2 w 6"/>
              <a:gd name="T9" fmla="*/ 1 h 5"/>
              <a:gd name="T10" fmla="*/ 3 w 6"/>
              <a:gd name="T11" fmla="*/ 1 h 5"/>
              <a:gd name="T12" fmla="*/ 3 w 6"/>
              <a:gd name="T13" fmla="*/ 1 h 5"/>
              <a:gd name="T14" fmla="*/ 3 w 6"/>
              <a:gd name="T15" fmla="*/ 0 h 5"/>
              <a:gd name="T16" fmla="*/ 4 w 6"/>
              <a:gd name="T17" fmla="*/ 1 h 5"/>
              <a:gd name="T18" fmla="*/ 5 w 6"/>
              <a:gd name="T19" fmla="*/ 5 h 5"/>
              <a:gd name="T20" fmla="*/ 4 w 6"/>
              <a:gd name="T21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" h="5">
                <a:moveTo>
                  <a:pt x="4" y="5"/>
                </a:moveTo>
                <a:cubicBezTo>
                  <a:pt x="3" y="5"/>
                  <a:pt x="2" y="4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0" y="0"/>
                  <a:pt x="0" y="0"/>
                  <a:pt x="0" y="0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3" y="0"/>
                  <a:pt x="3" y="0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6" y="4"/>
                  <a:pt x="5" y="5"/>
                </a:cubicBezTo>
                <a:cubicBezTo>
                  <a:pt x="5" y="5"/>
                  <a:pt x="5" y="5"/>
                  <a:pt x="4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49" name="Freeform 746"/>
          <p:cNvSpPr/>
          <p:nvPr/>
        </p:nvSpPr>
        <p:spPr bwMode="auto">
          <a:xfrm>
            <a:off x="4607892" y="2946100"/>
            <a:ext cx="398233" cy="277203"/>
          </a:xfrm>
          <a:custGeom>
            <a:avLst/>
            <a:gdLst>
              <a:gd name="T0" fmla="*/ 20 w 43"/>
              <a:gd name="T1" fmla="*/ 11 h 30"/>
              <a:gd name="T2" fmla="*/ 14 w 43"/>
              <a:gd name="T3" fmla="*/ 11 h 30"/>
              <a:gd name="T4" fmla="*/ 9 w 43"/>
              <a:gd name="T5" fmla="*/ 10 h 30"/>
              <a:gd name="T6" fmla="*/ 11 w 43"/>
              <a:gd name="T7" fmla="*/ 7 h 30"/>
              <a:gd name="T8" fmla="*/ 3 w 43"/>
              <a:gd name="T9" fmla="*/ 9 h 30"/>
              <a:gd name="T10" fmla="*/ 0 w 43"/>
              <a:gd name="T11" fmla="*/ 10 h 30"/>
              <a:gd name="T12" fmla="*/ 8 w 43"/>
              <a:gd name="T13" fmla="*/ 2 h 30"/>
              <a:gd name="T14" fmla="*/ 8 w 43"/>
              <a:gd name="T15" fmla="*/ 3 h 30"/>
              <a:gd name="T16" fmla="*/ 9 w 43"/>
              <a:gd name="T17" fmla="*/ 1 h 30"/>
              <a:gd name="T18" fmla="*/ 9 w 43"/>
              <a:gd name="T19" fmla="*/ 3 h 30"/>
              <a:gd name="T20" fmla="*/ 13 w 43"/>
              <a:gd name="T21" fmla="*/ 3 h 30"/>
              <a:gd name="T22" fmla="*/ 13 w 43"/>
              <a:gd name="T23" fmla="*/ 2 h 30"/>
              <a:gd name="T24" fmla="*/ 18 w 43"/>
              <a:gd name="T25" fmla="*/ 5 h 30"/>
              <a:gd name="T26" fmla="*/ 20 w 43"/>
              <a:gd name="T27" fmla="*/ 11 h 30"/>
              <a:gd name="T28" fmla="*/ 20 w 43"/>
              <a:gd name="T29" fmla="*/ 10 h 30"/>
              <a:gd name="T30" fmla="*/ 28 w 43"/>
              <a:gd name="T31" fmla="*/ 13 h 30"/>
              <a:gd name="T32" fmla="*/ 32 w 43"/>
              <a:gd name="T33" fmla="*/ 17 h 30"/>
              <a:gd name="T34" fmla="*/ 31 w 43"/>
              <a:gd name="T35" fmla="*/ 17 h 30"/>
              <a:gd name="T36" fmla="*/ 31 w 43"/>
              <a:gd name="T37" fmla="*/ 18 h 30"/>
              <a:gd name="T38" fmla="*/ 29 w 43"/>
              <a:gd name="T39" fmla="*/ 18 h 30"/>
              <a:gd name="T40" fmla="*/ 27 w 43"/>
              <a:gd name="T41" fmla="*/ 15 h 30"/>
              <a:gd name="T42" fmla="*/ 27 w 43"/>
              <a:gd name="T43" fmla="*/ 20 h 30"/>
              <a:gd name="T44" fmla="*/ 25 w 43"/>
              <a:gd name="T45" fmla="*/ 26 h 30"/>
              <a:gd name="T46" fmla="*/ 23 w 43"/>
              <a:gd name="T47" fmla="*/ 27 h 30"/>
              <a:gd name="T48" fmla="*/ 28 w 43"/>
              <a:gd name="T49" fmla="*/ 25 h 30"/>
              <a:gd name="T50" fmla="*/ 31 w 43"/>
              <a:gd name="T51" fmla="*/ 25 h 30"/>
              <a:gd name="T52" fmla="*/ 35 w 43"/>
              <a:gd name="T53" fmla="*/ 24 h 30"/>
              <a:gd name="T54" fmla="*/ 32 w 43"/>
              <a:gd name="T55" fmla="*/ 23 h 30"/>
              <a:gd name="T56" fmla="*/ 39 w 43"/>
              <a:gd name="T57" fmla="*/ 20 h 30"/>
              <a:gd name="T58" fmla="*/ 39 w 43"/>
              <a:gd name="T59" fmla="*/ 19 h 30"/>
              <a:gd name="T60" fmla="*/ 43 w 43"/>
              <a:gd name="T61" fmla="*/ 18 h 30"/>
              <a:gd name="T62" fmla="*/ 41 w 43"/>
              <a:gd name="T63" fmla="*/ 20 h 30"/>
              <a:gd name="T64" fmla="*/ 42 w 43"/>
              <a:gd name="T65" fmla="*/ 20 h 30"/>
              <a:gd name="T66" fmla="*/ 34 w 43"/>
              <a:gd name="T67" fmla="*/ 23 h 30"/>
              <a:gd name="T68" fmla="*/ 22 w 43"/>
              <a:gd name="T69" fmla="*/ 28 h 30"/>
              <a:gd name="T70" fmla="*/ 24 w 43"/>
              <a:gd name="T71" fmla="*/ 20 h 30"/>
              <a:gd name="T72" fmla="*/ 21 w 43"/>
              <a:gd name="T73" fmla="*/ 21 h 30"/>
              <a:gd name="T74" fmla="*/ 21 w 43"/>
              <a:gd name="T75" fmla="*/ 14 h 30"/>
              <a:gd name="T76" fmla="*/ 17 w 43"/>
              <a:gd name="T77" fmla="*/ 17 h 30"/>
              <a:gd name="T78" fmla="*/ 16 w 43"/>
              <a:gd name="T79" fmla="*/ 16 h 30"/>
              <a:gd name="T80" fmla="*/ 15 w 43"/>
              <a:gd name="T81" fmla="*/ 22 h 30"/>
              <a:gd name="T82" fmla="*/ 12 w 43"/>
              <a:gd name="T83" fmla="*/ 29 h 30"/>
              <a:gd name="T84" fmla="*/ 12 w 43"/>
              <a:gd name="T85" fmla="*/ 15 h 30"/>
              <a:gd name="T86" fmla="*/ 10 w 43"/>
              <a:gd name="T87" fmla="*/ 18 h 30"/>
              <a:gd name="T88" fmla="*/ 14 w 43"/>
              <a:gd name="T89" fmla="*/ 13 h 30"/>
              <a:gd name="T90" fmla="*/ 14 w 43"/>
              <a:gd name="T91" fmla="*/ 14 h 30"/>
              <a:gd name="T92" fmla="*/ 18 w 43"/>
              <a:gd name="T93" fmla="*/ 12 h 30"/>
              <a:gd name="T94" fmla="*/ 21 w 43"/>
              <a:gd name="T95" fmla="*/ 12 h 30"/>
              <a:gd name="T96" fmla="*/ 20 w 43"/>
              <a:gd name="T97" fmla="*/ 11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3" h="30">
                <a:moveTo>
                  <a:pt x="20" y="11"/>
                </a:moveTo>
                <a:cubicBezTo>
                  <a:pt x="17" y="10"/>
                  <a:pt x="16" y="9"/>
                  <a:pt x="14" y="11"/>
                </a:cubicBezTo>
                <a:cubicBezTo>
                  <a:pt x="12" y="12"/>
                  <a:pt x="11" y="8"/>
                  <a:pt x="9" y="10"/>
                </a:cubicBezTo>
                <a:cubicBezTo>
                  <a:pt x="9" y="8"/>
                  <a:pt x="10" y="8"/>
                  <a:pt x="11" y="7"/>
                </a:cubicBezTo>
                <a:cubicBezTo>
                  <a:pt x="10" y="7"/>
                  <a:pt x="2" y="12"/>
                  <a:pt x="3" y="9"/>
                </a:cubicBezTo>
                <a:cubicBezTo>
                  <a:pt x="2" y="9"/>
                  <a:pt x="1" y="10"/>
                  <a:pt x="0" y="10"/>
                </a:cubicBezTo>
                <a:cubicBezTo>
                  <a:pt x="2" y="7"/>
                  <a:pt x="6" y="6"/>
                  <a:pt x="8" y="2"/>
                </a:cubicBezTo>
                <a:cubicBezTo>
                  <a:pt x="8" y="3"/>
                  <a:pt x="8" y="3"/>
                  <a:pt x="8" y="3"/>
                </a:cubicBezTo>
                <a:cubicBezTo>
                  <a:pt x="9" y="3"/>
                  <a:pt x="9" y="2"/>
                  <a:pt x="9" y="1"/>
                </a:cubicBezTo>
                <a:cubicBezTo>
                  <a:pt x="9" y="2"/>
                  <a:pt x="9" y="2"/>
                  <a:pt x="9" y="3"/>
                </a:cubicBezTo>
                <a:cubicBezTo>
                  <a:pt x="10" y="0"/>
                  <a:pt x="12" y="1"/>
                  <a:pt x="13" y="3"/>
                </a:cubicBezTo>
                <a:cubicBezTo>
                  <a:pt x="13" y="3"/>
                  <a:pt x="13" y="2"/>
                  <a:pt x="13" y="2"/>
                </a:cubicBezTo>
                <a:cubicBezTo>
                  <a:pt x="16" y="1"/>
                  <a:pt x="15" y="6"/>
                  <a:pt x="18" y="5"/>
                </a:cubicBezTo>
                <a:cubicBezTo>
                  <a:pt x="18" y="7"/>
                  <a:pt x="20" y="9"/>
                  <a:pt x="20" y="11"/>
                </a:cubicBezTo>
                <a:cubicBezTo>
                  <a:pt x="20" y="11"/>
                  <a:pt x="20" y="11"/>
                  <a:pt x="20" y="10"/>
                </a:cubicBezTo>
                <a:cubicBezTo>
                  <a:pt x="21" y="12"/>
                  <a:pt x="26" y="12"/>
                  <a:pt x="28" y="13"/>
                </a:cubicBezTo>
                <a:cubicBezTo>
                  <a:pt x="31" y="13"/>
                  <a:pt x="31" y="15"/>
                  <a:pt x="32" y="17"/>
                </a:cubicBezTo>
                <a:cubicBezTo>
                  <a:pt x="32" y="17"/>
                  <a:pt x="32" y="17"/>
                  <a:pt x="31" y="17"/>
                </a:cubicBezTo>
                <a:cubicBezTo>
                  <a:pt x="31" y="17"/>
                  <a:pt x="31" y="17"/>
                  <a:pt x="31" y="18"/>
                </a:cubicBezTo>
                <a:cubicBezTo>
                  <a:pt x="31" y="17"/>
                  <a:pt x="30" y="17"/>
                  <a:pt x="29" y="18"/>
                </a:cubicBezTo>
                <a:cubicBezTo>
                  <a:pt x="29" y="16"/>
                  <a:pt x="29" y="16"/>
                  <a:pt x="27" y="15"/>
                </a:cubicBezTo>
                <a:cubicBezTo>
                  <a:pt x="28" y="17"/>
                  <a:pt x="27" y="18"/>
                  <a:pt x="27" y="20"/>
                </a:cubicBezTo>
                <a:cubicBezTo>
                  <a:pt x="27" y="23"/>
                  <a:pt x="24" y="24"/>
                  <a:pt x="25" y="26"/>
                </a:cubicBezTo>
                <a:cubicBezTo>
                  <a:pt x="24" y="26"/>
                  <a:pt x="23" y="26"/>
                  <a:pt x="23" y="27"/>
                </a:cubicBezTo>
                <a:cubicBezTo>
                  <a:pt x="26" y="28"/>
                  <a:pt x="27" y="25"/>
                  <a:pt x="28" y="25"/>
                </a:cubicBezTo>
                <a:cubicBezTo>
                  <a:pt x="29" y="24"/>
                  <a:pt x="30" y="25"/>
                  <a:pt x="31" y="25"/>
                </a:cubicBezTo>
                <a:cubicBezTo>
                  <a:pt x="32" y="24"/>
                  <a:pt x="34" y="24"/>
                  <a:pt x="35" y="24"/>
                </a:cubicBezTo>
                <a:cubicBezTo>
                  <a:pt x="34" y="23"/>
                  <a:pt x="33" y="22"/>
                  <a:pt x="32" y="23"/>
                </a:cubicBezTo>
                <a:cubicBezTo>
                  <a:pt x="34" y="20"/>
                  <a:pt x="37" y="20"/>
                  <a:pt x="39" y="20"/>
                </a:cubicBezTo>
                <a:cubicBezTo>
                  <a:pt x="39" y="20"/>
                  <a:pt x="39" y="20"/>
                  <a:pt x="39" y="19"/>
                </a:cubicBezTo>
                <a:cubicBezTo>
                  <a:pt x="40" y="20"/>
                  <a:pt x="42" y="19"/>
                  <a:pt x="43" y="18"/>
                </a:cubicBezTo>
                <a:cubicBezTo>
                  <a:pt x="42" y="18"/>
                  <a:pt x="42" y="19"/>
                  <a:pt x="41" y="20"/>
                </a:cubicBezTo>
                <a:cubicBezTo>
                  <a:pt x="42" y="20"/>
                  <a:pt x="42" y="20"/>
                  <a:pt x="42" y="20"/>
                </a:cubicBezTo>
                <a:cubicBezTo>
                  <a:pt x="42" y="23"/>
                  <a:pt x="37" y="22"/>
                  <a:pt x="34" y="23"/>
                </a:cubicBezTo>
                <a:cubicBezTo>
                  <a:pt x="36" y="26"/>
                  <a:pt x="25" y="30"/>
                  <a:pt x="22" y="28"/>
                </a:cubicBezTo>
                <a:cubicBezTo>
                  <a:pt x="25" y="25"/>
                  <a:pt x="25" y="23"/>
                  <a:pt x="24" y="20"/>
                </a:cubicBezTo>
                <a:cubicBezTo>
                  <a:pt x="23" y="20"/>
                  <a:pt x="22" y="21"/>
                  <a:pt x="21" y="21"/>
                </a:cubicBezTo>
                <a:cubicBezTo>
                  <a:pt x="23" y="18"/>
                  <a:pt x="24" y="16"/>
                  <a:pt x="21" y="14"/>
                </a:cubicBezTo>
                <a:cubicBezTo>
                  <a:pt x="18" y="13"/>
                  <a:pt x="17" y="15"/>
                  <a:pt x="17" y="17"/>
                </a:cubicBezTo>
                <a:cubicBezTo>
                  <a:pt x="16" y="17"/>
                  <a:pt x="16" y="16"/>
                  <a:pt x="16" y="16"/>
                </a:cubicBezTo>
                <a:cubicBezTo>
                  <a:pt x="15" y="17"/>
                  <a:pt x="14" y="20"/>
                  <a:pt x="15" y="22"/>
                </a:cubicBezTo>
                <a:cubicBezTo>
                  <a:pt x="15" y="24"/>
                  <a:pt x="15" y="29"/>
                  <a:pt x="12" y="29"/>
                </a:cubicBezTo>
                <a:cubicBezTo>
                  <a:pt x="8" y="28"/>
                  <a:pt x="13" y="17"/>
                  <a:pt x="12" y="15"/>
                </a:cubicBezTo>
                <a:cubicBezTo>
                  <a:pt x="12" y="16"/>
                  <a:pt x="12" y="18"/>
                  <a:pt x="10" y="18"/>
                </a:cubicBezTo>
                <a:cubicBezTo>
                  <a:pt x="11" y="16"/>
                  <a:pt x="12" y="14"/>
                  <a:pt x="14" y="13"/>
                </a:cubicBezTo>
                <a:cubicBezTo>
                  <a:pt x="14" y="13"/>
                  <a:pt x="14" y="14"/>
                  <a:pt x="14" y="14"/>
                </a:cubicBezTo>
                <a:cubicBezTo>
                  <a:pt x="15" y="13"/>
                  <a:pt x="17" y="12"/>
                  <a:pt x="18" y="12"/>
                </a:cubicBezTo>
                <a:cubicBezTo>
                  <a:pt x="19" y="13"/>
                  <a:pt x="19" y="12"/>
                  <a:pt x="21" y="12"/>
                </a:cubicBezTo>
                <a:cubicBezTo>
                  <a:pt x="21" y="12"/>
                  <a:pt x="20" y="11"/>
                  <a:pt x="20" y="11"/>
                </a:cubicBezTo>
              </a:path>
            </a:pathLst>
          </a:custGeom>
          <a:solidFill>
            <a:srgbClr val="9E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50" name="Freeform 747"/>
          <p:cNvSpPr>
            <a:spLocks noEditPoints="1"/>
          </p:cNvSpPr>
          <p:nvPr/>
        </p:nvSpPr>
        <p:spPr bwMode="auto">
          <a:xfrm>
            <a:off x="4580562" y="2907058"/>
            <a:ext cx="425564" cy="308437"/>
          </a:xfrm>
          <a:custGeom>
            <a:avLst/>
            <a:gdLst>
              <a:gd name="T0" fmla="*/ 25 w 46"/>
              <a:gd name="T1" fmla="*/ 32 h 33"/>
              <a:gd name="T2" fmla="*/ 26 w 46"/>
              <a:gd name="T3" fmla="*/ 25 h 33"/>
              <a:gd name="T4" fmla="*/ 25 w 46"/>
              <a:gd name="T5" fmla="*/ 21 h 33"/>
              <a:gd name="T6" fmla="*/ 19 w 46"/>
              <a:gd name="T7" fmla="*/ 23 h 33"/>
              <a:gd name="T8" fmla="*/ 16 w 46"/>
              <a:gd name="T9" fmla="*/ 33 h 33"/>
              <a:gd name="T10" fmla="*/ 14 w 46"/>
              <a:gd name="T11" fmla="*/ 22 h 33"/>
              <a:gd name="T12" fmla="*/ 15 w 46"/>
              <a:gd name="T13" fmla="*/ 18 h 33"/>
              <a:gd name="T14" fmla="*/ 18 w 46"/>
              <a:gd name="T15" fmla="*/ 16 h 33"/>
              <a:gd name="T16" fmla="*/ 23 w 46"/>
              <a:gd name="T17" fmla="*/ 16 h 33"/>
              <a:gd name="T18" fmla="*/ 17 w 46"/>
              <a:gd name="T19" fmla="*/ 15 h 33"/>
              <a:gd name="T20" fmla="*/ 11 w 46"/>
              <a:gd name="T21" fmla="*/ 15 h 33"/>
              <a:gd name="T22" fmla="*/ 5 w 46"/>
              <a:gd name="T23" fmla="*/ 14 h 33"/>
              <a:gd name="T24" fmla="*/ 6 w 46"/>
              <a:gd name="T25" fmla="*/ 10 h 33"/>
              <a:gd name="T26" fmla="*/ 12 w 46"/>
              <a:gd name="T27" fmla="*/ 5 h 33"/>
              <a:gd name="T28" fmla="*/ 15 w 46"/>
              <a:gd name="T29" fmla="*/ 5 h 33"/>
              <a:gd name="T30" fmla="*/ 21 w 46"/>
              <a:gd name="T31" fmla="*/ 8 h 33"/>
              <a:gd name="T32" fmla="*/ 23 w 46"/>
              <a:gd name="T33" fmla="*/ 13 h 33"/>
              <a:gd name="T34" fmla="*/ 31 w 46"/>
              <a:gd name="T35" fmla="*/ 16 h 33"/>
              <a:gd name="T36" fmla="*/ 35 w 46"/>
              <a:gd name="T37" fmla="*/ 22 h 33"/>
              <a:gd name="T38" fmla="*/ 33 w 46"/>
              <a:gd name="T39" fmla="*/ 22 h 33"/>
              <a:gd name="T40" fmla="*/ 31 w 46"/>
              <a:gd name="T41" fmla="*/ 23 h 33"/>
              <a:gd name="T42" fmla="*/ 29 w 46"/>
              <a:gd name="T43" fmla="*/ 30 h 33"/>
              <a:gd name="T44" fmla="*/ 34 w 46"/>
              <a:gd name="T45" fmla="*/ 28 h 33"/>
              <a:gd name="T46" fmla="*/ 34 w 46"/>
              <a:gd name="T47" fmla="*/ 27 h 33"/>
              <a:gd name="T48" fmla="*/ 36 w 46"/>
              <a:gd name="T49" fmla="*/ 25 h 33"/>
              <a:gd name="T50" fmla="*/ 45 w 46"/>
              <a:gd name="T51" fmla="*/ 22 h 33"/>
              <a:gd name="T52" fmla="*/ 45 w 46"/>
              <a:gd name="T53" fmla="*/ 23 h 33"/>
              <a:gd name="T54" fmla="*/ 40 w 46"/>
              <a:gd name="T55" fmla="*/ 27 h 33"/>
              <a:gd name="T56" fmla="*/ 38 w 46"/>
              <a:gd name="T57" fmla="*/ 28 h 33"/>
              <a:gd name="T58" fmla="*/ 27 w 46"/>
              <a:gd name="T59" fmla="*/ 33 h 33"/>
              <a:gd name="T60" fmla="*/ 14 w 46"/>
              <a:gd name="T61" fmla="*/ 31 h 33"/>
              <a:gd name="T62" fmla="*/ 16 w 46"/>
              <a:gd name="T63" fmla="*/ 31 h 33"/>
              <a:gd name="T64" fmla="*/ 20 w 46"/>
              <a:gd name="T65" fmla="*/ 19 h 33"/>
              <a:gd name="T66" fmla="*/ 17 w 46"/>
              <a:gd name="T67" fmla="*/ 18 h 33"/>
              <a:gd name="T68" fmla="*/ 29 w 46"/>
              <a:gd name="T69" fmla="*/ 31 h 33"/>
              <a:gd name="T70" fmla="*/ 32 w 46"/>
              <a:gd name="T71" fmla="*/ 29 h 33"/>
              <a:gd name="T72" fmla="*/ 29 w 46"/>
              <a:gd name="T73" fmla="*/ 31 h 33"/>
              <a:gd name="T74" fmla="*/ 28 w 46"/>
              <a:gd name="T75" fmla="*/ 26 h 33"/>
              <a:gd name="T76" fmla="*/ 28 w 46"/>
              <a:gd name="T77" fmla="*/ 17 h 33"/>
              <a:gd name="T78" fmla="*/ 34 w 46"/>
              <a:gd name="T79" fmla="*/ 20 h 33"/>
              <a:gd name="T80" fmla="*/ 29 w 46"/>
              <a:gd name="T81" fmla="*/ 17 h 33"/>
              <a:gd name="T82" fmla="*/ 23 w 46"/>
              <a:gd name="T83" fmla="*/ 17 h 33"/>
              <a:gd name="T84" fmla="*/ 26 w 46"/>
              <a:gd name="T85" fmla="*/ 24 h 33"/>
              <a:gd name="T86" fmla="*/ 37 w 46"/>
              <a:gd name="T87" fmla="*/ 26 h 33"/>
              <a:gd name="T88" fmla="*/ 43 w 46"/>
              <a:gd name="T89" fmla="*/ 24 h 33"/>
              <a:gd name="T90" fmla="*/ 37 w 46"/>
              <a:gd name="T91" fmla="*/ 26 h 33"/>
              <a:gd name="T92" fmla="*/ 21 w 46"/>
              <a:gd name="T93" fmla="*/ 14 h 33"/>
              <a:gd name="T94" fmla="*/ 18 w 46"/>
              <a:gd name="T95" fmla="*/ 8 h 33"/>
              <a:gd name="T96" fmla="*/ 16 w 46"/>
              <a:gd name="T97" fmla="*/ 7 h 33"/>
              <a:gd name="T98" fmla="*/ 13 w 46"/>
              <a:gd name="T99" fmla="*/ 7 h 33"/>
              <a:gd name="T100" fmla="*/ 11 w 46"/>
              <a:gd name="T101" fmla="*/ 8 h 33"/>
              <a:gd name="T102" fmla="*/ 6 w 46"/>
              <a:gd name="T103" fmla="*/ 13 h 33"/>
              <a:gd name="T104" fmla="*/ 13 w 46"/>
              <a:gd name="T105" fmla="*/ 11 h 33"/>
              <a:gd name="T106" fmla="*/ 14 w 46"/>
              <a:gd name="T107" fmla="*/ 12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6" h="33">
                <a:moveTo>
                  <a:pt x="27" y="33"/>
                </a:moveTo>
                <a:cubicBezTo>
                  <a:pt x="26" y="33"/>
                  <a:pt x="26" y="33"/>
                  <a:pt x="25" y="33"/>
                </a:cubicBezTo>
                <a:cubicBezTo>
                  <a:pt x="24" y="32"/>
                  <a:pt x="24" y="32"/>
                  <a:pt x="24" y="32"/>
                </a:cubicBezTo>
                <a:cubicBezTo>
                  <a:pt x="25" y="32"/>
                  <a:pt x="25" y="32"/>
                  <a:pt x="25" y="32"/>
                </a:cubicBezTo>
                <a:cubicBezTo>
                  <a:pt x="25" y="32"/>
                  <a:pt x="25" y="31"/>
                  <a:pt x="26" y="31"/>
                </a:cubicBezTo>
                <a:cubicBezTo>
                  <a:pt x="26" y="30"/>
                  <a:pt x="26" y="30"/>
                  <a:pt x="27" y="29"/>
                </a:cubicBezTo>
                <a:cubicBezTo>
                  <a:pt x="27" y="28"/>
                  <a:pt x="27" y="27"/>
                  <a:pt x="26" y="25"/>
                </a:cubicBezTo>
                <a:cubicBezTo>
                  <a:pt x="26" y="25"/>
                  <a:pt x="26" y="25"/>
                  <a:pt x="26" y="25"/>
                </a:cubicBezTo>
                <a:cubicBezTo>
                  <a:pt x="26" y="25"/>
                  <a:pt x="25" y="26"/>
                  <a:pt x="24" y="26"/>
                </a:cubicBezTo>
                <a:cubicBezTo>
                  <a:pt x="23" y="26"/>
                  <a:pt x="23" y="26"/>
                  <a:pt x="23" y="26"/>
                </a:cubicBezTo>
                <a:cubicBezTo>
                  <a:pt x="24" y="25"/>
                  <a:pt x="24" y="25"/>
                  <a:pt x="24" y="25"/>
                </a:cubicBezTo>
                <a:cubicBezTo>
                  <a:pt x="24" y="23"/>
                  <a:pt x="25" y="22"/>
                  <a:pt x="25" y="21"/>
                </a:cubicBezTo>
                <a:cubicBezTo>
                  <a:pt x="25" y="20"/>
                  <a:pt x="24" y="19"/>
                  <a:pt x="23" y="19"/>
                </a:cubicBezTo>
                <a:cubicBezTo>
                  <a:pt x="23" y="19"/>
                  <a:pt x="23" y="18"/>
                  <a:pt x="22" y="18"/>
                </a:cubicBezTo>
                <a:cubicBezTo>
                  <a:pt x="21" y="18"/>
                  <a:pt x="21" y="20"/>
                  <a:pt x="20" y="21"/>
                </a:cubicBezTo>
                <a:cubicBezTo>
                  <a:pt x="19" y="23"/>
                  <a:pt x="19" y="23"/>
                  <a:pt x="19" y="23"/>
                </a:cubicBezTo>
                <a:cubicBezTo>
                  <a:pt x="19" y="21"/>
                  <a:pt x="19" y="21"/>
                  <a:pt x="19" y="21"/>
                </a:cubicBezTo>
                <a:cubicBezTo>
                  <a:pt x="18" y="23"/>
                  <a:pt x="18" y="25"/>
                  <a:pt x="18" y="26"/>
                </a:cubicBezTo>
                <a:cubicBezTo>
                  <a:pt x="19" y="27"/>
                  <a:pt x="19" y="31"/>
                  <a:pt x="17" y="32"/>
                </a:cubicBezTo>
                <a:cubicBezTo>
                  <a:pt x="17" y="33"/>
                  <a:pt x="16" y="33"/>
                  <a:pt x="16" y="33"/>
                </a:cubicBezTo>
                <a:cubicBezTo>
                  <a:pt x="15" y="33"/>
                  <a:pt x="15" y="33"/>
                  <a:pt x="15" y="33"/>
                </a:cubicBezTo>
                <a:cubicBezTo>
                  <a:pt x="15" y="33"/>
                  <a:pt x="14" y="33"/>
                  <a:pt x="13" y="32"/>
                </a:cubicBezTo>
                <a:cubicBezTo>
                  <a:pt x="12" y="30"/>
                  <a:pt x="13" y="26"/>
                  <a:pt x="14" y="22"/>
                </a:cubicBezTo>
                <a:cubicBezTo>
                  <a:pt x="14" y="22"/>
                  <a:pt x="14" y="22"/>
                  <a:pt x="14" y="22"/>
                </a:cubicBezTo>
                <a:cubicBezTo>
                  <a:pt x="14" y="22"/>
                  <a:pt x="14" y="22"/>
                  <a:pt x="14" y="23"/>
                </a:cubicBezTo>
                <a:cubicBezTo>
                  <a:pt x="12" y="23"/>
                  <a:pt x="12" y="23"/>
                  <a:pt x="12" y="23"/>
                </a:cubicBezTo>
                <a:cubicBezTo>
                  <a:pt x="13" y="22"/>
                  <a:pt x="13" y="22"/>
                  <a:pt x="13" y="22"/>
                </a:cubicBezTo>
                <a:cubicBezTo>
                  <a:pt x="13" y="20"/>
                  <a:pt x="14" y="19"/>
                  <a:pt x="15" y="18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7"/>
                  <a:pt x="15" y="17"/>
                  <a:pt x="15" y="17"/>
                </a:cubicBezTo>
                <a:cubicBezTo>
                  <a:pt x="16" y="17"/>
                  <a:pt x="16" y="17"/>
                  <a:pt x="17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8" y="17"/>
                  <a:pt x="18" y="17"/>
                  <a:pt x="18" y="17"/>
                </a:cubicBezTo>
                <a:cubicBezTo>
                  <a:pt x="19" y="16"/>
                  <a:pt x="20" y="15"/>
                  <a:pt x="21" y="16"/>
                </a:cubicBezTo>
                <a:cubicBezTo>
                  <a:pt x="22" y="16"/>
                  <a:pt x="22" y="16"/>
                  <a:pt x="22" y="16"/>
                </a:cubicBezTo>
                <a:cubicBezTo>
                  <a:pt x="22" y="16"/>
                  <a:pt x="22" y="16"/>
                  <a:pt x="23" y="16"/>
                </a:cubicBezTo>
                <a:cubicBezTo>
                  <a:pt x="23" y="16"/>
                  <a:pt x="22" y="15"/>
                  <a:pt x="22" y="15"/>
                </a:cubicBezTo>
                <a:cubicBezTo>
                  <a:pt x="22" y="15"/>
                  <a:pt x="21" y="15"/>
                  <a:pt x="21" y="15"/>
                </a:cubicBezTo>
                <a:cubicBezTo>
                  <a:pt x="20" y="15"/>
                  <a:pt x="20" y="14"/>
                  <a:pt x="19" y="14"/>
                </a:cubicBezTo>
                <a:cubicBezTo>
                  <a:pt x="19" y="14"/>
                  <a:pt x="18" y="14"/>
                  <a:pt x="17" y="15"/>
                </a:cubicBezTo>
                <a:cubicBezTo>
                  <a:pt x="17" y="15"/>
                  <a:pt x="17" y="16"/>
                  <a:pt x="16" y="16"/>
                </a:cubicBezTo>
                <a:cubicBezTo>
                  <a:pt x="15" y="16"/>
                  <a:pt x="15" y="15"/>
                  <a:pt x="14" y="15"/>
                </a:cubicBezTo>
                <a:cubicBezTo>
                  <a:pt x="13" y="14"/>
                  <a:pt x="13" y="14"/>
                  <a:pt x="12" y="14"/>
                </a:cubicBezTo>
                <a:cubicBezTo>
                  <a:pt x="11" y="15"/>
                  <a:pt x="11" y="15"/>
                  <a:pt x="11" y="15"/>
                </a:cubicBezTo>
                <a:cubicBezTo>
                  <a:pt x="11" y="14"/>
                  <a:pt x="11" y="14"/>
                  <a:pt x="11" y="14"/>
                </a:cubicBezTo>
                <a:cubicBezTo>
                  <a:pt x="11" y="13"/>
                  <a:pt x="11" y="13"/>
                  <a:pt x="11" y="13"/>
                </a:cubicBezTo>
                <a:cubicBezTo>
                  <a:pt x="9" y="14"/>
                  <a:pt x="6" y="15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4" y="14"/>
                  <a:pt x="4" y="14"/>
                  <a:pt x="3" y="15"/>
                </a:cubicBezTo>
                <a:cubicBezTo>
                  <a:pt x="0" y="16"/>
                  <a:pt x="0" y="16"/>
                  <a:pt x="0" y="16"/>
                </a:cubicBezTo>
                <a:cubicBezTo>
                  <a:pt x="2" y="14"/>
                  <a:pt x="2" y="14"/>
                  <a:pt x="2" y="14"/>
                </a:cubicBezTo>
                <a:cubicBezTo>
                  <a:pt x="3" y="13"/>
                  <a:pt x="5" y="11"/>
                  <a:pt x="6" y="10"/>
                </a:cubicBezTo>
                <a:cubicBezTo>
                  <a:pt x="8" y="9"/>
                  <a:pt x="10" y="8"/>
                  <a:pt x="10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6"/>
                  <a:pt x="11" y="6"/>
                  <a:pt x="11" y="6"/>
                </a:cubicBezTo>
                <a:cubicBezTo>
                  <a:pt x="12" y="5"/>
                  <a:pt x="12" y="5"/>
                  <a:pt x="12" y="5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5"/>
                  <a:pt x="13" y="5"/>
                  <a:pt x="13" y="5"/>
                </a:cubicBezTo>
                <a:cubicBezTo>
                  <a:pt x="13" y="4"/>
                  <a:pt x="14" y="4"/>
                  <a:pt x="14" y="4"/>
                </a:cubicBezTo>
                <a:cubicBezTo>
                  <a:pt x="14" y="4"/>
                  <a:pt x="15" y="5"/>
                  <a:pt x="15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8" y="5"/>
                  <a:pt x="19" y="6"/>
                  <a:pt x="19" y="7"/>
                </a:cubicBezTo>
                <a:cubicBezTo>
                  <a:pt x="20" y="8"/>
                  <a:pt x="20" y="9"/>
                  <a:pt x="21" y="8"/>
                </a:cubicBezTo>
                <a:cubicBezTo>
                  <a:pt x="22" y="8"/>
                  <a:pt x="22" y="8"/>
                  <a:pt x="22" y="8"/>
                </a:cubicBezTo>
                <a:cubicBezTo>
                  <a:pt x="22" y="9"/>
                  <a:pt x="22" y="9"/>
                  <a:pt x="22" y="9"/>
                </a:cubicBezTo>
                <a:cubicBezTo>
                  <a:pt x="22" y="10"/>
                  <a:pt x="22" y="11"/>
                  <a:pt x="23" y="12"/>
                </a:cubicBezTo>
                <a:cubicBezTo>
                  <a:pt x="23" y="12"/>
                  <a:pt x="23" y="13"/>
                  <a:pt x="23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4" y="14"/>
                  <a:pt x="24" y="14"/>
                  <a:pt x="24" y="14"/>
                </a:cubicBezTo>
                <a:cubicBezTo>
                  <a:pt x="24" y="15"/>
                  <a:pt x="28" y="16"/>
                  <a:pt x="30" y="16"/>
                </a:cubicBezTo>
                <a:cubicBezTo>
                  <a:pt x="30" y="16"/>
                  <a:pt x="31" y="16"/>
                  <a:pt x="31" y="16"/>
                </a:cubicBezTo>
                <a:cubicBezTo>
                  <a:pt x="33" y="16"/>
                  <a:pt x="34" y="18"/>
                  <a:pt x="35" y="19"/>
                </a:cubicBezTo>
                <a:cubicBezTo>
                  <a:pt x="35" y="19"/>
                  <a:pt x="35" y="20"/>
                  <a:pt x="36" y="20"/>
                </a:cubicBezTo>
                <a:cubicBezTo>
                  <a:pt x="38" y="22"/>
                  <a:pt x="38" y="22"/>
                  <a:pt x="38" y="22"/>
                </a:cubicBezTo>
                <a:cubicBezTo>
                  <a:pt x="35" y="22"/>
                  <a:pt x="35" y="22"/>
                  <a:pt x="35" y="22"/>
                </a:cubicBezTo>
                <a:cubicBezTo>
                  <a:pt x="35" y="23"/>
                  <a:pt x="35" y="23"/>
                  <a:pt x="35" y="23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3" y="22"/>
                  <a:pt x="33" y="22"/>
                </a:cubicBezTo>
                <a:cubicBezTo>
                  <a:pt x="33" y="22"/>
                  <a:pt x="33" y="22"/>
                  <a:pt x="33" y="22"/>
                </a:cubicBezTo>
                <a:cubicBezTo>
                  <a:pt x="32" y="23"/>
                  <a:pt x="32" y="23"/>
                  <a:pt x="32" y="23"/>
                </a:cubicBezTo>
                <a:cubicBezTo>
                  <a:pt x="31" y="22"/>
                  <a:pt x="31" y="22"/>
                  <a:pt x="31" y="22"/>
                </a:cubicBezTo>
                <a:cubicBezTo>
                  <a:pt x="31" y="22"/>
                  <a:pt x="31" y="22"/>
                  <a:pt x="31" y="21"/>
                </a:cubicBezTo>
                <a:cubicBezTo>
                  <a:pt x="31" y="22"/>
                  <a:pt x="31" y="22"/>
                  <a:pt x="31" y="23"/>
                </a:cubicBezTo>
                <a:cubicBezTo>
                  <a:pt x="31" y="23"/>
                  <a:pt x="31" y="24"/>
                  <a:pt x="31" y="24"/>
                </a:cubicBezTo>
                <a:cubicBezTo>
                  <a:pt x="30" y="26"/>
                  <a:pt x="30" y="26"/>
                  <a:pt x="29" y="27"/>
                </a:cubicBezTo>
                <a:cubicBezTo>
                  <a:pt x="28" y="28"/>
                  <a:pt x="28" y="29"/>
                  <a:pt x="29" y="30"/>
                </a:cubicBezTo>
                <a:cubicBezTo>
                  <a:pt x="29" y="30"/>
                  <a:pt x="29" y="30"/>
                  <a:pt x="29" y="30"/>
                </a:cubicBezTo>
                <a:cubicBezTo>
                  <a:pt x="29" y="30"/>
                  <a:pt x="29" y="30"/>
                  <a:pt x="29" y="30"/>
                </a:cubicBezTo>
                <a:cubicBezTo>
                  <a:pt x="30" y="29"/>
                  <a:pt x="30" y="28"/>
                  <a:pt x="31" y="28"/>
                </a:cubicBezTo>
                <a:cubicBezTo>
                  <a:pt x="32" y="28"/>
                  <a:pt x="32" y="28"/>
                  <a:pt x="33" y="28"/>
                </a:cubicBezTo>
                <a:cubicBezTo>
                  <a:pt x="33" y="28"/>
                  <a:pt x="33" y="28"/>
                  <a:pt x="34" y="28"/>
                </a:cubicBezTo>
                <a:cubicBezTo>
                  <a:pt x="34" y="28"/>
                  <a:pt x="35" y="28"/>
                  <a:pt x="36" y="28"/>
                </a:cubicBezTo>
                <a:cubicBezTo>
                  <a:pt x="36" y="28"/>
                  <a:pt x="36" y="28"/>
                  <a:pt x="37" y="28"/>
                </a:cubicBezTo>
                <a:cubicBezTo>
                  <a:pt x="36" y="27"/>
                  <a:pt x="36" y="27"/>
                  <a:pt x="35" y="27"/>
                </a:cubicBezTo>
                <a:cubicBezTo>
                  <a:pt x="34" y="27"/>
                  <a:pt x="34" y="27"/>
                  <a:pt x="34" y="27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5"/>
                  <a:pt x="36" y="25"/>
                </a:cubicBezTo>
                <a:cubicBezTo>
                  <a:pt x="35" y="23"/>
                  <a:pt x="35" y="23"/>
                  <a:pt x="35" y="23"/>
                </a:cubicBezTo>
                <a:cubicBezTo>
                  <a:pt x="36" y="25"/>
                  <a:pt x="36" y="25"/>
                  <a:pt x="36" y="25"/>
                </a:cubicBezTo>
                <a:cubicBezTo>
                  <a:pt x="38" y="24"/>
                  <a:pt x="40" y="24"/>
                  <a:pt x="41" y="24"/>
                </a:cubicBezTo>
                <a:cubicBezTo>
                  <a:pt x="41" y="22"/>
                  <a:pt x="41" y="22"/>
                  <a:pt x="41" y="22"/>
                </a:cubicBezTo>
                <a:cubicBezTo>
                  <a:pt x="42" y="23"/>
                  <a:pt x="42" y="23"/>
                  <a:pt x="42" y="23"/>
                </a:cubicBezTo>
                <a:cubicBezTo>
                  <a:pt x="43" y="23"/>
                  <a:pt x="44" y="22"/>
                  <a:pt x="45" y="22"/>
                </a:cubicBezTo>
                <a:cubicBezTo>
                  <a:pt x="45" y="22"/>
                  <a:pt x="45" y="21"/>
                  <a:pt x="46" y="21"/>
                </a:cubicBezTo>
                <a:cubicBezTo>
                  <a:pt x="46" y="22"/>
                  <a:pt x="46" y="22"/>
                  <a:pt x="46" y="22"/>
                </a:cubicBezTo>
                <a:cubicBezTo>
                  <a:pt x="46" y="23"/>
                  <a:pt x="46" y="23"/>
                  <a:pt x="45" y="23"/>
                </a:cubicBezTo>
                <a:cubicBezTo>
                  <a:pt x="45" y="23"/>
                  <a:pt x="45" y="23"/>
                  <a:pt x="45" y="23"/>
                </a:cubicBezTo>
                <a:cubicBezTo>
                  <a:pt x="46" y="23"/>
                  <a:pt x="46" y="23"/>
                  <a:pt x="46" y="23"/>
                </a:cubicBezTo>
                <a:cubicBezTo>
                  <a:pt x="46" y="24"/>
                  <a:pt x="46" y="24"/>
                  <a:pt x="46" y="24"/>
                </a:cubicBezTo>
                <a:cubicBezTo>
                  <a:pt x="46" y="25"/>
                  <a:pt x="45" y="25"/>
                  <a:pt x="45" y="26"/>
                </a:cubicBezTo>
                <a:cubicBezTo>
                  <a:pt x="44" y="27"/>
                  <a:pt x="42" y="27"/>
                  <a:pt x="40" y="27"/>
                </a:cubicBezTo>
                <a:cubicBezTo>
                  <a:pt x="39" y="27"/>
                  <a:pt x="39" y="27"/>
                  <a:pt x="38" y="27"/>
                </a:cubicBezTo>
                <a:cubicBezTo>
                  <a:pt x="38" y="27"/>
                  <a:pt x="38" y="28"/>
                  <a:pt x="38" y="28"/>
                </a:cubicBezTo>
                <a:cubicBezTo>
                  <a:pt x="38" y="28"/>
                  <a:pt x="38" y="28"/>
                  <a:pt x="38" y="28"/>
                </a:cubicBezTo>
                <a:cubicBezTo>
                  <a:pt x="38" y="28"/>
                  <a:pt x="38" y="28"/>
                  <a:pt x="38" y="28"/>
                </a:cubicBezTo>
                <a:cubicBezTo>
                  <a:pt x="38" y="28"/>
                  <a:pt x="38" y="28"/>
                  <a:pt x="38" y="28"/>
                </a:cubicBezTo>
                <a:cubicBezTo>
                  <a:pt x="39" y="32"/>
                  <a:pt x="39" y="32"/>
                  <a:pt x="39" y="32"/>
                </a:cubicBezTo>
                <a:cubicBezTo>
                  <a:pt x="38" y="29"/>
                  <a:pt x="38" y="29"/>
                  <a:pt x="38" y="29"/>
                </a:cubicBezTo>
                <a:cubicBezTo>
                  <a:pt x="36" y="32"/>
                  <a:pt x="31" y="33"/>
                  <a:pt x="27" y="33"/>
                </a:cubicBezTo>
                <a:close/>
                <a:moveTo>
                  <a:pt x="16" y="19"/>
                </a:moveTo>
                <a:cubicBezTo>
                  <a:pt x="16" y="19"/>
                  <a:pt x="16" y="19"/>
                  <a:pt x="16" y="19"/>
                </a:cubicBezTo>
                <a:cubicBezTo>
                  <a:pt x="16" y="20"/>
                  <a:pt x="16" y="21"/>
                  <a:pt x="15" y="23"/>
                </a:cubicBezTo>
                <a:cubicBezTo>
                  <a:pt x="15" y="25"/>
                  <a:pt x="13" y="30"/>
                  <a:pt x="14" y="31"/>
                </a:cubicBezTo>
                <a:cubicBezTo>
                  <a:pt x="15" y="32"/>
                  <a:pt x="15" y="32"/>
                  <a:pt x="15" y="32"/>
                </a:cubicBezTo>
                <a:cubicBezTo>
                  <a:pt x="16" y="33"/>
                  <a:pt x="16" y="33"/>
                  <a:pt x="16" y="33"/>
                </a:cubicBezTo>
                <a:cubicBezTo>
                  <a:pt x="16" y="32"/>
                  <a:pt x="16" y="32"/>
                  <a:pt x="16" y="32"/>
                </a:cubicBezTo>
                <a:cubicBezTo>
                  <a:pt x="16" y="32"/>
                  <a:pt x="16" y="32"/>
                  <a:pt x="16" y="31"/>
                </a:cubicBezTo>
                <a:cubicBezTo>
                  <a:pt x="17" y="30"/>
                  <a:pt x="17" y="27"/>
                  <a:pt x="17" y="26"/>
                </a:cubicBezTo>
                <a:cubicBezTo>
                  <a:pt x="16" y="24"/>
                  <a:pt x="17" y="21"/>
                  <a:pt x="19" y="19"/>
                </a:cubicBezTo>
                <a:cubicBezTo>
                  <a:pt x="20" y="19"/>
                  <a:pt x="20" y="19"/>
                  <a:pt x="20" y="19"/>
                </a:cubicBezTo>
                <a:cubicBezTo>
                  <a:pt x="20" y="19"/>
                  <a:pt x="20" y="19"/>
                  <a:pt x="20" y="19"/>
                </a:cubicBezTo>
                <a:cubicBezTo>
                  <a:pt x="20" y="18"/>
                  <a:pt x="21" y="18"/>
                  <a:pt x="21" y="17"/>
                </a:cubicBezTo>
                <a:cubicBezTo>
                  <a:pt x="21" y="17"/>
                  <a:pt x="21" y="17"/>
                  <a:pt x="20" y="17"/>
                </a:cubicBezTo>
                <a:cubicBezTo>
                  <a:pt x="20" y="17"/>
                  <a:pt x="19" y="18"/>
                  <a:pt x="18" y="18"/>
                </a:cubicBezTo>
                <a:cubicBezTo>
                  <a:pt x="18" y="18"/>
                  <a:pt x="17" y="18"/>
                  <a:pt x="17" y="18"/>
                </a:cubicBezTo>
                <a:cubicBezTo>
                  <a:pt x="16" y="19"/>
                  <a:pt x="16" y="19"/>
                  <a:pt x="16" y="19"/>
                </a:cubicBezTo>
                <a:cubicBezTo>
                  <a:pt x="16" y="18"/>
                  <a:pt x="16" y="18"/>
                  <a:pt x="16" y="18"/>
                </a:cubicBezTo>
                <a:cubicBezTo>
                  <a:pt x="16" y="18"/>
                  <a:pt x="16" y="18"/>
                  <a:pt x="16" y="19"/>
                </a:cubicBezTo>
                <a:close/>
                <a:moveTo>
                  <a:pt x="29" y="31"/>
                </a:moveTo>
                <a:cubicBezTo>
                  <a:pt x="29" y="32"/>
                  <a:pt x="28" y="32"/>
                  <a:pt x="28" y="32"/>
                </a:cubicBezTo>
                <a:cubicBezTo>
                  <a:pt x="30" y="32"/>
                  <a:pt x="34" y="31"/>
                  <a:pt x="36" y="29"/>
                </a:cubicBezTo>
                <a:cubicBezTo>
                  <a:pt x="35" y="29"/>
                  <a:pt x="35" y="29"/>
                  <a:pt x="34" y="29"/>
                </a:cubicBezTo>
                <a:cubicBezTo>
                  <a:pt x="34" y="30"/>
                  <a:pt x="33" y="30"/>
                  <a:pt x="32" y="29"/>
                </a:cubicBezTo>
                <a:cubicBezTo>
                  <a:pt x="32" y="29"/>
                  <a:pt x="32" y="29"/>
                  <a:pt x="32" y="29"/>
                </a:cubicBezTo>
                <a:cubicBezTo>
                  <a:pt x="31" y="30"/>
                  <a:pt x="31" y="30"/>
                  <a:pt x="30" y="31"/>
                </a:cubicBezTo>
                <a:cubicBezTo>
                  <a:pt x="30" y="31"/>
                  <a:pt x="30" y="31"/>
                  <a:pt x="29" y="31"/>
                </a:cubicBezTo>
                <a:cubicBezTo>
                  <a:pt x="29" y="31"/>
                  <a:pt x="29" y="31"/>
                  <a:pt x="29" y="31"/>
                </a:cubicBezTo>
                <a:close/>
                <a:moveTo>
                  <a:pt x="27" y="23"/>
                </a:moveTo>
                <a:cubicBezTo>
                  <a:pt x="27" y="24"/>
                  <a:pt x="27" y="24"/>
                  <a:pt x="27" y="24"/>
                </a:cubicBezTo>
                <a:cubicBezTo>
                  <a:pt x="28" y="25"/>
                  <a:pt x="28" y="26"/>
                  <a:pt x="28" y="26"/>
                </a:cubicBezTo>
                <a:cubicBezTo>
                  <a:pt x="28" y="26"/>
                  <a:pt x="28" y="26"/>
                  <a:pt x="28" y="26"/>
                </a:cubicBezTo>
                <a:cubicBezTo>
                  <a:pt x="29" y="26"/>
                  <a:pt x="29" y="25"/>
                  <a:pt x="29" y="24"/>
                </a:cubicBezTo>
                <a:cubicBezTo>
                  <a:pt x="29" y="24"/>
                  <a:pt x="29" y="23"/>
                  <a:pt x="30" y="22"/>
                </a:cubicBezTo>
                <a:cubicBezTo>
                  <a:pt x="30" y="21"/>
                  <a:pt x="30" y="21"/>
                  <a:pt x="30" y="20"/>
                </a:cubicBezTo>
                <a:cubicBezTo>
                  <a:pt x="28" y="17"/>
                  <a:pt x="28" y="17"/>
                  <a:pt x="28" y="17"/>
                </a:cubicBezTo>
                <a:cubicBezTo>
                  <a:pt x="30" y="19"/>
                  <a:pt x="30" y="19"/>
                  <a:pt x="30" y="19"/>
                </a:cubicBezTo>
                <a:cubicBezTo>
                  <a:pt x="32" y="19"/>
                  <a:pt x="32" y="20"/>
                  <a:pt x="32" y="21"/>
                </a:cubicBezTo>
                <a:cubicBezTo>
                  <a:pt x="33" y="21"/>
                  <a:pt x="33" y="21"/>
                  <a:pt x="34" y="21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19"/>
                </a:cubicBezTo>
                <a:cubicBezTo>
                  <a:pt x="33" y="18"/>
                  <a:pt x="32" y="18"/>
                  <a:pt x="31" y="17"/>
                </a:cubicBezTo>
                <a:cubicBezTo>
                  <a:pt x="31" y="17"/>
                  <a:pt x="30" y="17"/>
                  <a:pt x="29" y="17"/>
                </a:cubicBezTo>
                <a:cubicBezTo>
                  <a:pt x="28" y="17"/>
                  <a:pt x="26" y="17"/>
                  <a:pt x="25" y="16"/>
                </a:cubicBezTo>
                <a:cubicBezTo>
                  <a:pt x="25" y="18"/>
                  <a:pt x="25" y="18"/>
                  <a:pt x="25" y="18"/>
                </a:cubicBezTo>
                <a:cubicBezTo>
                  <a:pt x="24" y="17"/>
                  <a:pt x="24" y="17"/>
                  <a:pt x="24" y="17"/>
                </a:cubicBezTo>
                <a:cubicBezTo>
                  <a:pt x="23" y="17"/>
                  <a:pt x="23" y="17"/>
                  <a:pt x="23" y="17"/>
                </a:cubicBezTo>
                <a:cubicBezTo>
                  <a:pt x="23" y="17"/>
                  <a:pt x="23" y="17"/>
                  <a:pt x="23" y="17"/>
                </a:cubicBezTo>
                <a:cubicBezTo>
                  <a:pt x="23" y="17"/>
                  <a:pt x="23" y="17"/>
                  <a:pt x="24" y="18"/>
                </a:cubicBezTo>
                <a:cubicBezTo>
                  <a:pt x="25" y="18"/>
                  <a:pt x="26" y="19"/>
                  <a:pt x="26" y="20"/>
                </a:cubicBezTo>
                <a:cubicBezTo>
                  <a:pt x="26" y="21"/>
                  <a:pt x="26" y="23"/>
                  <a:pt x="26" y="24"/>
                </a:cubicBezTo>
                <a:cubicBezTo>
                  <a:pt x="26" y="23"/>
                  <a:pt x="26" y="23"/>
                  <a:pt x="26" y="23"/>
                </a:cubicBezTo>
                <a:lnTo>
                  <a:pt x="27" y="23"/>
                </a:lnTo>
                <a:close/>
                <a:moveTo>
                  <a:pt x="37" y="26"/>
                </a:moveTo>
                <a:cubicBezTo>
                  <a:pt x="37" y="26"/>
                  <a:pt x="37" y="26"/>
                  <a:pt x="37" y="26"/>
                </a:cubicBezTo>
                <a:cubicBezTo>
                  <a:pt x="38" y="26"/>
                  <a:pt x="39" y="26"/>
                  <a:pt x="40" y="26"/>
                </a:cubicBezTo>
                <a:cubicBezTo>
                  <a:pt x="42" y="26"/>
                  <a:pt x="43" y="26"/>
                  <a:pt x="44" y="25"/>
                </a:cubicBezTo>
                <a:cubicBezTo>
                  <a:pt x="44" y="25"/>
                  <a:pt x="44" y="25"/>
                  <a:pt x="44" y="24"/>
                </a:cubicBezTo>
                <a:cubicBezTo>
                  <a:pt x="43" y="24"/>
                  <a:pt x="43" y="24"/>
                  <a:pt x="43" y="24"/>
                </a:cubicBezTo>
                <a:cubicBezTo>
                  <a:pt x="43" y="24"/>
                  <a:pt x="43" y="24"/>
                  <a:pt x="43" y="24"/>
                </a:cubicBezTo>
                <a:cubicBezTo>
                  <a:pt x="43" y="25"/>
                  <a:pt x="43" y="25"/>
                  <a:pt x="43" y="25"/>
                </a:cubicBezTo>
                <a:cubicBezTo>
                  <a:pt x="42" y="25"/>
                  <a:pt x="42" y="25"/>
                  <a:pt x="42" y="25"/>
                </a:cubicBezTo>
                <a:cubicBezTo>
                  <a:pt x="40" y="25"/>
                  <a:pt x="39" y="25"/>
                  <a:pt x="37" y="26"/>
                </a:cubicBezTo>
                <a:close/>
                <a:moveTo>
                  <a:pt x="13" y="13"/>
                </a:moveTo>
                <a:cubicBezTo>
                  <a:pt x="14" y="13"/>
                  <a:pt x="14" y="13"/>
                  <a:pt x="15" y="14"/>
                </a:cubicBezTo>
                <a:cubicBezTo>
                  <a:pt x="16" y="14"/>
                  <a:pt x="16" y="15"/>
                  <a:pt x="17" y="14"/>
                </a:cubicBezTo>
                <a:cubicBezTo>
                  <a:pt x="18" y="13"/>
                  <a:pt x="20" y="13"/>
                  <a:pt x="21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3"/>
                  <a:pt x="22" y="13"/>
                  <a:pt x="21" y="12"/>
                </a:cubicBezTo>
                <a:cubicBezTo>
                  <a:pt x="21" y="11"/>
                  <a:pt x="21" y="11"/>
                  <a:pt x="21" y="10"/>
                </a:cubicBezTo>
                <a:cubicBezTo>
                  <a:pt x="19" y="10"/>
                  <a:pt x="18" y="9"/>
                  <a:pt x="18" y="8"/>
                </a:cubicBezTo>
                <a:cubicBezTo>
                  <a:pt x="17" y="7"/>
                  <a:pt x="17" y="6"/>
                  <a:pt x="16" y="6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8"/>
                  <a:pt x="15" y="7"/>
                  <a:pt x="15" y="7"/>
                </a:cubicBezTo>
                <a:cubicBezTo>
                  <a:pt x="15" y="6"/>
                  <a:pt x="14" y="6"/>
                  <a:pt x="14" y="6"/>
                </a:cubicBezTo>
                <a:cubicBezTo>
                  <a:pt x="13" y="6"/>
                  <a:pt x="13" y="6"/>
                  <a:pt x="13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8"/>
                  <a:pt x="11" y="8"/>
                  <a:pt x="11" y="8"/>
                </a:cubicBezTo>
                <a:cubicBezTo>
                  <a:pt x="10" y="9"/>
                  <a:pt x="8" y="10"/>
                  <a:pt x="7" y="11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8" y="13"/>
                  <a:pt x="11" y="11"/>
                  <a:pt x="13" y="11"/>
                </a:cubicBezTo>
                <a:cubicBezTo>
                  <a:pt x="13" y="10"/>
                  <a:pt x="13" y="10"/>
                  <a:pt x="13" y="10"/>
                </a:cubicBezTo>
                <a:cubicBezTo>
                  <a:pt x="17" y="9"/>
                  <a:pt x="17" y="9"/>
                  <a:pt x="17" y="9"/>
                </a:cubicBezTo>
                <a:cubicBezTo>
                  <a:pt x="14" y="11"/>
                  <a:pt x="14" y="11"/>
                  <a:pt x="14" y="11"/>
                </a:cubicBezTo>
                <a:cubicBezTo>
                  <a:pt x="14" y="11"/>
                  <a:pt x="14" y="12"/>
                  <a:pt x="14" y="12"/>
                </a:cubicBezTo>
                <a:cubicBezTo>
                  <a:pt x="13" y="12"/>
                  <a:pt x="13" y="12"/>
                  <a:pt x="13" y="1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51" name="Freeform 748"/>
          <p:cNvSpPr/>
          <p:nvPr/>
        </p:nvSpPr>
        <p:spPr bwMode="auto">
          <a:xfrm>
            <a:off x="5220858" y="1087679"/>
            <a:ext cx="1600742" cy="1440669"/>
          </a:xfrm>
          <a:custGeom>
            <a:avLst/>
            <a:gdLst>
              <a:gd name="T0" fmla="*/ 120 w 173"/>
              <a:gd name="T1" fmla="*/ 17 h 155"/>
              <a:gd name="T2" fmla="*/ 129 w 173"/>
              <a:gd name="T3" fmla="*/ 19 h 155"/>
              <a:gd name="T4" fmla="*/ 144 w 173"/>
              <a:gd name="T5" fmla="*/ 14 h 155"/>
              <a:gd name="T6" fmla="*/ 147 w 173"/>
              <a:gd name="T7" fmla="*/ 18 h 155"/>
              <a:gd name="T8" fmla="*/ 159 w 173"/>
              <a:gd name="T9" fmla="*/ 16 h 155"/>
              <a:gd name="T10" fmla="*/ 171 w 173"/>
              <a:gd name="T11" fmla="*/ 19 h 155"/>
              <a:gd name="T12" fmla="*/ 159 w 173"/>
              <a:gd name="T13" fmla="*/ 25 h 155"/>
              <a:gd name="T14" fmla="*/ 160 w 173"/>
              <a:gd name="T15" fmla="*/ 28 h 155"/>
              <a:gd name="T16" fmla="*/ 155 w 173"/>
              <a:gd name="T17" fmla="*/ 31 h 155"/>
              <a:gd name="T18" fmla="*/ 151 w 173"/>
              <a:gd name="T19" fmla="*/ 39 h 155"/>
              <a:gd name="T20" fmla="*/ 148 w 173"/>
              <a:gd name="T21" fmla="*/ 46 h 155"/>
              <a:gd name="T22" fmla="*/ 153 w 173"/>
              <a:gd name="T23" fmla="*/ 53 h 155"/>
              <a:gd name="T24" fmla="*/ 153 w 173"/>
              <a:gd name="T25" fmla="*/ 59 h 155"/>
              <a:gd name="T26" fmla="*/ 151 w 173"/>
              <a:gd name="T27" fmla="*/ 70 h 155"/>
              <a:gd name="T28" fmla="*/ 143 w 173"/>
              <a:gd name="T29" fmla="*/ 79 h 155"/>
              <a:gd name="T30" fmla="*/ 143 w 173"/>
              <a:gd name="T31" fmla="*/ 88 h 155"/>
              <a:gd name="T32" fmla="*/ 145 w 173"/>
              <a:gd name="T33" fmla="*/ 95 h 155"/>
              <a:gd name="T34" fmla="*/ 134 w 173"/>
              <a:gd name="T35" fmla="*/ 93 h 155"/>
              <a:gd name="T36" fmla="*/ 134 w 173"/>
              <a:gd name="T37" fmla="*/ 96 h 155"/>
              <a:gd name="T38" fmla="*/ 124 w 173"/>
              <a:gd name="T39" fmla="*/ 107 h 155"/>
              <a:gd name="T40" fmla="*/ 119 w 173"/>
              <a:gd name="T41" fmla="*/ 109 h 155"/>
              <a:gd name="T42" fmla="*/ 114 w 173"/>
              <a:gd name="T43" fmla="*/ 114 h 155"/>
              <a:gd name="T44" fmla="*/ 110 w 173"/>
              <a:gd name="T45" fmla="*/ 120 h 155"/>
              <a:gd name="T46" fmla="*/ 93 w 173"/>
              <a:gd name="T47" fmla="*/ 127 h 155"/>
              <a:gd name="T48" fmla="*/ 93 w 173"/>
              <a:gd name="T49" fmla="*/ 131 h 155"/>
              <a:gd name="T50" fmla="*/ 89 w 173"/>
              <a:gd name="T51" fmla="*/ 139 h 155"/>
              <a:gd name="T52" fmla="*/ 88 w 173"/>
              <a:gd name="T53" fmla="*/ 145 h 155"/>
              <a:gd name="T54" fmla="*/ 81 w 173"/>
              <a:gd name="T55" fmla="*/ 153 h 155"/>
              <a:gd name="T56" fmla="*/ 73 w 173"/>
              <a:gd name="T57" fmla="*/ 149 h 155"/>
              <a:gd name="T58" fmla="*/ 68 w 173"/>
              <a:gd name="T59" fmla="*/ 142 h 155"/>
              <a:gd name="T60" fmla="*/ 62 w 173"/>
              <a:gd name="T61" fmla="*/ 134 h 155"/>
              <a:gd name="T62" fmla="*/ 59 w 173"/>
              <a:gd name="T63" fmla="*/ 126 h 155"/>
              <a:gd name="T64" fmla="*/ 57 w 173"/>
              <a:gd name="T65" fmla="*/ 113 h 155"/>
              <a:gd name="T66" fmla="*/ 61 w 173"/>
              <a:gd name="T67" fmla="*/ 107 h 155"/>
              <a:gd name="T68" fmla="*/ 63 w 173"/>
              <a:gd name="T69" fmla="*/ 105 h 155"/>
              <a:gd name="T70" fmla="*/ 63 w 173"/>
              <a:gd name="T71" fmla="*/ 100 h 155"/>
              <a:gd name="T72" fmla="*/ 62 w 173"/>
              <a:gd name="T73" fmla="*/ 93 h 155"/>
              <a:gd name="T74" fmla="*/ 55 w 173"/>
              <a:gd name="T75" fmla="*/ 90 h 155"/>
              <a:gd name="T76" fmla="*/ 51 w 173"/>
              <a:gd name="T77" fmla="*/ 77 h 155"/>
              <a:gd name="T78" fmla="*/ 46 w 173"/>
              <a:gd name="T79" fmla="*/ 71 h 155"/>
              <a:gd name="T80" fmla="*/ 37 w 173"/>
              <a:gd name="T81" fmla="*/ 62 h 155"/>
              <a:gd name="T82" fmla="*/ 24 w 173"/>
              <a:gd name="T83" fmla="*/ 59 h 155"/>
              <a:gd name="T84" fmla="*/ 13 w 173"/>
              <a:gd name="T85" fmla="*/ 61 h 155"/>
              <a:gd name="T86" fmla="*/ 15 w 173"/>
              <a:gd name="T87" fmla="*/ 56 h 155"/>
              <a:gd name="T88" fmla="*/ 9 w 173"/>
              <a:gd name="T89" fmla="*/ 48 h 155"/>
              <a:gd name="T90" fmla="*/ 3 w 173"/>
              <a:gd name="T91" fmla="*/ 46 h 155"/>
              <a:gd name="T92" fmla="*/ 18 w 173"/>
              <a:gd name="T93" fmla="*/ 38 h 155"/>
              <a:gd name="T94" fmla="*/ 16 w 173"/>
              <a:gd name="T95" fmla="*/ 30 h 155"/>
              <a:gd name="T96" fmla="*/ 21 w 173"/>
              <a:gd name="T97" fmla="*/ 26 h 155"/>
              <a:gd name="T98" fmla="*/ 29 w 173"/>
              <a:gd name="T99" fmla="*/ 22 h 155"/>
              <a:gd name="T100" fmla="*/ 38 w 173"/>
              <a:gd name="T101" fmla="*/ 16 h 155"/>
              <a:gd name="T102" fmla="*/ 60 w 173"/>
              <a:gd name="T103" fmla="*/ 13 h 155"/>
              <a:gd name="T104" fmla="*/ 65 w 173"/>
              <a:gd name="T105" fmla="*/ 15 h 155"/>
              <a:gd name="T106" fmla="*/ 73 w 173"/>
              <a:gd name="T107" fmla="*/ 12 h 155"/>
              <a:gd name="T108" fmla="*/ 81 w 173"/>
              <a:gd name="T109" fmla="*/ 12 h 155"/>
              <a:gd name="T110" fmla="*/ 77 w 173"/>
              <a:gd name="T111" fmla="*/ 6 h 155"/>
              <a:gd name="T112" fmla="*/ 93 w 173"/>
              <a:gd name="T113" fmla="*/ 6 h 155"/>
              <a:gd name="T114" fmla="*/ 106 w 173"/>
              <a:gd name="T115" fmla="*/ 1 h 155"/>
              <a:gd name="T116" fmla="*/ 130 w 173"/>
              <a:gd name="T117" fmla="*/ 3 h 155"/>
              <a:gd name="T118" fmla="*/ 138 w 173"/>
              <a:gd name="T119" fmla="*/ 8 h 155"/>
              <a:gd name="T120" fmla="*/ 145 w 173"/>
              <a:gd name="T121" fmla="*/ 12 h 155"/>
              <a:gd name="T122" fmla="*/ 121 w 173"/>
              <a:gd name="T123" fmla="*/ 15 h 155"/>
              <a:gd name="T124" fmla="*/ 117 w 173"/>
              <a:gd name="T125" fmla="*/ 16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3" h="155">
                <a:moveTo>
                  <a:pt x="117" y="16"/>
                </a:moveTo>
                <a:cubicBezTo>
                  <a:pt x="117" y="17"/>
                  <a:pt x="118" y="18"/>
                  <a:pt x="119" y="18"/>
                </a:cubicBezTo>
                <a:cubicBezTo>
                  <a:pt x="119" y="18"/>
                  <a:pt x="120" y="17"/>
                  <a:pt x="120" y="17"/>
                </a:cubicBezTo>
                <a:cubicBezTo>
                  <a:pt x="121" y="17"/>
                  <a:pt x="121" y="18"/>
                  <a:pt x="122" y="18"/>
                </a:cubicBezTo>
                <a:cubicBezTo>
                  <a:pt x="125" y="17"/>
                  <a:pt x="130" y="14"/>
                  <a:pt x="133" y="16"/>
                </a:cubicBezTo>
                <a:cubicBezTo>
                  <a:pt x="133" y="18"/>
                  <a:pt x="130" y="17"/>
                  <a:pt x="129" y="19"/>
                </a:cubicBezTo>
                <a:cubicBezTo>
                  <a:pt x="129" y="19"/>
                  <a:pt x="131" y="19"/>
                  <a:pt x="132" y="19"/>
                </a:cubicBezTo>
                <a:cubicBezTo>
                  <a:pt x="134" y="20"/>
                  <a:pt x="138" y="15"/>
                  <a:pt x="139" y="17"/>
                </a:cubicBezTo>
                <a:cubicBezTo>
                  <a:pt x="138" y="15"/>
                  <a:pt x="142" y="14"/>
                  <a:pt x="144" y="14"/>
                </a:cubicBezTo>
                <a:cubicBezTo>
                  <a:pt x="147" y="14"/>
                  <a:pt x="142" y="21"/>
                  <a:pt x="140" y="21"/>
                </a:cubicBezTo>
                <a:cubicBezTo>
                  <a:pt x="140" y="22"/>
                  <a:pt x="143" y="21"/>
                  <a:pt x="143" y="21"/>
                </a:cubicBezTo>
                <a:cubicBezTo>
                  <a:pt x="144" y="19"/>
                  <a:pt x="147" y="19"/>
                  <a:pt x="147" y="18"/>
                </a:cubicBezTo>
                <a:cubicBezTo>
                  <a:pt x="149" y="20"/>
                  <a:pt x="153" y="16"/>
                  <a:pt x="154" y="19"/>
                </a:cubicBezTo>
                <a:cubicBezTo>
                  <a:pt x="155" y="18"/>
                  <a:pt x="155" y="17"/>
                  <a:pt x="156" y="16"/>
                </a:cubicBezTo>
                <a:cubicBezTo>
                  <a:pt x="157" y="16"/>
                  <a:pt x="158" y="16"/>
                  <a:pt x="159" y="16"/>
                </a:cubicBezTo>
                <a:cubicBezTo>
                  <a:pt x="161" y="15"/>
                  <a:pt x="161" y="16"/>
                  <a:pt x="162" y="16"/>
                </a:cubicBezTo>
                <a:cubicBezTo>
                  <a:pt x="165" y="17"/>
                  <a:pt x="167" y="15"/>
                  <a:pt x="169" y="17"/>
                </a:cubicBezTo>
                <a:cubicBezTo>
                  <a:pt x="169" y="17"/>
                  <a:pt x="173" y="18"/>
                  <a:pt x="171" y="19"/>
                </a:cubicBezTo>
                <a:cubicBezTo>
                  <a:pt x="170" y="20"/>
                  <a:pt x="169" y="21"/>
                  <a:pt x="168" y="21"/>
                </a:cubicBezTo>
                <a:cubicBezTo>
                  <a:pt x="166" y="22"/>
                  <a:pt x="165" y="22"/>
                  <a:pt x="164" y="23"/>
                </a:cubicBezTo>
                <a:cubicBezTo>
                  <a:pt x="163" y="25"/>
                  <a:pt x="160" y="23"/>
                  <a:pt x="159" y="25"/>
                </a:cubicBezTo>
                <a:cubicBezTo>
                  <a:pt x="159" y="25"/>
                  <a:pt x="160" y="26"/>
                  <a:pt x="160" y="27"/>
                </a:cubicBezTo>
                <a:cubicBezTo>
                  <a:pt x="159" y="27"/>
                  <a:pt x="159" y="27"/>
                  <a:pt x="158" y="27"/>
                </a:cubicBezTo>
                <a:cubicBezTo>
                  <a:pt x="158" y="28"/>
                  <a:pt x="160" y="28"/>
                  <a:pt x="160" y="28"/>
                </a:cubicBezTo>
                <a:cubicBezTo>
                  <a:pt x="160" y="29"/>
                  <a:pt x="158" y="29"/>
                  <a:pt x="157" y="30"/>
                </a:cubicBezTo>
                <a:cubicBezTo>
                  <a:pt x="156" y="31"/>
                  <a:pt x="155" y="33"/>
                  <a:pt x="155" y="33"/>
                </a:cubicBezTo>
                <a:cubicBezTo>
                  <a:pt x="155" y="32"/>
                  <a:pt x="156" y="31"/>
                  <a:pt x="155" y="31"/>
                </a:cubicBezTo>
                <a:cubicBezTo>
                  <a:pt x="155" y="31"/>
                  <a:pt x="152" y="33"/>
                  <a:pt x="152" y="33"/>
                </a:cubicBezTo>
                <a:cubicBezTo>
                  <a:pt x="152" y="33"/>
                  <a:pt x="153" y="34"/>
                  <a:pt x="153" y="34"/>
                </a:cubicBezTo>
                <a:cubicBezTo>
                  <a:pt x="152" y="35"/>
                  <a:pt x="153" y="38"/>
                  <a:pt x="151" y="39"/>
                </a:cubicBezTo>
                <a:cubicBezTo>
                  <a:pt x="149" y="39"/>
                  <a:pt x="149" y="40"/>
                  <a:pt x="149" y="41"/>
                </a:cubicBezTo>
                <a:cubicBezTo>
                  <a:pt x="149" y="43"/>
                  <a:pt x="147" y="42"/>
                  <a:pt x="146" y="43"/>
                </a:cubicBezTo>
                <a:cubicBezTo>
                  <a:pt x="146" y="43"/>
                  <a:pt x="148" y="46"/>
                  <a:pt x="148" y="46"/>
                </a:cubicBezTo>
                <a:cubicBezTo>
                  <a:pt x="149" y="46"/>
                  <a:pt x="149" y="47"/>
                  <a:pt x="150" y="47"/>
                </a:cubicBezTo>
                <a:cubicBezTo>
                  <a:pt x="151" y="47"/>
                  <a:pt x="150" y="48"/>
                  <a:pt x="151" y="49"/>
                </a:cubicBezTo>
                <a:cubicBezTo>
                  <a:pt x="152" y="50"/>
                  <a:pt x="154" y="50"/>
                  <a:pt x="153" y="53"/>
                </a:cubicBezTo>
                <a:cubicBezTo>
                  <a:pt x="151" y="54"/>
                  <a:pt x="149" y="53"/>
                  <a:pt x="146" y="54"/>
                </a:cubicBezTo>
                <a:cubicBezTo>
                  <a:pt x="148" y="56"/>
                  <a:pt x="149" y="58"/>
                  <a:pt x="151" y="58"/>
                </a:cubicBezTo>
                <a:cubicBezTo>
                  <a:pt x="151" y="59"/>
                  <a:pt x="152" y="59"/>
                  <a:pt x="153" y="59"/>
                </a:cubicBezTo>
                <a:cubicBezTo>
                  <a:pt x="153" y="60"/>
                  <a:pt x="154" y="60"/>
                  <a:pt x="155" y="60"/>
                </a:cubicBezTo>
                <a:cubicBezTo>
                  <a:pt x="155" y="62"/>
                  <a:pt x="149" y="65"/>
                  <a:pt x="152" y="67"/>
                </a:cubicBezTo>
                <a:cubicBezTo>
                  <a:pt x="154" y="68"/>
                  <a:pt x="152" y="71"/>
                  <a:pt x="151" y="70"/>
                </a:cubicBezTo>
                <a:cubicBezTo>
                  <a:pt x="148" y="68"/>
                  <a:pt x="146" y="74"/>
                  <a:pt x="148" y="75"/>
                </a:cubicBezTo>
                <a:cubicBezTo>
                  <a:pt x="148" y="75"/>
                  <a:pt x="141" y="78"/>
                  <a:pt x="140" y="78"/>
                </a:cubicBezTo>
                <a:cubicBezTo>
                  <a:pt x="140" y="79"/>
                  <a:pt x="142" y="78"/>
                  <a:pt x="143" y="79"/>
                </a:cubicBezTo>
                <a:cubicBezTo>
                  <a:pt x="143" y="80"/>
                  <a:pt x="144" y="82"/>
                  <a:pt x="145" y="81"/>
                </a:cubicBezTo>
                <a:cubicBezTo>
                  <a:pt x="146" y="83"/>
                  <a:pt x="144" y="83"/>
                  <a:pt x="144" y="84"/>
                </a:cubicBezTo>
                <a:cubicBezTo>
                  <a:pt x="143" y="85"/>
                  <a:pt x="145" y="87"/>
                  <a:pt x="143" y="88"/>
                </a:cubicBezTo>
                <a:cubicBezTo>
                  <a:pt x="144" y="91"/>
                  <a:pt x="149" y="90"/>
                  <a:pt x="149" y="94"/>
                </a:cubicBezTo>
                <a:cubicBezTo>
                  <a:pt x="148" y="94"/>
                  <a:pt x="147" y="94"/>
                  <a:pt x="146" y="93"/>
                </a:cubicBezTo>
                <a:cubicBezTo>
                  <a:pt x="146" y="93"/>
                  <a:pt x="146" y="95"/>
                  <a:pt x="145" y="95"/>
                </a:cubicBezTo>
                <a:cubicBezTo>
                  <a:pt x="143" y="96"/>
                  <a:pt x="142" y="96"/>
                  <a:pt x="140" y="95"/>
                </a:cubicBezTo>
                <a:cubicBezTo>
                  <a:pt x="141" y="93"/>
                  <a:pt x="137" y="95"/>
                  <a:pt x="138" y="92"/>
                </a:cubicBezTo>
                <a:cubicBezTo>
                  <a:pt x="136" y="92"/>
                  <a:pt x="136" y="93"/>
                  <a:pt x="134" y="93"/>
                </a:cubicBezTo>
                <a:cubicBezTo>
                  <a:pt x="135" y="94"/>
                  <a:pt x="135" y="95"/>
                  <a:pt x="133" y="95"/>
                </a:cubicBezTo>
                <a:cubicBezTo>
                  <a:pt x="133" y="95"/>
                  <a:pt x="135" y="96"/>
                  <a:pt x="135" y="96"/>
                </a:cubicBezTo>
                <a:cubicBezTo>
                  <a:pt x="135" y="96"/>
                  <a:pt x="134" y="96"/>
                  <a:pt x="134" y="96"/>
                </a:cubicBezTo>
                <a:cubicBezTo>
                  <a:pt x="134" y="98"/>
                  <a:pt x="142" y="98"/>
                  <a:pt x="143" y="98"/>
                </a:cubicBezTo>
                <a:cubicBezTo>
                  <a:pt x="141" y="102"/>
                  <a:pt x="138" y="106"/>
                  <a:pt x="133" y="105"/>
                </a:cubicBezTo>
                <a:cubicBezTo>
                  <a:pt x="132" y="105"/>
                  <a:pt x="125" y="107"/>
                  <a:pt x="124" y="107"/>
                </a:cubicBezTo>
                <a:cubicBezTo>
                  <a:pt x="124" y="110"/>
                  <a:pt x="124" y="108"/>
                  <a:pt x="122" y="109"/>
                </a:cubicBezTo>
                <a:cubicBezTo>
                  <a:pt x="122" y="110"/>
                  <a:pt x="122" y="110"/>
                  <a:pt x="123" y="110"/>
                </a:cubicBezTo>
                <a:cubicBezTo>
                  <a:pt x="123" y="111"/>
                  <a:pt x="118" y="111"/>
                  <a:pt x="119" y="109"/>
                </a:cubicBezTo>
                <a:cubicBezTo>
                  <a:pt x="118" y="110"/>
                  <a:pt x="116" y="109"/>
                  <a:pt x="116" y="110"/>
                </a:cubicBezTo>
                <a:cubicBezTo>
                  <a:pt x="115" y="111"/>
                  <a:pt x="117" y="112"/>
                  <a:pt x="116" y="113"/>
                </a:cubicBezTo>
                <a:cubicBezTo>
                  <a:pt x="116" y="113"/>
                  <a:pt x="113" y="112"/>
                  <a:pt x="114" y="114"/>
                </a:cubicBezTo>
                <a:cubicBezTo>
                  <a:pt x="115" y="116"/>
                  <a:pt x="114" y="116"/>
                  <a:pt x="113" y="116"/>
                </a:cubicBezTo>
                <a:cubicBezTo>
                  <a:pt x="113" y="116"/>
                  <a:pt x="113" y="117"/>
                  <a:pt x="113" y="118"/>
                </a:cubicBezTo>
                <a:cubicBezTo>
                  <a:pt x="111" y="119"/>
                  <a:pt x="111" y="120"/>
                  <a:pt x="110" y="120"/>
                </a:cubicBezTo>
                <a:cubicBezTo>
                  <a:pt x="107" y="120"/>
                  <a:pt x="108" y="122"/>
                  <a:pt x="106" y="123"/>
                </a:cubicBezTo>
                <a:cubicBezTo>
                  <a:pt x="104" y="123"/>
                  <a:pt x="98" y="122"/>
                  <a:pt x="97" y="124"/>
                </a:cubicBezTo>
                <a:cubicBezTo>
                  <a:pt x="96" y="125"/>
                  <a:pt x="95" y="128"/>
                  <a:pt x="93" y="127"/>
                </a:cubicBezTo>
                <a:cubicBezTo>
                  <a:pt x="94" y="127"/>
                  <a:pt x="94" y="128"/>
                  <a:pt x="94" y="129"/>
                </a:cubicBezTo>
                <a:cubicBezTo>
                  <a:pt x="93" y="129"/>
                  <a:pt x="93" y="129"/>
                  <a:pt x="92" y="129"/>
                </a:cubicBezTo>
                <a:cubicBezTo>
                  <a:pt x="93" y="130"/>
                  <a:pt x="93" y="130"/>
                  <a:pt x="93" y="131"/>
                </a:cubicBezTo>
                <a:cubicBezTo>
                  <a:pt x="93" y="131"/>
                  <a:pt x="92" y="132"/>
                  <a:pt x="92" y="132"/>
                </a:cubicBezTo>
                <a:cubicBezTo>
                  <a:pt x="92" y="133"/>
                  <a:pt x="92" y="135"/>
                  <a:pt x="91" y="136"/>
                </a:cubicBezTo>
                <a:cubicBezTo>
                  <a:pt x="89" y="136"/>
                  <a:pt x="90" y="138"/>
                  <a:pt x="89" y="139"/>
                </a:cubicBezTo>
                <a:cubicBezTo>
                  <a:pt x="89" y="140"/>
                  <a:pt x="88" y="140"/>
                  <a:pt x="89" y="141"/>
                </a:cubicBezTo>
                <a:cubicBezTo>
                  <a:pt x="89" y="144"/>
                  <a:pt x="87" y="141"/>
                  <a:pt x="87" y="142"/>
                </a:cubicBezTo>
                <a:cubicBezTo>
                  <a:pt x="87" y="143"/>
                  <a:pt x="88" y="144"/>
                  <a:pt x="88" y="145"/>
                </a:cubicBezTo>
                <a:cubicBezTo>
                  <a:pt x="87" y="146"/>
                  <a:pt x="87" y="146"/>
                  <a:pt x="87" y="147"/>
                </a:cubicBezTo>
                <a:cubicBezTo>
                  <a:pt x="88" y="150"/>
                  <a:pt x="86" y="152"/>
                  <a:pt x="84" y="153"/>
                </a:cubicBezTo>
                <a:cubicBezTo>
                  <a:pt x="83" y="155"/>
                  <a:pt x="82" y="154"/>
                  <a:pt x="81" y="153"/>
                </a:cubicBezTo>
                <a:cubicBezTo>
                  <a:pt x="80" y="152"/>
                  <a:pt x="79" y="152"/>
                  <a:pt x="79" y="151"/>
                </a:cubicBezTo>
                <a:cubicBezTo>
                  <a:pt x="78" y="151"/>
                  <a:pt x="78" y="152"/>
                  <a:pt x="77" y="152"/>
                </a:cubicBezTo>
                <a:cubicBezTo>
                  <a:pt x="75" y="152"/>
                  <a:pt x="74" y="150"/>
                  <a:pt x="73" y="149"/>
                </a:cubicBezTo>
                <a:cubicBezTo>
                  <a:pt x="73" y="149"/>
                  <a:pt x="72" y="151"/>
                  <a:pt x="72" y="151"/>
                </a:cubicBezTo>
                <a:cubicBezTo>
                  <a:pt x="72" y="151"/>
                  <a:pt x="69" y="147"/>
                  <a:pt x="69" y="146"/>
                </a:cubicBezTo>
                <a:cubicBezTo>
                  <a:pt x="68" y="144"/>
                  <a:pt x="65" y="143"/>
                  <a:pt x="68" y="142"/>
                </a:cubicBezTo>
                <a:cubicBezTo>
                  <a:pt x="67" y="140"/>
                  <a:pt x="66" y="140"/>
                  <a:pt x="65" y="139"/>
                </a:cubicBezTo>
                <a:cubicBezTo>
                  <a:pt x="64" y="138"/>
                  <a:pt x="64" y="136"/>
                  <a:pt x="63" y="137"/>
                </a:cubicBezTo>
                <a:cubicBezTo>
                  <a:pt x="64" y="136"/>
                  <a:pt x="62" y="135"/>
                  <a:pt x="62" y="134"/>
                </a:cubicBezTo>
                <a:cubicBezTo>
                  <a:pt x="62" y="133"/>
                  <a:pt x="60" y="130"/>
                  <a:pt x="60" y="131"/>
                </a:cubicBezTo>
                <a:cubicBezTo>
                  <a:pt x="59" y="130"/>
                  <a:pt x="59" y="129"/>
                  <a:pt x="58" y="129"/>
                </a:cubicBezTo>
                <a:cubicBezTo>
                  <a:pt x="58" y="128"/>
                  <a:pt x="60" y="126"/>
                  <a:pt x="59" y="126"/>
                </a:cubicBezTo>
                <a:cubicBezTo>
                  <a:pt x="56" y="125"/>
                  <a:pt x="56" y="126"/>
                  <a:pt x="56" y="123"/>
                </a:cubicBezTo>
                <a:cubicBezTo>
                  <a:pt x="56" y="121"/>
                  <a:pt x="58" y="116"/>
                  <a:pt x="56" y="116"/>
                </a:cubicBezTo>
                <a:cubicBezTo>
                  <a:pt x="56" y="116"/>
                  <a:pt x="58" y="113"/>
                  <a:pt x="57" y="113"/>
                </a:cubicBezTo>
                <a:cubicBezTo>
                  <a:pt x="58" y="113"/>
                  <a:pt x="58" y="114"/>
                  <a:pt x="59" y="114"/>
                </a:cubicBezTo>
                <a:cubicBezTo>
                  <a:pt x="58" y="112"/>
                  <a:pt x="58" y="111"/>
                  <a:pt x="58" y="109"/>
                </a:cubicBezTo>
                <a:cubicBezTo>
                  <a:pt x="60" y="109"/>
                  <a:pt x="60" y="108"/>
                  <a:pt x="61" y="107"/>
                </a:cubicBezTo>
                <a:cubicBezTo>
                  <a:pt x="61" y="108"/>
                  <a:pt x="61" y="108"/>
                  <a:pt x="61" y="109"/>
                </a:cubicBezTo>
                <a:cubicBezTo>
                  <a:pt x="62" y="108"/>
                  <a:pt x="62" y="107"/>
                  <a:pt x="63" y="107"/>
                </a:cubicBezTo>
                <a:cubicBezTo>
                  <a:pt x="64" y="106"/>
                  <a:pt x="62" y="106"/>
                  <a:pt x="63" y="105"/>
                </a:cubicBezTo>
                <a:cubicBezTo>
                  <a:pt x="64" y="105"/>
                  <a:pt x="65" y="104"/>
                  <a:pt x="65" y="103"/>
                </a:cubicBezTo>
                <a:cubicBezTo>
                  <a:pt x="64" y="102"/>
                  <a:pt x="63" y="101"/>
                  <a:pt x="64" y="100"/>
                </a:cubicBezTo>
                <a:cubicBezTo>
                  <a:pt x="64" y="100"/>
                  <a:pt x="63" y="100"/>
                  <a:pt x="63" y="100"/>
                </a:cubicBezTo>
                <a:cubicBezTo>
                  <a:pt x="62" y="100"/>
                  <a:pt x="63" y="98"/>
                  <a:pt x="61" y="99"/>
                </a:cubicBezTo>
                <a:cubicBezTo>
                  <a:pt x="60" y="96"/>
                  <a:pt x="63" y="96"/>
                  <a:pt x="65" y="96"/>
                </a:cubicBezTo>
                <a:cubicBezTo>
                  <a:pt x="64" y="95"/>
                  <a:pt x="62" y="94"/>
                  <a:pt x="62" y="93"/>
                </a:cubicBezTo>
                <a:cubicBezTo>
                  <a:pt x="62" y="92"/>
                  <a:pt x="59" y="89"/>
                  <a:pt x="58" y="87"/>
                </a:cubicBezTo>
                <a:cubicBezTo>
                  <a:pt x="57" y="88"/>
                  <a:pt x="56" y="90"/>
                  <a:pt x="56" y="87"/>
                </a:cubicBezTo>
                <a:cubicBezTo>
                  <a:pt x="55" y="87"/>
                  <a:pt x="55" y="89"/>
                  <a:pt x="55" y="90"/>
                </a:cubicBezTo>
                <a:cubicBezTo>
                  <a:pt x="52" y="90"/>
                  <a:pt x="51" y="90"/>
                  <a:pt x="50" y="87"/>
                </a:cubicBezTo>
                <a:cubicBezTo>
                  <a:pt x="50" y="86"/>
                  <a:pt x="51" y="84"/>
                  <a:pt x="51" y="83"/>
                </a:cubicBezTo>
                <a:cubicBezTo>
                  <a:pt x="51" y="81"/>
                  <a:pt x="51" y="79"/>
                  <a:pt x="51" y="77"/>
                </a:cubicBezTo>
                <a:cubicBezTo>
                  <a:pt x="50" y="78"/>
                  <a:pt x="50" y="78"/>
                  <a:pt x="50" y="79"/>
                </a:cubicBezTo>
                <a:cubicBezTo>
                  <a:pt x="48" y="79"/>
                  <a:pt x="51" y="74"/>
                  <a:pt x="48" y="76"/>
                </a:cubicBezTo>
                <a:cubicBezTo>
                  <a:pt x="50" y="73"/>
                  <a:pt x="48" y="72"/>
                  <a:pt x="46" y="71"/>
                </a:cubicBezTo>
                <a:cubicBezTo>
                  <a:pt x="45" y="70"/>
                  <a:pt x="46" y="69"/>
                  <a:pt x="45" y="67"/>
                </a:cubicBezTo>
                <a:cubicBezTo>
                  <a:pt x="45" y="66"/>
                  <a:pt x="43" y="66"/>
                  <a:pt x="44" y="64"/>
                </a:cubicBezTo>
                <a:cubicBezTo>
                  <a:pt x="43" y="64"/>
                  <a:pt x="39" y="62"/>
                  <a:pt x="37" y="62"/>
                </a:cubicBezTo>
                <a:cubicBezTo>
                  <a:pt x="36" y="62"/>
                  <a:pt x="34" y="61"/>
                  <a:pt x="33" y="60"/>
                </a:cubicBezTo>
                <a:cubicBezTo>
                  <a:pt x="31" y="61"/>
                  <a:pt x="29" y="60"/>
                  <a:pt x="27" y="60"/>
                </a:cubicBezTo>
                <a:cubicBezTo>
                  <a:pt x="26" y="59"/>
                  <a:pt x="25" y="59"/>
                  <a:pt x="24" y="59"/>
                </a:cubicBezTo>
                <a:cubicBezTo>
                  <a:pt x="22" y="60"/>
                  <a:pt x="23" y="60"/>
                  <a:pt x="21" y="60"/>
                </a:cubicBezTo>
                <a:cubicBezTo>
                  <a:pt x="20" y="60"/>
                  <a:pt x="17" y="62"/>
                  <a:pt x="16" y="61"/>
                </a:cubicBezTo>
                <a:cubicBezTo>
                  <a:pt x="15" y="60"/>
                  <a:pt x="14" y="60"/>
                  <a:pt x="13" y="61"/>
                </a:cubicBezTo>
                <a:cubicBezTo>
                  <a:pt x="13" y="60"/>
                  <a:pt x="13" y="59"/>
                  <a:pt x="12" y="58"/>
                </a:cubicBezTo>
                <a:cubicBezTo>
                  <a:pt x="12" y="57"/>
                  <a:pt x="14" y="58"/>
                  <a:pt x="14" y="57"/>
                </a:cubicBezTo>
                <a:cubicBezTo>
                  <a:pt x="15" y="56"/>
                  <a:pt x="12" y="55"/>
                  <a:pt x="15" y="56"/>
                </a:cubicBezTo>
                <a:cubicBezTo>
                  <a:pt x="14" y="53"/>
                  <a:pt x="9" y="56"/>
                  <a:pt x="8" y="54"/>
                </a:cubicBezTo>
                <a:cubicBezTo>
                  <a:pt x="9" y="50"/>
                  <a:pt x="14" y="54"/>
                  <a:pt x="16" y="51"/>
                </a:cubicBezTo>
                <a:cubicBezTo>
                  <a:pt x="14" y="47"/>
                  <a:pt x="7" y="53"/>
                  <a:pt x="9" y="48"/>
                </a:cubicBezTo>
                <a:cubicBezTo>
                  <a:pt x="8" y="48"/>
                  <a:pt x="8" y="48"/>
                  <a:pt x="8" y="49"/>
                </a:cubicBezTo>
                <a:cubicBezTo>
                  <a:pt x="7" y="49"/>
                  <a:pt x="8" y="47"/>
                  <a:pt x="6" y="47"/>
                </a:cubicBezTo>
                <a:cubicBezTo>
                  <a:pt x="5" y="47"/>
                  <a:pt x="3" y="47"/>
                  <a:pt x="3" y="46"/>
                </a:cubicBezTo>
                <a:cubicBezTo>
                  <a:pt x="0" y="44"/>
                  <a:pt x="5" y="42"/>
                  <a:pt x="6" y="41"/>
                </a:cubicBezTo>
                <a:cubicBezTo>
                  <a:pt x="8" y="41"/>
                  <a:pt x="12" y="41"/>
                  <a:pt x="13" y="40"/>
                </a:cubicBezTo>
                <a:cubicBezTo>
                  <a:pt x="14" y="39"/>
                  <a:pt x="15" y="38"/>
                  <a:pt x="18" y="38"/>
                </a:cubicBezTo>
                <a:cubicBezTo>
                  <a:pt x="19" y="38"/>
                  <a:pt x="26" y="32"/>
                  <a:pt x="24" y="31"/>
                </a:cubicBezTo>
                <a:cubicBezTo>
                  <a:pt x="23" y="31"/>
                  <a:pt x="22" y="28"/>
                  <a:pt x="22" y="31"/>
                </a:cubicBezTo>
                <a:cubicBezTo>
                  <a:pt x="22" y="31"/>
                  <a:pt x="17" y="30"/>
                  <a:pt x="16" y="30"/>
                </a:cubicBezTo>
                <a:cubicBezTo>
                  <a:pt x="16" y="30"/>
                  <a:pt x="16" y="29"/>
                  <a:pt x="17" y="29"/>
                </a:cubicBezTo>
                <a:cubicBezTo>
                  <a:pt x="19" y="29"/>
                  <a:pt x="18" y="28"/>
                  <a:pt x="18" y="28"/>
                </a:cubicBezTo>
                <a:cubicBezTo>
                  <a:pt x="18" y="28"/>
                  <a:pt x="21" y="27"/>
                  <a:pt x="21" y="26"/>
                </a:cubicBezTo>
                <a:cubicBezTo>
                  <a:pt x="22" y="28"/>
                  <a:pt x="23" y="26"/>
                  <a:pt x="23" y="25"/>
                </a:cubicBezTo>
                <a:cubicBezTo>
                  <a:pt x="23" y="25"/>
                  <a:pt x="26" y="26"/>
                  <a:pt x="26" y="25"/>
                </a:cubicBezTo>
                <a:cubicBezTo>
                  <a:pt x="26" y="24"/>
                  <a:pt x="27" y="22"/>
                  <a:pt x="29" y="22"/>
                </a:cubicBezTo>
                <a:cubicBezTo>
                  <a:pt x="34" y="22"/>
                  <a:pt x="32" y="21"/>
                  <a:pt x="33" y="17"/>
                </a:cubicBezTo>
                <a:cubicBezTo>
                  <a:pt x="35" y="18"/>
                  <a:pt x="37" y="18"/>
                  <a:pt x="40" y="17"/>
                </a:cubicBezTo>
                <a:cubicBezTo>
                  <a:pt x="39" y="16"/>
                  <a:pt x="39" y="16"/>
                  <a:pt x="38" y="16"/>
                </a:cubicBezTo>
                <a:cubicBezTo>
                  <a:pt x="39" y="14"/>
                  <a:pt x="47" y="14"/>
                  <a:pt x="49" y="14"/>
                </a:cubicBezTo>
                <a:cubicBezTo>
                  <a:pt x="50" y="14"/>
                  <a:pt x="53" y="14"/>
                  <a:pt x="55" y="13"/>
                </a:cubicBezTo>
                <a:cubicBezTo>
                  <a:pt x="56" y="12"/>
                  <a:pt x="59" y="14"/>
                  <a:pt x="60" y="13"/>
                </a:cubicBezTo>
                <a:cubicBezTo>
                  <a:pt x="60" y="14"/>
                  <a:pt x="60" y="16"/>
                  <a:pt x="62" y="15"/>
                </a:cubicBezTo>
                <a:cubicBezTo>
                  <a:pt x="62" y="15"/>
                  <a:pt x="63" y="17"/>
                  <a:pt x="63" y="17"/>
                </a:cubicBezTo>
                <a:cubicBezTo>
                  <a:pt x="65" y="17"/>
                  <a:pt x="62" y="15"/>
                  <a:pt x="65" y="15"/>
                </a:cubicBezTo>
                <a:cubicBezTo>
                  <a:pt x="64" y="14"/>
                  <a:pt x="66" y="12"/>
                  <a:pt x="63" y="12"/>
                </a:cubicBezTo>
                <a:cubicBezTo>
                  <a:pt x="64" y="10"/>
                  <a:pt x="69" y="8"/>
                  <a:pt x="69" y="11"/>
                </a:cubicBezTo>
                <a:cubicBezTo>
                  <a:pt x="71" y="12"/>
                  <a:pt x="71" y="10"/>
                  <a:pt x="73" y="12"/>
                </a:cubicBezTo>
                <a:cubicBezTo>
                  <a:pt x="75" y="14"/>
                  <a:pt x="77" y="14"/>
                  <a:pt x="80" y="14"/>
                </a:cubicBezTo>
                <a:cubicBezTo>
                  <a:pt x="80" y="14"/>
                  <a:pt x="79" y="14"/>
                  <a:pt x="78" y="14"/>
                </a:cubicBezTo>
                <a:cubicBezTo>
                  <a:pt x="79" y="13"/>
                  <a:pt x="79" y="12"/>
                  <a:pt x="81" y="12"/>
                </a:cubicBezTo>
                <a:cubicBezTo>
                  <a:pt x="79" y="10"/>
                  <a:pt x="76" y="10"/>
                  <a:pt x="74" y="9"/>
                </a:cubicBezTo>
                <a:cubicBezTo>
                  <a:pt x="74" y="7"/>
                  <a:pt x="78" y="8"/>
                  <a:pt x="79" y="8"/>
                </a:cubicBezTo>
                <a:cubicBezTo>
                  <a:pt x="79" y="6"/>
                  <a:pt x="78" y="6"/>
                  <a:pt x="77" y="6"/>
                </a:cubicBezTo>
                <a:cubicBezTo>
                  <a:pt x="78" y="3"/>
                  <a:pt x="81" y="6"/>
                  <a:pt x="83" y="6"/>
                </a:cubicBezTo>
                <a:cubicBezTo>
                  <a:pt x="85" y="6"/>
                  <a:pt x="86" y="5"/>
                  <a:pt x="88" y="5"/>
                </a:cubicBezTo>
                <a:cubicBezTo>
                  <a:pt x="89" y="6"/>
                  <a:pt x="91" y="7"/>
                  <a:pt x="93" y="6"/>
                </a:cubicBezTo>
                <a:cubicBezTo>
                  <a:pt x="95" y="5"/>
                  <a:pt x="97" y="5"/>
                  <a:pt x="99" y="4"/>
                </a:cubicBezTo>
                <a:cubicBezTo>
                  <a:pt x="101" y="4"/>
                  <a:pt x="97" y="2"/>
                  <a:pt x="101" y="2"/>
                </a:cubicBezTo>
                <a:cubicBezTo>
                  <a:pt x="103" y="2"/>
                  <a:pt x="104" y="1"/>
                  <a:pt x="106" y="1"/>
                </a:cubicBezTo>
                <a:cubicBezTo>
                  <a:pt x="107" y="2"/>
                  <a:pt x="109" y="2"/>
                  <a:pt x="111" y="2"/>
                </a:cubicBezTo>
                <a:cubicBezTo>
                  <a:pt x="114" y="1"/>
                  <a:pt x="120" y="0"/>
                  <a:pt x="122" y="1"/>
                </a:cubicBezTo>
                <a:cubicBezTo>
                  <a:pt x="125" y="3"/>
                  <a:pt x="129" y="1"/>
                  <a:pt x="130" y="3"/>
                </a:cubicBezTo>
                <a:cubicBezTo>
                  <a:pt x="131" y="4"/>
                  <a:pt x="131" y="6"/>
                  <a:pt x="133" y="5"/>
                </a:cubicBezTo>
                <a:cubicBezTo>
                  <a:pt x="135" y="3"/>
                  <a:pt x="134" y="5"/>
                  <a:pt x="135" y="6"/>
                </a:cubicBezTo>
                <a:cubicBezTo>
                  <a:pt x="136" y="7"/>
                  <a:pt x="137" y="7"/>
                  <a:pt x="138" y="8"/>
                </a:cubicBezTo>
                <a:cubicBezTo>
                  <a:pt x="140" y="8"/>
                  <a:pt x="140" y="7"/>
                  <a:pt x="141" y="7"/>
                </a:cubicBezTo>
                <a:cubicBezTo>
                  <a:pt x="141" y="10"/>
                  <a:pt x="144" y="8"/>
                  <a:pt x="146" y="9"/>
                </a:cubicBezTo>
                <a:cubicBezTo>
                  <a:pt x="144" y="10"/>
                  <a:pt x="145" y="10"/>
                  <a:pt x="145" y="12"/>
                </a:cubicBezTo>
                <a:cubicBezTo>
                  <a:pt x="144" y="11"/>
                  <a:pt x="143" y="13"/>
                  <a:pt x="142" y="13"/>
                </a:cubicBezTo>
                <a:cubicBezTo>
                  <a:pt x="139" y="13"/>
                  <a:pt x="136" y="13"/>
                  <a:pt x="133" y="13"/>
                </a:cubicBezTo>
                <a:cubicBezTo>
                  <a:pt x="131" y="14"/>
                  <a:pt x="122" y="13"/>
                  <a:pt x="121" y="15"/>
                </a:cubicBezTo>
                <a:cubicBezTo>
                  <a:pt x="122" y="15"/>
                  <a:pt x="121" y="13"/>
                  <a:pt x="120" y="14"/>
                </a:cubicBezTo>
                <a:cubicBezTo>
                  <a:pt x="120" y="14"/>
                  <a:pt x="120" y="15"/>
                  <a:pt x="120" y="15"/>
                </a:cubicBezTo>
                <a:cubicBezTo>
                  <a:pt x="119" y="16"/>
                  <a:pt x="117" y="15"/>
                  <a:pt x="117" y="16"/>
                </a:cubicBezTo>
                <a:cubicBezTo>
                  <a:pt x="117" y="17"/>
                  <a:pt x="117" y="15"/>
                  <a:pt x="117" y="1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52" name="Freeform 749"/>
          <p:cNvSpPr>
            <a:spLocks noEditPoints="1"/>
          </p:cNvSpPr>
          <p:nvPr/>
        </p:nvSpPr>
        <p:spPr bwMode="auto">
          <a:xfrm>
            <a:off x="5228667" y="1087679"/>
            <a:ext cx="1581221" cy="1440669"/>
          </a:xfrm>
          <a:custGeom>
            <a:avLst/>
            <a:gdLst>
              <a:gd name="T0" fmla="*/ 67 w 171"/>
              <a:gd name="T1" fmla="*/ 146 h 155"/>
              <a:gd name="T2" fmla="*/ 58 w 171"/>
              <a:gd name="T3" fmla="*/ 130 h 155"/>
              <a:gd name="T4" fmla="*/ 54 w 171"/>
              <a:gd name="T5" fmla="*/ 116 h 155"/>
              <a:gd name="T6" fmla="*/ 57 w 171"/>
              <a:gd name="T7" fmla="*/ 108 h 155"/>
              <a:gd name="T8" fmla="*/ 63 w 171"/>
              <a:gd name="T9" fmla="*/ 103 h 155"/>
              <a:gd name="T10" fmla="*/ 55 w 171"/>
              <a:gd name="T11" fmla="*/ 89 h 155"/>
              <a:gd name="T12" fmla="*/ 47 w 171"/>
              <a:gd name="T13" fmla="*/ 73 h 155"/>
              <a:gd name="T14" fmla="*/ 20 w 171"/>
              <a:gd name="T15" fmla="*/ 60 h 155"/>
              <a:gd name="T16" fmla="*/ 12 w 171"/>
              <a:gd name="T17" fmla="*/ 55 h 155"/>
              <a:gd name="T18" fmla="*/ 0 w 171"/>
              <a:gd name="T19" fmla="*/ 45 h 155"/>
              <a:gd name="T20" fmla="*/ 15 w 171"/>
              <a:gd name="T21" fmla="*/ 29 h 155"/>
              <a:gd name="T22" fmla="*/ 23 w 171"/>
              <a:gd name="T23" fmla="*/ 24 h 155"/>
              <a:gd name="T24" fmla="*/ 49 w 171"/>
              <a:gd name="T25" fmla="*/ 13 h 155"/>
              <a:gd name="T26" fmla="*/ 63 w 171"/>
              <a:gd name="T27" fmla="*/ 14 h 155"/>
              <a:gd name="T28" fmla="*/ 76 w 171"/>
              <a:gd name="T29" fmla="*/ 7 h 155"/>
              <a:gd name="T30" fmla="*/ 97 w 171"/>
              <a:gd name="T31" fmla="*/ 4 h 155"/>
              <a:gd name="T32" fmla="*/ 130 w 171"/>
              <a:gd name="T33" fmla="*/ 3 h 155"/>
              <a:gd name="T34" fmla="*/ 145 w 171"/>
              <a:gd name="T35" fmla="*/ 8 h 155"/>
              <a:gd name="T36" fmla="*/ 120 w 171"/>
              <a:gd name="T37" fmla="*/ 17 h 155"/>
              <a:gd name="T38" fmla="*/ 143 w 171"/>
              <a:gd name="T39" fmla="*/ 14 h 155"/>
              <a:gd name="T40" fmla="*/ 158 w 171"/>
              <a:gd name="T41" fmla="*/ 15 h 155"/>
              <a:gd name="T42" fmla="*/ 159 w 171"/>
              <a:gd name="T43" fmla="*/ 27 h 155"/>
              <a:gd name="T44" fmla="*/ 146 w 171"/>
              <a:gd name="T45" fmla="*/ 43 h 155"/>
              <a:gd name="T46" fmla="*/ 153 w 171"/>
              <a:gd name="T47" fmla="*/ 59 h 155"/>
              <a:gd name="T48" fmla="*/ 142 w 171"/>
              <a:gd name="T49" fmla="*/ 79 h 155"/>
              <a:gd name="T50" fmla="*/ 147 w 171"/>
              <a:gd name="T51" fmla="*/ 95 h 155"/>
              <a:gd name="T52" fmla="*/ 134 w 171"/>
              <a:gd name="T53" fmla="*/ 95 h 155"/>
              <a:gd name="T54" fmla="*/ 120 w 171"/>
              <a:gd name="T55" fmla="*/ 112 h 155"/>
              <a:gd name="T56" fmla="*/ 112 w 171"/>
              <a:gd name="T57" fmla="*/ 119 h 155"/>
              <a:gd name="T58" fmla="*/ 93 w 171"/>
              <a:gd name="T59" fmla="*/ 131 h 155"/>
              <a:gd name="T60" fmla="*/ 78 w 171"/>
              <a:gd name="T61" fmla="*/ 150 h 155"/>
              <a:gd name="T62" fmla="*/ 91 w 171"/>
              <a:gd name="T63" fmla="*/ 132 h 155"/>
              <a:gd name="T64" fmla="*/ 109 w 171"/>
              <a:gd name="T65" fmla="*/ 119 h 155"/>
              <a:gd name="T66" fmla="*/ 118 w 171"/>
              <a:gd name="T67" fmla="*/ 109 h 155"/>
              <a:gd name="T68" fmla="*/ 132 w 171"/>
              <a:gd name="T69" fmla="*/ 95 h 155"/>
              <a:gd name="T70" fmla="*/ 140 w 171"/>
              <a:gd name="T71" fmla="*/ 95 h 155"/>
              <a:gd name="T72" fmla="*/ 143 w 171"/>
              <a:gd name="T73" fmla="*/ 82 h 155"/>
              <a:gd name="T74" fmla="*/ 151 w 171"/>
              <a:gd name="T75" fmla="*/ 63 h 155"/>
              <a:gd name="T76" fmla="*/ 147 w 171"/>
              <a:gd name="T77" fmla="*/ 47 h 155"/>
              <a:gd name="T78" fmla="*/ 155 w 171"/>
              <a:gd name="T79" fmla="*/ 31 h 155"/>
              <a:gd name="T80" fmla="*/ 165 w 171"/>
              <a:gd name="T81" fmla="*/ 21 h 155"/>
              <a:gd name="T82" fmla="*/ 152 w 171"/>
              <a:gd name="T83" fmla="*/ 18 h 155"/>
              <a:gd name="T84" fmla="*/ 138 w 171"/>
              <a:gd name="T85" fmla="*/ 17 h 155"/>
              <a:gd name="T86" fmla="*/ 120 w 171"/>
              <a:gd name="T87" fmla="*/ 18 h 155"/>
              <a:gd name="T88" fmla="*/ 118 w 171"/>
              <a:gd name="T89" fmla="*/ 15 h 155"/>
              <a:gd name="T90" fmla="*/ 143 w 171"/>
              <a:gd name="T91" fmla="*/ 9 h 155"/>
              <a:gd name="T92" fmla="*/ 129 w 171"/>
              <a:gd name="T93" fmla="*/ 4 h 155"/>
              <a:gd name="T94" fmla="*/ 92 w 171"/>
              <a:gd name="T95" fmla="*/ 7 h 155"/>
              <a:gd name="T96" fmla="*/ 75 w 171"/>
              <a:gd name="T97" fmla="*/ 9 h 155"/>
              <a:gd name="T98" fmla="*/ 63 w 171"/>
              <a:gd name="T99" fmla="*/ 11 h 155"/>
              <a:gd name="T100" fmla="*/ 59 w 171"/>
              <a:gd name="T101" fmla="*/ 15 h 155"/>
              <a:gd name="T102" fmla="*/ 32 w 171"/>
              <a:gd name="T103" fmla="*/ 20 h 155"/>
              <a:gd name="T104" fmla="*/ 22 w 171"/>
              <a:gd name="T105" fmla="*/ 30 h 155"/>
              <a:gd name="T106" fmla="*/ 10 w 171"/>
              <a:gd name="T107" fmla="*/ 49 h 155"/>
              <a:gd name="T108" fmla="*/ 12 w 171"/>
              <a:gd name="T109" fmla="*/ 58 h 155"/>
              <a:gd name="T110" fmla="*/ 42 w 171"/>
              <a:gd name="T111" fmla="*/ 63 h 155"/>
              <a:gd name="T112" fmla="*/ 51 w 171"/>
              <a:gd name="T113" fmla="*/ 83 h 155"/>
              <a:gd name="T114" fmla="*/ 63 w 171"/>
              <a:gd name="T115" fmla="*/ 94 h 155"/>
              <a:gd name="T116" fmla="*/ 63 w 171"/>
              <a:gd name="T117" fmla="*/ 108 h 155"/>
              <a:gd name="T118" fmla="*/ 56 w 171"/>
              <a:gd name="T119" fmla="*/ 116 h 155"/>
              <a:gd name="T120" fmla="*/ 63 w 171"/>
              <a:gd name="T121" fmla="*/ 136 h 155"/>
              <a:gd name="T122" fmla="*/ 76 w 171"/>
              <a:gd name="T123" fmla="*/ 151 h 155"/>
              <a:gd name="T124" fmla="*/ 120 w 171"/>
              <a:gd name="T125" fmla="*/ 16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1" h="155">
                <a:moveTo>
                  <a:pt x="82" y="155"/>
                </a:moveTo>
                <a:cubicBezTo>
                  <a:pt x="81" y="155"/>
                  <a:pt x="80" y="154"/>
                  <a:pt x="79" y="153"/>
                </a:cubicBezTo>
                <a:cubicBezTo>
                  <a:pt x="79" y="153"/>
                  <a:pt x="78" y="152"/>
                  <a:pt x="78" y="152"/>
                </a:cubicBezTo>
                <a:cubicBezTo>
                  <a:pt x="77" y="152"/>
                  <a:pt x="77" y="152"/>
                  <a:pt x="76" y="152"/>
                </a:cubicBezTo>
                <a:cubicBezTo>
                  <a:pt x="76" y="152"/>
                  <a:pt x="76" y="152"/>
                  <a:pt x="76" y="152"/>
                </a:cubicBezTo>
                <a:cubicBezTo>
                  <a:pt x="74" y="152"/>
                  <a:pt x="74" y="152"/>
                  <a:pt x="73" y="151"/>
                </a:cubicBezTo>
                <a:cubicBezTo>
                  <a:pt x="73" y="150"/>
                  <a:pt x="72" y="150"/>
                  <a:pt x="72" y="150"/>
                </a:cubicBezTo>
                <a:cubicBezTo>
                  <a:pt x="72" y="150"/>
                  <a:pt x="72" y="150"/>
                  <a:pt x="72" y="151"/>
                </a:cubicBezTo>
                <a:cubicBezTo>
                  <a:pt x="72" y="151"/>
                  <a:pt x="72" y="150"/>
                  <a:pt x="72" y="150"/>
                </a:cubicBezTo>
                <a:cubicBezTo>
                  <a:pt x="72" y="150"/>
                  <a:pt x="72" y="150"/>
                  <a:pt x="72" y="150"/>
                </a:cubicBezTo>
                <a:cubicBezTo>
                  <a:pt x="71" y="151"/>
                  <a:pt x="71" y="151"/>
                  <a:pt x="71" y="151"/>
                </a:cubicBezTo>
                <a:cubicBezTo>
                  <a:pt x="71" y="151"/>
                  <a:pt x="71" y="151"/>
                  <a:pt x="71" y="151"/>
                </a:cubicBezTo>
                <a:cubicBezTo>
                  <a:pt x="71" y="151"/>
                  <a:pt x="71" y="151"/>
                  <a:pt x="71" y="151"/>
                </a:cubicBezTo>
                <a:cubicBezTo>
                  <a:pt x="71" y="151"/>
                  <a:pt x="71" y="151"/>
                  <a:pt x="71" y="151"/>
                </a:cubicBezTo>
                <a:cubicBezTo>
                  <a:pt x="70" y="151"/>
                  <a:pt x="68" y="147"/>
                  <a:pt x="67" y="146"/>
                </a:cubicBezTo>
                <a:cubicBezTo>
                  <a:pt x="67" y="146"/>
                  <a:pt x="67" y="145"/>
                  <a:pt x="66" y="144"/>
                </a:cubicBezTo>
                <a:cubicBezTo>
                  <a:pt x="65" y="144"/>
                  <a:pt x="65" y="143"/>
                  <a:pt x="65" y="142"/>
                </a:cubicBezTo>
                <a:cubicBezTo>
                  <a:pt x="65" y="142"/>
                  <a:pt x="65" y="141"/>
                  <a:pt x="66" y="141"/>
                </a:cubicBezTo>
                <a:cubicBezTo>
                  <a:pt x="66" y="141"/>
                  <a:pt x="65" y="141"/>
                  <a:pt x="65" y="141"/>
                </a:cubicBezTo>
                <a:cubicBezTo>
                  <a:pt x="64" y="140"/>
                  <a:pt x="64" y="140"/>
                  <a:pt x="63" y="140"/>
                </a:cubicBezTo>
                <a:cubicBezTo>
                  <a:pt x="63" y="139"/>
                  <a:pt x="63" y="138"/>
                  <a:pt x="63" y="138"/>
                </a:cubicBezTo>
                <a:cubicBezTo>
                  <a:pt x="63" y="138"/>
                  <a:pt x="62" y="138"/>
                  <a:pt x="62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2" y="137"/>
                  <a:pt x="62" y="137"/>
                  <a:pt x="62" y="137"/>
                </a:cubicBezTo>
                <a:cubicBezTo>
                  <a:pt x="62" y="136"/>
                  <a:pt x="61" y="136"/>
                  <a:pt x="61" y="135"/>
                </a:cubicBezTo>
                <a:cubicBezTo>
                  <a:pt x="61" y="135"/>
                  <a:pt x="60" y="134"/>
                  <a:pt x="60" y="134"/>
                </a:cubicBezTo>
                <a:cubicBezTo>
                  <a:pt x="60" y="133"/>
                  <a:pt x="60" y="132"/>
                  <a:pt x="59" y="132"/>
                </a:cubicBezTo>
                <a:cubicBezTo>
                  <a:pt x="59" y="132"/>
                  <a:pt x="59" y="132"/>
                  <a:pt x="59" y="132"/>
                </a:cubicBezTo>
                <a:cubicBezTo>
                  <a:pt x="59" y="131"/>
                  <a:pt x="59" y="131"/>
                  <a:pt x="59" y="131"/>
                </a:cubicBezTo>
                <a:cubicBezTo>
                  <a:pt x="58" y="131"/>
                  <a:pt x="58" y="131"/>
                  <a:pt x="58" y="130"/>
                </a:cubicBezTo>
                <a:cubicBezTo>
                  <a:pt x="57" y="130"/>
                  <a:pt x="57" y="130"/>
                  <a:pt x="57" y="130"/>
                </a:cubicBezTo>
                <a:cubicBezTo>
                  <a:pt x="56" y="130"/>
                  <a:pt x="56" y="130"/>
                  <a:pt x="56" y="130"/>
                </a:cubicBezTo>
                <a:cubicBezTo>
                  <a:pt x="56" y="129"/>
                  <a:pt x="56" y="129"/>
                  <a:pt x="56" y="129"/>
                </a:cubicBezTo>
                <a:cubicBezTo>
                  <a:pt x="56" y="129"/>
                  <a:pt x="57" y="128"/>
                  <a:pt x="57" y="128"/>
                </a:cubicBezTo>
                <a:cubicBezTo>
                  <a:pt x="57" y="127"/>
                  <a:pt x="58" y="127"/>
                  <a:pt x="58" y="127"/>
                </a:cubicBezTo>
                <a:cubicBezTo>
                  <a:pt x="58" y="127"/>
                  <a:pt x="58" y="127"/>
                  <a:pt x="58" y="127"/>
                </a:cubicBezTo>
                <a:cubicBezTo>
                  <a:pt x="58" y="127"/>
                  <a:pt x="57" y="127"/>
                  <a:pt x="57" y="127"/>
                </a:cubicBezTo>
                <a:cubicBezTo>
                  <a:pt x="57" y="126"/>
                  <a:pt x="57" y="126"/>
                  <a:pt x="56" y="126"/>
                </a:cubicBezTo>
                <a:cubicBezTo>
                  <a:pt x="55" y="126"/>
                  <a:pt x="54" y="125"/>
                  <a:pt x="54" y="123"/>
                </a:cubicBezTo>
                <a:cubicBezTo>
                  <a:pt x="54" y="122"/>
                  <a:pt x="55" y="121"/>
                  <a:pt x="55" y="121"/>
                </a:cubicBezTo>
                <a:cubicBezTo>
                  <a:pt x="55" y="119"/>
                  <a:pt x="56" y="117"/>
                  <a:pt x="55" y="116"/>
                </a:cubicBezTo>
                <a:cubicBezTo>
                  <a:pt x="55" y="116"/>
                  <a:pt x="55" y="116"/>
                  <a:pt x="55" y="116"/>
                </a:cubicBezTo>
                <a:cubicBezTo>
                  <a:pt x="55" y="116"/>
                  <a:pt x="55" y="116"/>
                  <a:pt x="55" y="116"/>
                </a:cubicBezTo>
                <a:cubicBezTo>
                  <a:pt x="54" y="116"/>
                  <a:pt x="54" y="116"/>
                  <a:pt x="54" y="116"/>
                </a:cubicBezTo>
                <a:cubicBezTo>
                  <a:pt x="54" y="116"/>
                  <a:pt x="54" y="116"/>
                  <a:pt x="54" y="116"/>
                </a:cubicBezTo>
                <a:cubicBezTo>
                  <a:pt x="53" y="116"/>
                  <a:pt x="53" y="116"/>
                  <a:pt x="53" y="116"/>
                </a:cubicBezTo>
                <a:cubicBezTo>
                  <a:pt x="54" y="116"/>
                  <a:pt x="54" y="116"/>
                  <a:pt x="54" y="116"/>
                </a:cubicBezTo>
                <a:cubicBezTo>
                  <a:pt x="54" y="115"/>
                  <a:pt x="54" y="115"/>
                  <a:pt x="54" y="115"/>
                </a:cubicBezTo>
                <a:cubicBezTo>
                  <a:pt x="55" y="115"/>
                  <a:pt x="55" y="115"/>
                  <a:pt x="55" y="115"/>
                </a:cubicBezTo>
                <a:cubicBezTo>
                  <a:pt x="55" y="115"/>
                  <a:pt x="56" y="114"/>
                  <a:pt x="56" y="113"/>
                </a:cubicBezTo>
                <a:cubicBezTo>
                  <a:pt x="56" y="113"/>
                  <a:pt x="56" y="113"/>
                  <a:pt x="56" y="113"/>
                </a:cubicBezTo>
                <a:cubicBezTo>
                  <a:pt x="56" y="113"/>
                  <a:pt x="56" y="113"/>
                  <a:pt x="56" y="113"/>
                </a:cubicBezTo>
                <a:cubicBezTo>
                  <a:pt x="56" y="113"/>
                  <a:pt x="56" y="113"/>
                  <a:pt x="56" y="113"/>
                </a:cubicBezTo>
                <a:cubicBezTo>
                  <a:pt x="56" y="113"/>
                  <a:pt x="56" y="113"/>
                  <a:pt x="56" y="113"/>
                </a:cubicBezTo>
                <a:cubicBezTo>
                  <a:pt x="56" y="113"/>
                  <a:pt x="56" y="113"/>
                  <a:pt x="56" y="113"/>
                </a:cubicBezTo>
                <a:cubicBezTo>
                  <a:pt x="57" y="113"/>
                  <a:pt x="57" y="113"/>
                  <a:pt x="57" y="113"/>
                </a:cubicBezTo>
                <a:cubicBezTo>
                  <a:pt x="57" y="113"/>
                  <a:pt x="57" y="113"/>
                  <a:pt x="57" y="113"/>
                </a:cubicBezTo>
                <a:cubicBezTo>
                  <a:pt x="57" y="113"/>
                  <a:pt x="57" y="113"/>
                  <a:pt x="57" y="113"/>
                </a:cubicBezTo>
                <a:cubicBezTo>
                  <a:pt x="57" y="111"/>
                  <a:pt x="57" y="110"/>
                  <a:pt x="57" y="109"/>
                </a:cubicBezTo>
                <a:cubicBezTo>
                  <a:pt x="57" y="108"/>
                  <a:pt x="57" y="108"/>
                  <a:pt x="57" y="108"/>
                </a:cubicBezTo>
                <a:cubicBezTo>
                  <a:pt x="58" y="108"/>
                  <a:pt x="58" y="108"/>
                  <a:pt x="58" y="108"/>
                </a:cubicBezTo>
                <a:cubicBezTo>
                  <a:pt x="58" y="108"/>
                  <a:pt x="58" y="108"/>
                  <a:pt x="58" y="108"/>
                </a:cubicBezTo>
                <a:cubicBezTo>
                  <a:pt x="58" y="108"/>
                  <a:pt x="59" y="108"/>
                  <a:pt x="59" y="107"/>
                </a:cubicBezTo>
                <a:cubicBezTo>
                  <a:pt x="59" y="106"/>
                  <a:pt x="59" y="106"/>
                  <a:pt x="59" y="106"/>
                </a:cubicBezTo>
                <a:cubicBezTo>
                  <a:pt x="60" y="107"/>
                  <a:pt x="60" y="107"/>
                  <a:pt x="60" y="107"/>
                </a:cubicBezTo>
                <a:cubicBezTo>
                  <a:pt x="60" y="107"/>
                  <a:pt x="60" y="107"/>
                  <a:pt x="61" y="107"/>
                </a:cubicBezTo>
                <a:cubicBezTo>
                  <a:pt x="61" y="107"/>
                  <a:pt x="61" y="107"/>
                  <a:pt x="62" y="107"/>
                </a:cubicBezTo>
                <a:cubicBezTo>
                  <a:pt x="62" y="107"/>
                  <a:pt x="62" y="107"/>
                  <a:pt x="62" y="107"/>
                </a:cubicBezTo>
                <a:cubicBezTo>
                  <a:pt x="61" y="106"/>
                  <a:pt x="61" y="106"/>
                  <a:pt x="61" y="105"/>
                </a:cubicBezTo>
                <a:cubicBezTo>
                  <a:pt x="61" y="105"/>
                  <a:pt x="61" y="105"/>
                  <a:pt x="62" y="105"/>
                </a:cubicBezTo>
                <a:cubicBezTo>
                  <a:pt x="62" y="104"/>
                  <a:pt x="62" y="104"/>
                  <a:pt x="62" y="104"/>
                </a:cubicBezTo>
                <a:cubicBezTo>
                  <a:pt x="63" y="104"/>
                  <a:pt x="63" y="104"/>
                  <a:pt x="63" y="104"/>
                </a:cubicBezTo>
                <a:cubicBezTo>
                  <a:pt x="63" y="104"/>
                  <a:pt x="63" y="104"/>
                  <a:pt x="63" y="104"/>
                </a:cubicBezTo>
                <a:cubicBezTo>
                  <a:pt x="63" y="104"/>
                  <a:pt x="63" y="104"/>
                  <a:pt x="63" y="104"/>
                </a:cubicBezTo>
                <a:cubicBezTo>
                  <a:pt x="63" y="103"/>
                  <a:pt x="63" y="103"/>
                  <a:pt x="63" y="103"/>
                </a:cubicBezTo>
                <a:cubicBezTo>
                  <a:pt x="62" y="102"/>
                  <a:pt x="62" y="102"/>
                  <a:pt x="62" y="101"/>
                </a:cubicBezTo>
                <a:cubicBezTo>
                  <a:pt x="62" y="101"/>
                  <a:pt x="62" y="101"/>
                  <a:pt x="62" y="101"/>
                </a:cubicBezTo>
                <a:cubicBezTo>
                  <a:pt x="61" y="101"/>
                  <a:pt x="61" y="100"/>
                  <a:pt x="61" y="100"/>
                </a:cubicBezTo>
                <a:cubicBezTo>
                  <a:pt x="61" y="99"/>
                  <a:pt x="61" y="99"/>
                  <a:pt x="61" y="99"/>
                </a:cubicBezTo>
                <a:cubicBezTo>
                  <a:pt x="60" y="99"/>
                  <a:pt x="60" y="100"/>
                  <a:pt x="60" y="100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9" y="99"/>
                  <a:pt x="59" y="99"/>
                  <a:pt x="59" y="99"/>
                </a:cubicBezTo>
                <a:cubicBezTo>
                  <a:pt x="59" y="98"/>
                  <a:pt x="59" y="97"/>
                  <a:pt x="59" y="97"/>
                </a:cubicBezTo>
                <a:cubicBezTo>
                  <a:pt x="60" y="96"/>
                  <a:pt x="61" y="96"/>
                  <a:pt x="62" y="96"/>
                </a:cubicBezTo>
                <a:cubicBezTo>
                  <a:pt x="62" y="96"/>
                  <a:pt x="62" y="95"/>
                  <a:pt x="62" y="95"/>
                </a:cubicBezTo>
                <a:cubicBezTo>
                  <a:pt x="61" y="95"/>
                  <a:pt x="60" y="94"/>
                  <a:pt x="60" y="93"/>
                </a:cubicBezTo>
                <a:cubicBezTo>
                  <a:pt x="60" y="93"/>
                  <a:pt x="59" y="90"/>
                  <a:pt x="58" y="90"/>
                </a:cubicBezTo>
                <a:cubicBezTo>
                  <a:pt x="57" y="89"/>
                  <a:pt x="57" y="89"/>
                  <a:pt x="57" y="88"/>
                </a:cubicBezTo>
                <a:cubicBezTo>
                  <a:pt x="56" y="89"/>
                  <a:pt x="56" y="89"/>
                  <a:pt x="55" y="89"/>
                </a:cubicBezTo>
                <a:cubicBezTo>
                  <a:pt x="55" y="89"/>
                  <a:pt x="55" y="89"/>
                  <a:pt x="55" y="89"/>
                </a:cubicBezTo>
                <a:cubicBezTo>
                  <a:pt x="55" y="89"/>
                  <a:pt x="55" y="89"/>
                  <a:pt x="55" y="89"/>
                </a:cubicBezTo>
                <a:cubicBezTo>
                  <a:pt x="55" y="90"/>
                  <a:pt x="55" y="90"/>
                  <a:pt x="55" y="90"/>
                </a:cubicBezTo>
                <a:cubicBezTo>
                  <a:pt x="55" y="90"/>
                  <a:pt x="55" y="90"/>
                  <a:pt x="55" y="90"/>
                </a:cubicBezTo>
                <a:cubicBezTo>
                  <a:pt x="53" y="90"/>
                  <a:pt x="53" y="90"/>
                  <a:pt x="53" y="90"/>
                </a:cubicBezTo>
                <a:cubicBezTo>
                  <a:pt x="50" y="90"/>
                  <a:pt x="49" y="90"/>
                  <a:pt x="49" y="87"/>
                </a:cubicBezTo>
                <a:cubicBezTo>
                  <a:pt x="49" y="86"/>
                  <a:pt x="49" y="84"/>
                  <a:pt x="49" y="83"/>
                </a:cubicBezTo>
                <a:cubicBezTo>
                  <a:pt x="49" y="81"/>
                  <a:pt x="49" y="81"/>
                  <a:pt x="49" y="80"/>
                </a:cubicBezTo>
                <a:cubicBezTo>
                  <a:pt x="49" y="80"/>
                  <a:pt x="49" y="80"/>
                  <a:pt x="49" y="80"/>
                </a:cubicBezTo>
                <a:cubicBezTo>
                  <a:pt x="49" y="80"/>
                  <a:pt x="48" y="79"/>
                  <a:pt x="48" y="79"/>
                </a:cubicBezTo>
                <a:cubicBezTo>
                  <a:pt x="48" y="79"/>
                  <a:pt x="48" y="78"/>
                  <a:pt x="48" y="77"/>
                </a:cubicBezTo>
                <a:cubicBezTo>
                  <a:pt x="48" y="77"/>
                  <a:pt x="48" y="76"/>
                  <a:pt x="48" y="76"/>
                </a:cubicBezTo>
                <a:cubicBezTo>
                  <a:pt x="48" y="76"/>
                  <a:pt x="48" y="76"/>
                  <a:pt x="47" y="76"/>
                </a:cubicBezTo>
                <a:cubicBezTo>
                  <a:pt x="45" y="77"/>
                  <a:pt x="45" y="77"/>
                  <a:pt x="45" y="77"/>
                </a:cubicBezTo>
                <a:cubicBezTo>
                  <a:pt x="46" y="75"/>
                  <a:pt x="46" y="75"/>
                  <a:pt x="46" y="75"/>
                </a:cubicBezTo>
                <a:cubicBezTo>
                  <a:pt x="47" y="75"/>
                  <a:pt x="47" y="74"/>
                  <a:pt x="47" y="73"/>
                </a:cubicBezTo>
                <a:cubicBezTo>
                  <a:pt x="47" y="73"/>
                  <a:pt x="46" y="72"/>
                  <a:pt x="45" y="72"/>
                </a:cubicBezTo>
                <a:cubicBezTo>
                  <a:pt x="45" y="72"/>
                  <a:pt x="45" y="72"/>
                  <a:pt x="45" y="72"/>
                </a:cubicBezTo>
                <a:cubicBezTo>
                  <a:pt x="44" y="72"/>
                  <a:pt x="44" y="72"/>
                  <a:pt x="44" y="72"/>
                </a:cubicBezTo>
                <a:cubicBezTo>
                  <a:pt x="44" y="71"/>
                  <a:pt x="44" y="70"/>
                  <a:pt x="44" y="69"/>
                </a:cubicBezTo>
                <a:cubicBezTo>
                  <a:pt x="44" y="69"/>
                  <a:pt x="44" y="68"/>
                  <a:pt x="44" y="67"/>
                </a:cubicBezTo>
                <a:cubicBezTo>
                  <a:pt x="44" y="67"/>
                  <a:pt x="43" y="67"/>
                  <a:pt x="43" y="67"/>
                </a:cubicBezTo>
                <a:cubicBezTo>
                  <a:pt x="42" y="66"/>
                  <a:pt x="42" y="66"/>
                  <a:pt x="42" y="65"/>
                </a:cubicBezTo>
                <a:cubicBezTo>
                  <a:pt x="41" y="64"/>
                  <a:pt x="40" y="64"/>
                  <a:pt x="38" y="63"/>
                </a:cubicBezTo>
                <a:cubicBezTo>
                  <a:pt x="37" y="63"/>
                  <a:pt x="37" y="63"/>
                  <a:pt x="36" y="63"/>
                </a:cubicBezTo>
                <a:cubicBezTo>
                  <a:pt x="35" y="62"/>
                  <a:pt x="33" y="62"/>
                  <a:pt x="32" y="61"/>
                </a:cubicBezTo>
                <a:cubicBezTo>
                  <a:pt x="30" y="61"/>
                  <a:pt x="28" y="61"/>
                  <a:pt x="27" y="60"/>
                </a:cubicBezTo>
                <a:cubicBezTo>
                  <a:pt x="26" y="60"/>
                  <a:pt x="26" y="60"/>
                  <a:pt x="26" y="60"/>
                </a:cubicBezTo>
                <a:cubicBezTo>
                  <a:pt x="25" y="60"/>
                  <a:pt x="24" y="60"/>
                  <a:pt x="23" y="60"/>
                </a:cubicBezTo>
                <a:cubicBezTo>
                  <a:pt x="22" y="60"/>
                  <a:pt x="21" y="60"/>
                  <a:pt x="21" y="60"/>
                </a:cubicBezTo>
                <a:cubicBezTo>
                  <a:pt x="21" y="60"/>
                  <a:pt x="21" y="60"/>
                  <a:pt x="20" y="60"/>
                </a:cubicBezTo>
                <a:cubicBezTo>
                  <a:pt x="20" y="60"/>
                  <a:pt x="19" y="61"/>
                  <a:pt x="19" y="61"/>
                </a:cubicBezTo>
                <a:cubicBezTo>
                  <a:pt x="18" y="62"/>
                  <a:pt x="17" y="62"/>
                  <a:pt x="16" y="62"/>
                </a:cubicBezTo>
                <a:cubicBezTo>
                  <a:pt x="15" y="62"/>
                  <a:pt x="15" y="62"/>
                  <a:pt x="15" y="61"/>
                </a:cubicBezTo>
                <a:cubicBezTo>
                  <a:pt x="14" y="61"/>
                  <a:pt x="13" y="61"/>
                  <a:pt x="13" y="61"/>
                </a:cubicBezTo>
                <a:cubicBezTo>
                  <a:pt x="12" y="62"/>
                  <a:pt x="12" y="62"/>
                  <a:pt x="12" y="62"/>
                </a:cubicBezTo>
                <a:cubicBezTo>
                  <a:pt x="12" y="61"/>
                  <a:pt x="12" y="61"/>
                  <a:pt x="12" y="61"/>
                </a:cubicBezTo>
                <a:cubicBezTo>
                  <a:pt x="12" y="59"/>
                  <a:pt x="11" y="59"/>
                  <a:pt x="11" y="59"/>
                </a:cubicBezTo>
                <a:cubicBezTo>
                  <a:pt x="10" y="59"/>
                  <a:pt x="10" y="59"/>
                  <a:pt x="10" y="59"/>
                </a:cubicBezTo>
                <a:cubicBezTo>
                  <a:pt x="10" y="58"/>
                  <a:pt x="10" y="58"/>
                  <a:pt x="10" y="58"/>
                </a:cubicBezTo>
                <a:cubicBezTo>
                  <a:pt x="10" y="58"/>
                  <a:pt x="10" y="57"/>
                  <a:pt x="11" y="57"/>
                </a:cubicBezTo>
                <a:cubicBezTo>
                  <a:pt x="11" y="57"/>
                  <a:pt x="11" y="57"/>
                  <a:pt x="12" y="57"/>
                </a:cubicBezTo>
                <a:cubicBezTo>
                  <a:pt x="12" y="57"/>
                  <a:pt x="12" y="57"/>
                  <a:pt x="12" y="57"/>
                </a:cubicBezTo>
                <a:cubicBezTo>
                  <a:pt x="12" y="57"/>
                  <a:pt x="12" y="57"/>
                  <a:pt x="13" y="57"/>
                </a:cubicBezTo>
                <a:cubicBezTo>
                  <a:pt x="13" y="57"/>
                  <a:pt x="12" y="57"/>
                  <a:pt x="12" y="56"/>
                </a:cubicBezTo>
                <a:cubicBezTo>
                  <a:pt x="12" y="56"/>
                  <a:pt x="12" y="56"/>
                  <a:pt x="12" y="55"/>
                </a:cubicBezTo>
                <a:cubicBezTo>
                  <a:pt x="12" y="55"/>
                  <a:pt x="11" y="55"/>
                  <a:pt x="11" y="55"/>
                </a:cubicBezTo>
                <a:cubicBezTo>
                  <a:pt x="10" y="55"/>
                  <a:pt x="10" y="56"/>
                  <a:pt x="9" y="56"/>
                </a:cubicBezTo>
                <a:cubicBezTo>
                  <a:pt x="8" y="56"/>
                  <a:pt x="7" y="55"/>
                  <a:pt x="6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7" y="51"/>
                  <a:pt x="9" y="51"/>
                  <a:pt x="10" y="51"/>
                </a:cubicBezTo>
                <a:cubicBezTo>
                  <a:pt x="12" y="51"/>
                  <a:pt x="12" y="51"/>
                  <a:pt x="12" y="51"/>
                </a:cubicBezTo>
                <a:cubicBezTo>
                  <a:pt x="13" y="51"/>
                  <a:pt x="14" y="51"/>
                  <a:pt x="14" y="51"/>
                </a:cubicBezTo>
                <a:cubicBezTo>
                  <a:pt x="13" y="50"/>
                  <a:pt x="12" y="50"/>
                  <a:pt x="10" y="51"/>
                </a:cubicBezTo>
                <a:cubicBezTo>
                  <a:pt x="9" y="51"/>
                  <a:pt x="8" y="51"/>
                  <a:pt x="7" y="50"/>
                </a:cubicBezTo>
                <a:cubicBezTo>
                  <a:pt x="7" y="50"/>
                  <a:pt x="7" y="50"/>
                  <a:pt x="7" y="50"/>
                </a:cubicBezTo>
                <a:cubicBezTo>
                  <a:pt x="6" y="50"/>
                  <a:pt x="6" y="49"/>
                  <a:pt x="6" y="49"/>
                </a:cubicBezTo>
                <a:cubicBezTo>
                  <a:pt x="5" y="48"/>
                  <a:pt x="5" y="48"/>
                  <a:pt x="5" y="48"/>
                </a:cubicBezTo>
                <a:cubicBezTo>
                  <a:pt x="3" y="48"/>
                  <a:pt x="2" y="47"/>
                  <a:pt x="1" y="47"/>
                </a:cubicBezTo>
                <a:cubicBezTo>
                  <a:pt x="0" y="46"/>
                  <a:pt x="0" y="45"/>
                  <a:pt x="0" y="45"/>
                </a:cubicBezTo>
                <a:cubicBezTo>
                  <a:pt x="0" y="43"/>
                  <a:pt x="4" y="41"/>
                  <a:pt x="5" y="41"/>
                </a:cubicBezTo>
                <a:cubicBezTo>
                  <a:pt x="6" y="41"/>
                  <a:pt x="7" y="40"/>
                  <a:pt x="7" y="40"/>
                </a:cubicBezTo>
                <a:cubicBezTo>
                  <a:pt x="9" y="40"/>
                  <a:pt x="11" y="40"/>
                  <a:pt x="12" y="40"/>
                </a:cubicBezTo>
                <a:cubicBezTo>
                  <a:pt x="13" y="38"/>
                  <a:pt x="14" y="38"/>
                  <a:pt x="17" y="38"/>
                </a:cubicBezTo>
                <a:cubicBezTo>
                  <a:pt x="17" y="38"/>
                  <a:pt x="21" y="35"/>
                  <a:pt x="22" y="33"/>
                </a:cubicBezTo>
                <a:cubicBezTo>
                  <a:pt x="23" y="32"/>
                  <a:pt x="23" y="32"/>
                  <a:pt x="23" y="32"/>
                </a:cubicBezTo>
                <a:cubicBezTo>
                  <a:pt x="22" y="32"/>
                  <a:pt x="22" y="31"/>
                  <a:pt x="21" y="31"/>
                </a:cubicBezTo>
                <a:cubicBezTo>
                  <a:pt x="21" y="31"/>
                  <a:pt x="21" y="31"/>
                  <a:pt x="21" y="31"/>
                </a:cubicBezTo>
                <a:cubicBezTo>
                  <a:pt x="21" y="31"/>
                  <a:pt x="21" y="32"/>
                  <a:pt x="21" y="32"/>
                </a:cubicBezTo>
                <a:cubicBezTo>
                  <a:pt x="20" y="32"/>
                  <a:pt x="20" y="32"/>
                  <a:pt x="19" y="31"/>
                </a:cubicBezTo>
                <a:cubicBezTo>
                  <a:pt x="18" y="31"/>
                  <a:pt x="17" y="31"/>
                  <a:pt x="16" y="31"/>
                </a:cubicBezTo>
                <a:cubicBezTo>
                  <a:pt x="16" y="31"/>
                  <a:pt x="15" y="31"/>
                  <a:pt x="15" y="31"/>
                </a:cubicBezTo>
                <a:cubicBezTo>
                  <a:pt x="15" y="31"/>
                  <a:pt x="15" y="31"/>
                  <a:pt x="15" y="31"/>
                </a:cubicBezTo>
                <a:cubicBezTo>
                  <a:pt x="15" y="31"/>
                  <a:pt x="15" y="31"/>
                  <a:pt x="15" y="31"/>
                </a:cubicBezTo>
                <a:cubicBezTo>
                  <a:pt x="14" y="30"/>
                  <a:pt x="14" y="30"/>
                  <a:pt x="15" y="29"/>
                </a:cubicBezTo>
                <a:cubicBezTo>
                  <a:pt x="15" y="28"/>
                  <a:pt x="16" y="28"/>
                  <a:pt x="16" y="28"/>
                </a:cubicBezTo>
                <a:cubicBezTo>
                  <a:pt x="16" y="28"/>
                  <a:pt x="16" y="28"/>
                  <a:pt x="16" y="28"/>
                </a:cubicBezTo>
                <a:cubicBezTo>
                  <a:pt x="16" y="28"/>
                  <a:pt x="16" y="28"/>
                  <a:pt x="17" y="27"/>
                </a:cubicBezTo>
                <a:cubicBezTo>
                  <a:pt x="17" y="27"/>
                  <a:pt x="17" y="27"/>
                  <a:pt x="17" y="27"/>
                </a:cubicBezTo>
                <a:cubicBezTo>
                  <a:pt x="19" y="27"/>
                  <a:pt x="19" y="26"/>
                  <a:pt x="19" y="26"/>
                </a:cubicBezTo>
                <a:cubicBezTo>
                  <a:pt x="19" y="26"/>
                  <a:pt x="19" y="27"/>
                  <a:pt x="19" y="27"/>
                </a:cubicBezTo>
                <a:cubicBezTo>
                  <a:pt x="19" y="27"/>
                  <a:pt x="19" y="27"/>
                  <a:pt x="19" y="27"/>
                </a:cubicBezTo>
                <a:cubicBezTo>
                  <a:pt x="20" y="26"/>
                  <a:pt x="20" y="26"/>
                  <a:pt x="20" y="26"/>
                </a:cubicBezTo>
                <a:cubicBezTo>
                  <a:pt x="20" y="26"/>
                  <a:pt x="20" y="26"/>
                  <a:pt x="20" y="26"/>
                </a:cubicBezTo>
                <a:cubicBezTo>
                  <a:pt x="20" y="26"/>
                  <a:pt x="21" y="26"/>
                  <a:pt x="21" y="26"/>
                </a:cubicBezTo>
                <a:cubicBezTo>
                  <a:pt x="21" y="26"/>
                  <a:pt x="21" y="26"/>
                  <a:pt x="21" y="26"/>
                </a:cubicBezTo>
                <a:cubicBezTo>
                  <a:pt x="21" y="26"/>
                  <a:pt x="22" y="25"/>
                  <a:pt x="21" y="25"/>
                </a:cubicBezTo>
                <a:cubicBezTo>
                  <a:pt x="21" y="24"/>
                  <a:pt x="21" y="24"/>
                  <a:pt x="21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24"/>
                  <a:pt x="23" y="24"/>
                  <a:pt x="23" y="24"/>
                </a:cubicBezTo>
                <a:cubicBezTo>
                  <a:pt x="24" y="24"/>
                  <a:pt x="24" y="25"/>
                  <a:pt x="25" y="25"/>
                </a:cubicBezTo>
                <a:cubicBezTo>
                  <a:pt x="25" y="22"/>
                  <a:pt x="27" y="21"/>
                  <a:pt x="28" y="21"/>
                </a:cubicBezTo>
                <a:cubicBezTo>
                  <a:pt x="28" y="21"/>
                  <a:pt x="30" y="21"/>
                  <a:pt x="31" y="21"/>
                </a:cubicBezTo>
                <a:cubicBezTo>
                  <a:pt x="31" y="21"/>
                  <a:pt x="31" y="21"/>
                  <a:pt x="31" y="20"/>
                </a:cubicBezTo>
                <a:cubicBezTo>
                  <a:pt x="31" y="19"/>
                  <a:pt x="31" y="18"/>
                  <a:pt x="31" y="17"/>
                </a:cubicBezTo>
                <a:cubicBezTo>
                  <a:pt x="31" y="16"/>
                  <a:pt x="31" y="16"/>
                  <a:pt x="31" y="16"/>
                </a:cubicBezTo>
                <a:cubicBezTo>
                  <a:pt x="32" y="16"/>
                  <a:pt x="32" y="16"/>
                  <a:pt x="32" y="16"/>
                </a:cubicBezTo>
                <a:cubicBezTo>
                  <a:pt x="32" y="17"/>
                  <a:pt x="33" y="17"/>
                  <a:pt x="33" y="17"/>
                </a:cubicBezTo>
                <a:cubicBezTo>
                  <a:pt x="35" y="17"/>
                  <a:pt x="36" y="17"/>
                  <a:pt x="38" y="17"/>
                </a:cubicBezTo>
                <a:cubicBezTo>
                  <a:pt x="38" y="17"/>
                  <a:pt x="37" y="17"/>
                  <a:pt x="37" y="17"/>
                </a:cubicBezTo>
                <a:cubicBezTo>
                  <a:pt x="36" y="17"/>
                  <a:pt x="36" y="17"/>
                  <a:pt x="36" y="17"/>
                </a:cubicBezTo>
                <a:cubicBezTo>
                  <a:pt x="37" y="16"/>
                  <a:pt x="37" y="16"/>
                  <a:pt x="37" y="16"/>
                </a:cubicBezTo>
                <a:cubicBezTo>
                  <a:pt x="38" y="14"/>
                  <a:pt x="44" y="13"/>
                  <a:pt x="47" y="13"/>
                </a:cubicBezTo>
                <a:cubicBezTo>
                  <a:pt x="48" y="13"/>
                  <a:pt x="48" y="13"/>
                  <a:pt x="48" y="13"/>
                </a:cubicBezTo>
                <a:cubicBezTo>
                  <a:pt x="48" y="13"/>
                  <a:pt x="48" y="13"/>
                  <a:pt x="49" y="13"/>
                </a:cubicBezTo>
                <a:cubicBezTo>
                  <a:pt x="49" y="13"/>
                  <a:pt x="50" y="13"/>
                  <a:pt x="50" y="13"/>
                </a:cubicBezTo>
                <a:cubicBezTo>
                  <a:pt x="52" y="13"/>
                  <a:pt x="53" y="13"/>
                  <a:pt x="53" y="13"/>
                </a:cubicBezTo>
                <a:cubicBezTo>
                  <a:pt x="54" y="12"/>
                  <a:pt x="56" y="12"/>
                  <a:pt x="57" y="12"/>
                </a:cubicBezTo>
                <a:cubicBezTo>
                  <a:pt x="58" y="13"/>
                  <a:pt x="58" y="13"/>
                  <a:pt x="59" y="12"/>
                </a:cubicBezTo>
                <a:cubicBezTo>
                  <a:pt x="62" y="11"/>
                  <a:pt x="62" y="11"/>
                  <a:pt x="62" y="11"/>
                </a:cubicBezTo>
                <a:cubicBezTo>
                  <a:pt x="60" y="13"/>
                  <a:pt x="60" y="13"/>
                  <a:pt x="60" y="13"/>
                </a:cubicBezTo>
                <a:cubicBezTo>
                  <a:pt x="60" y="14"/>
                  <a:pt x="60" y="14"/>
                  <a:pt x="60" y="14"/>
                </a:cubicBezTo>
                <a:cubicBezTo>
                  <a:pt x="60" y="14"/>
                  <a:pt x="60" y="14"/>
                  <a:pt x="60" y="14"/>
                </a:cubicBezTo>
                <a:cubicBezTo>
                  <a:pt x="60" y="14"/>
                  <a:pt x="60" y="14"/>
                  <a:pt x="60" y="14"/>
                </a:cubicBezTo>
                <a:cubicBezTo>
                  <a:pt x="60" y="14"/>
                  <a:pt x="60" y="14"/>
                  <a:pt x="60" y="14"/>
                </a:cubicBezTo>
                <a:cubicBezTo>
                  <a:pt x="61" y="14"/>
                  <a:pt x="61" y="14"/>
                  <a:pt x="61" y="14"/>
                </a:cubicBezTo>
                <a:cubicBezTo>
                  <a:pt x="61" y="14"/>
                  <a:pt x="62" y="15"/>
                  <a:pt x="62" y="15"/>
                </a:cubicBezTo>
                <a:cubicBezTo>
                  <a:pt x="62" y="15"/>
                  <a:pt x="62" y="15"/>
                  <a:pt x="62" y="15"/>
                </a:cubicBezTo>
                <a:cubicBezTo>
                  <a:pt x="63" y="15"/>
                  <a:pt x="63" y="15"/>
                  <a:pt x="63" y="15"/>
                </a:cubicBezTo>
                <a:cubicBezTo>
                  <a:pt x="63" y="14"/>
                  <a:pt x="63" y="14"/>
                  <a:pt x="63" y="14"/>
                </a:cubicBezTo>
                <a:cubicBezTo>
                  <a:pt x="63" y="13"/>
                  <a:pt x="63" y="13"/>
                  <a:pt x="63" y="13"/>
                </a:cubicBezTo>
                <a:cubicBezTo>
                  <a:pt x="63" y="13"/>
                  <a:pt x="63" y="13"/>
                  <a:pt x="62" y="13"/>
                </a:cubicBezTo>
                <a:cubicBezTo>
                  <a:pt x="61" y="13"/>
                  <a:pt x="61" y="13"/>
                  <a:pt x="61" y="13"/>
                </a:cubicBezTo>
                <a:cubicBezTo>
                  <a:pt x="62" y="12"/>
                  <a:pt x="62" y="12"/>
                  <a:pt x="62" y="12"/>
                </a:cubicBezTo>
                <a:cubicBezTo>
                  <a:pt x="62" y="10"/>
                  <a:pt x="64" y="9"/>
                  <a:pt x="66" y="9"/>
                </a:cubicBezTo>
                <a:cubicBezTo>
                  <a:pt x="67" y="9"/>
                  <a:pt x="68" y="9"/>
                  <a:pt x="68" y="11"/>
                </a:cubicBezTo>
                <a:cubicBezTo>
                  <a:pt x="69" y="11"/>
                  <a:pt x="69" y="11"/>
                  <a:pt x="70" y="10"/>
                </a:cubicBezTo>
                <a:cubicBezTo>
                  <a:pt x="71" y="10"/>
                  <a:pt x="71" y="10"/>
                  <a:pt x="73" y="11"/>
                </a:cubicBezTo>
                <a:cubicBezTo>
                  <a:pt x="74" y="12"/>
                  <a:pt x="75" y="13"/>
                  <a:pt x="77" y="13"/>
                </a:cubicBezTo>
                <a:cubicBezTo>
                  <a:pt x="77" y="12"/>
                  <a:pt x="78" y="12"/>
                  <a:pt x="78" y="12"/>
                </a:cubicBezTo>
                <a:cubicBezTo>
                  <a:pt x="77" y="11"/>
                  <a:pt x="76" y="11"/>
                  <a:pt x="75" y="10"/>
                </a:cubicBezTo>
                <a:cubicBezTo>
                  <a:pt x="74" y="10"/>
                  <a:pt x="74" y="10"/>
                  <a:pt x="73" y="10"/>
                </a:cubicBezTo>
                <a:cubicBezTo>
                  <a:pt x="73" y="10"/>
                  <a:pt x="73" y="10"/>
                  <a:pt x="73" y="10"/>
                </a:cubicBezTo>
                <a:cubicBezTo>
                  <a:pt x="73" y="9"/>
                  <a:pt x="73" y="9"/>
                  <a:pt x="73" y="9"/>
                </a:cubicBezTo>
                <a:cubicBezTo>
                  <a:pt x="73" y="8"/>
                  <a:pt x="74" y="7"/>
                  <a:pt x="76" y="7"/>
                </a:cubicBezTo>
                <a:cubicBezTo>
                  <a:pt x="76" y="7"/>
                  <a:pt x="77" y="7"/>
                  <a:pt x="77" y="7"/>
                </a:cubicBezTo>
                <a:cubicBezTo>
                  <a:pt x="77" y="7"/>
                  <a:pt x="77" y="7"/>
                  <a:pt x="77" y="7"/>
                </a:cubicBezTo>
                <a:cubicBezTo>
                  <a:pt x="77" y="7"/>
                  <a:pt x="77" y="7"/>
                  <a:pt x="77" y="7"/>
                </a:cubicBezTo>
                <a:cubicBezTo>
                  <a:pt x="77" y="7"/>
                  <a:pt x="77" y="7"/>
                  <a:pt x="76" y="7"/>
                </a:cubicBezTo>
                <a:cubicBezTo>
                  <a:pt x="75" y="7"/>
                  <a:pt x="75" y="7"/>
                  <a:pt x="75" y="7"/>
                </a:cubicBezTo>
                <a:cubicBezTo>
                  <a:pt x="75" y="6"/>
                  <a:pt x="75" y="6"/>
                  <a:pt x="75" y="6"/>
                </a:cubicBezTo>
                <a:cubicBezTo>
                  <a:pt x="76" y="5"/>
                  <a:pt x="77" y="4"/>
                  <a:pt x="78" y="4"/>
                </a:cubicBezTo>
                <a:cubicBezTo>
                  <a:pt x="79" y="4"/>
                  <a:pt x="80" y="4"/>
                  <a:pt x="81" y="5"/>
                </a:cubicBezTo>
                <a:cubicBezTo>
                  <a:pt x="81" y="5"/>
                  <a:pt x="82" y="5"/>
                  <a:pt x="82" y="5"/>
                </a:cubicBezTo>
                <a:cubicBezTo>
                  <a:pt x="83" y="6"/>
                  <a:pt x="83" y="5"/>
                  <a:pt x="84" y="5"/>
                </a:cubicBezTo>
                <a:cubicBezTo>
                  <a:pt x="85" y="5"/>
                  <a:pt x="86" y="5"/>
                  <a:pt x="87" y="5"/>
                </a:cubicBezTo>
                <a:cubicBezTo>
                  <a:pt x="87" y="5"/>
                  <a:pt x="88" y="5"/>
                  <a:pt x="88" y="5"/>
                </a:cubicBezTo>
                <a:cubicBezTo>
                  <a:pt x="89" y="5"/>
                  <a:pt x="91" y="6"/>
                  <a:pt x="92" y="5"/>
                </a:cubicBezTo>
                <a:cubicBezTo>
                  <a:pt x="93" y="5"/>
                  <a:pt x="94" y="5"/>
                  <a:pt x="95" y="4"/>
                </a:cubicBezTo>
                <a:cubicBezTo>
                  <a:pt x="96" y="4"/>
                  <a:pt x="96" y="4"/>
                  <a:pt x="97" y="4"/>
                </a:cubicBezTo>
                <a:cubicBezTo>
                  <a:pt x="98" y="4"/>
                  <a:pt x="98" y="4"/>
                  <a:pt x="98" y="4"/>
                </a:cubicBezTo>
                <a:cubicBezTo>
                  <a:pt x="98" y="4"/>
                  <a:pt x="98" y="3"/>
                  <a:pt x="98" y="3"/>
                </a:cubicBezTo>
                <a:cubicBezTo>
                  <a:pt x="97" y="3"/>
                  <a:pt x="97" y="2"/>
                  <a:pt x="98" y="2"/>
                </a:cubicBezTo>
                <a:cubicBezTo>
                  <a:pt x="98" y="1"/>
                  <a:pt x="99" y="1"/>
                  <a:pt x="99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1" y="1"/>
                  <a:pt x="101" y="1"/>
                  <a:pt x="102" y="1"/>
                </a:cubicBezTo>
                <a:cubicBezTo>
                  <a:pt x="103" y="1"/>
                  <a:pt x="104" y="0"/>
                  <a:pt x="105" y="1"/>
                </a:cubicBezTo>
                <a:cubicBezTo>
                  <a:pt x="106" y="1"/>
                  <a:pt x="106" y="1"/>
                  <a:pt x="106" y="1"/>
                </a:cubicBezTo>
                <a:cubicBezTo>
                  <a:pt x="107" y="1"/>
                  <a:pt x="108" y="1"/>
                  <a:pt x="110" y="1"/>
                </a:cubicBezTo>
                <a:cubicBezTo>
                  <a:pt x="110" y="1"/>
                  <a:pt x="111" y="1"/>
                  <a:pt x="112" y="1"/>
                </a:cubicBezTo>
                <a:cubicBezTo>
                  <a:pt x="114" y="0"/>
                  <a:pt x="116" y="0"/>
                  <a:pt x="118" y="0"/>
                </a:cubicBezTo>
                <a:cubicBezTo>
                  <a:pt x="120" y="0"/>
                  <a:pt x="121" y="0"/>
                  <a:pt x="122" y="1"/>
                </a:cubicBezTo>
                <a:cubicBezTo>
                  <a:pt x="123" y="1"/>
                  <a:pt x="124" y="1"/>
                  <a:pt x="125" y="1"/>
                </a:cubicBezTo>
                <a:cubicBezTo>
                  <a:pt x="127" y="1"/>
                  <a:pt x="129" y="1"/>
                  <a:pt x="130" y="3"/>
                </a:cubicBezTo>
                <a:cubicBezTo>
                  <a:pt x="130" y="3"/>
                  <a:pt x="130" y="4"/>
                  <a:pt x="131" y="4"/>
                </a:cubicBezTo>
                <a:cubicBezTo>
                  <a:pt x="131" y="4"/>
                  <a:pt x="131" y="5"/>
                  <a:pt x="131" y="5"/>
                </a:cubicBezTo>
                <a:cubicBezTo>
                  <a:pt x="131" y="5"/>
                  <a:pt x="131" y="5"/>
                  <a:pt x="131" y="4"/>
                </a:cubicBezTo>
                <a:cubicBezTo>
                  <a:pt x="133" y="3"/>
                  <a:pt x="134" y="4"/>
                  <a:pt x="134" y="5"/>
                </a:cubicBezTo>
                <a:cubicBezTo>
                  <a:pt x="134" y="5"/>
                  <a:pt x="134" y="5"/>
                  <a:pt x="135" y="6"/>
                </a:cubicBezTo>
                <a:cubicBezTo>
                  <a:pt x="135" y="6"/>
                  <a:pt x="135" y="6"/>
                  <a:pt x="136" y="6"/>
                </a:cubicBezTo>
                <a:cubicBezTo>
                  <a:pt x="136" y="6"/>
                  <a:pt x="137" y="7"/>
                  <a:pt x="137" y="7"/>
                </a:cubicBezTo>
                <a:cubicBezTo>
                  <a:pt x="138" y="7"/>
                  <a:pt x="138" y="7"/>
                  <a:pt x="138" y="7"/>
                </a:cubicBezTo>
                <a:cubicBezTo>
                  <a:pt x="139" y="6"/>
                  <a:pt x="140" y="6"/>
                  <a:pt x="141" y="6"/>
                </a:cubicBezTo>
                <a:cubicBezTo>
                  <a:pt x="141" y="6"/>
                  <a:pt x="141" y="6"/>
                  <a:pt x="141" y="6"/>
                </a:cubicBezTo>
                <a:cubicBezTo>
                  <a:pt x="141" y="7"/>
                  <a:pt x="141" y="7"/>
                  <a:pt x="141" y="7"/>
                </a:cubicBezTo>
                <a:cubicBezTo>
                  <a:pt x="141" y="7"/>
                  <a:pt x="141" y="8"/>
                  <a:pt x="141" y="8"/>
                </a:cubicBezTo>
                <a:cubicBezTo>
                  <a:pt x="141" y="8"/>
                  <a:pt x="141" y="8"/>
                  <a:pt x="142" y="8"/>
                </a:cubicBezTo>
                <a:cubicBezTo>
                  <a:pt x="142" y="8"/>
                  <a:pt x="142" y="8"/>
                  <a:pt x="143" y="8"/>
                </a:cubicBezTo>
                <a:cubicBezTo>
                  <a:pt x="144" y="8"/>
                  <a:pt x="144" y="8"/>
                  <a:pt x="145" y="8"/>
                </a:cubicBezTo>
                <a:cubicBezTo>
                  <a:pt x="146" y="8"/>
                  <a:pt x="146" y="8"/>
                  <a:pt x="146" y="8"/>
                </a:cubicBezTo>
                <a:cubicBezTo>
                  <a:pt x="145" y="9"/>
                  <a:pt x="145" y="9"/>
                  <a:pt x="145" y="9"/>
                </a:cubicBezTo>
                <a:cubicBezTo>
                  <a:pt x="144" y="10"/>
                  <a:pt x="144" y="10"/>
                  <a:pt x="145" y="12"/>
                </a:cubicBezTo>
                <a:cubicBezTo>
                  <a:pt x="145" y="14"/>
                  <a:pt x="145" y="14"/>
                  <a:pt x="145" y="14"/>
                </a:cubicBezTo>
                <a:cubicBezTo>
                  <a:pt x="143" y="12"/>
                  <a:pt x="143" y="12"/>
                  <a:pt x="143" y="12"/>
                </a:cubicBezTo>
                <a:cubicBezTo>
                  <a:pt x="143" y="12"/>
                  <a:pt x="143" y="12"/>
                  <a:pt x="143" y="12"/>
                </a:cubicBezTo>
                <a:cubicBezTo>
                  <a:pt x="143" y="12"/>
                  <a:pt x="143" y="12"/>
                  <a:pt x="143" y="12"/>
                </a:cubicBezTo>
                <a:cubicBezTo>
                  <a:pt x="142" y="13"/>
                  <a:pt x="142" y="13"/>
                  <a:pt x="141" y="13"/>
                </a:cubicBezTo>
                <a:cubicBezTo>
                  <a:pt x="138" y="14"/>
                  <a:pt x="135" y="14"/>
                  <a:pt x="133" y="14"/>
                </a:cubicBezTo>
                <a:cubicBezTo>
                  <a:pt x="132" y="14"/>
                  <a:pt x="132" y="14"/>
                  <a:pt x="132" y="14"/>
                </a:cubicBezTo>
                <a:cubicBezTo>
                  <a:pt x="132" y="14"/>
                  <a:pt x="131" y="14"/>
                  <a:pt x="130" y="14"/>
                </a:cubicBezTo>
                <a:cubicBezTo>
                  <a:pt x="124" y="14"/>
                  <a:pt x="122" y="15"/>
                  <a:pt x="121" y="15"/>
                </a:cubicBezTo>
                <a:cubicBezTo>
                  <a:pt x="121" y="15"/>
                  <a:pt x="121" y="15"/>
                  <a:pt x="121" y="15"/>
                </a:cubicBezTo>
                <a:cubicBezTo>
                  <a:pt x="121" y="16"/>
                  <a:pt x="121" y="16"/>
                  <a:pt x="121" y="16"/>
                </a:cubicBezTo>
                <a:cubicBezTo>
                  <a:pt x="120" y="17"/>
                  <a:pt x="120" y="17"/>
                  <a:pt x="120" y="17"/>
                </a:cubicBezTo>
                <a:cubicBezTo>
                  <a:pt x="120" y="17"/>
                  <a:pt x="120" y="17"/>
                  <a:pt x="120" y="17"/>
                </a:cubicBezTo>
                <a:cubicBezTo>
                  <a:pt x="121" y="17"/>
                  <a:pt x="121" y="17"/>
                  <a:pt x="121" y="17"/>
                </a:cubicBezTo>
                <a:cubicBezTo>
                  <a:pt x="122" y="17"/>
                  <a:pt x="123" y="17"/>
                  <a:pt x="124" y="16"/>
                </a:cubicBezTo>
                <a:cubicBezTo>
                  <a:pt x="126" y="16"/>
                  <a:pt x="128" y="15"/>
                  <a:pt x="130" y="15"/>
                </a:cubicBezTo>
                <a:cubicBezTo>
                  <a:pt x="131" y="15"/>
                  <a:pt x="132" y="15"/>
                  <a:pt x="132" y="15"/>
                </a:cubicBezTo>
                <a:cubicBezTo>
                  <a:pt x="133" y="16"/>
                  <a:pt x="133" y="16"/>
                  <a:pt x="133" y="16"/>
                </a:cubicBezTo>
                <a:cubicBezTo>
                  <a:pt x="133" y="16"/>
                  <a:pt x="133" y="16"/>
                  <a:pt x="133" y="16"/>
                </a:cubicBezTo>
                <a:cubicBezTo>
                  <a:pt x="132" y="18"/>
                  <a:pt x="131" y="18"/>
                  <a:pt x="130" y="18"/>
                </a:cubicBezTo>
                <a:cubicBezTo>
                  <a:pt x="130" y="18"/>
                  <a:pt x="129" y="18"/>
                  <a:pt x="129" y="18"/>
                </a:cubicBezTo>
                <a:cubicBezTo>
                  <a:pt x="129" y="18"/>
                  <a:pt x="129" y="18"/>
                  <a:pt x="129" y="18"/>
                </a:cubicBezTo>
                <a:cubicBezTo>
                  <a:pt x="130" y="18"/>
                  <a:pt x="131" y="18"/>
                  <a:pt x="131" y="18"/>
                </a:cubicBezTo>
                <a:cubicBezTo>
                  <a:pt x="132" y="18"/>
                  <a:pt x="133" y="18"/>
                  <a:pt x="134" y="17"/>
                </a:cubicBezTo>
                <a:cubicBezTo>
                  <a:pt x="135" y="16"/>
                  <a:pt x="137" y="16"/>
                  <a:pt x="138" y="16"/>
                </a:cubicBezTo>
                <a:cubicBezTo>
                  <a:pt x="138" y="16"/>
                  <a:pt x="138" y="16"/>
                  <a:pt x="138" y="16"/>
                </a:cubicBezTo>
                <a:cubicBezTo>
                  <a:pt x="139" y="14"/>
                  <a:pt x="142" y="14"/>
                  <a:pt x="143" y="14"/>
                </a:cubicBezTo>
                <a:cubicBezTo>
                  <a:pt x="143" y="14"/>
                  <a:pt x="143" y="14"/>
                  <a:pt x="143" y="14"/>
                </a:cubicBezTo>
                <a:cubicBezTo>
                  <a:pt x="144" y="14"/>
                  <a:pt x="144" y="14"/>
                  <a:pt x="144" y="15"/>
                </a:cubicBezTo>
                <a:cubicBezTo>
                  <a:pt x="144" y="16"/>
                  <a:pt x="144" y="18"/>
                  <a:pt x="143" y="19"/>
                </a:cubicBezTo>
                <a:cubicBezTo>
                  <a:pt x="143" y="19"/>
                  <a:pt x="144" y="19"/>
                  <a:pt x="144" y="19"/>
                </a:cubicBezTo>
                <a:cubicBezTo>
                  <a:pt x="145" y="18"/>
                  <a:pt x="145" y="18"/>
                  <a:pt x="145" y="18"/>
                </a:cubicBezTo>
                <a:cubicBezTo>
                  <a:pt x="145" y="15"/>
                  <a:pt x="145" y="15"/>
                  <a:pt x="145" y="15"/>
                </a:cubicBezTo>
                <a:cubicBezTo>
                  <a:pt x="147" y="17"/>
                  <a:pt x="147" y="17"/>
                  <a:pt x="147" y="17"/>
                </a:cubicBezTo>
                <a:cubicBezTo>
                  <a:pt x="147" y="18"/>
                  <a:pt x="147" y="18"/>
                  <a:pt x="148" y="18"/>
                </a:cubicBezTo>
                <a:cubicBezTo>
                  <a:pt x="148" y="18"/>
                  <a:pt x="149" y="18"/>
                  <a:pt x="150" y="18"/>
                </a:cubicBezTo>
                <a:cubicBezTo>
                  <a:pt x="150" y="17"/>
                  <a:pt x="151" y="17"/>
                  <a:pt x="152" y="17"/>
                </a:cubicBezTo>
                <a:cubicBezTo>
                  <a:pt x="152" y="17"/>
                  <a:pt x="153" y="17"/>
                  <a:pt x="153" y="17"/>
                </a:cubicBezTo>
                <a:cubicBezTo>
                  <a:pt x="153" y="17"/>
                  <a:pt x="154" y="16"/>
                  <a:pt x="154" y="16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6" y="16"/>
                  <a:pt x="157" y="16"/>
                  <a:pt x="158" y="15"/>
                </a:cubicBezTo>
                <a:cubicBezTo>
                  <a:pt x="159" y="15"/>
                  <a:pt x="160" y="15"/>
                  <a:pt x="161" y="15"/>
                </a:cubicBezTo>
                <a:cubicBezTo>
                  <a:pt x="161" y="15"/>
                  <a:pt x="161" y="15"/>
                  <a:pt x="161" y="15"/>
                </a:cubicBezTo>
                <a:cubicBezTo>
                  <a:pt x="162" y="15"/>
                  <a:pt x="163" y="16"/>
                  <a:pt x="164" y="15"/>
                </a:cubicBezTo>
                <a:cubicBezTo>
                  <a:pt x="166" y="15"/>
                  <a:pt x="167" y="15"/>
                  <a:pt x="168" y="17"/>
                </a:cubicBezTo>
                <a:cubicBezTo>
                  <a:pt x="168" y="17"/>
                  <a:pt x="169" y="17"/>
                  <a:pt x="169" y="17"/>
                </a:cubicBezTo>
                <a:cubicBezTo>
                  <a:pt x="170" y="17"/>
                  <a:pt x="171" y="18"/>
                  <a:pt x="171" y="18"/>
                </a:cubicBezTo>
                <a:cubicBezTo>
                  <a:pt x="171" y="19"/>
                  <a:pt x="171" y="19"/>
                  <a:pt x="170" y="20"/>
                </a:cubicBezTo>
                <a:cubicBezTo>
                  <a:pt x="170" y="20"/>
                  <a:pt x="169" y="20"/>
                  <a:pt x="169" y="21"/>
                </a:cubicBezTo>
                <a:cubicBezTo>
                  <a:pt x="168" y="21"/>
                  <a:pt x="168" y="22"/>
                  <a:pt x="167" y="22"/>
                </a:cubicBezTo>
                <a:cubicBezTo>
                  <a:pt x="166" y="22"/>
                  <a:pt x="166" y="22"/>
                  <a:pt x="166" y="22"/>
                </a:cubicBezTo>
                <a:cubicBezTo>
                  <a:pt x="165" y="23"/>
                  <a:pt x="164" y="23"/>
                  <a:pt x="164" y="24"/>
                </a:cubicBezTo>
                <a:cubicBezTo>
                  <a:pt x="163" y="25"/>
                  <a:pt x="162" y="25"/>
                  <a:pt x="161" y="25"/>
                </a:cubicBezTo>
                <a:cubicBezTo>
                  <a:pt x="161" y="25"/>
                  <a:pt x="161" y="25"/>
                  <a:pt x="160" y="25"/>
                </a:cubicBezTo>
                <a:cubicBezTo>
                  <a:pt x="160" y="25"/>
                  <a:pt x="159" y="25"/>
                  <a:pt x="159" y="25"/>
                </a:cubicBezTo>
                <a:cubicBezTo>
                  <a:pt x="159" y="26"/>
                  <a:pt x="160" y="26"/>
                  <a:pt x="159" y="27"/>
                </a:cubicBezTo>
                <a:cubicBezTo>
                  <a:pt x="159" y="27"/>
                  <a:pt x="159" y="27"/>
                  <a:pt x="159" y="27"/>
                </a:cubicBezTo>
                <a:cubicBezTo>
                  <a:pt x="160" y="27"/>
                  <a:pt x="160" y="27"/>
                  <a:pt x="160" y="27"/>
                </a:cubicBezTo>
                <a:cubicBezTo>
                  <a:pt x="160" y="28"/>
                  <a:pt x="160" y="28"/>
                  <a:pt x="160" y="28"/>
                </a:cubicBezTo>
                <a:cubicBezTo>
                  <a:pt x="159" y="29"/>
                  <a:pt x="158" y="30"/>
                  <a:pt x="157" y="30"/>
                </a:cubicBezTo>
                <a:cubicBezTo>
                  <a:pt x="157" y="30"/>
                  <a:pt x="157" y="31"/>
                  <a:pt x="156" y="31"/>
                </a:cubicBezTo>
                <a:cubicBezTo>
                  <a:pt x="156" y="31"/>
                  <a:pt x="156" y="32"/>
                  <a:pt x="155" y="32"/>
                </a:cubicBezTo>
                <a:cubicBezTo>
                  <a:pt x="154" y="33"/>
                  <a:pt x="154" y="33"/>
                  <a:pt x="154" y="33"/>
                </a:cubicBezTo>
                <a:cubicBezTo>
                  <a:pt x="153" y="33"/>
                  <a:pt x="153" y="33"/>
                  <a:pt x="153" y="33"/>
                </a:cubicBezTo>
                <a:cubicBezTo>
                  <a:pt x="153" y="34"/>
                  <a:pt x="153" y="34"/>
                  <a:pt x="153" y="34"/>
                </a:cubicBezTo>
                <a:cubicBezTo>
                  <a:pt x="152" y="35"/>
                  <a:pt x="152" y="35"/>
                  <a:pt x="152" y="36"/>
                </a:cubicBezTo>
                <a:cubicBezTo>
                  <a:pt x="152" y="37"/>
                  <a:pt x="151" y="39"/>
                  <a:pt x="150" y="39"/>
                </a:cubicBezTo>
                <a:cubicBezTo>
                  <a:pt x="149" y="40"/>
                  <a:pt x="149" y="40"/>
                  <a:pt x="149" y="41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49" y="43"/>
                  <a:pt x="147" y="43"/>
                  <a:pt x="147" y="43"/>
                </a:cubicBezTo>
                <a:cubicBezTo>
                  <a:pt x="146" y="43"/>
                  <a:pt x="146" y="43"/>
                  <a:pt x="146" y="43"/>
                </a:cubicBezTo>
                <a:cubicBezTo>
                  <a:pt x="147" y="44"/>
                  <a:pt x="147" y="45"/>
                  <a:pt x="148" y="46"/>
                </a:cubicBezTo>
                <a:cubicBezTo>
                  <a:pt x="148" y="46"/>
                  <a:pt x="148" y="46"/>
                  <a:pt x="149" y="46"/>
                </a:cubicBezTo>
                <a:cubicBezTo>
                  <a:pt x="149" y="46"/>
                  <a:pt x="150" y="46"/>
                  <a:pt x="150" y="47"/>
                </a:cubicBezTo>
                <a:cubicBezTo>
                  <a:pt x="150" y="47"/>
                  <a:pt x="150" y="48"/>
                  <a:pt x="150" y="48"/>
                </a:cubicBezTo>
                <a:cubicBezTo>
                  <a:pt x="150" y="48"/>
                  <a:pt x="150" y="48"/>
                  <a:pt x="150" y="48"/>
                </a:cubicBezTo>
                <a:cubicBezTo>
                  <a:pt x="150" y="49"/>
                  <a:pt x="151" y="49"/>
                  <a:pt x="151" y="49"/>
                </a:cubicBezTo>
                <a:cubicBezTo>
                  <a:pt x="152" y="50"/>
                  <a:pt x="153" y="50"/>
                  <a:pt x="153" y="53"/>
                </a:cubicBezTo>
                <a:cubicBezTo>
                  <a:pt x="153" y="53"/>
                  <a:pt x="153" y="53"/>
                  <a:pt x="153" y="53"/>
                </a:cubicBezTo>
                <a:cubicBezTo>
                  <a:pt x="153" y="53"/>
                  <a:pt x="153" y="53"/>
                  <a:pt x="153" y="53"/>
                </a:cubicBezTo>
                <a:cubicBezTo>
                  <a:pt x="151" y="54"/>
                  <a:pt x="150" y="54"/>
                  <a:pt x="149" y="54"/>
                </a:cubicBezTo>
                <a:cubicBezTo>
                  <a:pt x="148" y="54"/>
                  <a:pt x="147" y="54"/>
                  <a:pt x="146" y="55"/>
                </a:cubicBezTo>
                <a:cubicBezTo>
                  <a:pt x="147" y="56"/>
                  <a:pt x="148" y="57"/>
                  <a:pt x="150" y="58"/>
                </a:cubicBezTo>
                <a:cubicBezTo>
                  <a:pt x="151" y="58"/>
                  <a:pt x="151" y="58"/>
                  <a:pt x="152" y="58"/>
                </a:cubicBezTo>
                <a:cubicBezTo>
                  <a:pt x="153" y="58"/>
                  <a:pt x="153" y="58"/>
                  <a:pt x="153" y="58"/>
                </a:cubicBezTo>
                <a:cubicBezTo>
                  <a:pt x="153" y="59"/>
                  <a:pt x="153" y="59"/>
                  <a:pt x="153" y="59"/>
                </a:cubicBezTo>
                <a:cubicBezTo>
                  <a:pt x="153" y="59"/>
                  <a:pt x="153" y="59"/>
                  <a:pt x="153" y="59"/>
                </a:cubicBezTo>
                <a:cubicBezTo>
                  <a:pt x="153" y="59"/>
                  <a:pt x="153" y="60"/>
                  <a:pt x="154" y="60"/>
                </a:cubicBezTo>
                <a:cubicBezTo>
                  <a:pt x="154" y="60"/>
                  <a:pt x="154" y="60"/>
                  <a:pt x="154" y="60"/>
                </a:cubicBezTo>
                <a:cubicBezTo>
                  <a:pt x="154" y="60"/>
                  <a:pt x="154" y="60"/>
                  <a:pt x="154" y="60"/>
                </a:cubicBezTo>
                <a:cubicBezTo>
                  <a:pt x="155" y="61"/>
                  <a:pt x="153" y="63"/>
                  <a:pt x="152" y="64"/>
                </a:cubicBezTo>
                <a:cubicBezTo>
                  <a:pt x="152" y="64"/>
                  <a:pt x="151" y="65"/>
                  <a:pt x="151" y="66"/>
                </a:cubicBezTo>
                <a:cubicBezTo>
                  <a:pt x="151" y="66"/>
                  <a:pt x="151" y="66"/>
                  <a:pt x="151" y="66"/>
                </a:cubicBezTo>
                <a:cubicBezTo>
                  <a:pt x="153" y="67"/>
                  <a:pt x="153" y="68"/>
                  <a:pt x="153" y="69"/>
                </a:cubicBezTo>
                <a:cubicBezTo>
                  <a:pt x="152" y="70"/>
                  <a:pt x="151" y="71"/>
                  <a:pt x="149" y="71"/>
                </a:cubicBezTo>
                <a:cubicBezTo>
                  <a:pt x="148" y="70"/>
                  <a:pt x="147" y="71"/>
                  <a:pt x="147" y="72"/>
                </a:cubicBezTo>
                <a:cubicBezTo>
                  <a:pt x="147" y="73"/>
                  <a:pt x="147" y="74"/>
                  <a:pt x="148" y="74"/>
                </a:cubicBezTo>
                <a:cubicBezTo>
                  <a:pt x="148" y="74"/>
                  <a:pt x="148" y="74"/>
                  <a:pt x="148" y="74"/>
                </a:cubicBezTo>
                <a:cubicBezTo>
                  <a:pt x="148" y="75"/>
                  <a:pt x="148" y="75"/>
                  <a:pt x="148" y="75"/>
                </a:cubicBezTo>
                <a:cubicBezTo>
                  <a:pt x="148" y="76"/>
                  <a:pt x="143" y="77"/>
                  <a:pt x="141" y="78"/>
                </a:cubicBezTo>
                <a:cubicBezTo>
                  <a:pt x="141" y="78"/>
                  <a:pt x="142" y="78"/>
                  <a:pt x="142" y="79"/>
                </a:cubicBezTo>
                <a:cubicBezTo>
                  <a:pt x="142" y="79"/>
                  <a:pt x="142" y="79"/>
                  <a:pt x="142" y="79"/>
                </a:cubicBezTo>
                <a:cubicBezTo>
                  <a:pt x="143" y="80"/>
                  <a:pt x="143" y="81"/>
                  <a:pt x="143" y="81"/>
                </a:cubicBezTo>
                <a:cubicBezTo>
                  <a:pt x="144" y="81"/>
                  <a:pt x="144" y="81"/>
                  <a:pt x="144" y="81"/>
                </a:cubicBezTo>
                <a:cubicBezTo>
                  <a:pt x="144" y="80"/>
                  <a:pt x="144" y="80"/>
                  <a:pt x="144" y="80"/>
                </a:cubicBezTo>
                <a:cubicBezTo>
                  <a:pt x="145" y="81"/>
                  <a:pt x="145" y="81"/>
                  <a:pt x="145" y="81"/>
                </a:cubicBezTo>
                <a:cubicBezTo>
                  <a:pt x="145" y="83"/>
                  <a:pt x="144" y="83"/>
                  <a:pt x="144" y="83"/>
                </a:cubicBezTo>
                <a:cubicBezTo>
                  <a:pt x="144" y="84"/>
                  <a:pt x="143" y="84"/>
                  <a:pt x="143" y="84"/>
                </a:cubicBezTo>
                <a:cubicBezTo>
                  <a:pt x="143" y="84"/>
                  <a:pt x="143" y="85"/>
                  <a:pt x="143" y="85"/>
                </a:cubicBezTo>
                <a:cubicBezTo>
                  <a:pt x="143" y="86"/>
                  <a:pt x="144" y="88"/>
                  <a:pt x="143" y="88"/>
                </a:cubicBezTo>
                <a:cubicBezTo>
                  <a:pt x="143" y="89"/>
                  <a:pt x="144" y="90"/>
                  <a:pt x="145" y="90"/>
                </a:cubicBezTo>
                <a:cubicBezTo>
                  <a:pt x="147" y="91"/>
                  <a:pt x="149" y="91"/>
                  <a:pt x="149" y="94"/>
                </a:cubicBezTo>
                <a:cubicBezTo>
                  <a:pt x="149" y="94"/>
                  <a:pt x="149" y="94"/>
                  <a:pt x="149" y="94"/>
                </a:cubicBezTo>
                <a:cubicBezTo>
                  <a:pt x="148" y="94"/>
                  <a:pt x="148" y="94"/>
                  <a:pt x="148" y="94"/>
                </a:cubicBezTo>
                <a:cubicBezTo>
                  <a:pt x="148" y="94"/>
                  <a:pt x="148" y="94"/>
                  <a:pt x="148" y="94"/>
                </a:cubicBezTo>
                <a:cubicBezTo>
                  <a:pt x="147" y="95"/>
                  <a:pt x="147" y="95"/>
                  <a:pt x="147" y="95"/>
                </a:cubicBezTo>
                <a:cubicBezTo>
                  <a:pt x="146" y="95"/>
                  <a:pt x="146" y="94"/>
                  <a:pt x="146" y="94"/>
                </a:cubicBezTo>
                <a:cubicBezTo>
                  <a:pt x="145" y="95"/>
                  <a:pt x="145" y="96"/>
                  <a:pt x="144" y="96"/>
                </a:cubicBezTo>
                <a:cubicBezTo>
                  <a:pt x="143" y="96"/>
                  <a:pt x="143" y="96"/>
                  <a:pt x="142" y="96"/>
                </a:cubicBezTo>
                <a:cubicBezTo>
                  <a:pt x="141" y="96"/>
                  <a:pt x="141" y="96"/>
                  <a:pt x="140" y="96"/>
                </a:cubicBezTo>
                <a:cubicBezTo>
                  <a:pt x="140" y="96"/>
                  <a:pt x="139" y="96"/>
                  <a:pt x="139" y="96"/>
                </a:cubicBezTo>
                <a:cubicBezTo>
                  <a:pt x="138" y="96"/>
                  <a:pt x="138" y="96"/>
                  <a:pt x="138" y="96"/>
                </a:cubicBezTo>
                <a:cubicBezTo>
                  <a:pt x="139" y="95"/>
                  <a:pt x="139" y="95"/>
                  <a:pt x="139" y="95"/>
                </a:cubicBezTo>
                <a:cubicBezTo>
                  <a:pt x="139" y="95"/>
                  <a:pt x="139" y="95"/>
                  <a:pt x="139" y="95"/>
                </a:cubicBezTo>
                <a:cubicBezTo>
                  <a:pt x="139" y="95"/>
                  <a:pt x="138" y="95"/>
                  <a:pt x="138" y="94"/>
                </a:cubicBezTo>
                <a:cubicBezTo>
                  <a:pt x="138" y="94"/>
                  <a:pt x="137" y="94"/>
                  <a:pt x="137" y="94"/>
                </a:cubicBezTo>
                <a:cubicBezTo>
                  <a:pt x="136" y="93"/>
                  <a:pt x="136" y="93"/>
                  <a:pt x="136" y="93"/>
                </a:cubicBezTo>
                <a:cubicBezTo>
                  <a:pt x="136" y="93"/>
                  <a:pt x="136" y="93"/>
                  <a:pt x="135" y="93"/>
                </a:cubicBezTo>
                <a:cubicBezTo>
                  <a:pt x="135" y="93"/>
                  <a:pt x="135" y="94"/>
                  <a:pt x="134" y="94"/>
                </a:cubicBezTo>
                <a:cubicBezTo>
                  <a:pt x="134" y="94"/>
                  <a:pt x="134" y="94"/>
                  <a:pt x="134" y="95"/>
                </a:cubicBezTo>
                <a:cubicBezTo>
                  <a:pt x="134" y="95"/>
                  <a:pt x="134" y="95"/>
                  <a:pt x="134" y="95"/>
                </a:cubicBezTo>
                <a:cubicBezTo>
                  <a:pt x="134" y="95"/>
                  <a:pt x="134" y="95"/>
                  <a:pt x="134" y="95"/>
                </a:cubicBezTo>
                <a:cubicBezTo>
                  <a:pt x="134" y="95"/>
                  <a:pt x="135" y="95"/>
                  <a:pt x="135" y="96"/>
                </a:cubicBezTo>
                <a:cubicBezTo>
                  <a:pt x="135" y="96"/>
                  <a:pt x="135" y="96"/>
                  <a:pt x="135" y="96"/>
                </a:cubicBezTo>
                <a:cubicBezTo>
                  <a:pt x="135" y="97"/>
                  <a:pt x="135" y="97"/>
                  <a:pt x="135" y="97"/>
                </a:cubicBezTo>
                <a:cubicBezTo>
                  <a:pt x="135" y="97"/>
                  <a:pt x="135" y="97"/>
                  <a:pt x="135" y="97"/>
                </a:cubicBezTo>
                <a:cubicBezTo>
                  <a:pt x="136" y="97"/>
                  <a:pt x="139" y="97"/>
                  <a:pt x="141" y="97"/>
                </a:cubicBezTo>
                <a:cubicBezTo>
                  <a:pt x="142" y="97"/>
                  <a:pt x="142" y="97"/>
                  <a:pt x="142" y="97"/>
                </a:cubicBezTo>
                <a:cubicBezTo>
                  <a:pt x="143" y="97"/>
                  <a:pt x="143" y="97"/>
                  <a:pt x="143" y="97"/>
                </a:cubicBezTo>
                <a:cubicBezTo>
                  <a:pt x="143" y="98"/>
                  <a:pt x="143" y="98"/>
                  <a:pt x="143" y="98"/>
                </a:cubicBezTo>
                <a:cubicBezTo>
                  <a:pt x="140" y="102"/>
                  <a:pt x="137" y="107"/>
                  <a:pt x="132" y="106"/>
                </a:cubicBezTo>
                <a:cubicBezTo>
                  <a:pt x="132" y="106"/>
                  <a:pt x="132" y="106"/>
                  <a:pt x="132" y="106"/>
                </a:cubicBezTo>
                <a:cubicBezTo>
                  <a:pt x="131" y="106"/>
                  <a:pt x="125" y="107"/>
                  <a:pt x="124" y="108"/>
                </a:cubicBezTo>
                <a:cubicBezTo>
                  <a:pt x="124" y="109"/>
                  <a:pt x="124" y="110"/>
                  <a:pt x="123" y="110"/>
                </a:cubicBezTo>
                <a:cubicBezTo>
                  <a:pt x="123" y="110"/>
                  <a:pt x="123" y="110"/>
                  <a:pt x="123" y="110"/>
                </a:cubicBezTo>
                <a:cubicBezTo>
                  <a:pt x="123" y="111"/>
                  <a:pt x="121" y="112"/>
                  <a:pt x="120" y="112"/>
                </a:cubicBezTo>
                <a:cubicBezTo>
                  <a:pt x="119" y="112"/>
                  <a:pt x="118" y="111"/>
                  <a:pt x="117" y="111"/>
                </a:cubicBezTo>
                <a:cubicBezTo>
                  <a:pt x="117" y="110"/>
                  <a:pt x="117" y="110"/>
                  <a:pt x="117" y="110"/>
                </a:cubicBezTo>
                <a:cubicBezTo>
                  <a:pt x="117" y="110"/>
                  <a:pt x="117" y="110"/>
                  <a:pt x="116" y="110"/>
                </a:cubicBezTo>
                <a:cubicBezTo>
                  <a:pt x="116" y="110"/>
                  <a:pt x="116" y="110"/>
                  <a:pt x="116" y="110"/>
                </a:cubicBezTo>
                <a:cubicBezTo>
                  <a:pt x="115" y="110"/>
                  <a:pt x="116" y="111"/>
                  <a:pt x="116" y="111"/>
                </a:cubicBezTo>
                <a:cubicBezTo>
                  <a:pt x="116" y="112"/>
                  <a:pt x="116" y="113"/>
                  <a:pt x="116" y="113"/>
                </a:cubicBezTo>
                <a:cubicBezTo>
                  <a:pt x="115" y="114"/>
                  <a:pt x="115" y="114"/>
                  <a:pt x="115" y="114"/>
                </a:cubicBezTo>
                <a:cubicBezTo>
                  <a:pt x="115" y="114"/>
                  <a:pt x="115" y="114"/>
                  <a:pt x="115" y="114"/>
                </a:cubicBezTo>
                <a:cubicBezTo>
                  <a:pt x="115" y="114"/>
                  <a:pt x="115" y="114"/>
                  <a:pt x="115" y="114"/>
                </a:cubicBezTo>
                <a:cubicBezTo>
                  <a:pt x="114" y="114"/>
                  <a:pt x="114" y="113"/>
                  <a:pt x="114" y="113"/>
                </a:cubicBezTo>
                <a:cubicBezTo>
                  <a:pt x="114" y="113"/>
                  <a:pt x="114" y="113"/>
                  <a:pt x="114" y="113"/>
                </a:cubicBezTo>
                <a:cubicBezTo>
                  <a:pt x="114" y="114"/>
                  <a:pt x="114" y="115"/>
                  <a:pt x="114" y="116"/>
                </a:cubicBezTo>
                <a:cubicBezTo>
                  <a:pt x="114" y="116"/>
                  <a:pt x="113" y="117"/>
                  <a:pt x="112" y="116"/>
                </a:cubicBezTo>
                <a:cubicBezTo>
                  <a:pt x="112" y="119"/>
                  <a:pt x="112" y="119"/>
                  <a:pt x="112" y="119"/>
                </a:cubicBezTo>
                <a:cubicBezTo>
                  <a:pt x="112" y="119"/>
                  <a:pt x="112" y="119"/>
                  <a:pt x="112" y="119"/>
                </a:cubicBezTo>
                <a:cubicBezTo>
                  <a:pt x="111" y="119"/>
                  <a:pt x="111" y="119"/>
                  <a:pt x="110" y="120"/>
                </a:cubicBezTo>
                <a:cubicBezTo>
                  <a:pt x="110" y="120"/>
                  <a:pt x="110" y="121"/>
                  <a:pt x="109" y="121"/>
                </a:cubicBezTo>
                <a:cubicBezTo>
                  <a:pt x="108" y="121"/>
                  <a:pt x="107" y="121"/>
                  <a:pt x="107" y="122"/>
                </a:cubicBezTo>
                <a:cubicBezTo>
                  <a:pt x="106" y="122"/>
                  <a:pt x="106" y="123"/>
                  <a:pt x="105" y="123"/>
                </a:cubicBezTo>
                <a:cubicBezTo>
                  <a:pt x="104" y="123"/>
                  <a:pt x="103" y="123"/>
                  <a:pt x="102" y="123"/>
                </a:cubicBezTo>
                <a:cubicBezTo>
                  <a:pt x="100" y="124"/>
                  <a:pt x="97" y="124"/>
                  <a:pt x="96" y="124"/>
                </a:cubicBezTo>
                <a:cubicBezTo>
                  <a:pt x="96" y="124"/>
                  <a:pt x="96" y="125"/>
                  <a:pt x="96" y="125"/>
                </a:cubicBezTo>
                <a:cubicBezTo>
                  <a:pt x="95" y="126"/>
                  <a:pt x="94" y="127"/>
                  <a:pt x="93" y="128"/>
                </a:cubicBezTo>
                <a:cubicBezTo>
                  <a:pt x="93" y="128"/>
                  <a:pt x="94" y="129"/>
                  <a:pt x="94" y="129"/>
                </a:cubicBezTo>
                <a:cubicBezTo>
                  <a:pt x="93" y="130"/>
                  <a:pt x="93" y="130"/>
                  <a:pt x="93" y="130"/>
                </a:cubicBezTo>
                <a:cubicBezTo>
                  <a:pt x="93" y="130"/>
                  <a:pt x="93" y="130"/>
                  <a:pt x="93" y="130"/>
                </a:cubicBezTo>
                <a:cubicBezTo>
                  <a:pt x="93" y="130"/>
                  <a:pt x="93" y="130"/>
                  <a:pt x="92" y="130"/>
                </a:cubicBezTo>
                <a:cubicBezTo>
                  <a:pt x="93" y="130"/>
                  <a:pt x="93" y="130"/>
                  <a:pt x="93" y="130"/>
                </a:cubicBezTo>
                <a:cubicBezTo>
                  <a:pt x="93" y="131"/>
                  <a:pt x="93" y="131"/>
                  <a:pt x="93" y="131"/>
                </a:cubicBezTo>
                <a:cubicBezTo>
                  <a:pt x="93" y="131"/>
                  <a:pt x="93" y="131"/>
                  <a:pt x="93" y="131"/>
                </a:cubicBezTo>
                <a:cubicBezTo>
                  <a:pt x="92" y="132"/>
                  <a:pt x="92" y="133"/>
                  <a:pt x="92" y="133"/>
                </a:cubicBezTo>
                <a:cubicBezTo>
                  <a:pt x="92" y="133"/>
                  <a:pt x="91" y="134"/>
                  <a:pt x="91" y="134"/>
                </a:cubicBezTo>
                <a:cubicBezTo>
                  <a:pt x="91" y="135"/>
                  <a:pt x="91" y="136"/>
                  <a:pt x="90" y="136"/>
                </a:cubicBezTo>
                <a:cubicBezTo>
                  <a:pt x="89" y="136"/>
                  <a:pt x="89" y="137"/>
                  <a:pt x="89" y="138"/>
                </a:cubicBezTo>
                <a:cubicBezTo>
                  <a:pt x="89" y="138"/>
                  <a:pt x="89" y="139"/>
                  <a:pt x="89" y="140"/>
                </a:cubicBezTo>
                <a:cubicBezTo>
                  <a:pt x="88" y="140"/>
                  <a:pt x="88" y="140"/>
                  <a:pt x="88" y="141"/>
                </a:cubicBezTo>
                <a:cubicBezTo>
                  <a:pt x="88" y="142"/>
                  <a:pt x="88" y="143"/>
                  <a:pt x="88" y="143"/>
                </a:cubicBezTo>
                <a:cubicBezTo>
                  <a:pt x="88" y="143"/>
                  <a:pt x="87" y="143"/>
                  <a:pt x="87" y="143"/>
                </a:cubicBezTo>
                <a:cubicBezTo>
                  <a:pt x="87" y="144"/>
                  <a:pt x="88" y="144"/>
                  <a:pt x="87" y="145"/>
                </a:cubicBezTo>
                <a:cubicBezTo>
                  <a:pt x="87" y="146"/>
                  <a:pt x="87" y="146"/>
                  <a:pt x="87" y="146"/>
                </a:cubicBezTo>
                <a:cubicBezTo>
                  <a:pt x="87" y="146"/>
                  <a:pt x="87" y="147"/>
                  <a:pt x="87" y="147"/>
                </a:cubicBezTo>
                <a:cubicBezTo>
                  <a:pt x="88" y="150"/>
                  <a:pt x="86" y="152"/>
                  <a:pt x="84" y="154"/>
                </a:cubicBezTo>
                <a:cubicBezTo>
                  <a:pt x="83" y="154"/>
                  <a:pt x="83" y="155"/>
                  <a:pt x="82" y="155"/>
                </a:cubicBezTo>
                <a:close/>
                <a:moveTo>
                  <a:pt x="78" y="150"/>
                </a:moveTo>
                <a:cubicBezTo>
                  <a:pt x="78" y="150"/>
                  <a:pt x="78" y="150"/>
                  <a:pt x="78" y="150"/>
                </a:cubicBezTo>
                <a:cubicBezTo>
                  <a:pt x="79" y="151"/>
                  <a:pt x="79" y="152"/>
                  <a:pt x="80" y="152"/>
                </a:cubicBezTo>
                <a:cubicBezTo>
                  <a:pt x="81" y="153"/>
                  <a:pt x="82" y="154"/>
                  <a:pt x="83" y="153"/>
                </a:cubicBezTo>
                <a:cubicBezTo>
                  <a:pt x="85" y="151"/>
                  <a:pt x="86" y="149"/>
                  <a:pt x="85" y="148"/>
                </a:cubicBezTo>
                <a:cubicBezTo>
                  <a:pt x="85" y="147"/>
                  <a:pt x="85" y="146"/>
                  <a:pt x="86" y="145"/>
                </a:cubicBezTo>
                <a:cubicBezTo>
                  <a:pt x="86" y="145"/>
                  <a:pt x="86" y="145"/>
                  <a:pt x="86" y="145"/>
                </a:cubicBezTo>
                <a:cubicBezTo>
                  <a:pt x="86" y="145"/>
                  <a:pt x="86" y="144"/>
                  <a:pt x="86" y="144"/>
                </a:cubicBezTo>
                <a:cubicBezTo>
                  <a:pt x="85" y="143"/>
                  <a:pt x="85" y="143"/>
                  <a:pt x="85" y="142"/>
                </a:cubicBezTo>
                <a:cubicBezTo>
                  <a:pt x="85" y="142"/>
                  <a:pt x="86" y="141"/>
                  <a:pt x="86" y="141"/>
                </a:cubicBezTo>
                <a:cubicBezTo>
                  <a:pt x="86" y="141"/>
                  <a:pt x="87" y="142"/>
                  <a:pt x="87" y="142"/>
                </a:cubicBezTo>
                <a:cubicBezTo>
                  <a:pt x="87" y="142"/>
                  <a:pt x="87" y="141"/>
                  <a:pt x="87" y="141"/>
                </a:cubicBezTo>
                <a:cubicBezTo>
                  <a:pt x="87" y="140"/>
                  <a:pt x="87" y="139"/>
                  <a:pt x="87" y="139"/>
                </a:cubicBezTo>
                <a:cubicBezTo>
                  <a:pt x="88" y="139"/>
                  <a:pt x="88" y="138"/>
                  <a:pt x="88" y="138"/>
                </a:cubicBezTo>
                <a:cubicBezTo>
                  <a:pt x="88" y="137"/>
                  <a:pt x="88" y="135"/>
                  <a:pt x="90" y="135"/>
                </a:cubicBezTo>
                <a:cubicBezTo>
                  <a:pt x="90" y="135"/>
                  <a:pt x="90" y="134"/>
                  <a:pt x="90" y="134"/>
                </a:cubicBezTo>
                <a:cubicBezTo>
                  <a:pt x="90" y="133"/>
                  <a:pt x="90" y="133"/>
                  <a:pt x="91" y="132"/>
                </a:cubicBezTo>
                <a:cubicBezTo>
                  <a:pt x="91" y="132"/>
                  <a:pt x="91" y="132"/>
                  <a:pt x="91" y="132"/>
                </a:cubicBezTo>
                <a:cubicBezTo>
                  <a:pt x="91" y="132"/>
                  <a:pt x="91" y="131"/>
                  <a:pt x="91" y="131"/>
                </a:cubicBezTo>
                <a:cubicBezTo>
                  <a:pt x="91" y="130"/>
                  <a:pt x="91" y="130"/>
                  <a:pt x="91" y="129"/>
                </a:cubicBezTo>
                <a:cubicBezTo>
                  <a:pt x="90" y="128"/>
                  <a:pt x="90" y="128"/>
                  <a:pt x="90" y="128"/>
                </a:cubicBezTo>
                <a:cubicBezTo>
                  <a:pt x="91" y="128"/>
                  <a:pt x="91" y="128"/>
                  <a:pt x="91" y="128"/>
                </a:cubicBezTo>
                <a:cubicBezTo>
                  <a:pt x="92" y="128"/>
                  <a:pt x="92" y="128"/>
                  <a:pt x="92" y="128"/>
                </a:cubicBezTo>
                <a:cubicBezTo>
                  <a:pt x="92" y="128"/>
                  <a:pt x="92" y="127"/>
                  <a:pt x="92" y="127"/>
                </a:cubicBezTo>
                <a:cubicBezTo>
                  <a:pt x="93" y="126"/>
                  <a:pt x="93" y="126"/>
                  <a:pt x="93" y="126"/>
                </a:cubicBezTo>
                <a:cubicBezTo>
                  <a:pt x="93" y="126"/>
                  <a:pt x="93" y="126"/>
                  <a:pt x="93" y="126"/>
                </a:cubicBezTo>
                <a:cubicBezTo>
                  <a:pt x="94" y="126"/>
                  <a:pt x="94" y="125"/>
                  <a:pt x="95" y="124"/>
                </a:cubicBezTo>
                <a:cubicBezTo>
                  <a:pt x="95" y="124"/>
                  <a:pt x="95" y="124"/>
                  <a:pt x="95" y="123"/>
                </a:cubicBezTo>
                <a:cubicBezTo>
                  <a:pt x="96" y="122"/>
                  <a:pt x="98" y="122"/>
                  <a:pt x="101" y="122"/>
                </a:cubicBezTo>
                <a:cubicBezTo>
                  <a:pt x="103" y="122"/>
                  <a:pt x="104" y="122"/>
                  <a:pt x="104" y="122"/>
                </a:cubicBezTo>
                <a:cubicBezTo>
                  <a:pt x="105" y="122"/>
                  <a:pt x="105" y="122"/>
                  <a:pt x="106" y="121"/>
                </a:cubicBezTo>
                <a:cubicBezTo>
                  <a:pt x="106" y="120"/>
                  <a:pt x="107" y="120"/>
                  <a:pt x="109" y="119"/>
                </a:cubicBezTo>
                <a:cubicBezTo>
                  <a:pt x="109" y="119"/>
                  <a:pt x="109" y="119"/>
                  <a:pt x="109" y="119"/>
                </a:cubicBezTo>
                <a:cubicBezTo>
                  <a:pt x="110" y="118"/>
                  <a:pt x="110" y="118"/>
                  <a:pt x="111" y="118"/>
                </a:cubicBezTo>
                <a:cubicBezTo>
                  <a:pt x="111" y="115"/>
                  <a:pt x="111" y="115"/>
                  <a:pt x="111" y="115"/>
                </a:cubicBezTo>
                <a:cubicBezTo>
                  <a:pt x="112" y="115"/>
                  <a:pt x="112" y="115"/>
                  <a:pt x="112" y="115"/>
                </a:cubicBezTo>
                <a:cubicBezTo>
                  <a:pt x="113" y="115"/>
                  <a:pt x="113" y="115"/>
                  <a:pt x="113" y="115"/>
                </a:cubicBezTo>
                <a:cubicBezTo>
                  <a:pt x="113" y="115"/>
                  <a:pt x="113" y="115"/>
                  <a:pt x="113" y="114"/>
                </a:cubicBezTo>
                <a:cubicBezTo>
                  <a:pt x="112" y="114"/>
                  <a:pt x="112" y="113"/>
                  <a:pt x="112" y="113"/>
                </a:cubicBezTo>
                <a:cubicBezTo>
                  <a:pt x="112" y="112"/>
                  <a:pt x="113" y="112"/>
                  <a:pt x="113" y="112"/>
                </a:cubicBezTo>
                <a:cubicBezTo>
                  <a:pt x="114" y="112"/>
                  <a:pt x="114" y="112"/>
                  <a:pt x="114" y="112"/>
                </a:cubicBezTo>
                <a:cubicBezTo>
                  <a:pt x="114" y="112"/>
                  <a:pt x="114" y="112"/>
                  <a:pt x="114" y="112"/>
                </a:cubicBezTo>
                <a:cubicBezTo>
                  <a:pt x="114" y="111"/>
                  <a:pt x="114" y="110"/>
                  <a:pt x="114" y="109"/>
                </a:cubicBezTo>
                <a:cubicBezTo>
                  <a:pt x="115" y="109"/>
                  <a:pt x="116" y="109"/>
                  <a:pt x="116" y="109"/>
                </a:cubicBezTo>
                <a:cubicBezTo>
                  <a:pt x="117" y="109"/>
                  <a:pt x="117" y="109"/>
                  <a:pt x="117" y="108"/>
                </a:cubicBezTo>
                <a:cubicBezTo>
                  <a:pt x="119" y="106"/>
                  <a:pt x="119" y="106"/>
                  <a:pt x="119" y="106"/>
                </a:cubicBezTo>
                <a:cubicBezTo>
                  <a:pt x="118" y="109"/>
                  <a:pt x="118" y="109"/>
                  <a:pt x="118" y="109"/>
                </a:cubicBezTo>
                <a:cubicBezTo>
                  <a:pt x="118" y="110"/>
                  <a:pt x="118" y="110"/>
                  <a:pt x="118" y="110"/>
                </a:cubicBezTo>
                <a:cubicBezTo>
                  <a:pt x="119" y="110"/>
                  <a:pt x="120" y="110"/>
                  <a:pt x="121" y="110"/>
                </a:cubicBezTo>
                <a:cubicBezTo>
                  <a:pt x="120" y="110"/>
                  <a:pt x="120" y="110"/>
                  <a:pt x="120" y="109"/>
                </a:cubicBezTo>
                <a:cubicBezTo>
                  <a:pt x="120" y="108"/>
                  <a:pt x="120" y="108"/>
                  <a:pt x="120" y="108"/>
                </a:cubicBezTo>
                <a:cubicBezTo>
                  <a:pt x="120" y="108"/>
                  <a:pt x="120" y="108"/>
                  <a:pt x="120" y="108"/>
                </a:cubicBezTo>
                <a:cubicBezTo>
                  <a:pt x="121" y="108"/>
                  <a:pt x="122" y="108"/>
                  <a:pt x="122" y="108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08"/>
                  <a:pt x="123" y="108"/>
                  <a:pt x="123" y="107"/>
                </a:cubicBezTo>
                <a:cubicBezTo>
                  <a:pt x="123" y="106"/>
                  <a:pt x="132" y="105"/>
                  <a:pt x="132" y="105"/>
                </a:cubicBezTo>
                <a:cubicBezTo>
                  <a:pt x="132" y="105"/>
                  <a:pt x="132" y="105"/>
                  <a:pt x="132" y="105"/>
                </a:cubicBezTo>
                <a:cubicBezTo>
                  <a:pt x="136" y="105"/>
                  <a:pt x="139" y="102"/>
                  <a:pt x="141" y="99"/>
                </a:cubicBezTo>
                <a:cubicBezTo>
                  <a:pt x="140" y="99"/>
                  <a:pt x="133" y="98"/>
                  <a:pt x="132" y="97"/>
                </a:cubicBezTo>
                <a:cubicBezTo>
                  <a:pt x="132" y="96"/>
                  <a:pt x="132" y="96"/>
                  <a:pt x="132" y="96"/>
                </a:cubicBezTo>
                <a:cubicBezTo>
                  <a:pt x="132" y="96"/>
                  <a:pt x="132" y="96"/>
                  <a:pt x="132" y="96"/>
                </a:cubicBezTo>
                <a:cubicBezTo>
                  <a:pt x="132" y="95"/>
                  <a:pt x="132" y="95"/>
                  <a:pt x="132" y="95"/>
                </a:cubicBezTo>
                <a:cubicBezTo>
                  <a:pt x="132" y="94"/>
                  <a:pt x="132" y="94"/>
                  <a:pt x="132" y="94"/>
                </a:cubicBezTo>
                <a:cubicBezTo>
                  <a:pt x="132" y="94"/>
                  <a:pt x="132" y="94"/>
                  <a:pt x="132" y="94"/>
                </a:cubicBezTo>
                <a:cubicBezTo>
                  <a:pt x="133" y="94"/>
                  <a:pt x="133" y="94"/>
                  <a:pt x="133" y="94"/>
                </a:cubicBezTo>
                <a:cubicBezTo>
                  <a:pt x="133" y="94"/>
                  <a:pt x="133" y="94"/>
                  <a:pt x="133" y="94"/>
                </a:cubicBezTo>
                <a:cubicBezTo>
                  <a:pt x="133" y="94"/>
                  <a:pt x="133" y="94"/>
                  <a:pt x="132" y="93"/>
                </a:cubicBezTo>
                <a:cubicBezTo>
                  <a:pt x="131" y="92"/>
                  <a:pt x="131" y="92"/>
                  <a:pt x="131" y="92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4" y="93"/>
                  <a:pt x="134" y="92"/>
                  <a:pt x="135" y="92"/>
                </a:cubicBezTo>
                <a:cubicBezTo>
                  <a:pt x="135" y="92"/>
                  <a:pt x="136" y="91"/>
                  <a:pt x="137" y="92"/>
                </a:cubicBezTo>
                <a:cubicBezTo>
                  <a:pt x="138" y="92"/>
                  <a:pt x="138" y="92"/>
                  <a:pt x="138" y="92"/>
                </a:cubicBezTo>
                <a:cubicBezTo>
                  <a:pt x="138" y="92"/>
                  <a:pt x="138" y="92"/>
                  <a:pt x="138" y="92"/>
                </a:cubicBezTo>
                <a:cubicBezTo>
                  <a:pt x="138" y="93"/>
                  <a:pt x="138" y="93"/>
                  <a:pt x="138" y="93"/>
                </a:cubicBezTo>
                <a:cubicBezTo>
                  <a:pt x="138" y="93"/>
                  <a:pt x="138" y="93"/>
                  <a:pt x="138" y="93"/>
                </a:cubicBezTo>
                <a:cubicBezTo>
                  <a:pt x="139" y="93"/>
                  <a:pt x="139" y="93"/>
                  <a:pt x="140" y="94"/>
                </a:cubicBezTo>
                <a:cubicBezTo>
                  <a:pt x="140" y="94"/>
                  <a:pt x="140" y="95"/>
                  <a:pt x="140" y="95"/>
                </a:cubicBezTo>
                <a:cubicBezTo>
                  <a:pt x="140" y="95"/>
                  <a:pt x="140" y="95"/>
                  <a:pt x="140" y="95"/>
                </a:cubicBezTo>
                <a:cubicBezTo>
                  <a:pt x="141" y="95"/>
                  <a:pt x="143" y="95"/>
                  <a:pt x="143" y="95"/>
                </a:cubicBezTo>
                <a:cubicBezTo>
                  <a:pt x="144" y="95"/>
                  <a:pt x="144" y="94"/>
                  <a:pt x="144" y="93"/>
                </a:cubicBezTo>
                <a:cubicBezTo>
                  <a:pt x="145" y="93"/>
                  <a:pt x="145" y="92"/>
                  <a:pt x="145" y="92"/>
                </a:cubicBezTo>
                <a:cubicBezTo>
                  <a:pt x="146" y="92"/>
                  <a:pt x="146" y="92"/>
                  <a:pt x="146" y="92"/>
                </a:cubicBezTo>
                <a:cubicBezTo>
                  <a:pt x="146" y="93"/>
                  <a:pt x="146" y="93"/>
                  <a:pt x="146" y="93"/>
                </a:cubicBezTo>
                <a:cubicBezTo>
                  <a:pt x="146" y="93"/>
                  <a:pt x="146" y="93"/>
                  <a:pt x="147" y="93"/>
                </a:cubicBezTo>
                <a:cubicBezTo>
                  <a:pt x="147" y="93"/>
                  <a:pt x="147" y="93"/>
                  <a:pt x="147" y="93"/>
                </a:cubicBezTo>
                <a:cubicBezTo>
                  <a:pt x="147" y="92"/>
                  <a:pt x="146" y="92"/>
                  <a:pt x="145" y="91"/>
                </a:cubicBezTo>
                <a:cubicBezTo>
                  <a:pt x="143" y="91"/>
                  <a:pt x="142" y="90"/>
                  <a:pt x="141" y="88"/>
                </a:cubicBezTo>
                <a:cubicBezTo>
                  <a:pt x="141" y="88"/>
                  <a:pt x="141" y="88"/>
                  <a:pt x="141" y="88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42" y="87"/>
                  <a:pt x="142" y="87"/>
                  <a:pt x="142" y="85"/>
                </a:cubicBezTo>
                <a:cubicBezTo>
                  <a:pt x="142" y="85"/>
                  <a:pt x="142" y="84"/>
                  <a:pt x="142" y="84"/>
                </a:cubicBezTo>
                <a:cubicBezTo>
                  <a:pt x="142" y="83"/>
                  <a:pt x="143" y="83"/>
                  <a:pt x="143" y="82"/>
                </a:cubicBezTo>
                <a:cubicBezTo>
                  <a:pt x="143" y="82"/>
                  <a:pt x="143" y="82"/>
                  <a:pt x="143" y="82"/>
                </a:cubicBezTo>
                <a:cubicBezTo>
                  <a:pt x="142" y="82"/>
                  <a:pt x="142" y="81"/>
                  <a:pt x="141" y="80"/>
                </a:cubicBezTo>
                <a:cubicBezTo>
                  <a:pt x="141" y="80"/>
                  <a:pt x="141" y="80"/>
                  <a:pt x="141" y="80"/>
                </a:cubicBezTo>
                <a:cubicBezTo>
                  <a:pt x="141" y="79"/>
                  <a:pt x="141" y="79"/>
                  <a:pt x="140" y="79"/>
                </a:cubicBezTo>
                <a:cubicBezTo>
                  <a:pt x="140" y="79"/>
                  <a:pt x="139" y="79"/>
                  <a:pt x="139" y="78"/>
                </a:cubicBezTo>
                <a:cubicBezTo>
                  <a:pt x="139" y="77"/>
                  <a:pt x="139" y="77"/>
                  <a:pt x="139" y="77"/>
                </a:cubicBezTo>
                <a:cubicBezTo>
                  <a:pt x="139" y="77"/>
                  <a:pt x="139" y="77"/>
                  <a:pt x="139" y="77"/>
                </a:cubicBezTo>
                <a:cubicBezTo>
                  <a:pt x="140" y="77"/>
                  <a:pt x="144" y="75"/>
                  <a:pt x="146" y="75"/>
                </a:cubicBezTo>
                <a:cubicBezTo>
                  <a:pt x="146" y="74"/>
                  <a:pt x="146" y="73"/>
                  <a:pt x="146" y="72"/>
                </a:cubicBezTo>
                <a:cubicBezTo>
                  <a:pt x="146" y="71"/>
                  <a:pt x="147" y="69"/>
                  <a:pt x="149" y="69"/>
                </a:cubicBezTo>
                <a:cubicBezTo>
                  <a:pt x="149" y="69"/>
                  <a:pt x="150" y="69"/>
                  <a:pt x="150" y="69"/>
                </a:cubicBezTo>
                <a:cubicBezTo>
                  <a:pt x="151" y="70"/>
                  <a:pt x="151" y="69"/>
                  <a:pt x="151" y="69"/>
                </a:cubicBezTo>
                <a:cubicBezTo>
                  <a:pt x="151" y="68"/>
                  <a:pt x="151" y="68"/>
                  <a:pt x="151" y="67"/>
                </a:cubicBezTo>
                <a:cubicBezTo>
                  <a:pt x="150" y="67"/>
                  <a:pt x="150" y="66"/>
                  <a:pt x="150" y="66"/>
                </a:cubicBezTo>
                <a:cubicBezTo>
                  <a:pt x="149" y="65"/>
                  <a:pt x="150" y="64"/>
                  <a:pt x="151" y="63"/>
                </a:cubicBezTo>
                <a:cubicBezTo>
                  <a:pt x="152" y="62"/>
                  <a:pt x="153" y="61"/>
                  <a:pt x="153" y="61"/>
                </a:cubicBezTo>
                <a:cubicBezTo>
                  <a:pt x="153" y="61"/>
                  <a:pt x="152" y="61"/>
                  <a:pt x="152" y="60"/>
                </a:cubicBezTo>
                <a:cubicBezTo>
                  <a:pt x="152" y="60"/>
                  <a:pt x="152" y="60"/>
                  <a:pt x="152" y="59"/>
                </a:cubicBezTo>
                <a:cubicBezTo>
                  <a:pt x="151" y="59"/>
                  <a:pt x="150" y="59"/>
                  <a:pt x="149" y="59"/>
                </a:cubicBezTo>
                <a:cubicBezTo>
                  <a:pt x="148" y="58"/>
                  <a:pt x="146" y="57"/>
                  <a:pt x="145" y="56"/>
                </a:cubicBezTo>
                <a:cubicBezTo>
                  <a:pt x="144" y="54"/>
                  <a:pt x="144" y="54"/>
                  <a:pt x="144" y="54"/>
                </a:cubicBezTo>
                <a:cubicBezTo>
                  <a:pt x="145" y="54"/>
                  <a:pt x="145" y="54"/>
                  <a:pt x="145" y="54"/>
                </a:cubicBezTo>
                <a:cubicBezTo>
                  <a:pt x="146" y="53"/>
                  <a:pt x="148" y="53"/>
                  <a:pt x="149" y="53"/>
                </a:cubicBezTo>
                <a:cubicBezTo>
                  <a:pt x="150" y="53"/>
                  <a:pt x="151" y="53"/>
                  <a:pt x="152" y="52"/>
                </a:cubicBezTo>
                <a:cubicBezTo>
                  <a:pt x="152" y="51"/>
                  <a:pt x="151" y="51"/>
                  <a:pt x="150" y="50"/>
                </a:cubicBezTo>
                <a:cubicBezTo>
                  <a:pt x="150" y="50"/>
                  <a:pt x="149" y="50"/>
                  <a:pt x="149" y="49"/>
                </a:cubicBezTo>
                <a:cubicBezTo>
                  <a:pt x="148" y="48"/>
                  <a:pt x="149" y="48"/>
                  <a:pt x="149" y="47"/>
                </a:cubicBezTo>
                <a:cubicBezTo>
                  <a:pt x="149" y="47"/>
                  <a:pt x="149" y="47"/>
                  <a:pt x="149" y="47"/>
                </a:cubicBezTo>
                <a:cubicBezTo>
                  <a:pt x="149" y="47"/>
                  <a:pt x="149" y="47"/>
                  <a:pt x="149" y="47"/>
                </a:cubicBezTo>
                <a:cubicBezTo>
                  <a:pt x="148" y="47"/>
                  <a:pt x="147" y="47"/>
                  <a:pt x="147" y="47"/>
                </a:cubicBezTo>
                <a:cubicBezTo>
                  <a:pt x="146" y="46"/>
                  <a:pt x="145" y="44"/>
                  <a:pt x="145" y="43"/>
                </a:cubicBezTo>
                <a:cubicBezTo>
                  <a:pt x="145" y="42"/>
                  <a:pt x="145" y="42"/>
                  <a:pt x="145" y="42"/>
                </a:cubicBezTo>
                <a:cubicBezTo>
                  <a:pt x="145" y="42"/>
                  <a:pt x="145" y="42"/>
                  <a:pt x="145" y="42"/>
                </a:cubicBezTo>
                <a:cubicBezTo>
                  <a:pt x="145" y="42"/>
                  <a:pt x="146" y="42"/>
                  <a:pt x="146" y="42"/>
                </a:cubicBezTo>
                <a:cubicBezTo>
                  <a:pt x="148" y="42"/>
                  <a:pt x="148" y="42"/>
                  <a:pt x="148" y="41"/>
                </a:cubicBezTo>
                <a:cubicBezTo>
                  <a:pt x="148" y="41"/>
                  <a:pt x="148" y="41"/>
                  <a:pt x="148" y="41"/>
                </a:cubicBezTo>
                <a:cubicBezTo>
                  <a:pt x="147" y="39"/>
                  <a:pt x="148" y="39"/>
                  <a:pt x="149" y="38"/>
                </a:cubicBezTo>
                <a:cubicBezTo>
                  <a:pt x="150" y="38"/>
                  <a:pt x="150" y="37"/>
                  <a:pt x="151" y="36"/>
                </a:cubicBezTo>
                <a:cubicBezTo>
                  <a:pt x="151" y="35"/>
                  <a:pt x="151" y="35"/>
                  <a:pt x="151" y="34"/>
                </a:cubicBezTo>
                <a:cubicBezTo>
                  <a:pt x="151" y="34"/>
                  <a:pt x="150" y="33"/>
                  <a:pt x="150" y="33"/>
                </a:cubicBezTo>
                <a:cubicBezTo>
                  <a:pt x="150" y="32"/>
                  <a:pt x="150" y="32"/>
                  <a:pt x="150" y="32"/>
                </a:cubicBezTo>
                <a:cubicBezTo>
                  <a:pt x="151" y="32"/>
                  <a:pt x="151" y="32"/>
                  <a:pt x="151" y="32"/>
                </a:cubicBezTo>
                <a:cubicBezTo>
                  <a:pt x="151" y="32"/>
                  <a:pt x="151" y="32"/>
                  <a:pt x="152" y="32"/>
                </a:cubicBezTo>
                <a:cubicBezTo>
                  <a:pt x="153" y="31"/>
                  <a:pt x="153" y="30"/>
                  <a:pt x="154" y="30"/>
                </a:cubicBezTo>
                <a:cubicBezTo>
                  <a:pt x="154" y="30"/>
                  <a:pt x="155" y="30"/>
                  <a:pt x="155" y="31"/>
                </a:cubicBezTo>
                <a:cubicBezTo>
                  <a:pt x="155" y="31"/>
                  <a:pt x="155" y="31"/>
                  <a:pt x="155" y="31"/>
                </a:cubicBezTo>
                <a:cubicBezTo>
                  <a:pt x="155" y="30"/>
                  <a:pt x="155" y="30"/>
                  <a:pt x="156" y="30"/>
                </a:cubicBezTo>
                <a:cubicBezTo>
                  <a:pt x="156" y="29"/>
                  <a:pt x="156" y="29"/>
                  <a:pt x="157" y="29"/>
                </a:cubicBezTo>
                <a:cubicBezTo>
                  <a:pt x="157" y="29"/>
                  <a:pt x="158" y="29"/>
                  <a:pt x="158" y="28"/>
                </a:cubicBezTo>
                <a:cubicBezTo>
                  <a:pt x="157" y="28"/>
                  <a:pt x="157" y="28"/>
                  <a:pt x="156" y="27"/>
                </a:cubicBezTo>
                <a:cubicBezTo>
                  <a:pt x="156" y="26"/>
                  <a:pt x="156" y="26"/>
                  <a:pt x="156" y="26"/>
                </a:cubicBezTo>
                <a:cubicBezTo>
                  <a:pt x="157" y="26"/>
                  <a:pt x="157" y="26"/>
                  <a:pt x="157" y="26"/>
                </a:cubicBezTo>
                <a:cubicBezTo>
                  <a:pt x="157" y="26"/>
                  <a:pt x="158" y="26"/>
                  <a:pt x="158" y="26"/>
                </a:cubicBezTo>
                <a:cubicBezTo>
                  <a:pt x="158" y="26"/>
                  <a:pt x="158" y="26"/>
                  <a:pt x="157" y="26"/>
                </a:cubicBezTo>
                <a:cubicBezTo>
                  <a:pt x="157" y="26"/>
                  <a:pt x="157" y="26"/>
                  <a:pt x="157" y="26"/>
                </a:cubicBezTo>
                <a:cubicBezTo>
                  <a:pt x="157" y="25"/>
                  <a:pt x="157" y="25"/>
                  <a:pt x="157" y="25"/>
                </a:cubicBezTo>
                <a:cubicBezTo>
                  <a:pt x="157" y="25"/>
                  <a:pt x="157" y="25"/>
                  <a:pt x="157" y="25"/>
                </a:cubicBezTo>
                <a:cubicBezTo>
                  <a:pt x="158" y="23"/>
                  <a:pt x="160" y="24"/>
                  <a:pt x="161" y="24"/>
                </a:cubicBezTo>
                <a:cubicBezTo>
                  <a:pt x="161" y="24"/>
                  <a:pt x="162" y="24"/>
                  <a:pt x="162" y="23"/>
                </a:cubicBezTo>
                <a:cubicBezTo>
                  <a:pt x="163" y="22"/>
                  <a:pt x="164" y="21"/>
                  <a:pt x="165" y="21"/>
                </a:cubicBezTo>
                <a:cubicBezTo>
                  <a:pt x="166" y="21"/>
                  <a:pt x="166" y="21"/>
                  <a:pt x="166" y="21"/>
                </a:cubicBezTo>
                <a:cubicBezTo>
                  <a:pt x="167" y="21"/>
                  <a:pt x="167" y="20"/>
                  <a:pt x="168" y="20"/>
                </a:cubicBezTo>
                <a:cubicBezTo>
                  <a:pt x="168" y="19"/>
                  <a:pt x="169" y="19"/>
                  <a:pt x="170" y="18"/>
                </a:cubicBezTo>
                <a:cubicBezTo>
                  <a:pt x="169" y="18"/>
                  <a:pt x="169" y="18"/>
                  <a:pt x="168" y="18"/>
                </a:cubicBezTo>
                <a:cubicBezTo>
                  <a:pt x="168" y="18"/>
                  <a:pt x="168" y="18"/>
                  <a:pt x="168" y="18"/>
                </a:cubicBezTo>
                <a:cubicBezTo>
                  <a:pt x="166" y="17"/>
                  <a:pt x="165" y="17"/>
                  <a:pt x="164" y="17"/>
                </a:cubicBezTo>
                <a:cubicBezTo>
                  <a:pt x="163" y="17"/>
                  <a:pt x="162" y="17"/>
                  <a:pt x="161" y="17"/>
                </a:cubicBezTo>
                <a:cubicBezTo>
                  <a:pt x="161" y="17"/>
                  <a:pt x="160" y="16"/>
                  <a:pt x="160" y="16"/>
                </a:cubicBezTo>
                <a:cubicBezTo>
                  <a:pt x="160" y="16"/>
                  <a:pt x="160" y="16"/>
                  <a:pt x="159" y="16"/>
                </a:cubicBezTo>
                <a:cubicBezTo>
                  <a:pt x="159" y="16"/>
                  <a:pt x="159" y="16"/>
                  <a:pt x="158" y="17"/>
                </a:cubicBezTo>
                <a:cubicBezTo>
                  <a:pt x="157" y="17"/>
                  <a:pt x="156" y="17"/>
                  <a:pt x="155" y="17"/>
                </a:cubicBezTo>
                <a:cubicBezTo>
                  <a:pt x="155" y="18"/>
                  <a:pt x="154" y="18"/>
                  <a:pt x="153" y="19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52" y="19"/>
                  <a:pt x="152" y="19"/>
                  <a:pt x="152" y="19"/>
                </a:cubicBezTo>
                <a:cubicBezTo>
                  <a:pt x="152" y="19"/>
                  <a:pt x="152" y="18"/>
                  <a:pt x="152" y="18"/>
                </a:cubicBezTo>
                <a:cubicBezTo>
                  <a:pt x="151" y="18"/>
                  <a:pt x="151" y="19"/>
                  <a:pt x="150" y="19"/>
                </a:cubicBezTo>
                <a:cubicBezTo>
                  <a:pt x="149" y="19"/>
                  <a:pt x="147" y="20"/>
                  <a:pt x="146" y="19"/>
                </a:cubicBezTo>
                <a:cubicBezTo>
                  <a:pt x="146" y="19"/>
                  <a:pt x="145" y="20"/>
                  <a:pt x="145" y="20"/>
                </a:cubicBezTo>
                <a:cubicBezTo>
                  <a:pt x="144" y="20"/>
                  <a:pt x="143" y="20"/>
                  <a:pt x="143" y="21"/>
                </a:cubicBezTo>
                <a:cubicBezTo>
                  <a:pt x="143" y="22"/>
                  <a:pt x="141" y="22"/>
                  <a:pt x="140" y="22"/>
                </a:cubicBezTo>
                <a:cubicBezTo>
                  <a:pt x="139" y="22"/>
                  <a:pt x="139" y="22"/>
                  <a:pt x="138" y="21"/>
                </a:cubicBezTo>
                <a:cubicBezTo>
                  <a:pt x="138" y="20"/>
                  <a:pt x="138" y="20"/>
                  <a:pt x="138" y="20"/>
                </a:cubicBezTo>
                <a:cubicBezTo>
                  <a:pt x="139" y="20"/>
                  <a:pt x="139" y="20"/>
                  <a:pt x="139" y="20"/>
                </a:cubicBezTo>
                <a:cubicBezTo>
                  <a:pt x="139" y="20"/>
                  <a:pt x="139" y="20"/>
                  <a:pt x="139" y="20"/>
                </a:cubicBezTo>
                <a:cubicBezTo>
                  <a:pt x="140" y="20"/>
                  <a:pt x="143" y="17"/>
                  <a:pt x="143" y="15"/>
                </a:cubicBezTo>
                <a:cubicBezTo>
                  <a:pt x="143" y="15"/>
                  <a:pt x="143" y="15"/>
                  <a:pt x="143" y="15"/>
                </a:cubicBezTo>
                <a:cubicBezTo>
                  <a:pt x="141" y="15"/>
                  <a:pt x="139" y="16"/>
                  <a:pt x="139" y="16"/>
                </a:cubicBezTo>
                <a:cubicBezTo>
                  <a:pt x="139" y="16"/>
                  <a:pt x="139" y="16"/>
                  <a:pt x="139" y="17"/>
                </a:cubicBezTo>
                <a:cubicBezTo>
                  <a:pt x="139" y="17"/>
                  <a:pt x="139" y="17"/>
                  <a:pt x="139" y="17"/>
                </a:cubicBezTo>
                <a:cubicBezTo>
                  <a:pt x="138" y="17"/>
                  <a:pt x="138" y="17"/>
                  <a:pt x="138" y="17"/>
                </a:cubicBezTo>
                <a:cubicBezTo>
                  <a:pt x="138" y="17"/>
                  <a:pt x="138" y="17"/>
                  <a:pt x="138" y="17"/>
                </a:cubicBezTo>
                <a:cubicBezTo>
                  <a:pt x="138" y="17"/>
                  <a:pt x="138" y="17"/>
                  <a:pt x="138" y="17"/>
                </a:cubicBezTo>
                <a:cubicBezTo>
                  <a:pt x="137" y="17"/>
                  <a:pt x="136" y="17"/>
                  <a:pt x="135" y="18"/>
                </a:cubicBezTo>
                <a:cubicBezTo>
                  <a:pt x="133" y="19"/>
                  <a:pt x="132" y="20"/>
                  <a:pt x="131" y="20"/>
                </a:cubicBezTo>
                <a:cubicBezTo>
                  <a:pt x="130" y="20"/>
                  <a:pt x="130" y="20"/>
                  <a:pt x="130" y="20"/>
                </a:cubicBezTo>
                <a:cubicBezTo>
                  <a:pt x="129" y="20"/>
                  <a:pt x="129" y="20"/>
                  <a:pt x="129" y="20"/>
                </a:cubicBezTo>
                <a:cubicBezTo>
                  <a:pt x="128" y="20"/>
                  <a:pt x="127" y="19"/>
                  <a:pt x="127" y="19"/>
                </a:cubicBezTo>
                <a:cubicBezTo>
                  <a:pt x="127" y="18"/>
                  <a:pt x="127" y="18"/>
                  <a:pt x="127" y="18"/>
                </a:cubicBezTo>
                <a:cubicBezTo>
                  <a:pt x="127" y="18"/>
                  <a:pt x="127" y="18"/>
                  <a:pt x="127" y="18"/>
                </a:cubicBezTo>
                <a:cubicBezTo>
                  <a:pt x="128" y="17"/>
                  <a:pt x="129" y="17"/>
                  <a:pt x="130" y="17"/>
                </a:cubicBezTo>
                <a:cubicBezTo>
                  <a:pt x="130" y="17"/>
                  <a:pt x="131" y="16"/>
                  <a:pt x="131" y="16"/>
                </a:cubicBezTo>
                <a:cubicBezTo>
                  <a:pt x="129" y="16"/>
                  <a:pt x="127" y="17"/>
                  <a:pt x="125" y="17"/>
                </a:cubicBezTo>
                <a:cubicBezTo>
                  <a:pt x="123" y="18"/>
                  <a:pt x="122" y="18"/>
                  <a:pt x="121" y="18"/>
                </a:cubicBezTo>
                <a:cubicBezTo>
                  <a:pt x="121" y="18"/>
                  <a:pt x="121" y="18"/>
                  <a:pt x="121" y="18"/>
                </a:cubicBezTo>
                <a:cubicBezTo>
                  <a:pt x="120" y="18"/>
                  <a:pt x="120" y="18"/>
                  <a:pt x="120" y="18"/>
                </a:cubicBezTo>
                <a:cubicBezTo>
                  <a:pt x="119" y="18"/>
                  <a:pt x="119" y="18"/>
                  <a:pt x="119" y="18"/>
                </a:cubicBezTo>
                <a:cubicBezTo>
                  <a:pt x="119" y="18"/>
                  <a:pt x="119" y="18"/>
                  <a:pt x="118" y="18"/>
                </a:cubicBezTo>
                <a:cubicBezTo>
                  <a:pt x="118" y="19"/>
                  <a:pt x="118" y="19"/>
                  <a:pt x="118" y="19"/>
                </a:cubicBezTo>
                <a:cubicBezTo>
                  <a:pt x="118" y="19"/>
                  <a:pt x="118" y="19"/>
                  <a:pt x="118" y="19"/>
                </a:cubicBezTo>
                <a:cubicBezTo>
                  <a:pt x="117" y="19"/>
                  <a:pt x="116" y="18"/>
                  <a:pt x="115" y="17"/>
                </a:cubicBezTo>
                <a:cubicBezTo>
                  <a:pt x="115" y="17"/>
                  <a:pt x="115" y="17"/>
                  <a:pt x="115" y="17"/>
                </a:cubicBezTo>
                <a:cubicBezTo>
                  <a:pt x="115" y="17"/>
                  <a:pt x="115" y="16"/>
                  <a:pt x="115" y="16"/>
                </a:cubicBezTo>
                <a:cubicBezTo>
                  <a:pt x="115" y="16"/>
                  <a:pt x="115" y="16"/>
                  <a:pt x="115" y="16"/>
                </a:cubicBezTo>
                <a:cubicBezTo>
                  <a:pt x="115" y="16"/>
                  <a:pt x="115" y="16"/>
                  <a:pt x="115" y="16"/>
                </a:cubicBezTo>
                <a:cubicBezTo>
                  <a:pt x="115" y="16"/>
                  <a:pt x="115" y="16"/>
                  <a:pt x="115" y="16"/>
                </a:cubicBezTo>
                <a:cubicBezTo>
                  <a:pt x="115" y="16"/>
                  <a:pt x="115" y="16"/>
                  <a:pt x="115" y="16"/>
                </a:cubicBezTo>
                <a:cubicBezTo>
                  <a:pt x="115" y="16"/>
                  <a:pt x="115" y="15"/>
                  <a:pt x="116" y="15"/>
                </a:cubicBezTo>
                <a:cubicBezTo>
                  <a:pt x="116" y="15"/>
                  <a:pt x="116" y="15"/>
                  <a:pt x="116" y="15"/>
                </a:cubicBezTo>
                <a:cubicBezTo>
                  <a:pt x="116" y="15"/>
                  <a:pt x="116" y="15"/>
                  <a:pt x="116" y="15"/>
                </a:cubicBezTo>
                <a:cubicBezTo>
                  <a:pt x="117" y="15"/>
                  <a:pt x="117" y="15"/>
                  <a:pt x="118" y="15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18" y="14"/>
                  <a:pt x="118" y="14"/>
                  <a:pt x="118" y="13"/>
                </a:cubicBezTo>
                <a:cubicBezTo>
                  <a:pt x="119" y="13"/>
                  <a:pt x="119" y="13"/>
                  <a:pt x="119" y="13"/>
                </a:cubicBezTo>
                <a:cubicBezTo>
                  <a:pt x="120" y="13"/>
                  <a:pt x="120" y="13"/>
                  <a:pt x="120" y="13"/>
                </a:cubicBezTo>
                <a:cubicBezTo>
                  <a:pt x="121" y="12"/>
                  <a:pt x="121" y="12"/>
                  <a:pt x="121" y="12"/>
                </a:cubicBezTo>
                <a:cubicBezTo>
                  <a:pt x="121" y="14"/>
                  <a:pt x="121" y="14"/>
                  <a:pt x="121" y="14"/>
                </a:cubicBezTo>
                <a:cubicBezTo>
                  <a:pt x="123" y="13"/>
                  <a:pt x="126" y="13"/>
                  <a:pt x="130" y="13"/>
                </a:cubicBezTo>
                <a:cubicBezTo>
                  <a:pt x="131" y="13"/>
                  <a:pt x="132" y="13"/>
                  <a:pt x="132" y="13"/>
                </a:cubicBezTo>
                <a:cubicBezTo>
                  <a:pt x="132" y="13"/>
                  <a:pt x="132" y="13"/>
                  <a:pt x="132" y="13"/>
                </a:cubicBezTo>
                <a:cubicBezTo>
                  <a:pt x="135" y="13"/>
                  <a:pt x="138" y="12"/>
                  <a:pt x="141" y="12"/>
                </a:cubicBezTo>
                <a:cubicBezTo>
                  <a:pt x="141" y="12"/>
                  <a:pt x="142" y="12"/>
                  <a:pt x="142" y="11"/>
                </a:cubicBezTo>
                <a:cubicBezTo>
                  <a:pt x="142" y="11"/>
                  <a:pt x="143" y="11"/>
                  <a:pt x="143" y="11"/>
                </a:cubicBezTo>
                <a:cubicBezTo>
                  <a:pt x="143" y="10"/>
                  <a:pt x="143" y="10"/>
                  <a:pt x="143" y="9"/>
                </a:cubicBezTo>
                <a:cubicBezTo>
                  <a:pt x="143" y="9"/>
                  <a:pt x="143" y="9"/>
                  <a:pt x="143" y="9"/>
                </a:cubicBezTo>
                <a:cubicBezTo>
                  <a:pt x="142" y="9"/>
                  <a:pt x="142" y="9"/>
                  <a:pt x="142" y="9"/>
                </a:cubicBezTo>
                <a:cubicBezTo>
                  <a:pt x="141" y="9"/>
                  <a:pt x="141" y="9"/>
                  <a:pt x="140" y="9"/>
                </a:cubicBezTo>
                <a:cubicBezTo>
                  <a:pt x="140" y="8"/>
                  <a:pt x="140" y="8"/>
                  <a:pt x="140" y="8"/>
                </a:cubicBezTo>
                <a:cubicBezTo>
                  <a:pt x="140" y="8"/>
                  <a:pt x="139" y="8"/>
                  <a:pt x="139" y="8"/>
                </a:cubicBezTo>
                <a:cubicBezTo>
                  <a:pt x="139" y="8"/>
                  <a:pt x="138" y="9"/>
                  <a:pt x="137" y="8"/>
                </a:cubicBezTo>
                <a:cubicBezTo>
                  <a:pt x="137" y="8"/>
                  <a:pt x="137" y="8"/>
                  <a:pt x="137" y="8"/>
                </a:cubicBezTo>
                <a:cubicBezTo>
                  <a:pt x="136" y="8"/>
                  <a:pt x="136" y="8"/>
                  <a:pt x="136" y="8"/>
                </a:cubicBezTo>
                <a:cubicBezTo>
                  <a:pt x="136" y="8"/>
                  <a:pt x="136" y="8"/>
                  <a:pt x="135" y="7"/>
                </a:cubicBezTo>
                <a:cubicBezTo>
                  <a:pt x="135" y="7"/>
                  <a:pt x="134" y="7"/>
                  <a:pt x="134" y="7"/>
                </a:cubicBezTo>
                <a:cubicBezTo>
                  <a:pt x="133" y="6"/>
                  <a:pt x="133" y="6"/>
                  <a:pt x="133" y="5"/>
                </a:cubicBezTo>
                <a:cubicBezTo>
                  <a:pt x="133" y="5"/>
                  <a:pt x="133" y="5"/>
                  <a:pt x="133" y="5"/>
                </a:cubicBezTo>
                <a:cubicBezTo>
                  <a:pt x="133" y="5"/>
                  <a:pt x="133" y="5"/>
                  <a:pt x="132" y="5"/>
                </a:cubicBezTo>
                <a:cubicBezTo>
                  <a:pt x="132" y="6"/>
                  <a:pt x="131" y="6"/>
                  <a:pt x="131" y="6"/>
                </a:cubicBezTo>
                <a:cubicBezTo>
                  <a:pt x="130" y="6"/>
                  <a:pt x="130" y="5"/>
                  <a:pt x="129" y="4"/>
                </a:cubicBezTo>
                <a:cubicBezTo>
                  <a:pt x="129" y="4"/>
                  <a:pt x="129" y="4"/>
                  <a:pt x="129" y="4"/>
                </a:cubicBezTo>
                <a:cubicBezTo>
                  <a:pt x="128" y="3"/>
                  <a:pt x="127" y="3"/>
                  <a:pt x="125" y="3"/>
                </a:cubicBezTo>
                <a:cubicBezTo>
                  <a:pt x="124" y="3"/>
                  <a:pt x="122" y="3"/>
                  <a:pt x="121" y="2"/>
                </a:cubicBezTo>
                <a:cubicBezTo>
                  <a:pt x="120" y="2"/>
                  <a:pt x="119" y="1"/>
                  <a:pt x="118" y="1"/>
                </a:cubicBezTo>
                <a:cubicBezTo>
                  <a:pt x="116" y="1"/>
                  <a:pt x="114" y="2"/>
                  <a:pt x="112" y="2"/>
                </a:cubicBezTo>
                <a:cubicBezTo>
                  <a:pt x="111" y="2"/>
                  <a:pt x="111" y="2"/>
                  <a:pt x="110" y="3"/>
                </a:cubicBezTo>
                <a:cubicBezTo>
                  <a:pt x="108" y="3"/>
                  <a:pt x="107" y="2"/>
                  <a:pt x="105" y="2"/>
                </a:cubicBezTo>
                <a:cubicBezTo>
                  <a:pt x="105" y="2"/>
                  <a:pt x="105" y="2"/>
                  <a:pt x="105" y="2"/>
                </a:cubicBezTo>
                <a:cubicBezTo>
                  <a:pt x="104" y="2"/>
                  <a:pt x="103" y="2"/>
                  <a:pt x="102" y="2"/>
                </a:cubicBezTo>
                <a:cubicBezTo>
                  <a:pt x="102" y="2"/>
                  <a:pt x="101" y="3"/>
                  <a:pt x="100" y="3"/>
                </a:cubicBezTo>
                <a:cubicBezTo>
                  <a:pt x="99" y="3"/>
                  <a:pt x="99" y="3"/>
                  <a:pt x="99" y="3"/>
                </a:cubicBezTo>
                <a:cubicBezTo>
                  <a:pt x="99" y="3"/>
                  <a:pt x="99" y="3"/>
                  <a:pt x="99" y="3"/>
                </a:cubicBezTo>
                <a:cubicBezTo>
                  <a:pt x="99" y="3"/>
                  <a:pt x="99" y="4"/>
                  <a:pt x="99" y="4"/>
                </a:cubicBezTo>
                <a:cubicBezTo>
                  <a:pt x="99" y="5"/>
                  <a:pt x="98" y="5"/>
                  <a:pt x="98" y="5"/>
                </a:cubicBezTo>
                <a:cubicBezTo>
                  <a:pt x="97" y="5"/>
                  <a:pt x="96" y="6"/>
                  <a:pt x="95" y="6"/>
                </a:cubicBezTo>
                <a:cubicBezTo>
                  <a:pt x="94" y="6"/>
                  <a:pt x="93" y="6"/>
                  <a:pt x="92" y="7"/>
                </a:cubicBezTo>
                <a:cubicBezTo>
                  <a:pt x="91" y="7"/>
                  <a:pt x="89" y="7"/>
                  <a:pt x="88" y="6"/>
                </a:cubicBezTo>
                <a:cubicBezTo>
                  <a:pt x="87" y="6"/>
                  <a:pt x="87" y="6"/>
                  <a:pt x="87" y="6"/>
                </a:cubicBezTo>
                <a:cubicBezTo>
                  <a:pt x="86" y="6"/>
                  <a:pt x="85" y="6"/>
                  <a:pt x="84" y="6"/>
                </a:cubicBezTo>
                <a:cubicBezTo>
                  <a:pt x="84" y="7"/>
                  <a:pt x="83" y="7"/>
                  <a:pt x="82" y="7"/>
                </a:cubicBezTo>
                <a:cubicBezTo>
                  <a:pt x="81" y="7"/>
                  <a:pt x="81" y="6"/>
                  <a:pt x="80" y="6"/>
                </a:cubicBezTo>
                <a:cubicBezTo>
                  <a:pt x="79" y="6"/>
                  <a:pt x="78" y="5"/>
                  <a:pt x="78" y="5"/>
                </a:cubicBezTo>
                <a:cubicBezTo>
                  <a:pt x="78" y="5"/>
                  <a:pt x="77" y="5"/>
                  <a:pt x="77" y="6"/>
                </a:cubicBezTo>
                <a:cubicBezTo>
                  <a:pt x="78" y="6"/>
                  <a:pt x="78" y="6"/>
                  <a:pt x="79" y="6"/>
                </a:cubicBezTo>
                <a:cubicBezTo>
                  <a:pt x="79" y="7"/>
                  <a:pt x="79" y="7"/>
                  <a:pt x="79" y="8"/>
                </a:cubicBezTo>
                <a:cubicBezTo>
                  <a:pt x="79" y="8"/>
                  <a:pt x="79" y="8"/>
                  <a:pt x="79" y="8"/>
                </a:cubicBezTo>
                <a:cubicBezTo>
                  <a:pt x="78" y="8"/>
                  <a:pt x="78" y="8"/>
                  <a:pt x="78" y="8"/>
                </a:cubicBezTo>
                <a:cubicBezTo>
                  <a:pt x="78" y="8"/>
                  <a:pt x="77" y="8"/>
                  <a:pt x="77" y="8"/>
                </a:cubicBezTo>
                <a:cubicBezTo>
                  <a:pt x="77" y="8"/>
                  <a:pt x="76" y="8"/>
                  <a:pt x="76" y="8"/>
                </a:cubicBezTo>
                <a:cubicBezTo>
                  <a:pt x="75" y="8"/>
                  <a:pt x="74" y="9"/>
                  <a:pt x="74" y="9"/>
                </a:cubicBezTo>
                <a:cubicBezTo>
                  <a:pt x="74" y="9"/>
                  <a:pt x="75" y="9"/>
                  <a:pt x="75" y="9"/>
                </a:cubicBezTo>
                <a:cubicBezTo>
                  <a:pt x="77" y="9"/>
                  <a:pt x="79" y="10"/>
                  <a:pt x="80" y="12"/>
                </a:cubicBezTo>
                <a:cubicBezTo>
                  <a:pt x="81" y="13"/>
                  <a:pt x="81" y="13"/>
                  <a:pt x="81" y="13"/>
                </a:cubicBezTo>
                <a:cubicBezTo>
                  <a:pt x="79" y="13"/>
                  <a:pt x="79" y="13"/>
                  <a:pt x="79" y="13"/>
                </a:cubicBezTo>
                <a:cubicBezTo>
                  <a:pt x="79" y="13"/>
                  <a:pt x="79" y="13"/>
                  <a:pt x="78" y="13"/>
                </a:cubicBezTo>
                <a:cubicBezTo>
                  <a:pt x="79" y="13"/>
                  <a:pt x="79" y="14"/>
                  <a:pt x="79" y="14"/>
                </a:cubicBezTo>
                <a:cubicBezTo>
                  <a:pt x="80" y="16"/>
                  <a:pt x="80" y="16"/>
                  <a:pt x="80" y="16"/>
                </a:cubicBezTo>
                <a:cubicBezTo>
                  <a:pt x="79" y="15"/>
                  <a:pt x="79" y="15"/>
                  <a:pt x="79" y="15"/>
                </a:cubicBezTo>
                <a:cubicBezTo>
                  <a:pt x="78" y="15"/>
                  <a:pt x="77" y="15"/>
                  <a:pt x="77" y="15"/>
                </a:cubicBezTo>
                <a:cubicBezTo>
                  <a:pt x="75" y="14"/>
                  <a:pt x="73" y="14"/>
                  <a:pt x="72" y="13"/>
                </a:cubicBezTo>
                <a:cubicBezTo>
                  <a:pt x="70" y="11"/>
                  <a:pt x="70" y="12"/>
                  <a:pt x="70" y="12"/>
                </a:cubicBezTo>
                <a:cubicBezTo>
                  <a:pt x="69" y="12"/>
                  <a:pt x="69" y="12"/>
                  <a:pt x="68" y="12"/>
                </a:cubicBezTo>
                <a:cubicBezTo>
                  <a:pt x="67" y="12"/>
                  <a:pt x="67" y="12"/>
                  <a:pt x="67" y="12"/>
                </a:cubicBezTo>
                <a:cubicBezTo>
                  <a:pt x="67" y="11"/>
                  <a:pt x="67" y="11"/>
                  <a:pt x="67" y="11"/>
                </a:cubicBezTo>
                <a:cubicBezTo>
                  <a:pt x="67" y="10"/>
                  <a:pt x="67" y="10"/>
                  <a:pt x="66" y="10"/>
                </a:cubicBezTo>
                <a:cubicBezTo>
                  <a:pt x="65" y="10"/>
                  <a:pt x="64" y="11"/>
                  <a:pt x="63" y="11"/>
                </a:cubicBezTo>
                <a:cubicBezTo>
                  <a:pt x="64" y="12"/>
                  <a:pt x="64" y="12"/>
                  <a:pt x="64" y="12"/>
                </a:cubicBezTo>
                <a:cubicBezTo>
                  <a:pt x="65" y="12"/>
                  <a:pt x="65" y="13"/>
                  <a:pt x="65" y="14"/>
                </a:cubicBezTo>
                <a:cubicBezTo>
                  <a:pt x="64" y="14"/>
                  <a:pt x="64" y="15"/>
                  <a:pt x="65" y="15"/>
                </a:cubicBezTo>
                <a:cubicBezTo>
                  <a:pt x="66" y="16"/>
                  <a:pt x="66" y="16"/>
                  <a:pt x="66" y="16"/>
                </a:cubicBezTo>
                <a:cubicBezTo>
                  <a:pt x="64" y="16"/>
                  <a:pt x="64" y="16"/>
                  <a:pt x="64" y="16"/>
                </a:cubicBezTo>
                <a:cubicBezTo>
                  <a:pt x="64" y="16"/>
                  <a:pt x="64" y="16"/>
                  <a:pt x="63" y="16"/>
                </a:cubicBezTo>
                <a:cubicBezTo>
                  <a:pt x="63" y="16"/>
                  <a:pt x="64" y="17"/>
                  <a:pt x="63" y="17"/>
                </a:cubicBezTo>
                <a:cubicBezTo>
                  <a:pt x="63" y="17"/>
                  <a:pt x="63" y="17"/>
                  <a:pt x="63" y="17"/>
                </a:cubicBezTo>
                <a:cubicBezTo>
                  <a:pt x="63" y="18"/>
                  <a:pt x="63" y="18"/>
                  <a:pt x="63" y="18"/>
                </a:cubicBezTo>
                <a:cubicBezTo>
                  <a:pt x="63" y="18"/>
                  <a:pt x="63" y="18"/>
                  <a:pt x="63" y="18"/>
                </a:cubicBezTo>
                <a:cubicBezTo>
                  <a:pt x="62" y="18"/>
                  <a:pt x="62" y="18"/>
                  <a:pt x="62" y="18"/>
                </a:cubicBezTo>
                <a:cubicBezTo>
                  <a:pt x="61" y="17"/>
                  <a:pt x="61" y="17"/>
                  <a:pt x="61" y="17"/>
                </a:cubicBezTo>
                <a:cubicBezTo>
                  <a:pt x="61" y="17"/>
                  <a:pt x="61" y="17"/>
                  <a:pt x="61" y="17"/>
                </a:cubicBezTo>
                <a:cubicBezTo>
                  <a:pt x="61" y="16"/>
                  <a:pt x="61" y="16"/>
                  <a:pt x="60" y="16"/>
                </a:cubicBezTo>
                <a:cubicBezTo>
                  <a:pt x="60" y="16"/>
                  <a:pt x="59" y="15"/>
                  <a:pt x="59" y="15"/>
                </a:cubicBezTo>
                <a:cubicBezTo>
                  <a:pt x="59" y="15"/>
                  <a:pt x="59" y="14"/>
                  <a:pt x="58" y="14"/>
                </a:cubicBezTo>
                <a:cubicBezTo>
                  <a:pt x="58" y="14"/>
                  <a:pt x="57" y="14"/>
                  <a:pt x="56" y="14"/>
                </a:cubicBezTo>
                <a:cubicBezTo>
                  <a:pt x="55" y="14"/>
                  <a:pt x="55" y="13"/>
                  <a:pt x="54" y="14"/>
                </a:cubicBezTo>
                <a:cubicBezTo>
                  <a:pt x="53" y="15"/>
                  <a:pt x="51" y="15"/>
                  <a:pt x="50" y="15"/>
                </a:cubicBezTo>
                <a:cubicBezTo>
                  <a:pt x="50" y="15"/>
                  <a:pt x="49" y="15"/>
                  <a:pt x="49" y="15"/>
                </a:cubicBezTo>
                <a:cubicBezTo>
                  <a:pt x="48" y="15"/>
                  <a:pt x="48" y="15"/>
                  <a:pt x="48" y="15"/>
                </a:cubicBezTo>
                <a:cubicBezTo>
                  <a:pt x="47" y="15"/>
                  <a:pt x="47" y="15"/>
                  <a:pt x="47" y="15"/>
                </a:cubicBezTo>
                <a:cubicBezTo>
                  <a:pt x="43" y="15"/>
                  <a:pt x="40" y="15"/>
                  <a:pt x="39" y="16"/>
                </a:cubicBezTo>
                <a:cubicBezTo>
                  <a:pt x="39" y="16"/>
                  <a:pt x="39" y="16"/>
                  <a:pt x="39" y="17"/>
                </a:cubicBezTo>
                <a:cubicBezTo>
                  <a:pt x="40" y="17"/>
                  <a:pt x="40" y="17"/>
                  <a:pt x="40" y="17"/>
                </a:cubicBezTo>
                <a:cubicBezTo>
                  <a:pt x="39" y="18"/>
                  <a:pt x="39" y="18"/>
                  <a:pt x="39" y="18"/>
                </a:cubicBezTo>
                <a:cubicBezTo>
                  <a:pt x="38" y="18"/>
                  <a:pt x="37" y="18"/>
                  <a:pt x="36" y="18"/>
                </a:cubicBezTo>
                <a:cubicBezTo>
                  <a:pt x="35" y="18"/>
                  <a:pt x="34" y="18"/>
                  <a:pt x="33" y="18"/>
                </a:cubicBezTo>
                <a:cubicBezTo>
                  <a:pt x="33" y="18"/>
                  <a:pt x="32" y="18"/>
                  <a:pt x="32" y="18"/>
                </a:cubicBezTo>
                <a:cubicBezTo>
                  <a:pt x="32" y="19"/>
                  <a:pt x="32" y="19"/>
                  <a:pt x="32" y="20"/>
                </a:cubicBezTo>
                <a:cubicBezTo>
                  <a:pt x="32" y="21"/>
                  <a:pt x="32" y="21"/>
                  <a:pt x="32" y="22"/>
                </a:cubicBezTo>
                <a:cubicBezTo>
                  <a:pt x="31" y="23"/>
                  <a:pt x="30" y="23"/>
                  <a:pt x="28" y="23"/>
                </a:cubicBezTo>
                <a:cubicBezTo>
                  <a:pt x="27" y="23"/>
                  <a:pt x="26" y="23"/>
                  <a:pt x="26" y="25"/>
                </a:cubicBezTo>
                <a:cubicBezTo>
                  <a:pt x="26" y="26"/>
                  <a:pt x="26" y="26"/>
                  <a:pt x="25" y="26"/>
                </a:cubicBezTo>
                <a:cubicBezTo>
                  <a:pt x="24" y="26"/>
                  <a:pt x="23" y="26"/>
                  <a:pt x="23" y="26"/>
                </a:cubicBezTo>
                <a:cubicBezTo>
                  <a:pt x="23" y="26"/>
                  <a:pt x="23" y="26"/>
                  <a:pt x="22" y="27"/>
                </a:cubicBezTo>
                <a:cubicBezTo>
                  <a:pt x="22" y="27"/>
                  <a:pt x="21" y="28"/>
                  <a:pt x="20" y="27"/>
                </a:cubicBezTo>
                <a:cubicBezTo>
                  <a:pt x="19" y="28"/>
                  <a:pt x="19" y="28"/>
                  <a:pt x="18" y="28"/>
                </a:cubicBezTo>
                <a:cubicBezTo>
                  <a:pt x="18" y="28"/>
                  <a:pt x="18" y="29"/>
                  <a:pt x="18" y="29"/>
                </a:cubicBezTo>
                <a:cubicBezTo>
                  <a:pt x="18" y="29"/>
                  <a:pt x="18" y="29"/>
                  <a:pt x="17" y="29"/>
                </a:cubicBezTo>
                <a:cubicBezTo>
                  <a:pt x="17" y="30"/>
                  <a:pt x="17" y="30"/>
                  <a:pt x="16" y="30"/>
                </a:cubicBezTo>
                <a:cubicBezTo>
                  <a:pt x="17" y="30"/>
                  <a:pt x="18" y="30"/>
                  <a:pt x="19" y="30"/>
                </a:cubicBezTo>
                <a:cubicBezTo>
                  <a:pt x="19" y="30"/>
                  <a:pt x="20" y="30"/>
                  <a:pt x="20" y="30"/>
                </a:cubicBezTo>
                <a:cubicBezTo>
                  <a:pt x="20" y="30"/>
                  <a:pt x="21" y="29"/>
                  <a:pt x="21" y="29"/>
                </a:cubicBezTo>
                <a:cubicBezTo>
                  <a:pt x="22" y="29"/>
                  <a:pt x="22" y="29"/>
                  <a:pt x="22" y="30"/>
                </a:cubicBezTo>
                <a:cubicBezTo>
                  <a:pt x="22" y="30"/>
                  <a:pt x="23" y="31"/>
                  <a:pt x="23" y="31"/>
                </a:cubicBezTo>
                <a:cubicBezTo>
                  <a:pt x="24" y="31"/>
                  <a:pt x="24" y="31"/>
                  <a:pt x="24" y="32"/>
                </a:cubicBezTo>
                <a:cubicBezTo>
                  <a:pt x="24" y="34"/>
                  <a:pt x="18" y="39"/>
                  <a:pt x="17" y="39"/>
                </a:cubicBezTo>
                <a:cubicBezTo>
                  <a:pt x="15" y="39"/>
                  <a:pt x="14" y="39"/>
                  <a:pt x="12" y="41"/>
                </a:cubicBezTo>
                <a:cubicBezTo>
                  <a:pt x="11" y="42"/>
                  <a:pt x="9" y="42"/>
                  <a:pt x="7" y="42"/>
                </a:cubicBezTo>
                <a:cubicBezTo>
                  <a:pt x="7" y="42"/>
                  <a:pt x="6" y="42"/>
                  <a:pt x="6" y="42"/>
                </a:cubicBezTo>
                <a:cubicBezTo>
                  <a:pt x="4" y="42"/>
                  <a:pt x="2" y="44"/>
                  <a:pt x="1" y="45"/>
                </a:cubicBezTo>
                <a:cubicBezTo>
                  <a:pt x="1" y="45"/>
                  <a:pt x="1" y="45"/>
                  <a:pt x="2" y="46"/>
                </a:cubicBezTo>
                <a:cubicBezTo>
                  <a:pt x="3" y="46"/>
                  <a:pt x="4" y="47"/>
                  <a:pt x="5" y="47"/>
                </a:cubicBezTo>
                <a:cubicBezTo>
                  <a:pt x="6" y="47"/>
                  <a:pt x="6" y="47"/>
                  <a:pt x="7" y="48"/>
                </a:cubicBezTo>
                <a:cubicBezTo>
                  <a:pt x="7" y="48"/>
                  <a:pt x="7" y="47"/>
                  <a:pt x="7" y="47"/>
                </a:cubicBezTo>
                <a:cubicBezTo>
                  <a:pt x="8" y="47"/>
                  <a:pt x="8" y="47"/>
                  <a:pt x="8" y="47"/>
                </a:cubicBezTo>
                <a:cubicBezTo>
                  <a:pt x="8" y="48"/>
                  <a:pt x="8" y="48"/>
                  <a:pt x="8" y="48"/>
                </a:cubicBezTo>
                <a:cubicBezTo>
                  <a:pt x="8" y="49"/>
                  <a:pt x="8" y="50"/>
                  <a:pt x="8" y="50"/>
                </a:cubicBezTo>
                <a:cubicBezTo>
                  <a:pt x="8" y="50"/>
                  <a:pt x="9" y="50"/>
                  <a:pt x="10" y="49"/>
                </a:cubicBezTo>
                <a:cubicBezTo>
                  <a:pt x="11" y="49"/>
                  <a:pt x="12" y="49"/>
                  <a:pt x="13" y="49"/>
                </a:cubicBezTo>
                <a:cubicBezTo>
                  <a:pt x="14" y="49"/>
                  <a:pt x="15" y="49"/>
                  <a:pt x="16" y="50"/>
                </a:cubicBezTo>
                <a:cubicBezTo>
                  <a:pt x="16" y="51"/>
                  <a:pt x="16" y="51"/>
                  <a:pt x="16" y="51"/>
                </a:cubicBezTo>
                <a:cubicBezTo>
                  <a:pt x="16" y="51"/>
                  <a:pt x="16" y="51"/>
                  <a:pt x="16" y="51"/>
                </a:cubicBezTo>
                <a:cubicBezTo>
                  <a:pt x="15" y="52"/>
                  <a:pt x="13" y="53"/>
                  <a:pt x="12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9" y="53"/>
                  <a:pt x="8" y="53"/>
                  <a:pt x="8" y="54"/>
                </a:cubicBezTo>
                <a:cubicBezTo>
                  <a:pt x="8" y="54"/>
                  <a:pt x="9" y="54"/>
                  <a:pt x="11" y="54"/>
                </a:cubicBezTo>
                <a:cubicBezTo>
                  <a:pt x="11" y="54"/>
                  <a:pt x="12" y="54"/>
                  <a:pt x="12" y="54"/>
                </a:cubicBezTo>
                <a:cubicBezTo>
                  <a:pt x="14" y="54"/>
                  <a:pt x="15" y="54"/>
                  <a:pt x="15" y="55"/>
                </a:cubicBezTo>
                <a:cubicBezTo>
                  <a:pt x="16" y="57"/>
                  <a:pt x="16" y="57"/>
                  <a:pt x="16" y="57"/>
                </a:cubicBezTo>
                <a:cubicBezTo>
                  <a:pt x="14" y="56"/>
                  <a:pt x="14" y="56"/>
                  <a:pt x="14" y="56"/>
                </a:cubicBezTo>
                <a:cubicBezTo>
                  <a:pt x="14" y="56"/>
                  <a:pt x="14" y="56"/>
                  <a:pt x="14" y="56"/>
                </a:cubicBezTo>
                <a:cubicBezTo>
                  <a:pt x="14" y="57"/>
                  <a:pt x="14" y="57"/>
                  <a:pt x="14" y="58"/>
                </a:cubicBezTo>
                <a:cubicBezTo>
                  <a:pt x="13" y="58"/>
                  <a:pt x="13" y="58"/>
                  <a:pt x="12" y="58"/>
                </a:cubicBezTo>
                <a:cubicBezTo>
                  <a:pt x="13" y="59"/>
                  <a:pt x="13" y="59"/>
                  <a:pt x="13" y="60"/>
                </a:cubicBezTo>
                <a:cubicBezTo>
                  <a:pt x="14" y="60"/>
                  <a:pt x="15" y="60"/>
                  <a:pt x="16" y="61"/>
                </a:cubicBezTo>
                <a:cubicBezTo>
                  <a:pt x="16" y="61"/>
                  <a:pt x="16" y="61"/>
                  <a:pt x="16" y="61"/>
                </a:cubicBezTo>
                <a:cubicBezTo>
                  <a:pt x="16" y="61"/>
                  <a:pt x="17" y="60"/>
                  <a:pt x="18" y="60"/>
                </a:cubicBezTo>
                <a:cubicBezTo>
                  <a:pt x="19" y="60"/>
                  <a:pt x="19" y="59"/>
                  <a:pt x="20" y="59"/>
                </a:cubicBezTo>
                <a:cubicBezTo>
                  <a:pt x="21" y="59"/>
                  <a:pt x="21" y="59"/>
                  <a:pt x="21" y="59"/>
                </a:cubicBezTo>
                <a:cubicBezTo>
                  <a:pt x="21" y="59"/>
                  <a:pt x="22" y="59"/>
                  <a:pt x="22" y="59"/>
                </a:cubicBezTo>
                <a:cubicBezTo>
                  <a:pt x="23" y="58"/>
                  <a:pt x="25" y="58"/>
                  <a:pt x="26" y="59"/>
                </a:cubicBezTo>
                <a:cubicBezTo>
                  <a:pt x="27" y="59"/>
                  <a:pt x="27" y="59"/>
                  <a:pt x="27" y="59"/>
                </a:cubicBezTo>
                <a:cubicBezTo>
                  <a:pt x="29" y="59"/>
                  <a:pt x="31" y="60"/>
                  <a:pt x="31" y="59"/>
                </a:cubicBezTo>
                <a:cubicBezTo>
                  <a:pt x="32" y="59"/>
                  <a:pt x="32" y="59"/>
                  <a:pt x="32" y="59"/>
                </a:cubicBezTo>
                <a:cubicBezTo>
                  <a:pt x="32" y="59"/>
                  <a:pt x="32" y="59"/>
                  <a:pt x="32" y="59"/>
                </a:cubicBezTo>
                <a:cubicBezTo>
                  <a:pt x="33" y="61"/>
                  <a:pt x="35" y="61"/>
                  <a:pt x="36" y="61"/>
                </a:cubicBezTo>
                <a:cubicBezTo>
                  <a:pt x="37" y="61"/>
                  <a:pt x="38" y="62"/>
                  <a:pt x="39" y="62"/>
                </a:cubicBezTo>
                <a:cubicBezTo>
                  <a:pt x="40" y="63"/>
                  <a:pt x="42" y="63"/>
                  <a:pt x="42" y="63"/>
                </a:cubicBezTo>
                <a:cubicBezTo>
                  <a:pt x="44" y="62"/>
                  <a:pt x="44" y="62"/>
                  <a:pt x="44" y="62"/>
                </a:cubicBezTo>
                <a:cubicBezTo>
                  <a:pt x="43" y="64"/>
                  <a:pt x="43" y="64"/>
                  <a:pt x="43" y="64"/>
                </a:cubicBezTo>
                <a:cubicBezTo>
                  <a:pt x="43" y="65"/>
                  <a:pt x="43" y="65"/>
                  <a:pt x="44" y="66"/>
                </a:cubicBezTo>
                <a:cubicBezTo>
                  <a:pt x="44" y="66"/>
                  <a:pt x="45" y="66"/>
                  <a:pt x="45" y="67"/>
                </a:cubicBezTo>
                <a:cubicBezTo>
                  <a:pt x="45" y="68"/>
                  <a:pt x="45" y="68"/>
                  <a:pt x="45" y="69"/>
                </a:cubicBezTo>
                <a:cubicBezTo>
                  <a:pt x="45" y="70"/>
                  <a:pt x="45" y="70"/>
                  <a:pt x="45" y="71"/>
                </a:cubicBezTo>
                <a:cubicBezTo>
                  <a:pt x="47" y="71"/>
                  <a:pt x="48" y="72"/>
                  <a:pt x="48" y="73"/>
                </a:cubicBezTo>
                <a:cubicBezTo>
                  <a:pt x="48" y="73"/>
                  <a:pt x="48" y="74"/>
                  <a:pt x="48" y="75"/>
                </a:cubicBezTo>
                <a:cubicBezTo>
                  <a:pt x="48" y="75"/>
                  <a:pt x="49" y="75"/>
                  <a:pt x="49" y="75"/>
                </a:cubicBezTo>
                <a:cubicBezTo>
                  <a:pt x="49" y="76"/>
                  <a:pt x="49" y="76"/>
                  <a:pt x="49" y="77"/>
                </a:cubicBezTo>
                <a:cubicBezTo>
                  <a:pt x="49" y="77"/>
                  <a:pt x="49" y="77"/>
                  <a:pt x="49" y="77"/>
                </a:cubicBezTo>
                <a:cubicBezTo>
                  <a:pt x="51" y="76"/>
                  <a:pt x="51" y="76"/>
                  <a:pt x="51" y="76"/>
                </a:cubicBezTo>
                <a:cubicBezTo>
                  <a:pt x="51" y="77"/>
                  <a:pt x="51" y="77"/>
                  <a:pt x="51" y="77"/>
                </a:cubicBezTo>
                <a:cubicBezTo>
                  <a:pt x="50" y="78"/>
                  <a:pt x="51" y="79"/>
                  <a:pt x="51" y="79"/>
                </a:cubicBezTo>
                <a:cubicBezTo>
                  <a:pt x="51" y="80"/>
                  <a:pt x="51" y="81"/>
                  <a:pt x="51" y="83"/>
                </a:cubicBezTo>
                <a:cubicBezTo>
                  <a:pt x="50" y="84"/>
                  <a:pt x="50" y="86"/>
                  <a:pt x="50" y="87"/>
                </a:cubicBezTo>
                <a:cubicBezTo>
                  <a:pt x="50" y="89"/>
                  <a:pt x="51" y="89"/>
                  <a:pt x="53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3" y="88"/>
                  <a:pt x="53" y="87"/>
                  <a:pt x="55" y="87"/>
                </a:cubicBezTo>
                <a:cubicBezTo>
                  <a:pt x="55" y="87"/>
                  <a:pt x="55" y="87"/>
                  <a:pt x="55" y="87"/>
                </a:cubicBezTo>
                <a:cubicBezTo>
                  <a:pt x="55" y="87"/>
                  <a:pt x="55" y="87"/>
                  <a:pt x="55" y="87"/>
                </a:cubicBezTo>
                <a:cubicBezTo>
                  <a:pt x="55" y="87"/>
                  <a:pt x="55" y="88"/>
                  <a:pt x="56" y="88"/>
                </a:cubicBezTo>
                <a:cubicBezTo>
                  <a:pt x="56" y="88"/>
                  <a:pt x="56" y="87"/>
                  <a:pt x="56" y="87"/>
                </a:cubicBezTo>
                <a:cubicBezTo>
                  <a:pt x="56" y="87"/>
                  <a:pt x="56" y="87"/>
                  <a:pt x="56" y="87"/>
                </a:cubicBezTo>
                <a:cubicBezTo>
                  <a:pt x="57" y="86"/>
                  <a:pt x="57" y="86"/>
                  <a:pt x="57" y="86"/>
                </a:cubicBezTo>
                <a:cubicBezTo>
                  <a:pt x="57" y="87"/>
                  <a:pt x="57" y="87"/>
                  <a:pt x="57" y="87"/>
                </a:cubicBezTo>
                <a:cubicBezTo>
                  <a:pt x="58" y="87"/>
                  <a:pt x="58" y="88"/>
                  <a:pt x="59" y="89"/>
                </a:cubicBezTo>
                <a:cubicBezTo>
                  <a:pt x="61" y="91"/>
                  <a:pt x="62" y="92"/>
                  <a:pt x="62" y="93"/>
                </a:cubicBezTo>
                <a:cubicBezTo>
                  <a:pt x="62" y="93"/>
                  <a:pt x="62" y="94"/>
                  <a:pt x="63" y="94"/>
                </a:cubicBezTo>
                <a:cubicBezTo>
                  <a:pt x="63" y="95"/>
                  <a:pt x="64" y="95"/>
                  <a:pt x="64" y="96"/>
                </a:cubicBezTo>
                <a:cubicBezTo>
                  <a:pt x="65" y="97"/>
                  <a:pt x="65" y="97"/>
                  <a:pt x="65" y="97"/>
                </a:cubicBezTo>
                <a:cubicBezTo>
                  <a:pt x="63" y="97"/>
                  <a:pt x="63" y="97"/>
                  <a:pt x="63" y="97"/>
                </a:cubicBezTo>
                <a:cubicBezTo>
                  <a:pt x="62" y="97"/>
                  <a:pt x="61" y="97"/>
                  <a:pt x="60" y="98"/>
                </a:cubicBezTo>
                <a:cubicBezTo>
                  <a:pt x="60" y="98"/>
                  <a:pt x="60" y="98"/>
                  <a:pt x="60" y="98"/>
                </a:cubicBezTo>
                <a:cubicBezTo>
                  <a:pt x="62" y="98"/>
                  <a:pt x="62" y="99"/>
                  <a:pt x="62" y="100"/>
                </a:cubicBezTo>
                <a:cubicBezTo>
                  <a:pt x="62" y="99"/>
                  <a:pt x="62" y="99"/>
                  <a:pt x="63" y="99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3" y="101"/>
                  <a:pt x="63" y="101"/>
                  <a:pt x="64" y="102"/>
                </a:cubicBezTo>
                <a:cubicBezTo>
                  <a:pt x="64" y="102"/>
                  <a:pt x="64" y="103"/>
                  <a:pt x="64" y="103"/>
                </a:cubicBezTo>
                <a:cubicBezTo>
                  <a:pt x="64" y="103"/>
                  <a:pt x="64" y="104"/>
                  <a:pt x="64" y="104"/>
                </a:cubicBezTo>
                <a:cubicBezTo>
                  <a:pt x="64" y="105"/>
                  <a:pt x="63" y="105"/>
                  <a:pt x="63" y="105"/>
                </a:cubicBezTo>
                <a:cubicBezTo>
                  <a:pt x="63" y="105"/>
                  <a:pt x="63" y="106"/>
                  <a:pt x="62" y="106"/>
                </a:cubicBezTo>
                <a:cubicBezTo>
                  <a:pt x="62" y="106"/>
                  <a:pt x="62" y="106"/>
                  <a:pt x="63" y="106"/>
                </a:cubicBezTo>
                <a:cubicBezTo>
                  <a:pt x="63" y="106"/>
                  <a:pt x="63" y="107"/>
                  <a:pt x="63" y="108"/>
                </a:cubicBezTo>
                <a:cubicBezTo>
                  <a:pt x="63" y="108"/>
                  <a:pt x="63" y="108"/>
                  <a:pt x="63" y="108"/>
                </a:cubicBezTo>
                <a:cubicBezTo>
                  <a:pt x="62" y="108"/>
                  <a:pt x="62" y="108"/>
                  <a:pt x="62" y="108"/>
                </a:cubicBezTo>
                <a:cubicBezTo>
                  <a:pt x="62" y="108"/>
                  <a:pt x="62" y="108"/>
                  <a:pt x="61" y="109"/>
                </a:cubicBezTo>
                <a:cubicBezTo>
                  <a:pt x="61" y="109"/>
                  <a:pt x="61" y="109"/>
                  <a:pt x="61" y="110"/>
                </a:cubicBezTo>
                <a:cubicBezTo>
                  <a:pt x="59" y="111"/>
                  <a:pt x="59" y="111"/>
                  <a:pt x="59" y="111"/>
                </a:cubicBezTo>
                <a:cubicBezTo>
                  <a:pt x="60" y="109"/>
                  <a:pt x="60" y="109"/>
                  <a:pt x="60" y="109"/>
                </a:cubicBezTo>
                <a:cubicBezTo>
                  <a:pt x="60" y="109"/>
                  <a:pt x="60" y="109"/>
                  <a:pt x="60" y="109"/>
                </a:cubicBezTo>
                <a:cubicBezTo>
                  <a:pt x="59" y="109"/>
                  <a:pt x="59" y="110"/>
                  <a:pt x="58" y="110"/>
                </a:cubicBezTo>
                <a:cubicBezTo>
                  <a:pt x="58" y="111"/>
                  <a:pt x="58" y="113"/>
                  <a:pt x="58" y="114"/>
                </a:cubicBezTo>
                <a:cubicBezTo>
                  <a:pt x="58" y="114"/>
                  <a:pt x="58" y="114"/>
                  <a:pt x="58" y="114"/>
                </a:cubicBezTo>
                <a:cubicBezTo>
                  <a:pt x="58" y="115"/>
                  <a:pt x="58" y="115"/>
                  <a:pt x="58" y="115"/>
                </a:cubicBezTo>
                <a:cubicBezTo>
                  <a:pt x="57" y="115"/>
                  <a:pt x="57" y="115"/>
                  <a:pt x="57" y="114"/>
                </a:cubicBezTo>
                <a:cubicBezTo>
                  <a:pt x="56" y="115"/>
                  <a:pt x="56" y="115"/>
                  <a:pt x="56" y="115"/>
                </a:cubicBezTo>
                <a:cubicBezTo>
                  <a:pt x="57" y="115"/>
                  <a:pt x="57" y="115"/>
                  <a:pt x="57" y="115"/>
                </a:cubicBezTo>
                <a:cubicBezTo>
                  <a:pt x="56" y="116"/>
                  <a:pt x="56" y="116"/>
                  <a:pt x="56" y="116"/>
                </a:cubicBezTo>
                <a:cubicBezTo>
                  <a:pt x="56" y="116"/>
                  <a:pt x="56" y="116"/>
                  <a:pt x="56" y="116"/>
                </a:cubicBezTo>
                <a:cubicBezTo>
                  <a:pt x="57" y="117"/>
                  <a:pt x="57" y="119"/>
                  <a:pt x="56" y="121"/>
                </a:cubicBezTo>
                <a:cubicBezTo>
                  <a:pt x="56" y="122"/>
                  <a:pt x="56" y="122"/>
                  <a:pt x="56" y="123"/>
                </a:cubicBezTo>
                <a:cubicBezTo>
                  <a:pt x="56" y="125"/>
                  <a:pt x="56" y="125"/>
                  <a:pt x="57" y="125"/>
                </a:cubicBezTo>
                <a:cubicBezTo>
                  <a:pt x="57" y="125"/>
                  <a:pt x="57" y="125"/>
                  <a:pt x="58" y="125"/>
                </a:cubicBezTo>
                <a:cubicBezTo>
                  <a:pt x="58" y="126"/>
                  <a:pt x="59" y="126"/>
                  <a:pt x="59" y="126"/>
                </a:cubicBezTo>
                <a:cubicBezTo>
                  <a:pt x="59" y="127"/>
                  <a:pt x="58" y="128"/>
                  <a:pt x="58" y="129"/>
                </a:cubicBezTo>
                <a:cubicBezTo>
                  <a:pt x="58" y="129"/>
                  <a:pt x="58" y="129"/>
                  <a:pt x="58" y="129"/>
                </a:cubicBezTo>
                <a:cubicBezTo>
                  <a:pt x="58" y="129"/>
                  <a:pt x="59" y="129"/>
                  <a:pt x="59" y="130"/>
                </a:cubicBezTo>
                <a:cubicBezTo>
                  <a:pt x="59" y="130"/>
                  <a:pt x="59" y="130"/>
                  <a:pt x="59" y="130"/>
                </a:cubicBezTo>
                <a:cubicBezTo>
                  <a:pt x="59" y="130"/>
                  <a:pt x="59" y="130"/>
                  <a:pt x="59" y="130"/>
                </a:cubicBezTo>
                <a:cubicBezTo>
                  <a:pt x="59" y="130"/>
                  <a:pt x="60" y="130"/>
                  <a:pt x="60" y="130"/>
                </a:cubicBezTo>
                <a:cubicBezTo>
                  <a:pt x="61" y="131"/>
                  <a:pt x="62" y="133"/>
                  <a:pt x="62" y="134"/>
                </a:cubicBezTo>
                <a:cubicBezTo>
                  <a:pt x="62" y="134"/>
                  <a:pt x="62" y="134"/>
                  <a:pt x="62" y="135"/>
                </a:cubicBezTo>
                <a:cubicBezTo>
                  <a:pt x="62" y="135"/>
                  <a:pt x="63" y="136"/>
                  <a:pt x="63" y="136"/>
                </a:cubicBezTo>
                <a:cubicBezTo>
                  <a:pt x="64" y="137"/>
                  <a:pt x="64" y="137"/>
                  <a:pt x="64" y="138"/>
                </a:cubicBezTo>
                <a:cubicBezTo>
                  <a:pt x="64" y="138"/>
                  <a:pt x="64" y="138"/>
                  <a:pt x="64" y="139"/>
                </a:cubicBezTo>
                <a:cubicBezTo>
                  <a:pt x="65" y="139"/>
                  <a:pt x="65" y="139"/>
                  <a:pt x="65" y="139"/>
                </a:cubicBezTo>
                <a:cubicBezTo>
                  <a:pt x="66" y="140"/>
                  <a:pt x="67" y="140"/>
                  <a:pt x="67" y="142"/>
                </a:cubicBezTo>
                <a:cubicBezTo>
                  <a:pt x="67" y="142"/>
                  <a:pt x="67" y="142"/>
                  <a:pt x="67" y="142"/>
                </a:cubicBezTo>
                <a:cubicBezTo>
                  <a:pt x="67" y="142"/>
                  <a:pt x="67" y="142"/>
                  <a:pt x="67" y="142"/>
                </a:cubicBezTo>
                <a:cubicBezTo>
                  <a:pt x="66" y="142"/>
                  <a:pt x="66" y="143"/>
                  <a:pt x="66" y="143"/>
                </a:cubicBezTo>
                <a:cubicBezTo>
                  <a:pt x="66" y="143"/>
                  <a:pt x="67" y="143"/>
                  <a:pt x="67" y="144"/>
                </a:cubicBezTo>
                <a:cubicBezTo>
                  <a:pt x="68" y="144"/>
                  <a:pt x="68" y="145"/>
                  <a:pt x="69" y="146"/>
                </a:cubicBezTo>
                <a:cubicBezTo>
                  <a:pt x="69" y="146"/>
                  <a:pt x="70" y="148"/>
                  <a:pt x="71" y="149"/>
                </a:cubicBezTo>
                <a:cubicBezTo>
                  <a:pt x="71" y="149"/>
                  <a:pt x="72" y="148"/>
                  <a:pt x="72" y="148"/>
                </a:cubicBezTo>
                <a:cubicBezTo>
                  <a:pt x="72" y="148"/>
                  <a:pt x="72" y="148"/>
                  <a:pt x="72" y="148"/>
                </a:cubicBezTo>
                <a:cubicBezTo>
                  <a:pt x="72" y="149"/>
                  <a:pt x="72" y="149"/>
                  <a:pt x="72" y="149"/>
                </a:cubicBezTo>
                <a:cubicBezTo>
                  <a:pt x="73" y="149"/>
                  <a:pt x="73" y="149"/>
                  <a:pt x="74" y="150"/>
                </a:cubicBezTo>
                <a:cubicBezTo>
                  <a:pt x="75" y="151"/>
                  <a:pt x="75" y="151"/>
                  <a:pt x="76" y="151"/>
                </a:cubicBezTo>
                <a:cubicBezTo>
                  <a:pt x="76" y="151"/>
                  <a:pt x="77" y="151"/>
                  <a:pt x="77" y="150"/>
                </a:cubicBezTo>
                <a:lnTo>
                  <a:pt x="78" y="150"/>
                </a:lnTo>
                <a:close/>
                <a:moveTo>
                  <a:pt x="152" y="33"/>
                </a:moveTo>
                <a:cubicBezTo>
                  <a:pt x="152" y="33"/>
                  <a:pt x="152" y="33"/>
                  <a:pt x="152" y="33"/>
                </a:cubicBezTo>
                <a:cubicBezTo>
                  <a:pt x="153" y="33"/>
                  <a:pt x="153" y="33"/>
                  <a:pt x="153" y="33"/>
                </a:cubicBezTo>
                <a:cubicBezTo>
                  <a:pt x="153" y="33"/>
                  <a:pt x="153" y="33"/>
                  <a:pt x="153" y="33"/>
                </a:cubicBezTo>
                <a:cubicBezTo>
                  <a:pt x="153" y="32"/>
                  <a:pt x="153" y="32"/>
                  <a:pt x="153" y="32"/>
                </a:cubicBezTo>
                <a:cubicBezTo>
                  <a:pt x="153" y="32"/>
                  <a:pt x="153" y="33"/>
                  <a:pt x="152" y="33"/>
                </a:cubicBezTo>
                <a:cubicBezTo>
                  <a:pt x="152" y="33"/>
                  <a:pt x="152" y="33"/>
                  <a:pt x="152" y="33"/>
                </a:cubicBezTo>
                <a:close/>
                <a:moveTo>
                  <a:pt x="116" y="16"/>
                </a:moveTo>
                <a:cubicBezTo>
                  <a:pt x="117" y="17"/>
                  <a:pt x="117" y="17"/>
                  <a:pt x="118" y="17"/>
                </a:cubicBezTo>
                <a:cubicBezTo>
                  <a:pt x="118" y="17"/>
                  <a:pt x="118" y="17"/>
                  <a:pt x="119" y="1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9" y="16"/>
                  <a:pt x="120" y="16"/>
                  <a:pt x="120" y="16"/>
                </a:cubicBezTo>
                <a:cubicBezTo>
                  <a:pt x="120" y="16"/>
                  <a:pt x="120" y="16"/>
                  <a:pt x="120" y="16"/>
                </a:cubicBezTo>
                <a:cubicBezTo>
                  <a:pt x="120" y="16"/>
                  <a:pt x="120" y="16"/>
                  <a:pt x="120" y="16"/>
                </a:cubicBezTo>
                <a:cubicBezTo>
                  <a:pt x="120" y="15"/>
                  <a:pt x="120" y="15"/>
                  <a:pt x="120" y="15"/>
                </a:cubicBezTo>
                <a:cubicBezTo>
                  <a:pt x="120" y="16"/>
                  <a:pt x="120" y="16"/>
                  <a:pt x="119" y="16"/>
                </a:cubicBezTo>
                <a:cubicBezTo>
                  <a:pt x="119" y="16"/>
                  <a:pt x="118" y="16"/>
                  <a:pt x="118" y="16"/>
                </a:cubicBezTo>
                <a:cubicBezTo>
                  <a:pt x="117" y="16"/>
                  <a:pt x="117" y="16"/>
                  <a:pt x="116" y="16"/>
                </a:cubicBezTo>
                <a:cubicBezTo>
                  <a:pt x="116" y="16"/>
                  <a:pt x="116" y="16"/>
                  <a:pt x="116" y="16"/>
                </a:cubicBezTo>
                <a:close/>
                <a:moveTo>
                  <a:pt x="89" y="105"/>
                </a:moveTo>
                <a:cubicBezTo>
                  <a:pt x="88" y="105"/>
                  <a:pt x="88" y="104"/>
                  <a:pt x="88" y="104"/>
                </a:cubicBezTo>
                <a:cubicBezTo>
                  <a:pt x="88" y="104"/>
                  <a:pt x="88" y="103"/>
                  <a:pt x="89" y="103"/>
                </a:cubicBezTo>
                <a:cubicBezTo>
                  <a:pt x="89" y="103"/>
                  <a:pt x="89" y="104"/>
                  <a:pt x="89" y="104"/>
                </a:cubicBezTo>
                <a:cubicBezTo>
                  <a:pt x="89" y="104"/>
                  <a:pt x="89" y="105"/>
                  <a:pt x="89" y="1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2000">
              <a:solidFill>
                <a:prstClr val="black"/>
              </a:solidFill>
            </a:endParaRPr>
          </a:p>
        </p:txBody>
      </p:sp>
      <p:sp>
        <p:nvSpPr>
          <p:cNvPr id="753" name="文本框 752"/>
          <p:cNvSpPr txBox="1"/>
          <p:nvPr/>
        </p:nvSpPr>
        <p:spPr>
          <a:xfrm>
            <a:off x="2038113" y="4835018"/>
            <a:ext cx="1988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国家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754" name="圆角矩形 753"/>
          <p:cNvSpPr/>
          <p:nvPr/>
        </p:nvSpPr>
        <p:spPr bwMode="auto">
          <a:xfrm>
            <a:off x="377624" y="3804260"/>
            <a:ext cx="1316686" cy="746487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chemeClr val="bg1"/>
                </a:solidFill>
              </a:rPr>
              <a:t>5</a:t>
            </a:r>
            <a:endParaRPr kumimoji="0" lang="zh-CN" altLang="en-US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55" name="文本框 754"/>
          <p:cNvSpPr txBox="1"/>
          <p:nvPr/>
        </p:nvSpPr>
        <p:spPr>
          <a:xfrm>
            <a:off x="2012116" y="4073691"/>
            <a:ext cx="1988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大洲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756" name="圆角矩形 755"/>
          <p:cNvSpPr/>
          <p:nvPr/>
        </p:nvSpPr>
        <p:spPr bwMode="auto">
          <a:xfrm>
            <a:off x="388312" y="4608559"/>
            <a:ext cx="1325518" cy="746487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chemeClr val="bg1"/>
                </a:solidFill>
              </a:rPr>
              <a:t>63</a:t>
            </a:r>
            <a:endParaRPr kumimoji="0" lang="zh-CN" altLang="en-US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57" name="文本框 756"/>
          <p:cNvSpPr txBox="1"/>
          <p:nvPr/>
        </p:nvSpPr>
        <p:spPr>
          <a:xfrm>
            <a:off x="1844233" y="5605214"/>
            <a:ext cx="1988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  </a:t>
            </a:r>
            <a:r>
              <a:rPr lang="zh-CN" altLang="en-US" sz="2800" b="1" dirty="0">
                <a:solidFill>
                  <a:schemeClr val="bg1"/>
                </a:solidFill>
              </a:rPr>
              <a:t>客户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758" name="圆角矩形 757"/>
          <p:cNvSpPr/>
          <p:nvPr/>
        </p:nvSpPr>
        <p:spPr bwMode="auto">
          <a:xfrm>
            <a:off x="382456" y="5440138"/>
            <a:ext cx="1403214" cy="746487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chemeClr val="bg1"/>
                </a:solidFill>
              </a:rPr>
              <a:t>2312</a:t>
            </a:r>
            <a:endParaRPr kumimoji="0" lang="zh-CN" altLang="en-US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61" name="Picture 2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96"/>
            <a:ext cx="6675438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4" name="流程图: 联系 8"/>
          <p:cNvSpPr>
            <a:spLocks noChangeArrowheads="1"/>
          </p:cNvSpPr>
          <p:nvPr/>
        </p:nvSpPr>
        <p:spPr bwMode="auto">
          <a:xfrm>
            <a:off x="8431186" y="2982668"/>
            <a:ext cx="289280" cy="386829"/>
          </a:xfrm>
          <a:custGeom>
            <a:avLst/>
            <a:gdLst>
              <a:gd name="T0" fmla="*/ 329779 w 1060450"/>
              <a:gd name="T1" fmla="*/ 150759 h 1577190"/>
              <a:gd name="T2" fmla="*/ 275692 w 1060450"/>
              <a:gd name="T3" fmla="*/ 202847 h 1577190"/>
              <a:gd name="T4" fmla="*/ 205391 w 1060450"/>
              <a:gd name="T5" fmla="*/ 202847 h 1577190"/>
              <a:gd name="T6" fmla="*/ 151305 w 1060450"/>
              <a:gd name="T7" fmla="*/ 150760 h 1577190"/>
              <a:gd name="T8" fmla="*/ 137076 w 1060450"/>
              <a:gd name="T9" fmla="*/ 165589 h 1577190"/>
              <a:gd name="T10" fmla="*/ 205329 w 1060450"/>
              <a:gd name="T11" fmla="*/ 231319 h 1577190"/>
              <a:gd name="T12" fmla="*/ 205329 w 1060450"/>
              <a:gd name="T13" fmla="*/ 299271 h 1577190"/>
              <a:gd name="T14" fmla="*/ 207468 w 1060450"/>
              <a:gd name="T15" fmla="*/ 299271 h 1577190"/>
              <a:gd name="T16" fmla="*/ 207468 w 1060450"/>
              <a:gd name="T17" fmla="*/ 424515 h 1577190"/>
              <a:gd name="T18" fmla="*/ 220408 w 1060450"/>
              <a:gd name="T19" fmla="*/ 437479 h 1577190"/>
              <a:gd name="T20" fmla="*/ 233348 w 1060450"/>
              <a:gd name="T21" fmla="*/ 424515 h 1577190"/>
              <a:gd name="T22" fmla="*/ 233348 w 1060450"/>
              <a:gd name="T23" fmla="*/ 299271 h 1577190"/>
              <a:gd name="T24" fmla="*/ 249176 w 1060450"/>
              <a:gd name="T25" fmla="*/ 299271 h 1577190"/>
              <a:gd name="T26" fmla="*/ 249176 w 1060450"/>
              <a:gd name="T27" fmla="*/ 424515 h 1577190"/>
              <a:gd name="T28" fmla="*/ 262116 w 1060450"/>
              <a:gd name="T29" fmla="*/ 437479 h 1577190"/>
              <a:gd name="T30" fmla="*/ 275056 w 1060450"/>
              <a:gd name="T31" fmla="*/ 424515 h 1577190"/>
              <a:gd name="T32" fmla="*/ 275056 w 1060450"/>
              <a:gd name="T33" fmla="*/ 299271 h 1577190"/>
              <a:gd name="T34" fmla="*/ 275911 w 1060450"/>
              <a:gd name="T35" fmla="*/ 299271 h 1577190"/>
              <a:gd name="T36" fmla="*/ 275911 w 1060450"/>
              <a:gd name="T37" fmla="*/ 231168 h 1577190"/>
              <a:gd name="T38" fmla="*/ 344008 w 1060450"/>
              <a:gd name="T39" fmla="*/ 165589 h 1577190"/>
              <a:gd name="T40" fmla="*/ 329779 w 1060450"/>
              <a:gd name="T41" fmla="*/ 150759 h 1577190"/>
              <a:gd name="T42" fmla="*/ 242301 w 1060450"/>
              <a:gd name="T43" fmla="*/ 136217 h 1577190"/>
              <a:gd name="T44" fmla="*/ 216533 w 1060450"/>
              <a:gd name="T45" fmla="*/ 162032 h 1577190"/>
              <a:gd name="T46" fmla="*/ 242301 w 1060450"/>
              <a:gd name="T47" fmla="*/ 187848 h 1577190"/>
              <a:gd name="T48" fmla="*/ 268069 w 1060450"/>
              <a:gd name="T49" fmla="*/ 162032 h 1577190"/>
              <a:gd name="T50" fmla="*/ 242301 w 1060450"/>
              <a:gd name="T51" fmla="*/ 136217 h 1577190"/>
              <a:gd name="T52" fmla="*/ 238125 w 1060450"/>
              <a:gd name="T53" fmla="*/ 0 h 1577190"/>
              <a:gd name="T54" fmla="*/ 476250 w 1060450"/>
              <a:gd name="T55" fmla="*/ 238560 h 1577190"/>
              <a:gd name="T56" fmla="*/ 445287 w 1060450"/>
              <a:gd name="T57" fmla="*/ 354029 h 1577190"/>
              <a:gd name="T58" fmla="*/ 437427 w 1060450"/>
              <a:gd name="T59" fmla="*/ 368535 h 1577190"/>
              <a:gd name="T60" fmla="*/ 432930 w 1060450"/>
              <a:gd name="T61" fmla="*/ 375162 h 1577190"/>
              <a:gd name="T62" fmla="*/ 377418 w 1060450"/>
              <a:gd name="T63" fmla="*/ 442928 h 1577190"/>
              <a:gd name="T64" fmla="*/ 240976 w 1060450"/>
              <a:gd name="T65" fmla="*/ 709613 h 1577190"/>
              <a:gd name="T66" fmla="*/ 120220 w 1060450"/>
              <a:gd name="T67" fmla="*/ 465785 h 1577190"/>
              <a:gd name="T68" fmla="*/ 24217 w 1060450"/>
              <a:gd name="T69" fmla="*/ 341577 h 1577190"/>
              <a:gd name="T70" fmla="*/ 0 w 1060450"/>
              <a:gd name="T71" fmla="*/ 238560 h 1577190"/>
              <a:gd name="T72" fmla="*/ 238125 w 1060450"/>
              <a:gd name="T73" fmla="*/ 0 h 157719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060450"/>
              <a:gd name="T112" fmla="*/ 0 h 1577190"/>
              <a:gd name="T113" fmla="*/ 1060450 w 1060450"/>
              <a:gd name="T114" fmla="*/ 1577190 h 157719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060450" h="1577190">
                <a:moveTo>
                  <a:pt x="734308" y="335078"/>
                </a:moveTo>
                <a:lnTo>
                  <a:pt x="613875" y="450848"/>
                </a:lnTo>
                <a:lnTo>
                  <a:pt x="457338" y="450848"/>
                </a:lnTo>
                <a:lnTo>
                  <a:pt x="336906" y="335079"/>
                </a:lnTo>
                <a:lnTo>
                  <a:pt x="305222" y="368039"/>
                </a:lnTo>
                <a:lnTo>
                  <a:pt x="457200" y="514131"/>
                </a:lnTo>
                <a:lnTo>
                  <a:pt x="457200" y="665162"/>
                </a:lnTo>
                <a:lnTo>
                  <a:pt x="461963" y="665162"/>
                </a:lnTo>
                <a:lnTo>
                  <a:pt x="461963" y="943530"/>
                </a:lnTo>
                <a:cubicBezTo>
                  <a:pt x="461963" y="959443"/>
                  <a:pt x="474863" y="972343"/>
                  <a:pt x="490776" y="972343"/>
                </a:cubicBezTo>
                <a:cubicBezTo>
                  <a:pt x="506689" y="972343"/>
                  <a:pt x="519589" y="959443"/>
                  <a:pt x="519589" y="943530"/>
                </a:cubicBezTo>
                <a:lnTo>
                  <a:pt x="519589" y="665162"/>
                </a:lnTo>
                <a:lnTo>
                  <a:pt x="554832" y="665162"/>
                </a:lnTo>
                <a:lnTo>
                  <a:pt x="554832" y="943530"/>
                </a:lnTo>
                <a:cubicBezTo>
                  <a:pt x="554832" y="959443"/>
                  <a:pt x="567732" y="972343"/>
                  <a:pt x="583645" y="972343"/>
                </a:cubicBezTo>
                <a:cubicBezTo>
                  <a:pt x="599558" y="972343"/>
                  <a:pt x="612458" y="959443"/>
                  <a:pt x="612458" y="943530"/>
                </a:cubicBezTo>
                <a:lnTo>
                  <a:pt x="612458" y="665162"/>
                </a:lnTo>
                <a:lnTo>
                  <a:pt x="614362" y="665162"/>
                </a:lnTo>
                <a:lnTo>
                  <a:pt x="614362" y="513796"/>
                </a:lnTo>
                <a:lnTo>
                  <a:pt x="765992" y="368038"/>
                </a:lnTo>
                <a:lnTo>
                  <a:pt x="734308" y="335078"/>
                </a:lnTo>
                <a:close/>
                <a:moveTo>
                  <a:pt x="539524" y="302757"/>
                </a:moveTo>
                <a:cubicBezTo>
                  <a:pt x="507836" y="302757"/>
                  <a:pt x="482147" y="328446"/>
                  <a:pt x="482147" y="360134"/>
                </a:cubicBezTo>
                <a:cubicBezTo>
                  <a:pt x="482147" y="391822"/>
                  <a:pt x="507836" y="417511"/>
                  <a:pt x="539524" y="417511"/>
                </a:cubicBezTo>
                <a:cubicBezTo>
                  <a:pt x="571212" y="417511"/>
                  <a:pt x="596901" y="391822"/>
                  <a:pt x="596901" y="360134"/>
                </a:cubicBezTo>
                <a:cubicBezTo>
                  <a:pt x="596901" y="328446"/>
                  <a:pt x="571212" y="302757"/>
                  <a:pt x="539524" y="302757"/>
                </a:cubicBezTo>
                <a:close/>
                <a:moveTo>
                  <a:pt x="530225" y="0"/>
                </a:moveTo>
                <a:cubicBezTo>
                  <a:pt x="823060" y="0"/>
                  <a:pt x="1060450" y="237390"/>
                  <a:pt x="1060450" y="530225"/>
                </a:cubicBezTo>
                <a:cubicBezTo>
                  <a:pt x="1060450" y="623814"/>
                  <a:pt x="1036203" y="711739"/>
                  <a:pt x="991505" y="786867"/>
                </a:cubicBezTo>
                <a:cubicBezTo>
                  <a:pt x="986896" y="797848"/>
                  <a:pt x="980778" y="808487"/>
                  <a:pt x="974005" y="819109"/>
                </a:cubicBezTo>
                <a:cubicBezTo>
                  <a:pt x="971394" y="824510"/>
                  <a:pt x="968062" y="829435"/>
                  <a:pt x="963990" y="833838"/>
                </a:cubicBezTo>
                <a:cubicBezTo>
                  <a:pt x="930875" y="885676"/>
                  <a:pt x="886613" y="938225"/>
                  <a:pt x="840383" y="984455"/>
                </a:cubicBezTo>
                <a:cubicBezTo>
                  <a:pt x="667147" y="1168274"/>
                  <a:pt x="592334" y="1361619"/>
                  <a:pt x="536574" y="1577190"/>
                </a:cubicBezTo>
                <a:cubicBezTo>
                  <a:pt x="453295" y="1380671"/>
                  <a:pt x="392243" y="1203201"/>
                  <a:pt x="267689" y="1035256"/>
                </a:cubicBezTo>
                <a:cubicBezTo>
                  <a:pt x="174316" y="941883"/>
                  <a:pt x="72008" y="838967"/>
                  <a:pt x="53924" y="759192"/>
                </a:cubicBezTo>
                <a:cubicBezTo>
                  <a:pt x="18761" y="690487"/>
                  <a:pt x="0" y="612547"/>
                  <a:pt x="0" y="530225"/>
                </a:cubicBezTo>
                <a:cubicBezTo>
                  <a:pt x="0" y="237390"/>
                  <a:pt x="237390" y="0"/>
                  <a:pt x="530225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lIns="120941" tIns="60471" rIns="120941" bIns="60471" anchor="ctr"/>
          <a:lstStyle/>
          <a:p>
            <a:endParaRPr lang="zh-CN" altLang="en-US"/>
          </a:p>
        </p:txBody>
      </p:sp>
      <p:sp>
        <p:nvSpPr>
          <p:cNvPr id="765" name="流程图: 联系 8"/>
          <p:cNvSpPr>
            <a:spLocks noChangeArrowheads="1"/>
          </p:cNvSpPr>
          <p:nvPr/>
        </p:nvSpPr>
        <p:spPr bwMode="auto">
          <a:xfrm>
            <a:off x="7188051" y="2683909"/>
            <a:ext cx="289280" cy="386829"/>
          </a:xfrm>
          <a:custGeom>
            <a:avLst/>
            <a:gdLst>
              <a:gd name="T0" fmla="*/ 329779 w 1060450"/>
              <a:gd name="T1" fmla="*/ 150759 h 1577190"/>
              <a:gd name="T2" fmla="*/ 275692 w 1060450"/>
              <a:gd name="T3" fmla="*/ 202847 h 1577190"/>
              <a:gd name="T4" fmla="*/ 205391 w 1060450"/>
              <a:gd name="T5" fmla="*/ 202847 h 1577190"/>
              <a:gd name="T6" fmla="*/ 151305 w 1060450"/>
              <a:gd name="T7" fmla="*/ 150760 h 1577190"/>
              <a:gd name="T8" fmla="*/ 137076 w 1060450"/>
              <a:gd name="T9" fmla="*/ 165589 h 1577190"/>
              <a:gd name="T10" fmla="*/ 205329 w 1060450"/>
              <a:gd name="T11" fmla="*/ 231319 h 1577190"/>
              <a:gd name="T12" fmla="*/ 205329 w 1060450"/>
              <a:gd name="T13" fmla="*/ 299271 h 1577190"/>
              <a:gd name="T14" fmla="*/ 207468 w 1060450"/>
              <a:gd name="T15" fmla="*/ 299271 h 1577190"/>
              <a:gd name="T16" fmla="*/ 207468 w 1060450"/>
              <a:gd name="T17" fmla="*/ 424515 h 1577190"/>
              <a:gd name="T18" fmla="*/ 220408 w 1060450"/>
              <a:gd name="T19" fmla="*/ 437479 h 1577190"/>
              <a:gd name="T20" fmla="*/ 233348 w 1060450"/>
              <a:gd name="T21" fmla="*/ 424515 h 1577190"/>
              <a:gd name="T22" fmla="*/ 233348 w 1060450"/>
              <a:gd name="T23" fmla="*/ 299271 h 1577190"/>
              <a:gd name="T24" fmla="*/ 249176 w 1060450"/>
              <a:gd name="T25" fmla="*/ 299271 h 1577190"/>
              <a:gd name="T26" fmla="*/ 249176 w 1060450"/>
              <a:gd name="T27" fmla="*/ 424515 h 1577190"/>
              <a:gd name="T28" fmla="*/ 262116 w 1060450"/>
              <a:gd name="T29" fmla="*/ 437479 h 1577190"/>
              <a:gd name="T30" fmla="*/ 275056 w 1060450"/>
              <a:gd name="T31" fmla="*/ 424515 h 1577190"/>
              <a:gd name="T32" fmla="*/ 275056 w 1060450"/>
              <a:gd name="T33" fmla="*/ 299271 h 1577190"/>
              <a:gd name="T34" fmla="*/ 275911 w 1060450"/>
              <a:gd name="T35" fmla="*/ 299271 h 1577190"/>
              <a:gd name="T36" fmla="*/ 275911 w 1060450"/>
              <a:gd name="T37" fmla="*/ 231168 h 1577190"/>
              <a:gd name="T38" fmla="*/ 344008 w 1060450"/>
              <a:gd name="T39" fmla="*/ 165589 h 1577190"/>
              <a:gd name="T40" fmla="*/ 329779 w 1060450"/>
              <a:gd name="T41" fmla="*/ 150759 h 1577190"/>
              <a:gd name="T42" fmla="*/ 242301 w 1060450"/>
              <a:gd name="T43" fmla="*/ 136217 h 1577190"/>
              <a:gd name="T44" fmla="*/ 216533 w 1060450"/>
              <a:gd name="T45" fmla="*/ 162032 h 1577190"/>
              <a:gd name="T46" fmla="*/ 242301 w 1060450"/>
              <a:gd name="T47" fmla="*/ 187848 h 1577190"/>
              <a:gd name="T48" fmla="*/ 268069 w 1060450"/>
              <a:gd name="T49" fmla="*/ 162032 h 1577190"/>
              <a:gd name="T50" fmla="*/ 242301 w 1060450"/>
              <a:gd name="T51" fmla="*/ 136217 h 1577190"/>
              <a:gd name="T52" fmla="*/ 238125 w 1060450"/>
              <a:gd name="T53" fmla="*/ 0 h 1577190"/>
              <a:gd name="T54" fmla="*/ 476250 w 1060450"/>
              <a:gd name="T55" fmla="*/ 238560 h 1577190"/>
              <a:gd name="T56" fmla="*/ 445287 w 1060450"/>
              <a:gd name="T57" fmla="*/ 354029 h 1577190"/>
              <a:gd name="T58" fmla="*/ 437427 w 1060450"/>
              <a:gd name="T59" fmla="*/ 368535 h 1577190"/>
              <a:gd name="T60" fmla="*/ 432930 w 1060450"/>
              <a:gd name="T61" fmla="*/ 375162 h 1577190"/>
              <a:gd name="T62" fmla="*/ 377418 w 1060450"/>
              <a:gd name="T63" fmla="*/ 442928 h 1577190"/>
              <a:gd name="T64" fmla="*/ 240976 w 1060450"/>
              <a:gd name="T65" fmla="*/ 709613 h 1577190"/>
              <a:gd name="T66" fmla="*/ 120220 w 1060450"/>
              <a:gd name="T67" fmla="*/ 465785 h 1577190"/>
              <a:gd name="T68" fmla="*/ 24217 w 1060450"/>
              <a:gd name="T69" fmla="*/ 341577 h 1577190"/>
              <a:gd name="T70" fmla="*/ 0 w 1060450"/>
              <a:gd name="T71" fmla="*/ 238560 h 1577190"/>
              <a:gd name="T72" fmla="*/ 238125 w 1060450"/>
              <a:gd name="T73" fmla="*/ 0 h 157719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060450"/>
              <a:gd name="T112" fmla="*/ 0 h 1577190"/>
              <a:gd name="T113" fmla="*/ 1060450 w 1060450"/>
              <a:gd name="T114" fmla="*/ 1577190 h 157719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060450" h="1577190">
                <a:moveTo>
                  <a:pt x="734308" y="335078"/>
                </a:moveTo>
                <a:lnTo>
                  <a:pt x="613875" y="450848"/>
                </a:lnTo>
                <a:lnTo>
                  <a:pt x="457338" y="450848"/>
                </a:lnTo>
                <a:lnTo>
                  <a:pt x="336906" y="335079"/>
                </a:lnTo>
                <a:lnTo>
                  <a:pt x="305222" y="368039"/>
                </a:lnTo>
                <a:lnTo>
                  <a:pt x="457200" y="514131"/>
                </a:lnTo>
                <a:lnTo>
                  <a:pt x="457200" y="665162"/>
                </a:lnTo>
                <a:lnTo>
                  <a:pt x="461963" y="665162"/>
                </a:lnTo>
                <a:lnTo>
                  <a:pt x="461963" y="943530"/>
                </a:lnTo>
                <a:cubicBezTo>
                  <a:pt x="461963" y="959443"/>
                  <a:pt x="474863" y="972343"/>
                  <a:pt x="490776" y="972343"/>
                </a:cubicBezTo>
                <a:cubicBezTo>
                  <a:pt x="506689" y="972343"/>
                  <a:pt x="519589" y="959443"/>
                  <a:pt x="519589" y="943530"/>
                </a:cubicBezTo>
                <a:lnTo>
                  <a:pt x="519589" y="665162"/>
                </a:lnTo>
                <a:lnTo>
                  <a:pt x="554832" y="665162"/>
                </a:lnTo>
                <a:lnTo>
                  <a:pt x="554832" y="943530"/>
                </a:lnTo>
                <a:cubicBezTo>
                  <a:pt x="554832" y="959443"/>
                  <a:pt x="567732" y="972343"/>
                  <a:pt x="583645" y="972343"/>
                </a:cubicBezTo>
                <a:cubicBezTo>
                  <a:pt x="599558" y="972343"/>
                  <a:pt x="612458" y="959443"/>
                  <a:pt x="612458" y="943530"/>
                </a:cubicBezTo>
                <a:lnTo>
                  <a:pt x="612458" y="665162"/>
                </a:lnTo>
                <a:lnTo>
                  <a:pt x="614362" y="665162"/>
                </a:lnTo>
                <a:lnTo>
                  <a:pt x="614362" y="513796"/>
                </a:lnTo>
                <a:lnTo>
                  <a:pt x="765992" y="368038"/>
                </a:lnTo>
                <a:lnTo>
                  <a:pt x="734308" y="335078"/>
                </a:lnTo>
                <a:close/>
                <a:moveTo>
                  <a:pt x="539524" y="302757"/>
                </a:moveTo>
                <a:cubicBezTo>
                  <a:pt x="507836" y="302757"/>
                  <a:pt x="482147" y="328446"/>
                  <a:pt x="482147" y="360134"/>
                </a:cubicBezTo>
                <a:cubicBezTo>
                  <a:pt x="482147" y="391822"/>
                  <a:pt x="507836" y="417511"/>
                  <a:pt x="539524" y="417511"/>
                </a:cubicBezTo>
                <a:cubicBezTo>
                  <a:pt x="571212" y="417511"/>
                  <a:pt x="596901" y="391822"/>
                  <a:pt x="596901" y="360134"/>
                </a:cubicBezTo>
                <a:cubicBezTo>
                  <a:pt x="596901" y="328446"/>
                  <a:pt x="571212" y="302757"/>
                  <a:pt x="539524" y="302757"/>
                </a:cubicBezTo>
                <a:close/>
                <a:moveTo>
                  <a:pt x="530225" y="0"/>
                </a:moveTo>
                <a:cubicBezTo>
                  <a:pt x="823060" y="0"/>
                  <a:pt x="1060450" y="237390"/>
                  <a:pt x="1060450" y="530225"/>
                </a:cubicBezTo>
                <a:cubicBezTo>
                  <a:pt x="1060450" y="623814"/>
                  <a:pt x="1036203" y="711739"/>
                  <a:pt x="991505" y="786867"/>
                </a:cubicBezTo>
                <a:cubicBezTo>
                  <a:pt x="986896" y="797848"/>
                  <a:pt x="980778" y="808487"/>
                  <a:pt x="974005" y="819109"/>
                </a:cubicBezTo>
                <a:cubicBezTo>
                  <a:pt x="971394" y="824510"/>
                  <a:pt x="968062" y="829435"/>
                  <a:pt x="963990" y="833838"/>
                </a:cubicBezTo>
                <a:cubicBezTo>
                  <a:pt x="930875" y="885676"/>
                  <a:pt x="886613" y="938225"/>
                  <a:pt x="840383" y="984455"/>
                </a:cubicBezTo>
                <a:cubicBezTo>
                  <a:pt x="667147" y="1168274"/>
                  <a:pt x="592334" y="1361619"/>
                  <a:pt x="536574" y="1577190"/>
                </a:cubicBezTo>
                <a:cubicBezTo>
                  <a:pt x="453295" y="1380671"/>
                  <a:pt x="392243" y="1203201"/>
                  <a:pt x="267689" y="1035256"/>
                </a:cubicBezTo>
                <a:cubicBezTo>
                  <a:pt x="174316" y="941883"/>
                  <a:pt x="72008" y="838967"/>
                  <a:pt x="53924" y="759192"/>
                </a:cubicBezTo>
                <a:cubicBezTo>
                  <a:pt x="18761" y="690487"/>
                  <a:pt x="0" y="612547"/>
                  <a:pt x="0" y="530225"/>
                </a:cubicBezTo>
                <a:cubicBezTo>
                  <a:pt x="0" y="237390"/>
                  <a:pt x="237390" y="0"/>
                  <a:pt x="530225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lIns="120941" tIns="60471" rIns="120941" bIns="60471" anchor="ctr"/>
          <a:lstStyle/>
          <a:p>
            <a:endParaRPr lang="zh-CN" altLang="en-US"/>
          </a:p>
        </p:txBody>
      </p:sp>
      <p:sp>
        <p:nvSpPr>
          <p:cNvPr id="766" name="流程图: 联系 8"/>
          <p:cNvSpPr>
            <a:spLocks noChangeArrowheads="1"/>
          </p:cNvSpPr>
          <p:nvPr/>
        </p:nvSpPr>
        <p:spPr bwMode="auto">
          <a:xfrm>
            <a:off x="9036714" y="3489797"/>
            <a:ext cx="289280" cy="386829"/>
          </a:xfrm>
          <a:custGeom>
            <a:avLst/>
            <a:gdLst>
              <a:gd name="T0" fmla="*/ 329779 w 1060450"/>
              <a:gd name="T1" fmla="*/ 150759 h 1577190"/>
              <a:gd name="T2" fmla="*/ 275692 w 1060450"/>
              <a:gd name="T3" fmla="*/ 202847 h 1577190"/>
              <a:gd name="T4" fmla="*/ 205391 w 1060450"/>
              <a:gd name="T5" fmla="*/ 202847 h 1577190"/>
              <a:gd name="T6" fmla="*/ 151305 w 1060450"/>
              <a:gd name="T7" fmla="*/ 150760 h 1577190"/>
              <a:gd name="T8" fmla="*/ 137076 w 1060450"/>
              <a:gd name="T9" fmla="*/ 165589 h 1577190"/>
              <a:gd name="T10" fmla="*/ 205329 w 1060450"/>
              <a:gd name="T11" fmla="*/ 231319 h 1577190"/>
              <a:gd name="T12" fmla="*/ 205329 w 1060450"/>
              <a:gd name="T13" fmla="*/ 299271 h 1577190"/>
              <a:gd name="T14" fmla="*/ 207468 w 1060450"/>
              <a:gd name="T15" fmla="*/ 299271 h 1577190"/>
              <a:gd name="T16" fmla="*/ 207468 w 1060450"/>
              <a:gd name="T17" fmla="*/ 424515 h 1577190"/>
              <a:gd name="T18" fmla="*/ 220408 w 1060450"/>
              <a:gd name="T19" fmla="*/ 437479 h 1577190"/>
              <a:gd name="T20" fmla="*/ 233348 w 1060450"/>
              <a:gd name="T21" fmla="*/ 424515 h 1577190"/>
              <a:gd name="T22" fmla="*/ 233348 w 1060450"/>
              <a:gd name="T23" fmla="*/ 299271 h 1577190"/>
              <a:gd name="T24" fmla="*/ 249176 w 1060450"/>
              <a:gd name="T25" fmla="*/ 299271 h 1577190"/>
              <a:gd name="T26" fmla="*/ 249176 w 1060450"/>
              <a:gd name="T27" fmla="*/ 424515 h 1577190"/>
              <a:gd name="T28" fmla="*/ 262116 w 1060450"/>
              <a:gd name="T29" fmla="*/ 437479 h 1577190"/>
              <a:gd name="T30" fmla="*/ 275056 w 1060450"/>
              <a:gd name="T31" fmla="*/ 424515 h 1577190"/>
              <a:gd name="T32" fmla="*/ 275056 w 1060450"/>
              <a:gd name="T33" fmla="*/ 299271 h 1577190"/>
              <a:gd name="T34" fmla="*/ 275911 w 1060450"/>
              <a:gd name="T35" fmla="*/ 299271 h 1577190"/>
              <a:gd name="T36" fmla="*/ 275911 w 1060450"/>
              <a:gd name="T37" fmla="*/ 231168 h 1577190"/>
              <a:gd name="T38" fmla="*/ 344008 w 1060450"/>
              <a:gd name="T39" fmla="*/ 165589 h 1577190"/>
              <a:gd name="T40" fmla="*/ 329779 w 1060450"/>
              <a:gd name="T41" fmla="*/ 150759 h 1577190"/>
              <a:gd name="T42" fmla="*/ 242301 w 1060450"/>
              <a:gd name="T43" fmla="*/ 136217 h 1577190"/>
              <a:gd name="T44" fmla="*/ 216533 w 1060450"/>
              <a:gd name="T45" fmla="*/ 162032 h 1577190"/>
              <a:gd name="T46" fmla="*/ 242301 w 1060450"/>
              <a:gd name="T47" fmla="*/ 187848 h 1577190"/>
              <a:gd name="T48" fmla="*/ 268069 w 1060450"/>
              <a:gd name="T49" fmla="*/ 162032 h 1577190"/>
              <a:gd name="T50" fmla="*/ 242301 w 1060450"/>
              <a:gd name="T51" fmla="*/ 136217 h 1577190"/>
              <a:gd name="T52" fmla="*/ 238125 w 1060450"/>
              <a:gd name="T53" fmla="*/ 0 h 1577190"/>
              <a:gd name="T54" fmla="*/ 476250 w 1060450"/>
              <a:gd name="T55" fmla="*/ 238560 h 1577190"/>
              <a:gd name="T56" fmla="*/ 445287 w 1060450"/>
              <a:gd name="T57" fmla="*/ 354029 h 1577190"/>
              <a:gd name="T58" fmla="*/ 437427 w 1060450"/>
              <a:gd name="T59" fmla="*/ 368535 h 1577190"/>
              <a:gd name="T60" fmla="*/ 432930 w 1060450"/>
              <a:gd name="T61" fmla="*/ 375162 h 1577190"/>
              <a:gd name="T62" fmla="*/ 377418 w 1060450"/>
              <a:gd name="T63" fmla="*/ 442928 h 1577190"/>
              <a:gd name="T64" fmla="*/ 240976 w 1060450"/>
              <a:gd name="T65" fmla="*/ 709613 h 1577190"/>
              <a:gd name="T66" fmla="*/ 120220 w 1060450"/>
              <a:gd name="T67" fmla="*/ 465785 h 1577190"/>
              <a:gd name="T68" fmla="*/ 24217 w 1060450"/>
              <a:gd name="T69" fmla="*/ 341577 h 1577190"/>
              <a:gd name="T70" fmla="*/ 0 w 1060450"/>
              <a:gd name="T71" fmla="*/ 238560 h 1577190"/>
              <a:gd name="T72" fmla="*/ 238125 w 1060450"/>
              <a:gd name="T73" fmla="*/ 0 h 157719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060450"/>
              <a:gd name="T112" fmla="*/ 0 h 1577190"/>
              <a:gd name="T113" fmla="*/ 1060450 w 1060450"/>
              <a:gd name="T114" fmla="*/ 1577190 h 157719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060450" h="1577190">
                <a:moveTo>
                  <a:pt x="734308" y="335078"/>
                </a:moveTo>
                <a:lnTo>
                  <a:pt x="613875" y="450848"/>
                </a:lnTo>
                <a:lnTo>
                  <a:pt x="457338" y="450848"/>
                </a:lnTo>
                <a:lnTo>
                  <a:pt x="336906" y="335079"/>
                </a:lnTo>
                <a:lnTo>
                  <a:pt x="305222" y="368039"/>
                </a:lnTo>
                <a:lnTo>
                  <a:pt x="457200" y="514131"/>
                </a:lnTo>
                <a:lnTo>
                  <a:pt x="457200" y="665162"/>
                </a:lnTo>
                <a:lnTo>
                  <a:pt x="461963" y="665162"/>
                </a:lnTo>
                <a:lnTo>
                  <a:pt x="461963" y="943530"/>
                </a:lnTo>
                <a:cubicBezTo>
                  <a:pt x="461963" y="959443"/>
                  <a:pt x="474863" y="972343"/>
                  <a:pt x="490776" y="972343"/>
                </a:cubicBezTo>
                <a:cubicBezTo>
                  <a:pt x="506689" y="972343"/>
                  <a:pt x="519589" y="959443"/>
                  <a:pt x="519589" y="943530"/>
                </a:cubicBezTo>
                <a:lnTo>
                  <a:pt x="519589" y="665162"/>
                </a:lnTo>
                <a:lnTo>
                  <a:pt x="554832" y="665162"/>
                </a:lnTo>
                <a:lnTo>
                  <a:pt x="554832" y="943530"/>
                </a:lnTo>
                <a:cubicBezTo>
                  <a:pt x="554832" y="959443"/>
                  <a:pt x="567732" y="972343"/>
                  <a:pt x="583645" y="972343"/>
                </a:cubicBezTo>
                <a:cubicBezTo>
                  <a:pt x="599558" y="972343"/>
                  <a:pt x="612458" y="959443"/>
                  <a:pt x="612458" y="943530"/>
                </a:cubicBezTo>
                <a:lnTo>
                  <a:pt x="612458" y="665162"/>
                </a:lnTo>
                <a:lnTo>
                  <a:pt x="614362" y="665162"/>
                </a:lnTo>
                <a:lnTo>
                  <a:pt x="614362" y="513796"/>
                </a:lnTo>
                <a:lnTo>
                  <a:pt x="765992" y="368038"/>
                </a:lnTo>
                <a:lnTo>
                  <a:pt x="734308" y="335078"/>
                </a:lnTo>
                <a:close/>
                <a:moveTo>
                  <a:pt x="539524" y="302757"/>
                </a:moveTo>
                <a:cubicBezTo>
                  <a:pt x="507836" y="302757"/>
                  <a:pt x="482147" y="328446"/>
                  <a:pt x="482147" y="360134"/>
                </a:cubicBezTo>
                <a:cubicBezTo>
                  <a:pt x="482147" y="391822"/>
                  <a:pt x="507836" y="417511"/>
                  <a:pt x="539524" y="417511"/>
                </a:cubicBezTo>
                <a:cubicBezTo>
                  <a:pt x="571212" y="417511"/>
                  <a:pt x="596901" y="391822"/>
                  <a:pt x="596901" y="360134"/>
                </a:cubicBezTo>
                <a:cubicBezTo>
                  <a:pt x="596901" y="328446"/>
                  <a:pt x="571212" y="302757"/>
                  <a:pt x="539524" y="302757"/>
                </a:cubicBezTo>
                <a:close/>
                <a:moveTo>
                  <a:pt x="530225" y="0"/>
                </a:moveTo>
                <a:cubicBezTo>
                  <a:pt x="823060" y="0"/>
                  <a:pt x="1060450" y="237390"/>
                  <a:pt x="1060450" y="530225"/>
                </a:cubicBezTo>
                <a:cubicBezTo>
                  <a:pt x="1060450" y="623814"/>
                  <a:pt x="1036203" y="711739"/>
                  <a:pt x="991505" y="786867"/>
                </a:cubicBezTo>
                <a:cubicBezTo>
                  <a:pt x="986896" y="797848"/>
                  <a:pt x="980778" y="808487"/>
                  <a:pt x="974005" y="819109"/>
                </a:cubicBezTo>
                <a:cubicBezTo>
                  <a:pt x="971394" y="824510"/>
                  <a:pt x="968062" y="829435"/>
                  <a:pt x="963990" y="833838"/>
                </a:cubicBezTo>
                <a:cubicBezTo>
                  <a:pt x="930875" y="885676"/>
                  <a:pt x="886613" y="938225"/>
                  <a:pt x="840383" y="984455"/>
                </a:cubicBezTo>
                <a:cubicBezTo>
                  <a:pt x="667147" y="1168274"/>
                  <a:pt x="592334" y="1361619"/>
                  <a:pt x="536574" y="1577190"/>
                </a:cubicBezTo>
                <a:cubicBezTo>
                  <a:pt x="453295" y="1380671"/>
                  <a:pt x="392243" y="1203201"/>
                  <a:pt x="267689" y="1035256"/>
                </a:cubicBezTo>
                <a:cubicBezTo>
                  <a:pt x="174316" y="941883"/>
                  <a:pt x="72008" y="838967"/>
                  <a:pt x="53924" y="759192"/>
                </a:cubicBezTo>
                <a:cubicBezTo>
                  <a:pt x="18761" y="690487"/>
                  <a:pt x="0" y="612547"/>
                  <a:pt x="0" y="530225"/>
                </a:cubicBezTo>
                <a:cubicBezTo>
                  <a:pt x="0" y="237390"/>
                  <a:pt x="237390" y="0"/>
                  <a:pt x="530225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lIns="120941" tIns="60471" rIns="120941" bIns="60471" anchor="ctr"/>
          <a:lstStyle/>
          <a:p>
            <a:endParaRPr lang="zh-CN" altLang="en-US"/>
          </a:p>
        </p:txBody>
      </p:sp>
      <p:sp>
        <p:nvSpPr>
          <p:cNvPr id="767" name="流程图: 联系 8"/>
          <p:cNvSpPr>
            <a:spLocks noChangeArrowheads="1"/>
          </p:cNvSpPr>
          <p:nvPr/>
        </p:nvSpPr>
        <p:spPr bwMode="auto">
          <a:xfrm>
            <a:off x="3774671" y="2052714"/>
            <a:ext cx="289280" cy="386829"/>
          </a:xfrm>
          <a:custGeom>
            <a:avLst/>
            <a:gdLst>
              <a:gd name="T0" fmla="*/ 329779 w 1060450"/>
              <a:gd name="T1" fmla="*/ 150759 h 1577190"/>
              <a:gd name="T2" fmla="*/ 275692 w 1060450"/>
              <a:gd name="T3" fmla="*/ 202847 h 1577190"/>
              <a:gd name="T4" fmla="*/ 205391 w 1060450"/>
              <a:gd name="T5" fmla="*/ 202847 h 1577190"/>
              <a:gd name="T6" fmla="*/ 151305 w 1060450"/>
              <a:gd name="T7" fmla="*/ 150760 h 1577190"/>
              <a:gd name="T8" fmla="*/ 137076 w 1060450"/>
              <a:gd name="T9" fmla="*/ 165589 h 1577190"/>
              <a:gd name="T10" fmla="*/ 205329 w 1060450"/>
              <a:gd name="T11" fmla="*/ 231319 h 1577190"/>
              <a:gd name="T12" fmla="*/ 205329 w 1060450"/>
              <a:gd name="T13" fmla="*/ 299271 h 1577190"/>
              <a:gd name="T14" fmla="*/ 207468 w 1060450"/>
              <a:gd name="T15" fmla="*/ 299271 h 1577190"/>
              <a:gd name="T16" fmla="*/ 207468 w 1060450"/>
              <a:gd name="T17" fmla="*/ 424515 h 1577190"/>
              <a:gd name="T18" fmla="*/ 220408 w 1060450"/>
              <a:gd name="T19" fmla="*/ 437479 h 1577190"/>
              <a:gd name="T20" fmla="*/ 233348 w 1060450"/>
              <a:gd name="T21" fmla="*/ 424515 h 1577190"/>
              <a:gd name="T22" fmla="*/ 233348 w 1060450"/>
              <a:gd name="T23" fmla="*/ 299271 h 1577190"/>
              <a:gd name="T24" fmla="*/ 249176 w 1060450"/>
              <a:gd name="T25" fmla="*/ 299271 h 1577190"/>
              <a:gd name="T26" fmla="*/ 249176 w 1060450"/>
              <a:gd name="T27" fmla="*/ 424515 h 1577190"/>
              <a:gd name="T28" fmla="*/ 262116 w 1060450"/>
              <a:gd name="T29" fmla="*/ 437479 h 1577190"/>
              <a:gd name="T30" fmla="*/ 275056 w 1060450"/>
              <a:gd name="T31" fmla="*/ 424515 h 1577190"/>
              <a:gd name="T32" fmla="*/ 275056 w 1060450"/>
              <a:gd name="T33" fmla="*/ 299271 h 1577190"/>
              <a:gd name="T34" fmla="*/ 275911 w 1060450"/>
              <a:gd name="T35" fmla="*/ 299271 h 1577190"/>
              <a:gd name="T36" fmla="*/ 275911 w 1060450"/>
              <a:gd name="T37" fmla="*/ 231168 h 1577190"/>
              <a:gd name="T38" fmla="*/ 344008 w 1060450"/>
              <a:gd name="T39" fmla="*/ 165589 h 1577190"/>
              <a:gd name="T40" fmla="*/ 329779 w 1060450"/>
              <a:gd name="T41" fmla="*/ 150759 h 1577190"/>
              <a:gd name="T42" fmla="*/ 242301 w 1060450"/>
              <a:gd name="T43" fmla="*/ 136217 h 1577190"/>
              <a:gd name="T44" fmla="*/ 216533 w 1060450"/>
              <a:gd name="T45" fmla="*/ 162032 h 1577190"/>
              <a:gd name="T46" fmla="*/ 242301 w 1060450"/>
              <a:gd name="T47" fmla="*/ 187848 h 1577190"/>
              <a:gd name="T48" fmla="*/ 268069 w 1060450"/>
              <a:gd name="T49" fmla="*/ 162032 h 1577190"/>
              <a:gd name="T50" fmla="*/ 242301 w 1060450"/>
              <a:gd name="T51" fmla="*/ 136217 h 1577190"/>
              <a:gd name="T52" fmla="*/ 238125 w 1060450"/>
              <a:gd name="T53" fmla="*/ 0 h 1577190"/>
              <a:gd name="T54" fmla="*/ 476250 w 1060450"/>
              <a:gd name="T55" fmla="*/ 238560 h 1577190"/>
              <a:gd name="T56" fmla="*/ 445287 w 1060450"/>
              <a:gd name="T57" fmla="*/ 354029 h 1577190"/>
              <a:gd name="T58" fmla="*/ 437427 w 1060450"/>
              <a:gd name="T59" fmla="*/ 368535 h 1577190"/>
              <a:gd name="T60" fmla="*/ 432930 w 1060450"/>
              <a:gd name="T61" fmla="*/ 375162 h 1577190"/>
              <a:gd name="T62" fmla="*/ 377418 w 1060450"/>
              <a:gd name="T63" fmla="*/ 442928 h 1577190"/>
              <a:gd name="T64" fmla="*/ 240976 w 1060450"/>
              <a:gd name="T65" fmla="*/ 709613 h 1577190"/>
              <a:gd name="T66" fmla="*/ 120220 w 1060450"/>
              <a:gd name="T67" fmla="*/ 465785 h 1577190"/>
              <a:gd name="T68" fmla="*/ 24217 w 1060450"/>
              <a:gd name="T69" fmla="*/ 341577 h 1577190"/>
              <a:gd name="T70" fmla="*/ 0 w 1060450"/>
              <a:gd name="T71" fmla="*/ 238560 h 1577190"/>
              <a:gd name="T72" fmla="*/ 238125 w 1060450"/>
              <a:gd name="T73" fmla="*/ 0 h 157719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060450"/>
              <a:gd name="T112" fmla="*/ 0 h 1577190"/>
              <a:gd name="T113" fmla="*/ 1060450 w 1060450"/>
              <a:gd name="T114" fmla="*/ 1577190 h 157719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060450" h="1577190">
                <a:moveTo>
                  <a:pt x="734308" y="335078"/>
                </a:moveTo>
                <a:lnTo>
                  <a:pt x="613875" y="450848"/>
                </a:lnTo>
                <a:lnTo>
                  <a:pt x="457338" y="450848"/>
                </a:lnTo>
                <a:lnTo>
                  <a:pt x="336906" y="335079"/>
                </a:lnTo>
                <a:lnTo>
                  <a:pt x="305222" y="368039"/>
                </a:lnTo>
                <a:lnTo>
                  <a:pt x="457200" y="514131"/>
                </a:lnTo>
                <a:lnTo>
                  <a:pt x="457200" y="665162"/>
                </a:lnTo>
                <a:lnTo>
                  <a:pt x="461963" y="665162"/>
                </a:lnTo>
                <a:lnTo>
                  <a:pt x="461963" y="943530"/>
                </a:lnTo>
                <a:cubicBezTo>
                  <a:pt x="461963" y="959443"/>
                  <a:pt x="474863" y="972343"/>
                  <a:pt x="490776" y="972343"/>
                </a:cubicBezTo>
                <a:cubicBezTo>
                  <a:pt x="506689" y="972343"/>
                  <a:pt x="519589" y="959443"/>
                  <a:pt x="519589" y="943530"/>
                </a:cubicBezTo>
                <a:lnTo>
                  <a:pt x="519589" y="665162"/>
                </a:lnTo>
                <a:lnTo>
                  <a:pt x="554832" y="665162"/>
                </a:lnTo>
                <a:lnTo>
                  <a:pt x="554832" y="943530"/>
                </a:lnTo>
                <a:cubicBezTo>
                  <a:pt x="554832" y="959443"/>
                  <a:pt x="567732" y="972343"/>
                  <a:pt x="583645" y="972343"/>
                </a:cubicBezTo>
                <a:cubicBezTo>
                  <a:pt x="599558" y="972343"/>
                  <a:pt x="612458" y="959443"/>
                  <a:pt x="612458" y="943530"/>
                </a:cubicBezTo>
                <a:lnTo>
                  <a:pt x="612458" y="665162"/>
                </a:lnTo>
                <a:lnTo>
                  <a:pt x="614362" y="665162"/>
                </a:lnTo>
                <a:lnTo>
                  <a:pt x="614362" y="513796"/>
                </a:lnTo>
                <a:lnTo>
                  <a:pt x="765992" y="368038"/>
                </a:lnTo>
                <a:lnTo>
                  <a:pt x="734308" y="335078"/>
                </a:lnTo>
                <a:close/>
                <a:moveTo>
                  <a:pt x="539524" y="302757"/>
                </a:moveTo>
                <a:cubicBezTo>
                  <a:pt x="507836" y="302757"/>
                  <a:pt x="482147" y="328446"/>
                  <a:pt x="482147" y="360134"/>
                </a:cubicBezTo>
                <a:cubicBezTo>
                  <a:pt x="482147" y="391822"/>
                  <a:pt x="507836" y="417511"/>
                  <a:pt x="539524" y="417511"/>
                </a:cubicBezTo>
                <a:cubicBezTo>
                  <a:pt x="571212" y="417511"/>
                  <a:pt x="596901" y="391822"/>
                  <a:pt x="596901" y="360134"/>
                </a:cubicBezTo>
                <a:cubicBezTo>
                  <a:pt x="596901" y="328446"/>
                  <a:pt x="571212" y="302757"/>
                  <a:pt x="539524" y="302757"/>
                </a:cubicBezTo>
                <a:close/>
                <a:moveTo>
                  <a:pt x="530225" y="0"/>
                </a:moveTo>
                <a:cubicBezTo>
                  <a:pt x="823060" y="0"/>
                  <a:pt x="1060450" y="237390"/>
                  <a:pt x="1060450" y="530225"/>
                </a:cubicBezTo>
                <a:cubicBezTo>
                  <a:pt x="1060450" y="623814"/>
                  <a:pt x="1036203" y="711739"/>
                  <a:pt x="991505" y="786867"/>
                </a:cubicBezTo>
                <a:cubicBezTo>
                  <a:pt x="986896" y="797848"/>
                  <a:pt x="980778" y="808487"/>
                  <a:pt x="974005" y="819109"/>
                </a:cubicBezTo>
                <a:cubicBezTo>
                  <a:pt x="971394" y="824510"/>
                  <a:pt x="968062" y="829435"/>
                  <a:pt x="963990" y="833838"/>
                </a:cubicBezTo>
                <a:cubicBezTo>
                  <a:pt x="930875" y="885676"/>
                  <a:pt x="886613" y="938225"/>
                  <a:pt x="840383" y="984455"/>
                </a:cubicBezTo>
                <a:cubicBezTo>
                  <a:pt x="667147" y="1168274"/>
                  <a:pt x="592334" y="1361619"/>
                  <a:pt x="536574" y="1577190"/>
                </a:cubicBezTo>
                <a:cubicBezTo>
                  <a:pt x="453295" y="1380671"/>
                  <a:pt x="392243" y="1203201"/>
                  <a:pt x="267689" y="1035256"/>
                </a:cubicBezTo>
                <a:cubicBezTo>
                  <a:pt x="174316" y="941883"/>
                  <a:pt x="72008" y="838967"/>
                  <a:pt x="53924" y="759192"/>
                </a:cubicBezTo>
                <a:cubicBezTo>
                  <a:pt x="18761" y="690487"/>
                  <a:pt x="0" y="612547"/>
                  <a:pt x="0" y="530225"/>
                </a:cubicBezTo>
                <a:cubicBezTo>
                  <a:pt x="0" y="237390"/>
                  <a:pt x="237390" y="0"/>
                  <a:pt x="530225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lIns="120941" tIns="60471" rIns="120941" bIns="60471" anchor="ctr"/>
          <a:lstStyle/>
          <a:p>
            <a:endParaRPr lang="zh-CN" altLang="en-US"/>
          </a:p>
        </p:txBody>
      </p:sp>
      <p:sp>
        <p:nvSpPr>
          <p:cNvPr id="768" name="流程图: 联系 8"/>
          <p:cNvSpPr>
            <a:spLocks noChangeArrowheads="1"/>
          </p:cNvSpPr>
          <p:nvPr/>
        </p:nvSpPr>
        <p:spPr bwMode="auto">
          <a:xfrm>
            <a:off x="6126643" y="1622414"/>
            <a:ext cx="289280" cy="386829"/>
          </a:xfrm>
          <a:custGeom>
            <a:avLst/>
            <a:gdLst>
              <a:gd name="T0" fmla="*/ 329779 w 1060450"/>
              <a:gd name="T1" fmla="*/ 150759 h 1577190"/>
              <a:gd name="T2" fmla="*/ 275692 w 1060450"/>
              <a:gd name="T3" fmla="*/ 202847 h 1577190"/>
              <a:gd name="T4" fmla="*/ 205391 w 1060450"/>
              <a:gd name="T5" fmla="*/ 202847 h 1577190"/>
              <a:gd name="T6" fmla="*/ 151305 w 1060450"/>
              <a:gd name="T7" fmla="*/ 150760 h 1577190"/>
              <a:gd name="T8" fmla="*/ 137076 w 1060450"/>
              <a:gd name="T9" fmla="*/ 165589 h 1577190"/>
              <a:gd name="T10" fmla="*/ 205329 w 1060450"/>
              <a:gd name="T11" fmla="*/ 231319 h 1577190"/>
              <a:gd name="T12" fmla="*/ 205329 w 1060450"/>
              <a:gd name="T13" fmla="*/ 299271 h 1577190"/>
              <a:gd name="T14" fmla="*/ 207468 w 1060450"/>
              <a:gd name="T15" fmla="*/ 299271 h 1577190"/>
              <a:gd name="T16" fmla="*/ 207468 w 1060450"/>
              <a:gd name="T17" fmla="*/ 424515 h 1577190"/>
              <a:gd name="T18" fmla="*/ 220408 w 1060450"/>
              <a:gd name="T19" fmla="*/ 437479 h 1577190"/>
              <a:gd name="T20" fmla="*/ 233348 w 1060450"/>
              <a:gd name="T21" fmla="*/ 424515 h 1577190"/>
              <a:gd name="T22" fmla="*/ 233348 w 1060450"/>
              <a:gd name="T23" fmla="*/ 299271 h 1577190"/>
              <a:gd name="T24" fmla="*/ 249176 w 1060450"/>
              <a:gd name="T25" fmla="*/ 299271 h 1577190"/>
              <a:gd name="T26" fmla="*/ 249176 w 1060450"/>
              <a:gd name="T27" fmla="*/ 424515 h 1577190"/>
              <a:gd name="T28" fmla="*/ 262116 w 1060450"/>
              <a:gd name="T29" fmla="*/ 437479 h 1577190"/>
              <a:gd name="T30" fmla="*/ 275056 w 1060450"/>
              <a:gd name="T31" fmla="*/ 424515 h 1577190"/>
              <a:gd name="T32" fmla="*/ 275056 w 1060450"/>
              <a:gd name="T33" fmla="*/ 299271 h 1577190"/>
              <a:gd name="T34" fmla="*/ 275911 w 1060450"/>
              <a:gd name="T35" fmla="*/ 299271 h 1577190"/>
              <a:gd name="T36" fmla="*/ 275911 w 1060450"/>
              <a:gd name="T37" fmla="*/ 231168 h 1577190"/>
              <a:gd name="T38" fmla="*/ 344008 w 1060450"/>
              <a:gd name="T39" fmla="*/ 165589 h 1577190"/>
              <a:gd name="T40" fmla="*/ 329779 w 1060450"/>
              <a:gd name="T41" fmla="*/ 150759 h 1577190"/>
              <a:gd name="T42" fmla="*/ 242301 w 1060450"/>
              <a:gd name="T43" fmla="*/ 136217 h 1577190"/>
              <a:gd name="T44" fmla="*/ 216533 w 1060450"/>
              <a:gd name="T45" fmla="*/ 162032 h 1577190"/>
              <a:gd name="T46" fmla="*/ 242301 w 1060450"/>
              <a:gd name="T47" fmla="*/ 187848 h 1577190"/>
              <a:gd name="T48" fmla="*/ 268069 w 1060450"/>
              <a:gd name="T49" fmla="*/ 162032 h 1577190"/>
              <a:gd name="T50" fmla="*/ 242301 w 1060450"/>
              <a:gd name="T51" fmla="*/ 136217 h 1577190"/>
              <a:gd name="T52" fmla="*/ 238125 w 1060450"/>
              <a:gd name="T53" fmla="*/ 0 h 1577190"/>
              <a:gd name="T54" fmla="*/ 476250 w 1060450"/>
              <a:gd name="T55" fmla="*/ 238560 h 1577190"/>
              <a:gd name="T56" fmla="*/ 445287 w 1060450"/>
              <a:gd name="T57" fmla="*/ 354029 h 1577190"/>
              <a:gd name="T58" fmla="*/ 437427 w 1060450"/>
              <a:gd name="T59" fmla="*/ 368535 h 1577190"/>
              <a:gd name="T60" fmla="*/ 432930 w 1060450"/>
              <a:gd name="T61" fmla="*/ 375162 h 1577190"/>
              <a:gd name="T62" fmla="*/ 377418 w 1060450"/>
              <a:gd name="T63" fmla="*/ 442928 h 1577190"/>
              <a:gd name="T64" fmla="*/ 240976 w 1060450"/>
              <a:gd name="T65" fmla="*/ 709613 h 1577190"/>
              <a:gd name="T66" fmla="*/ 120220 w 1060450"/>
              <a:gd name="T67" fmla="*/ 465785 h 1577190"/>
              <a:gd name="T68" fmla="*/ 24217 w 1060450"/>
              <a:gd name="T69" fmla="*/ 341577 h 1577190"/>
              <a:gd name="T70" fmla="*/ 0 w 1060450"/>
              <a:gd name="T71" fmla="*/ 238560 h 1577190"/>
              <a:gd name="T72" fmla="*/ 238125 w 1060450"/>
              <a:gd name="T73" fmla="*/ 0 h 157719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060450"/>
              <a:gd name="T112" fmla="*/ 0 h 1577190"/>
              <a:gd name="T113" fmla="*/ 1060450 w 1060450"/>
              <a:gd name="T114" fmla="*/ 1577190 h 157719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060450" h="1577190">
                <a:moveTo>
                  <a:pt x="734308" y="335078"/>
                </a:moveTo>
                <a:lnTo>
                  <a:pt x="613875" y="450848"/>
                </a:lnTo>
                <a:lnTo>
                  <a:pt x="457338" y="450848"/>
                </a:lnTo>
                <a:lnTo>
                  <a:pt x="336906" y="335079"/>
                </a:lnTo>
                <a:lnTo>
                  <a:pt x="305222" y="368039"/>
                </a:lnTo>
                <a:lnTo>
                  <a:pt x="457200" y="514131"/>
                </a:lnTo>
                <a:lnTo>
                  <a:pt x="457200" y="665162"/>
                </a:lnTo>
                <a:lnTo>
                  <a:pt x="461963" y="665162"/>
                </a:lnTo>
                <a:lnTo>
                  <a:pt x="461963" y="943530"/>
                </a:lnTo>
                <a:cubicBezTo>
                  <a:pt x="461963" y="959443"/>
                  <a:pt x="474863" y="972343"/>
                  <a:pt x="490776" y="972343"/>
                </a:cubicBezTo>
                <a:cubicBezTo>
                  <a:pt x="506689" y="972343"/>
                  <a:pt x="519589" y="959443"/>
                  <a:pt x="519589" y="943530"/>
                </a:cubicBezTo>
                <a:lnTo>
                  <a:pt x="519589" y="665162"/>
                </a:lnTo>
                <a:lnTo>
                  <a:pt x="554832" y="665162"/>
                </a:lnTo>
                <a:lnTo>
                  <a:pt x="554832" y="943530"/>
                </a:lnTo>
                <a:cubicBezTo>
                  <a:pt x="554832" y="959443"/>
                  <a:pt x="567732" y="972343"/>
                  <a:pt x="583645" y="972343"/>
                </a:cubicBezTo>
                <a:cubicBezTo>
                  <a:pt x="599558" y="972343"/>
                  <a:pt x="612458" y="959443"/>
                  <a:pt x="612458" y="943530"/>
                </a:cubicBezTo>
                <a:lnTo>
                  <a:pt x="612458" y="665162"/>
                </a:lnTo>
                <a:lnTo>
                  <a:pt x="614362" y="665162"/>
                </a:lnTo>
                <a:lnTo>
                  <a:pt x="614362" y="513796"/>
                </a:lnTo>
                <a:lnTo>
                  <a:pt x="765992" y="368038"/>
                </a:lnTo>
                <a:lnTo>
                  <a:pt x="734308" y="335078"/>
                </a:lnTo>
                <a:close/>
                <a:moveTo>
                  <a:pt x="539524" y="302757"/>
                </a:moveTo>
                <a:cubicBezTo>
                  <a:pt x="507836" y="302757"/>
                  <a:pt x="482147" y="328446"/>
                  <a:pt x="482147" y="360134"/>
                </a:cubicBezTo>
                <a:cubicBezTo>
                  <a:pt x="482147" y="391822"/>
                  <a:pt x="507836" y="417511"/>
                  <a:pt x="539524" y="417511"/>
                </a:cubicBezTo>
                <a:cubicBezTo>
                  <a:pt x="571212" y="417511"/>
                  <a:pt x="596901" y="391822"/>
                  <a:pt x="596901" y="360134"/>
                </a:cubicBezTo>
                <a:cubicBezTo>
                  <a:pt x="596901" y="328446"/>
                  <a:pt x="571212" y="302757"/>
                  <a:pt x="539524" y="302757"/>
                </a:cubicBezTo>
                <a:close/>
                <a:moveTo>
                  <a:pt x="530225" y="0"/>
                </a:moveTo>
                <a:cubicBezTo>
                  <a:pt x="823060" y="0"/>
                  <a:pt x="1060450" y="237390"/>
                  <a:pt x="1060450" y="530225"/>
                </a:cubicBezTo>
                <a:cubicBezTo>
                  <a:pt x="1060450" y="623814"/>
                  <a:pt x="1036203" y="711739"/>
                  <a:pt x="991505" y="786867"/>
                </a:cubicBezTo>
                <a:cubicBezTo>
                  <a:pt x="986896" y="797848"/>
                  <a:pt x="980778" y="808487"/>
                  <a:pt x="974005" y="819109"/>
                </a:cubicBezTo>
                <a:cubicBezTo>
                  <a:pt x="971394" y="824510"/>
                  <a:pt x="968062" y="829435"/>
                  <a:pt x="963990" y="833838"/>
                </a:cubicBezTo>
                <a:cubicBezTo>
                  <a:pt x="930875" y="885676"/>
                  <a:pt x="886613" y="938225"/>
                  <a:pt x="840383" y="984455"/>
                </a:cubicBezTo>
                <a:cubicBezTo>
                  <a:pt x="667147" y="1168274"/>
                  <a:pt x="592334" y="1361619"/>
                  <a:pt x="536574" y="1577190"/>
                </a:cubicBezTo>
                <a:cubicBezTo>
                  <a:pt x="453295" y="1380671"/>
                  <a:pt x="392243" y="1203201"/>
                  <a:pt x="267689" y="1035256"/>
                </a:cubicBezTo>
                <a:cubicBezTo>
                  <a:pt x="174316" y="941883"/>
                  <a:pt x="72008" y="838967"/>
                  <a:pt x="53924" y="759192"/>
                </a:cubicBezTo>
                <a:cubicBezTo>
                  <a:pt x="18761" y="690487"/>
                  <a:pt x="0" y="612547"/>
                  <a:pt x="0" y="530225"/>
                </a:cubicBezTo>
                <a:cubicBezTo>
                  <a:pt x="0" y="237390"/>
                  <a:pt x="237390" y="0"/>
                  <a:pt x="530225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lIns="120941" tIns="60471" rIns="120941" bIns="60471" anchor="ctr"/>
          <a:lstStyle/>
          <a:p>
            <a:endParaRPr lang="zh-CN" altLang="en-US"/>
          </a:p>
        </p:txBody>
      </p:sp>
      <p:sp>
        <p:nvSpPr>
          <p:cNvPr id="769" name="流程图: 联系 8"/>
          <p:cNvSpPr>
            <a:spLocks noChangeArrowheads="1"/>
          </p:cNvSpPr>
          <p:nvPr/>
        </p:nvSpPr>
        <p:spPr bwMode="auto">
          <a:xfrm>
            <a:off x="4109551" y="2468517"/>
            <a:ext cx="289280" cy="386829"/>
          </a:xfrm>
          <a:custGeom>
            <a:avLst/>
            <a:gdLst>
              <a:gd name="T0" fmla="*/ 329779 w 1060450"/>
              <a:gd name="T1" fmla="*/ 150759 h 1577190"/>
              <a:gd name="T2" fmla="*/ 275692 w 1060450"/>
              <a:gd name="T3" fmla="*/ 202847 h 1577190"/>
              <a:gd name="T4" fmla="*/ 205391 w 1060450"/>
              <a:gd name="T5" fmla="*/ 202847 h 1577190"/>
              <a:gd name="T6" fmla="*/ 151305 w 1060450"/>
              <a:gd name="T7" fmla="*/ 150760 h 1577190"/>
              <a:gd name="T8" fmla="*/ 137076 w 1060450"/>
              <a:gd name="T9" fmla="*/ 165589 h 1577190"/>
              <a:gd name="T10" fmla="*/ 205329 w 1060450"/>
              <a:gd name="T11" fmla="*/ 231319 h 1577190"/>
              <a:gd name="T12" fmla="*/ 205329 w 1060450"/>
              <a:gd name="T13" fmla="*/ 299271 h 1577190"/>
              <a:gd name="T14" fmla="*/ 207468 w 1060450"/>
              <a:gd name="T15" fmla="*/ 299271 h 1577190"/>
              <a:gd name="T16" fmla="*/ 207468 w 1060450"/>
              <a:gd name="T17" fmla="*/ 424515 h 1577190"/>
              <a:gd name="T18" fmla="*/ 220408 w 1060450"/>
              <a:gd name="T19" fmla="*/ 437479 h 1577190"/>
              <a:gd name="T20" fmla="*/ 233348 w 1060450"/>
              <a:gd name="T21" fmla="*/ 424515 h 1577190"/>
              <a:gd name="T22" fmla="*/ 233348 w 1060450"/>
              <a:gd name="T23" fmla="*/ 299271 h 1577190"/>
              <a:gd name="T24" fmla="*/ 249176 w 1060450"/>
              <a:gd name="T25" fmla="*/ 299271 h 1577190"/>
              <a:gd name="T26" fmla="*/ 249176 w 1060450"/>
              <a:gd name="T27" fmla="*/ 424515 h 1577190"/>
              <a:gd name="T28" fmla="*/ 262116 w 1060450"/>
              <a:gd name="T29" fmla="*/ 437479 h 1577190"/>
              <a:gd name="T30" fmla="*/ 275056 w 1060450"/>
              <a:gd name="T31" fmla="*/ 424515 h 1577190"/>
              <a:gd name="T32" fmla="*/ 275056 w 1060450"/>
              <a:gd name="T33" fmla="*/ 299271 h 1577190"/>
              <a:gd name="T34" fmla="*/ 275911 w 1060450"/>
              <a:gd name="T35" fmla="*/ 299271 h 1577190"/>
              <a:gd name="T36" fmla="*/ 275911 w 1060450"/>
              <a:gd name="T37" fmla="*/ 231168 h 1577190"/>
              <a:gd name="T38" fmla="*/ 344008 w 1060450"/>
              <a:gd name="T39" fmla="*/ 165589 h 1577190"/>
              <a:gd name="T40" fmla="*/ 329779 w 1060450"/>
              <a:gd name="T41" fmla="*/ 150759 h 1577190"/>
              <a:gd name="T42" fmla="*/ 242301 w 1060450"/>
              <a:gd name="T43" fmla="*/ 136217 h 1577190"/>
              <a:gd name="T44" fmla="*/ 216533 w 1060450"/>
              <a:gd name="T45" fmla="*/ 162032 h 1577190"/>
              <a:gd name="T46" fmla="*/ 242301 w 1060450"/>
              <a:gd name="T47" fmla="*/ 187848 h 1577190"/>
              <a:gd name="T48" fmla="*/ 268069 w 1060450"/>
              <a:gd name="T49" fmla="*/ 162032 h 1577190"/>
              <a:gd name="T50" fmla="*/ 242301 w 1060450"/>
              <a:gd name="T51" fmla="*/ 136217 h 1577190"/>
              <a:gd name="T52" fmla="*/ 238125 w 1060450"/>
              <a:gd name="T53" fmla="*/ 0 h 1577190"/>
              <a:gd name="T54" fmla="*/ 476250 w 1060450"/>
              <a:gd name="T55" fmla="*/ 238560 h 1577190"/>
              <a:gd name="T56" fmla="*/ 445287 w 1060450"/>
              <a:gd name="T57" fmla="*/ 354029 h 1577190"/>
              <a:gd name="T58" fmla="*/ 437427 w 1060450"/>
              <a:gd name="T59" fmla="*/ 368535 h 1577190"/>
              <a:gd name="T60" fmla="*/ 432930 w 1060450"/>
              <a:gd name="T61" fmla="*/ 375162 h 1577190"/>
              <a:gd name="T62" fmla="*/ 377418 w 1060450"/>
              <a:gd name="T63" fmla="*/ 442928 h 1577190"/>
              <a:gd name="T64" fmla="*/ 240976 w 1060450"/>
              <a:gd name="T65" fmla="*/ 709613 h 1577190"/>
              <a:gd name="T66" fmla="*/ 120220 w 1060450"/>
              <a:gd name="T67" fmla="*/ 465785 h 1577190"/>
              <a:gd name="T68" fmla="*/ 24217 w 1060450"/>
              <a:gd name="T69" fmla="*/ 341577 h 1577190"/>
              <a:gd name="T70" fmla="*/ 0 w 1060450"/>
              <a:gd name="T71" fmla="*/ 238560 h 1577190"/>
              <a:gd name="T72" fmla="*/ 238125 w 1060450"/>
              <a:gd name="T73" fmla="*/ 0 h 157719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060450"/>
              <a:gd name="T112" fmla="*/ 0 h 1577190"/>
              <a:gd name="T113" fmla="*/ 1060450 w 1060450"/>
              <a:gd name="T114" fmla="*/ 1577190 h 157719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060450" h="1577190">
                <a:moveTo>
                  <a:pt x="734308" y="335078"/>
                </a:moveTo>
                <a:lnTo>
                  <a:pt x="613875" y="450848"/>
                </a:lnTo>
                <a:lnTo>
                  <a:pt x="457338" y="450848"/>
                </a:lnTo>
                <a:lnTo>
                  <a:pt x="336906" y="335079"/>
                </a:lnTo>
                <a:lnTo>
                  <a:pt x="305222" y="368039"/>
                </a:lnTo>
                <a:lnTo>
                  <a:pt x="457200" y="514131"/>
                </a:lnTo>
                <a:lnTo>
                  <a:pt x="457200" y="665162"/>
                </a:lnTo>
                <a:lnTo>
                  <a:pt x="461963" y="665162"/>
                </a:lnTo>
                <a:lnTo>
                  <a:pt x="461963" y="943530"/>
                </a:lnTo>
                <a:cubicBezTo>
                  <a:pt x="461963" y="959443"/>
                  <a:pt x="474863" y="972343"/>
                  <a:pt x="490776" y="972343"/>
                </a:cubicBezTo>
                <a:cubicBezTo>
                  <a:pt x="506689" y="972343"/>
                  <a:pt x="519589" y="959443"/>
                  <a:pt x="519589" y="943530"/>
                </a:cubicBezTo>
                <a:lnTo>
                  <a:pt x="519589" y="665162"/>
                </a:lnTo>
                <a:lnTo>
                  <a:pt x="554832" y="665162"/>
                </a:lnTo>
                <a:lnTo>
                  <a:pt x="554832" y="943530"/>
                </a:lnTo>
                <a:cubicBezTo>
                  <a:pt x="554832" y="959443"/>
                  <a:pt x="567732" y="972343"/>
                  <a:pt x="583645" y="972343"/>
                </a:cubicBezTo>
                <a:cubicBezTo>
                  <a:pt x="599558" y="972343"/>
                  <a:pt x="612458" y="959443"/>
                  <a:pt x="612458" y="943530"/>
                </a:cubicBezTo>
                <a:lnTo>
                  <a:pt x="612458" y="665162"/>
                </a:lnTo>
                <a:lnTo>
                  <a:pt x="614362" y="665162"/>
                </a:lnTo>
                <a:lnTo>
                  <a:pt x="614362" y="513796"/>
                </a:lnTo>
                <a:lnTo>
                  <a:pt x="765992" y="368038"/>
                </a:lnTo>
                <a:lnTo>
                  <a:pt x="734308" y="335078"/>
                </a:lnTo>
                <a:close/>
                <a:moveTo>
                  <a:pt x="539524" y="302757"/>
                </a:moveTo>
                <a:cubicBezTo>
                  <a:pt x="507836" y="302757"/>
                  <a:pt x="482147" y="328446"/>
                  <a:pt x="482147" y="360134"/>
                </a:cubicBezTo>
                <a:cubicBezTo>
                  <a:pt x="482147" y="391822"/>
                  <a:pt x="507836" y="417511"/>
                  <a:pt x="539524" y="417511"/>
                </a:cubicBezTo>
                <a:cubicBezTo>
                  <a:pt x="571212" y="417511"/>
                  <a:pt x="596901" y="391822"/>
                  <a:pt x="596901" y="360134"/>
                </a:cubicBezTo>
                <a:cubicBezTo>
                  <a:pt x="596901" y="328446"/>
                  <a:pt x="571212" y="302757"/>
                  <a:pt x="539524" y="302757"/>
                </a:cubicBezTo>
                <a:close/>
                <a:moveTo>
                  <a:pt x="530225" y="0"/>
                </a:moveTo>
                <a:cubicBezTo>
                  <a:pt x="823060" y="0"/>
                  <a:pt x="1060450" y="237390"/>
                  <a:pt x="1060450" y="530225"/>
                </a:cubicBezTo>
                <a:cubicBezTo>
                  <a:pt x="1060450" y="623814"/>
                  <a:pt x="1036203" y="711739"/>
                  <a:pt x="991505" y="786867"/>
                </a:cubicBezTo>
                <a:cubicBezTo>
                  <a:pt x="986896" y="797848"/>
                  <a:pt x="980778" y="808487"/>
                  <a:pt x="974005" y="819109"/>
                </a:cubicBezTo>
                <a:cubicBezTo>
                  <a:pt x="971394" y="824510"/>
                  <a:pt x="968062" y="829435"/>
                  <a:pt x="963990" y="833838"/>
                </a:cubicBezTo>
                <a:cubicBezTo>
                  <a:pt x="930875" y="885676"/>
                  <a:pt x="886613" y="938225"/>
                  <a:pt x="840383" y="984455"/>
                </a:cubicBezTo>
                <a:cubicBezTo>
                  <a:pt x="667147" y="1168274"/>
                  <a:pt x="592334" y="1361619"/>
                  <a:pt x="536574" y="1577190"/>
                </a:cubicBezTo>
                <a:cubicBezTo>
                  <a:pt x="453295" y="1380671"/>
                  <a:pt x="392243" y="1203201"/>
                  <a:pt x="267689" y="1035256"/>
                </a:cubicBezTo>
                <a:cubicBezTo>
                  <a:pt x="174316" y="941883"/>
                  <a:pt x="72008" y="838967"/>
                  <a:pt x="53924" y="759192"/>
                </a:cubicBezTo>
                <a:cubicBezTo>
                  <a:pt x="18761" y="690487"/>
                  <a:pt x="0" y="612547"/>
                  <a:pt x="0" y="530225"/>
                </a:cubicBezTo>
                <a:cubicBezTo>
                  <a:pt x="0" y="237390"/>
                  <a:pt x="237390" y="0"/>
                  <a:pt x="530225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lIns="120941" tIns="60471" rIns="120941" bIns="60471" anchor="ctr"/>
          <a:lstStyle/>
          <a:p>
            <a:endParaRPr lang="zh-CN" altLang="en-US"/>
          </a:p>
        </p:txBody>
      </p:sp>
      <p:sp>
        <p:nvSpPr>
          <p:cNvPr id="770" name="流程图: 联系 8"/>
          <p:cNvSpPr>
            <a:spLocks noChangeArrowheads="1"/>
          </p:cNvSpPr>
          <p:nvPr/>
        </p:nvSpPr>
        <p:spPr bwMode="auto">
          <a:xfrm>
            <a:off x="7900040" y="3394983"/>
            <a:ext cx="289280" cy="386829"/>
          </a:xfrm>
          <a:custGeom>
            <a:avLst/>
            <a:gdLst>
              <a:gd name="T0" fmla="*/ 329779 w 1060450"/>
              <a:gd name="T1" fmla="*/ 150759 h 1577190"/>
              <a:gd name="T2" fmla="*/ 275692 w 1060450"/>
              <a:gd name="T3" fmla="*/ 202847 h 1577190"/>
              <a:gd name="T4" fmla="*/ 205391 w 1060450"/>
              <a:gd name="T5" fmla="*/ 202847 h 1577190"/>
              <a:gd name="T6" fmla="*/ 151305 w 1060450"/>
              <a:gd name="T7" fmla="*/ 150760 h 1577190"/>
              <a:gd name="T8" fmla="*/ 137076 w 1060450"/>
              <a:gd name="T9" fmla="*/ 165589 h 1577190"/>
              <a:gd name="T10" fmla="*/ 205329 w 1060450"/>
              <a:gd name="T11" fmla="*/ 231319 h 1577190"/>
              <a:gd name="T12" fmla="*/ 205329 w 1060450"/>
              <a:gd name="T13" fmla="*/ 299271 h 1577190"/>
              <a:gd name="T14" fmla="*/ 207468 w 1060450"/>
              <a:gd name="T15" fmla="*/ 299271 h 1577190"/>
              <a:gd name="T16" fmla="*/ 207468 w 1060450"/>
              <a:gd name="T17" fmla="*/ 424515 h 1577190"/>
              <a:gd name="T18" fmla="*/ 220408 w 1060450"/>
              <a:gd name="T19" fmla="*/ 437479 h 1577190"/>
              <a:gd name="T20" fmla="*/ 233348 w 1060450"/>
              <a:gd name="T21" fmla="*/ 424515 h 1577190"/>
              <a:gd name="T22" fmla="*/ 233348 w 1060450"/>
              <a:gd name="T23" fmla="*/ 299271 h 1577190"/>
              <a:gd name="T24" fmla="*/ 249176 w 1060450"/>
              <a:gd name="T25" fmla="*/ 299271 h 1577190"/>
              <a:gd name="T26" fmla="*/ 249176 w 1060450"/>
              <a:gd name="T27" fmla="*/ 424515 h 1577190"/>
              <a:gd name="T28" fmla="*/ 262116 w 1060450"/>
              <a:gd name="T29" fmla="*/ 437479 h 1577190"/>
              <a:gd name="T30" fmla="*/ 275056 w 1060450"/>
              <a:gd name="T31" fmla="*/ 424515 h 1577190"/>
              <a:gd name="T32" fmla="*/ 275056 w 1060450"/>
              <a:gd name="T33" fmla="*/ 299271 h 1577190"/>
              <a:gd name="T34" fmla="*/ 275911 w 1060450"/>
              <a:gd name="T35" fmla="*/ 299271 h 1577190"/>
              <a:gd name="T36" fmla="*/ 275911 w 1060450"/>
              <a:gd name="T37" fmla="*/ 231168 h 1577190"/>
              <a:gd name="T38" fmla="*/ 344008 w 1060450"/>
              <a:gd name="T39" fmla="*/ 165589 h 1577190"/>
              <a:gd name="T40" fmla="*/ 329779 w 1060450"/>
              <a:gd name="T41" fmla="*/ 150759 h 1577190"/>
              <a:gd name="T42" fmla="*/ 242301 w 1060450"/>
              <a:gd name="T43" fmla="*/ 136217 h 1577190"/>
              <a:gd name="T44" fmla="*/ 216533 w 1060450"/>
              <a:gd name="T45" fmla="*/ 162032 h 1577190"/>
              <a:gd name="T46" fmla="*/ 242301 w 1060450"/>
              <a:gd name="T47" fmla="*/ 187848 h 1577190"/>
              <a:gd name="T48" fmla="*/ 268069 w 1060450"/>
              <a:gd name="T49" fmla="*/ 162032 h 1577190"/>
              <a:gd name="T50" fmla="*/ 242301 w 1060450"/>
              <a:gd name="T51" fmla="*/ 136217 h 1577190"/>
              <a:gd name="T52" fmla="*/ 238125 w 1060450"/>
              <a:gd name="T53" fmla="*/ 0 h 1577190"/>
              <a:gd name="T54" fmla="*/ 476250 w 1060450"/>
              <a:gd name="T55" fmla="*/ 238560 h 1577190"/>
              <a:gd name="T56" fmla="*/ 445287 w 1060450"/>
              <a:gd name="T57" fmla="*/ 354029 h 1577190"/>
              <a:gd name="T58" fmla="*/ 437427 w 1060450"/>
              <a:gd name="T59" fmla="*/ 368535 h 1577190"/>
              <a:gd name="T60" fmla="*/ 432930 w 1060450"/>
              <a:gd name="T61" fmla="*/ 375162 h 1577190"/>
              <a:gd name="T62" fmla="*/ 377418 w 1060450"/>
              <a:gd name="T63" fmla="*/ 442928 h 1577190"/>
              <a:gd name="T64" fmla="*/ 240976 w 1060450"/>
              <a:gd name="T65" fmla="*/ 709613 h 1577190"/>
              <a:gd name="T66" fmla="*/ 120220 w 1060450"/>
              <a:gd name="T67" fmla="*/ 465785 h 1577190"/>
              <a:gd name="T68" fmla="*/ 24217 w 1060450"/>
              <a:gd name="T69" fmla="*/ 341577 h 1577190"/>
              <a:gd name="T70" fmla="*/ 0 w 1060450"/>
              <a:gd name="T71" fmla="*/ 238560 h 1577190"/>
              <a:gd name="T72" fmla="*/ 238125 w 1060450"/>
              <a:gd name="T73" fmla="*/ 0 h 157719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060450"/>
              <a:gd name="T112" fmla="*/ 0 h 1577190"/>
              <a:gd name="T113" fmla="*/ 1060450 w 1060450"/>
              <a:gd name="T114" fmla="*/ 1577190 h 157719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060450" h="1577190">
                <a:moveTo>
                  <a:pt x="734308" y="335078"/>
                </a:moveTo>
                <a:lnTo>
                  <a:pt x="613875" y="450848"/>
                </a:lnTo>
                <a:lnTo>
                  <a:pt x="457338" y="450848"/>
                </a:lnTo>
                <a:lnTo>
                  <a:pt x="336906" y="335079"/>
                </a:lnTo>
                <a:lnTo>
                  <a:pt x="305222" y="368039"/>
                </a:lnTo>
                <a:lnTo>
                  <a:pt x="457200" y="514131"/>
                </a:lnTo>
                <a:lnTo>
                  <a:pt x="457200" y="665162"/>
                </a:lnTo>
                <a:lnTo>
                  <a:pt x="461963" y="665162"/>
                </a:lnTo>
                <a:lnTo>
                  <a:pt x="461963" y="943530"/>
                </a:lnTo>
                <a:cubicBezTo>
                  <a:pt x="461963" y="959443"/>
                  <a:pt x="474863" y="972343"/>
                  <a:pt x="490776" y="972343"/>
                </a:cubicBezTo>
                <a:cubicBezTo>
                  <a:pt x="506689" y="972343"/>
                  <a:pt x="519589" y="959443"/>
                  <a:pt x="519589" y="943530"/>
                </a:cubicBezTo>
                <a:lnTo>
                  <a:pt x="519589" y="665162"/>
                </a:lnTo>
                <a:lnTo>
                  <a:pt x="554832" y="665162"/>
                </a:lnTo>
                <a:lnTo>
                  <a:pt x="554832" y="943530"/>
                </a:lnTo>
                <a:cubicBezTo>
                  <a:pt x="554832" y="959443"/>
                  <a:pt x="567732" y="972343"/>
                  <a:pt x="583645" y="972343"/>
                </a:cubicBezTo>
                <a:cubicBezTo>
                  <a:pt x="599558" y="972343"/>
                  <a:pt x="612458" y="959443"/>
                  <a:pt x="612458" y="943530"/>
                </a:cubicBezTo>
                <a:lnTo>
                  <a:pt x="612458" y="665162"/>
                </a:lnTo>
                <a:lnTo>
                  <a:pt x="614362" y="665162"/>
                </a:lnTo>
                <a:lnTo>
                  <a:pt x="614362" y="513796"/>
                </a:lnTo>
                <a:lnTo>
                  <a:pt x="765992" y="368038"/>
                </a:lnTo>
                <a:lnTo>
                  <a:pt x="734308" y="335078"/>
                </a:lnTo>
                <a:close/>
                <a:moveTo>
                  <a:pt x="539524" y="302757"/>
                </a:moveTo>
                <a:cubicBezTo>
                  <a:pt x="507836" y="302757"/>
                  <a:pt x="482147" y="328446"/>
                  <a:pt x="482147" y="360134"/>
                </a:cubicBezTo>
                <a:cubicBezTo>
                  <a:pt x="482147" y="391822"/>
                  <a:pt x="507836" y="417511"/>
                  <a:pt x="539524" y="417511"/>
                </a:cubicBezTo>
                <a:cubicBezTo>
                  <a:pt x="571212" y="417511"/>
                  <a:pt x="596901" y="391822"/>
                  <a:pt x="596901" y="360134"/>
                </a:cubicBezTo>
                <a:cubicBezTo>
                  <a:pt x="596901" y="328446"/>
                  <a:pt x="571212" y="302757"/>
                  <a:pt x="539524" y="302757"/>
                </a:cubicBezTo>
                <a:close/>
                <a:moveTo>
                  <a:pt x="530225" y="0"/>
                </a:moveTo>
                <a:cubicBezTo>
                  <a:pt x="823060" y="0"/>
                  <a:pt x="1060450" y="237390"/>
                  <a:pt x="1060450" y="530225"/>
                </a:cubicBezTo>
                <a:cubicBezTo>
                  <a:pt x="1060450" y="623814"/>
                  <a:pt x="1036203" y="711739"/>
                  <a:pt x="991505" y="786867"/>
                </a:cubicBezTo>
                <a:cubicBezTo>
                  <a:pt x="986896" y="797848"/>
                  <a:pt x="980778" y="808487"/>
                  <a:pt x="974005" y="819109"/>
                </a:cubicBezTo>
                <a:cubicBezTo>
                  <a:pt x="971394" y="824510"/>
                  <a:pt x="968062" y="829435"/>
                  <a:pt x="963990" y="833838"/>
                </a:cubicBezTo>
                <a:cubicBezTo>
                  <a:pt x="930875" y="885676"/>
                  <a:pt x="886613" y="938225"/>
                  <a:pt x="840383" y="984455"/>
                </a:cubicBezTo>
                <a:cubicBezTo>
                  <a:pt x="667147" y="1168274"/>
                  <a:pt x="592334" y="1361619"/>
                  <a:pt x="536574" y="1577190"/>
                </a:cubicBezTo>
                <a:cubicBezTo>
                  <a:pt x="453295" y="1380671"/>
                  <a:pt x="392243" y="1203201"/>
                  <a:pt x="267689" y="1035256"/>
                </a:cubicBezTo>
                <a:cubicBezTo>
                  <a:pt x="174316" y="941883"/>
                  <a:pt x="72008" y="838967"/>
                  <a:pt x="53924" y="759192"/>
                </a:cubicBezTo>
                <a:cubicBezTo>
                  <a:pt x="18761" y="690487"/>
                  <a:pt x="0" y="612547"/>
                  <a:pt x="0" y="530225"/>
                </a:cubicBezTo>
                <a:cubicBezTo>
                  <a:pt x="0" y="237390"/>
                  <a:pt x="237390" y="0"/>
                  <a:pt x="530225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lIns="120941" tIns="60471" rIns="120941" bIns="60471" anchor="ctr"/>
          <a:lstStyle/>
          <a:p>
            <a:endParaRPr lang="zh-CN" altLang="en-US"/>
          </a:p>
        </p:txBody>
      </p:sp>
      <p:sp>
        <p:nvSpPr>
          <p:cNvPr id="771" name="流程图: 联系 8"/>
          <p:cNvSpPr>
            <a:spLocks noChangeArrowheads="1"/>
          </p:cNvSpPr>
          <p:nvPr/>
        </p:nvSpPr>
        <p:spPr bwMode="auto">
          <a:xfrm>
            <a:off x="7569357" y="3035261"/>
            <a:ext cx="289280" cy="386829"/>
          </a:xfrm>
          <a:custGeom>
            <a:avLst/>
            <a:gdLst>
              <a:gd name="T0" fmla="*/ 329779 w 1060450"/>
              <a:gd name="T1" fmla="*/ 150759 h 1577190"/>
              <a:gd name="T2" fmla="*/ 275692 w 1060450"/>
              <a:gd name="T3" fmla="*/ 202847 h 1577190"/>
              <a:gd name="T4" fmla="*/ 205391 w 1060450"/>
              <a:gd name="T5" fmla="*/ 202847 h 1577190"/>
              <a:gd name="T6" fmla="*/ 151305 w 1060450"/>
              <a:gd name="T7" fmla="*/ 150760 h 1577190"/>
              <a:gd name="T8" fmla="*/ 137076 w 1060450"/>
              <a:gd name="T9" fmla="*/ 165589 h 1577190"/>
              <a:gd name="T10" fmla="*/ 205329 w 1060450"/>
              <a:gd name="T11" fmla="*/ 231319 h 1577190"/>
              <a:gd name="T12" fmla="*/ 205329 w 1060450"/>
              <a:gd name="T13" fmla="*/ 299271 h 1577190"/>
              <a:gd name="T14" fmla="*/ 207468 w 1060450"/>
              <a:gd name="T15" fmla="*/ 299271 h 1577190"/>
              <a:gd name="T16" fmla="*/ 207468 w 1060450"/>
              <a:gd name="T17" fmla="*/ 424515 h 1577190"/>
              <a:gd name="T18" fmla="*/ 220408 w 1060450"/>
              <a:gd name="T19" fmla="*/ 437479 h 1577190"/>
              <a:gd name="T20" fmla="*/ 233348 w 1060450"/>
              <a:gd name="T21" fmla="*/ 424515 h 1577190"/>
              <a:gd name="T22" fmla="*/ 233348 w 1060450"/>
              <a:gd name="T23" fmla="*/ 299271 h 1577190"/>
              <a:gd name="T24" fmla="*/ 249176 w 1060450"/>
              <a:gd name="T25" fmla="*/ 299271 h 1577190"/>
              <a:gd name="T26" fmla="*/ 249176 w 1060450"/>
              <a:gd name="T27" fmla="*/ 424515 h 1577190"/>
              <a:gd name="T28" fmla="*/ 262116 w 1060450"/>
              <a:gd name="T29" fmla="*/ 437479 h 1577190"/>
              <a:gd name="T30" fmla="*/ 275056 w 1060450"/>
              <a:gd name="T31" fmla="*/ 424515 h 1577190"/>
              <a:gd name="T32" fmla="*/ 275056 w 1060450"/>
              <a:gd name="T33" fmla="*/ 299271 h 1577190"/>
              <a:gd name="T34" fmla="*/ 275911 w 1060450"/>
              <a:gd name="T35" fmla="*/ 299271 h 1577190"/>
              <a:gd name="T36" fmla="*/ 275911 w 1060450"/>
              <a:gd name="T37" fmla="*/ 231168 h 1577190"/>
              <a:gd name="T38" fmla="*/ 344008 w 1060450"/>
              <a:gd name="T39" fmla="*/ 165589 h 1577190"/>
              <a:gd name="T40" fmla="*/ 329779 w 1060450"/>
              <a:gd name="T41" fmla="*/ 150759 h 1577190"/>
              <a:gd name="T42" fmla="*/ 242301 w 1060450"/>
              <a:gd name="T43" fmla="*/ 136217 h 1577190"/>
              <a:gd name="T44" fmla="*/ 216533 w 1060450"/>
              <a:gd name="T45" fmla="*/ 162032 h 1577190"/>
              <a:gd name="T46" fmla="*/ 242301 w 1060450"/>
              <a:gd name="T47" fmla="*/ 187848 h 1577190"/>
              <a:gd name="T48" fmla="*/ 268069 w 1060450"/>
              <a:gd name="T49" fmla="*/ 162032 h 1577190"/>
              <a:gd name="T50" fmla="*/ 242301 w 1060450"/>
              <a:gd name="T51" fmla="*/ 136217 h 1577190"/>
              <a:gd name="T52" fmla="*/ 238125 w 1060450"/>
              <a:gd name="T53" fmla="*/ 0 h 1577190"/>
              <a:gd name="T54" fmla="*/ 476250 w 1060450"/>
              <a:gd name="T55" fmla="*/ 238560 h 1577190"/>
              <a:gd name="T56" fmla="*/ 445287 w 1060450"/>
              <a:gd name="T57" fmla="*/ 354029 h 1577190"/>
              <a:gd name="T58" fmla="*/ 437427 w 1060450"/>
              <a:gd name="T59" fmla="*/ 368535 h 1577190"/>
              <a:gd name="T60" fmla="*/ 432930 w 1060450"/>
              <a:gd name="T61" fmla="*/ 375162 h 1577190"/>
              <a:gd name="T62" fmla="*/ 377418 w 1060450"/>
              <a:gd name="T63" fmla="*/ 442928 h 1577190"/>
              <a:gd name="T64" fmla="*/ 240976 w 1060450"/>
              <a:gd name="T65" fmla="*/ 709613 h 1577190"/>
              <a:gd name="T66" fmla="*/ 120220 w 1060450"/>
              <a:gd name="T67" fmla="*/ 465785 h 1577190"/>
              <a:gd name="T68" fmla="*/ 24217 w 1060450"/>
              <a:gd name="T69" fmla="*/ 341577 h 1577190"/>
              <a:gd name="T70" fmla="*/ 0 w 1060450"/>
              <a:gd name="T71" fmla="*/ 238560 h 1577190"/>
              <a:gd name="T72" fmla="*/ 238125 w 1060450"/>
              <a:gd name="T73" fmla="*/ 0 h 157719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060450"/>
              <a:gd name="T112" fmla="*/ 0 h 1577190"/>
              <a:gd name="T113" fmla="*/ 1060450 w 1060450"/>
              <a:gd name="T114" fmla="*/ 1577190 h 157719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060450" h="1577190">
                <a:moveTo>
                  <a:pt x="734308" y="335078"/>
                </a:moveTo>
                <a:lnTo>
                  <a:pt x="613875" y="450848"/>
                </a:lnTo>
                <a:lnTo>
                  <a:pt x="457338" y="450848"/>
                </a:lnTo>
                <a:lnTo>
                  <a:pt x="336906" y="335079"/>
                </a:lnTo>
                <a:lnTo>
                  <a:pt x="305222" y="368039"/>
                </a:lnTo>
                <a:lnTo>
                  <a:pt x="457200" y="514131"/>
                </a:lnTo>
                <a:lnTo>
                  <a:pt x="457200" y="665162"/>
                </a:lnTo>
                <a:lnTo>
                  <a:pt x="461963" y="665162"/>
                </a:lnTo>
                <a:lnTo>
                  <a:pt x="461963" y="943530"/>
                </a:lnTo>
                <a:cubicBezTo>
                  <a:pt x="461963" y="959443"/>
                  <a:pt x="474863" y="972343"/>
                  <a:pt x="490776" y="972343"/>
                </a:cubicBezTo>
                <a:cubicBezTo>
                  <a:pt x="506689" y="972343"/>
                  <a:pt x="519589" y="959443"/>
                  <a:pt x="519589" y="943530"/>
                </a:cubicBezTo>
                <a:lnTo>
                  <a:pt x="519589" y="665162"/>
                </a:lnTo>
                <a:lnTo>
                  <a:pt x="554832" y="665162"/>
                </a:lnTo>
                <a:lnTo>
                  <a:pt x="554832" y="943530"/>
                </a:lnTo>
                <a:cubicBezTo>
                  <a:pt x="554832" y="959443"/>
                  <a:pt x="567732" y="972343"/>
                  <a:pt x="583645" y="972343"/>
                </a:cubicBezTo>
                <a:cubicBezTo>
                  <a:pt x="599558" y="972343"/>
                  <a:pt x="612458" y="959443"/>
                  <a:pt x="612458" y="943530"/>
                </a:cubicBezTo>
                <a:lnTo>
                  <a:pt x="612458" y="665162"/>
                </a:lnTo>
                <a:lnTo>
                  <a:pt x="614362" y="665162"/>
                </a:lnTo>
                <a:lnTo>
                  <a:pt x="614362" y="513796"/>
                </a:lnTo>
                <a:lnTo>
                  <a:pt x="765992" y="368038"/>
                </a:lnTo>
                <a:lnTo>
                  <a:pt x="734308" y="335078"/>
                </a:lnTo>
                <a:close/>
                <a:moveTo>
                  <a:pt x="539524" y="302757"/>
                </a:moveTo>
                <a:cubicBezTo>
                  <a:pt x="507836" y="302757"/>
                  <a:pt x="482147" y="328446"/>
                  <a:pt x="482147" y="360134"/>
                </a:cubicBezTo>
                <a:cubicBezTo>
                  <a:pt x="482147" y="391822"/>
                  <a:pt x="507836" y="417511"/>
                  <a:pt x="539524" y="417511"/>
                </a:cubicBezTo>
                <a:cubicBezTo>
                  <a:pt x="571212" y="417511"/>
                  <a:pt x="596901" y="391822"/>
                  <a:pt x="596901" y="360134"/>
                </a:cubicBezTo>
                <a:cubicBezTo>
                  <a:pt x="596901" y="328446"/>
                  <a:pt x="571212" y="302757"/>
                  <a:pt x="539524" y="302757"/>
                </a:cubicBezTo>
                <a:close/>
                <a:moveTo>
                  <a:pt x="530225" y="0"/>
                </a:moveTo>
                <a:cubicBezTo>
                  <a:pt x="823060" y="0"/>
                  <a:pt x="1060450" y="237390"/>
                  <a:pt x="1060450" y="530225"/>
                </a:cubicBezTo>
                <a:cubicBezTo>
                  <a:pt x="1060450" y="623814"/>
                  <a:pt x="1036203" y="711739"/>
                  <a:pt x="991505" y="786867"/>
                </a:cubicBezTo>
                <a:cubicBezTo>
                  <a:pt x="986896" y="797848"/>
                  <a:pt x="980778" y="808487"/>
                  <a:pt x="974005" y="819109"/>
                </a:cubicBezTo>
                <a:cubicBezTo>
                  <a:pt x="971394" y="824510"/>
                  <a:pt x="968062" y="829435"/>
                  <a:pt x="963990" y="833838"/>
                </a:cubicBezTo>
                <a:cubicBezTo>
                  <a:pt x="930875" y="885676"/>
                  <a:pt x="886613" y="938225"/>
                  <a:pt x="840383" y="984455"/>
                </a:cubicBezTo>
                <a:cubicBezTo>
                  <a:pt x="667147" y="1168274"/>
                  <a:pt x="592334" y="1361619"/>
                  <a:pt x="536574" y="1577190"/>
                </a:cubicBezTo>
                <a:cubicBezTo>
                  <a:pt x="453295" y="1380671"/>
                  <a:pt x="392243" y="1203201"/>
                  <a:pt x="267689" y="1035256"/>
                </a:cubicBezTo>
                <a:cubicBezTo>
                  <a:pt x="174316" y="941883"/>
                  <a:pt x="72008" y="838967"/>
                  <a:pt x="53924" y="759192"/>
                </a:cubicBezTo>
                <a:cubicBezTo>
                  <a:pt x="18761" y="690487"/>
                  <a:pt x="0" y="612547"/>
                  <a:pt x="0" y="530225"/>
                </a:cubicBezTo>
                <a:cubicBezTo>
                  <a:pt x="0" y="237390"/>
                  <a:pt x="237390" y="0"/>
                  <a:pt x="530225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lIns="120941" tIns="60471" rIns="120941" bIns="60471" anchor="ctr"/>
          <a:lstStyle/>
          <a:p>
            <a:endParaRPr lang="zh-CN" altLang="en-US"/>
          </a:p>
        </p:txBody>
      </p:sp>
      <p:sp>
        <p:nvSpPr>
          <p:cNvPr id="772" name="流程图: 联系 8"/>
          <p:cNvSpPr>
            <a:spLocks noChangeArrowheads="1"/>
          </p:cNvSpPr>
          <p:nvPr/>
        </p:nvSpPr>
        <p:spPr bwMode="auto">
          <a:xfrm>
            <a:off x="7629971" y="2523522"/>
            <a:ext cx="289280" cy="386829"/>
          </a:xfrm>
          <a:custGeom>
            <a:avLst/>
            <a:gdLst>
              <a:gd name="T0" fmla="*/ 329779 w 1060450"/>
              <a:gd name="T1" fmla="*/ 150759 h 1577190"/>
              <a:gd name="T2" fmla="*/ 275692 w 1060450"/>
              <a:gd name="T3" fmla="*/ 202847 h 1577190"/>
              <a:gd name="T4" fmla="*/ 205391 w 1060450"/>
              <a:gd name="T5" fmla="*/ 202847 h 1577190"/>
              <a:gd name="T6" fmla="*/ 151305 w 1060450"/>
              <a:gd name="T7" fmla="*/ 150760 h 1577190"/>
              <a:gd name="T8" fmla="*/ 137076 w 1060450"/>
              <a:gd name="T9" fmla="*/ 165589 h 1577190"/>
              <a:gd name="T10" fmla="*/ 205329 w 1060450"/>
              <a:gd name="T11" fmla="*/ 231319 h 1577190"/>
              <a:gd name="T12" fmla="*/ 205329 w 1060450"/>
              <a:gd name="T13" fmla="*/ 299271 h 1577190"/>
              <a:gd name="T14" fmla="*/ 207468 w 1060450"/>
              <a:gd name="T15" fmla="*/ 299271 h 1577190"/>
              <a:gd name="T16" fmla="*/ 207468 w 1060450"/>
              <a:gd name="T17" fmla="*/ 424515 h 1577190"/>
              <a:gd name="T18" fmla="*/ 220408 w 1060450"/>
              <a:gd name="T19" fmla="*/ 437479 h 1577190"/>
              <a:gd name="T20" fmla="*/ 233348 w 1060450"/>
              <a:gd name="T21" fmla="*/ 424515 h 1577190"/>
              <a:gd name="T22" fmla="*/ 233348 w 1060450"/>
              <a:gd name="T23" fmla="*/ 299271 h 1577190"/>
              <a:gd name="T24" fmla="*/ 249176 w 1060450"/>
              <a:gd name="T25" fmla="*/ 299271 h 1577190"/>
              <a:gd name="T26" fmla="*/ 249176 w 1060450"/>
              <a:gd name="T27" fmla="*/ 424515 h 1577190"/>
              <a:gd name="T28" fmla="*/ 262116 w 1060450"/>
              <a:gd name="T29" fmla="*/ 437479 h 1577190"/>
              <a:gd name="T30" fmla="*/ 275056 w 1060450"/>
              <a:gd name="T31" fmla="*/ 424515 h 1577190"/>
              <a:gd name="T32" fmla="*/ 275056 w 1060450"/>
              <a:gd name="T33" fmla="*/ 299271 h 1577190"/>
              <a:gd name="T34" fmla="*/ 275911 w 1060450"/>
              <a:gd name="T35" fmla="*/ 299271 h 1577190"/>
              <a:gd name="T36" fmla="*/ 275911 w 1060450"/>
              <a:gd name="T37" fmla="*/ 231168 h 1577190"/>
              <a:gd name="T38" fmla="*/ 344008 w 1060450"/>
              <a:gd name="T39" fmla="*/ 165589 h 1577190"/>
              <a:gd name="T40" fmla="*/ 329779 w 1060450"/>
              <a:gd name="T41" fmla="*/ 150759 h 1577190"/>
              <a:gd name="T42" fmla="*/ 242301 w 1060450"/>
              <a:gd name="T43" fmla="*/ 136217 h 1577190"/>
              <a:gd name="T44" fmla="*/ 216533 w 1060450"/>
              <a:gd name="T45" fmla="*/ 162032 h 1577190"/>
              <a:gd name="T46" fmla="*/ 242301 w 1060450"/>
              <a:gd name="T47" fmla="*/ 187848 h 1577190"/>
              <a:gd name="T48" fmla="*/ 268069 w 1060450"/>
              <a:gd name="T49" fmla="*/ 162032 h 1577190"/>
              <a:gd name="T50" fmla="*/ 242301 w 1060450"/>
              <a:gd name="T51" fmla="*/ 136217 h 1577190"/>
              <a:gd name="T52" fmla="*/ 238125 w 1060450"/>
              <a:gd name="T53" fmla="*/ 0 h 1577190"/>
              <a:gd name="T54" fmla="*/ 476250 w 1060450"/>
              <a:gd name="T55" fmla="*/ 238560 h 1577190"/>
              <a:gd name="T56" fmla="*/ 445287 w 1060450"/>
              <a:gd name="T57" fmla="*/ 354029 h 1577190"/>
              <a:gd name="T58" fmla="*/ 437427 w 1060450"/>
              <a:gd name="T59" fmla="*/ 368535 h 1577190"/>
              <a:gd name="T60" fmla="*/ 432930 w 1060450"/>
              <a:gd name="T61" fmla="*/ 375162 h 1577190"/>
              <a:gd name="T62" fmla="*/ 377418 w 1060450"/>
              <a:gd name="T63" fmla="*/ 442928 h 1577190"/>
              <a:gd name="T64" fmla="*/ 240976 w 1060450"/>
              <a:gd name="T65" fmla="*/ 709613 h 1577190"/>
              <a:gd name="T66" fmla="*/ 120220 w 1060450"/>
              <a:gd name="T67" fmla="*/ 465785 h 1577190"/>
              <a:gd name="T68" fmla="*/ 24217 w 1060450"/>
              <a:gd name="T69" fmla="*/ 341577 h 1577190"/>
              <a:gd name="T70" fmla="*/ 0 w 1060450"/>
              <a:gd name="T71" fmla="*/ 238560 h 1577190"/>
              <a:gd name="T72" fmla="*/ 238125 w 1060450"/>
              <a:gd name="T73" fmla="*/ 0 h 157719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060450"/>
              <a:gd name="T112" fmla="*/ 0 h 1577190"/>
              <a:gd name="T113" fmla="*/ 1060450 w 1060450"/>
              <a:gd name="T114" fmla="*/ 1577190 h 157719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060450" h="1577190">
                <a:moveTo>
                  <a:pt x="734308" y="335078"/>
                </a:moveTo>
                <a:lnTo>
                  <a:pt x="613875" y="450848"/>
                </a:lnTo>
                <a:lnTo>
                  <a:pt x="457338" y="450848"/>
                </a:lnTo>
                <a:lnTo>
                  <a:pt x="336906" y="335079"/>
                </a:lnTo>
                <a:lnTo>
                  <a:pt x="305222" y="368039"/>
                </a:lnTo>
                <a:lnTo>
                  <a:pt x="457200" y="514131"/>
                </a:lnTo>
                <a:lnTo>
                  <a:pt x="457200" y="665162"/>
                </a:lnTo>
                <a:lnTo>
                  <a:pt x="461963" y="665162"/>
                </a:lnTo>
                <a:lnTo>
                  <a:pt x="461963" y="943530"/>
                </a:lnTo>
                <a:cubicBezTo>
                  <a:pt x="461963" y="959443"/>
                  <a:pt x="474863" y="972343"/>
                  <a:pt x="490776" y="972343"/>
                </a:cubicBezTo>
                <a:cubicBezTo>
                  <a:pt x="506689" y="972343"/>
                  <a:pt x="519589" y="959443"/>
                  <a:pt x="519589" y="943530"/>
                </a:cubicBezTo>
                <a:lnTo>
                  <a:pt x="519589" y="665162"/>
                </a:lnTo>
                <a:lnTo>
                  <a:pt x="554832" y="665162"/>
                </a:lnTo>
                <a:lnTo>
                  <a:pt x="554832" y="943530"/>
                </a:lnTo>
                <a:cubicBezTo>
                  <a:pt x="554832" y="959443"/>
                  <a:pt x="567732" y="972343"/>
                  <a:pt x="583645" y="972343"/>
                </a:cubicBezTo>
                <a:cubicBezTo>
                  <a:pt x="599558" y="972343"/>
                  <a:pt x="612458" y="959443"/>
                  <a:pt x="612458" y="943530"/>
                </a:cubicBezTo>
                <a:lnTo>
                  <a:pt x="612458" y="665162"/>
                </a:lnTo>
                <a:lnTo>
                  <a:pt x="614362" y="665162"/>
                </a:lnTo>
                <a:lnTo>
                  <a:pt x="614362" y="513796"/>
                </a:lnTo>
                <a:lnTo>
                  <a:pt x="765992" y="368038"/>
                </a:lnTo>
                <a:lnTo>
                  <a:pt x="734308" y="335078"/>
                </a:lnTo>
                <a:close/>
                <a:moveTo>
                  <a:pt x="539524" y="302757"/>
                </a:moveTo>
                <a:cubicBezTo>
                  <a:pt x="507836" y="302757"/>
                  <a:pt x="482147" y="328446"/>
                  <a:pt x="482147" y="360134"/>
                </a:cubicBezTo>
                <a:cubicBezTo>
                  <a:pt x="482147" y="391822"/>
                  <a:pt x="507836" y="417511"/>
                  <a:pt x="539524" y="417511"/>
                </a:cubicBezTo>
                <a:cubicBezTo>
                  <a:pt x="571212" y="417511"/>
                  <a:pt x="596901" y="391822"/>
                  <a:pt x="596901" y="360134"/>
                </a:cubicBezTo>
                <a:cubicBezTo>
                  <a:pt x="596901" y="328446"/>
                  <a:pt x="571212" y="302757"/>
                  <a:pt x="539524" y="302757"/>
                </a:cubicBezTo>
                <a:close/>
                <a:moveTo>
                  <a:pt x="530225" y="0"/>
                </a:moveTo>
                <a:cubicBezTo>
                  <a:pt x="823060" y="0"/>
                  <a:pt x="1060450" y="237390"/>
                  <a:pt x="1060450" y="530225"/>
                </a:cubicBezTo>
                <a:cubicBezTo>
                  <a:pt x="1060450" y="623814"/>
                  <a:pt x="1036203" y="711739"/>
                  <a:pt x="991505" y="786867"/>
                </a:cubicBezTo>
                <a:cubicBezTo>
                  <a:pt x="986896" y="797848"/>
                  <a:pt x="980778" y="808487"/>
                  <a:pt x="974005" y="819109"/>
                </a:cubicBezTo>
                <a:cubicBezTo>
                  <a:pt x="971394" y="824510"/>
                  <a:pt x="968062" y="829435"/>
                  <a:pt x="963990" y="833838"/>
                </a:cubicBezTo>
                <a:cubicBezTo>
                  <a:pt x="930875" y="885676"/>
                  <a:pt x="886613" y="938225"/>
                  <a:pt x="840383" y="984455"/>
                </a:cubicBezTo>
                <a:cubicBezTo>
                  <a:pt x="667147" y="1168274"/>
                  <a:pt x="592334" y="1361619"/>
                  <a:pt x="536574" y="1577190"/>
                </a:cubicBezTo>
                <a:cubicBezTo>
                  <a:pt x="453295" y="1380671"/>
                  <a:pt x="392243" y="1203201"/>
                  <a:pt x="267689" y="1035256"/>
                </a:cubicBezTo>
                <a:cubicBezTo>
                  <a:pt x="174316" y="941883"/>
                  <a:pt x="72008" y="838967"/>
                  <a:pt x="53924" y="759192"/>
                </a:cubicBezTo>
                <a:cubicBezTo>
                  <a:pt x="18761" y="690487"/>
                  <a:pt x="0" y="612547"/>
                  <a:pt x="0" y="530225"/>
                </a:cubicBezTo>
                <a:cubicBezTo>
                  <a:pt x="0" y="237390"/>
                  <a:pt x="237390" y="0"/>
                  <a:pt x="530225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lIns="120941" tIns="60471" rIns="120941" bIns="60471" anchor="ctr"/>
          <a:lstStyle/>
          <a:p>
            <a:endParaRPr lang="zh-CN" altLang="en-US"/>
          </a:p>
        </p:txBody>
      </p:sp>
      <p:sp>
        <p:nvSpPr>
          <p:cNvPr id="773" name="流程图: 联系 8"/>
          <p:cNvSpPr>
            <a:spLocks noChangeArrowheads="1"/>
          </p:cNvSpPr>
          <p:nvPr/>
        </p:nvSpPr>
        <p:spPr bwMode="auto">
          <a:xfrm>
            <a:off x="8195639" y="3247114"/>
            <a:ext cx="289280" cy="386829"/>
          </a:xfrm>
          <a:custGeom>
            <a:avLst/>
            <a:gdLst>
              <a:gd name="T0" fmla="*/ 329779 w 1060450"/>
              <a:gd name="T1" fmla="*/ 150759 h 1577190"/>
              <a:gd name="T2" fmla="*/ 275692 w 1060450"/>
              <a:gd name="T3" fmla="*/ 202847 h 1577190"/>
              <a:gd name="T4" fmla="*/ 205391 w 1060450"/>
              <a:gd name="T5" fmla="*/ 202847 h 1577190"/>
              <a:gd name="T6" fmla="*/ 151305 w 1060450"/>
              <a:gd name="T7" fmla="*/ 150760 h 1577190"/>
              <a:gd name="T8" fmla="*/ 137076 w 1060450"/>
              <a:gd name="T9" fmla="*/ 165589 h 1577190"/>
              <a:gd name="T10" fmla="*/ 205329 w 1060450"/>
              <a:gd name="T11" fmla="*/ 231319 h 1577190"/>
              <a:gd name="T12" fmla="*/ 205329 w 1060450"/>
              <a:gd name="T13" fmla="*/ 299271 h 1577190"/>
              <a:gd name="T14" fmla="*/ 207468 w 1060450"/>
              <a:gd name="T15" fmla="*/ 299271 h 1577190"/>
              <a:gd name="T16" fmla="*/ 207468 w 1060450"/>
              <a:gd name="T17" fmla="*/ 424515 h 1577190"/>
              <a:gd name="T18" fmla="*/ 220408 w 1060450"/>
              <a:gd name="T19" fmla="*/ 437479 h 1577190"/>
              <a:gd name="T20" fmla="*/ 233348 w 1060450"/>
              <a:gd name="T21" fmla="*/ 424515 h 1577190"/>
              <a:gd name="T22" fmla="*/ 233348 w 1060450"/>
              <a:gd name="T23" fmla="*/ 299271 h 1577190"/>
              <a:gd name="T24" fmla="*/ 249176 w 1060450"/>
              <a:gd name="T25" fmla="*/ 299271 h 1577190"/>
              <a:gd name="T26" fmla="*/ 249176 w 1060450"/>
              <a:gd name="T27" fmla="*/ 424515 h 1577190"/>
              <a:gd name="T28" fmla="*/ 262116 w 1060450"/>
              <a:gd name="T29" fmla="*/ 437479 h 1577190"/>
              <a:gd name="T30" fmla="*/ 275056 w 1060450"/>
              <a:gd name="T31" fmla="*/ 424515 h 1577190"/>
              <a:gd name="T32" fmla="*/ 275056 w 1060450"/>
              <a:gd name="T33" fmla="*/ 299271 h 1577190"/>
              <a:gd name="T34" fmla="*/ 275911 w 1060450"/>
              <a:gd name="T35" fmla="*/ 299271 h 1577190"/>
              <a:gd name="T36" fmla="*/ 275911 w 1060450"/>
              <a:gd name="T37" fmla="*/ 231168 h 1577190"/>
              <a:gd name="T38" fmla="*/ 344008 w 1060450"/>
              <a:gd name="T39" fmla="*/ 165589 h 1577190"/>
              <a:gd name="T40" fmla="*/ 329779 w 1060450"/>
              <a:gd name="T41" fmla="*/ 150759 h 1577190"/>
              <a:gd name="T42" fmla="*/ 242301 w 1060450"/>
              <a:gd name="T43" fmla="*/ 136217 h 1577190"/>
              <a:gd name="T44" fmla="*/ 216533 w 1060450"/>
              <a:gd name="T45" fmla="*/ 162032 h 1577190"/>
              <a:gd name="T46" fmla="*/ 242301 w 1060450"/>
              <a:gd name="T47" fmla="*/ 187848 h 1577190"/>
              <a:gd name="T48" fmla="*/ 268069 w 1060450"/>
              <a:gd name="T49" fmla="*/ 162032 h 1577190"/>
              <a:gd name="T50" fmla="*/ 242301 w 1060450"/>
              <a:gd name="T51" fmla="*/ 136217 h 1577190"/>
              <a:gd name="T52" fmla="*/ 238125 w 1060450"/>
              <a:gd name="T53" fmla="*/ 0 h 1577190"/>
              <a:gd name="T54" fmla="*/ 476250 w 1060450"/>
              <a:gd name="T55" fmla="*/ 238560 h 1577190"/>
              <a:gd name="T56" fmla="*/ 445287 w 1060450"/>
              <a:gd name="T57" fmla="*/ 354029 h 1577190"/>
              <a:gd name="T58" fmla="*/ 437427 w 1060450"/>
              <a:gd name="T59" fmla="*/ 368535 h 1577190"/>
              <a:gd name="T60" fmla="*/ 432930 w 1060450"/>
              <a:gd name="T61" fmla="*/ 375162 h 1577190"/>
              <a:gd name="T62" fmla="*/ 377418 w 1060450"/>
              <a:gd name="T63" fmla="*/ 442928 h 1577190"/>
              <a:gd name="T64" fmla="*/ 240976 w 1060450"/>
              <a:gd name="T65" fmla="*/ 709613 h 1577190"/>
              <a:gd name="T66" fmla="*/ 120220 w 1060450"/>
              <a:gd name="T67" fmla="*/ 465785 h 1577190"/>
              <a:gd name="T68" fmla="*/ 24217 w 1060450"/>
              <a:gd name="T69" fmla="*/ 341577 h 1577190"/>
              <a:gd name="T70" fmla="*/ 0 w 1060450"/>
              <a:gd name="T71" fmla="*/ 238560 h 1577190"/>
              <a:gd name="T72" fmla="*/ 238125 w 1060450"/>
              <a:gd name="T73" fmla="*/ 0 h 157719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060450"/>
              <a:gd name="T112" fmla="*/ 0 h 1577190"/>
              <a:gd name="T113" fmla="*/ 1060450 w 1060450"/>
              <a:gd name="T114" fmla="*/ 1577190 h 157719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060450" h="1577190">
                <a:moveTo>
                  <a:pt x="734308" y="335078"/>
                </a:moveTo>
                <a:lnTo>
                  <a:pt x="613875" y="450848"/>
                </a:lnTo>
                <a:lnTo>
                  <a:pt x="457338" y="450848"/>
                </a:lnTo>
                <a:lnTo>
                  <a:pt x="336906" y="335079"/>
                </a:lnTo>
                <a:lnTo>
                  <a:pt x="305222" y="368039"/>
                </a:lnTo>
                <a:lnTo>
                  <a:pt x="457200" y="514131"/>
                </a:lnTo>
                <a:lnTo>
                  <a:pt x="457200" y="665162"/>
                </a:lnTo>
                <a:lnTo>
                  <a:pt x="461963" y="665162"/>
                </a:lnTo>
                <a:lnTo>
                  <a:pt x="461963" y="943530"/>
                </a:lnTo>
                <a:cubicBezTo>
                  <a:pt x="461963" y="959443"/>
                  <a:pt x="474863" y="972343"/>
                  <a:pt x="490776" y="972343"/>
                </a:cubicBezTo>
                <a:cubicBezTo>
                  <a:pt x="506689" y="972343"/>
                  <a:pt x="519589" y="959443"/>
                  <a:pt x="519589" y="943530"/>
                </a:cubicBezTo>
                <a:lnTo>
                  <a:pt x="519589" y="665162"/>
                </a:lnTo>
                <a:lnTo>
                  <a:pt x="554832" y="665162"/>
                </a:lnTo>
                <a:lnTo>
                  <a:pt x="554832" y="943530"/>
                </a:lnTo>
                <a:cubicBezTo>
                  <a:pt x="554832" y="959443"/>
                  <a:pt x="567732" y="972343"/>
                  <a:pt x="583645" y="972343"/>
                </a:cubicBezTo>
                <a:cubicBezTo>
                  <a:pt x="599558" y="972343"/>
                  <a:pt x="612458" y="959443"/>
                  <a:pt x="612458" y="943530"/>
                </a:cubicBezTo>
                <a:lnTo>
                  <a:pt x="612458" y="665162"/>
                </a:lnTo>
                <a:lnTo>
                  <a:pt x="614362" y="665162"/>
                </a:lnTo>
                <a:lnTo>
                  <a:pt x="614362" y="513796"/>
                </a:lnTo>
                <a:lnTo>
                  <a:pt x="765992" y="368038"/>
                </a:lnTo>
                <a:lnTo>
                  <a:pt x="734308" y="335078"/>
                </a:lnTo>
                <a:close/>
                <a:moveTo>
                  <a:pt x="539524" y="302757"/>
                </a:moveTo>
                <a:cubicBezTo>
                  <a:pt x="507836" y="302757"/>
                  <a:pt x="482147" y="328446"/>
                  <a:pt x="482147" y="360134"/>
                </a:cubicBezTo>
                <a:cubicBezTo>
                  <a:pt x="482147" y="391822"/>
                  <a:pt x="507836" y="417511"/>
                  <a:pt x="539524" y="417511"/>
                </a:cubicBezTo>
                <a:cubicBezTo>
                  <a:pt x="571212" y="417511"/>
                  <a:pt x="596901" y="391822"/>
                  <a:pt x="596901" y="360134"/>
                </a:cubicBezTo>
                <a:cubicBezTo>
                  <a:pt x="596901" y="328446"/>
                  <a:pt x="571212" y="302757"/>
                  <a:pt x="539524" y="302757"/>
                </a:cubicBezTo>
                <a:close/>
                <a:moveTo>
                  <a:pt x="530225" y="0"/>
                </a:moveTo>
                <a:cubicBezTo>
                  <a:pt x="823060" y="0"/>
                  <a:pt x="1060450" y="237390"/>
                  <a:pt x="1060450" y="530225"/>
                </a:cubicBezTo>
                <a:cubicBezTo>
                  <a:pt x="1060450" y="623814"/>
                  <a:pt x="1036203" y="711739"/>
                  <a:pt x="991505" y="786867"/>
                </a:cubicBezTo>
                <a:cubicBezTo>
                  <a:pt x="986896" y="797848"/>
                  <a:pt x="980778" y="808487"/>
                  <a:pt x="974005" y="819109"/>
                </a:cubicBezTo>
                <a:cubicBezTo>
                  <a:pt x="971394" y="824510"/>
                  <a:pt x="968062" y="829435"/>
                  <a:pt x="963990" y="833838"/>
                </a:cubicBezTo>
                <a:cubicBezTo>
                  <a:pt x="930875" y="885676"/>
                  <a:pt x="886613" y="938225"/>
                  <a:pt x="840383" y="984455"/>
                </a:cubicBezTo>
                <a:cubicBezTo>
                  <a:pt x="667147" y="1168274"/>
                  <a:pt x="592334" y="1361619"/>
                  <a:pt x="536574" y="1577190"/>
                </a:cubicBezTo>
                <a:cubicBezTo>
                  <a:pt x="453295" y="1380671"/>
                  <a:pt x="392243" y="1203201"/>
                  <a:pt x="267689" y="1035256"/>
                </a:cubicBezTo>
                <a:cubicBezTo>
                  <a:pt x="174316" y="941883"/>
                  <a:pt x="72008" y="838967"/>
                  <a:pt x="53924" y="759192"/>
                </a:cubicBezTo>
                <a:cubicBezTo>
                  <a:pt x="18761" y="690487"/>
                  <a:pt x="0" y="612547"/>
                  <a:pt x="0" y="530225"/>
                </a:cubicBezTo>
                <a:cubicBezTo>
                  <a:pt x="0" y="237390"/>
                  <a:pt x="237390" y="0"/>
                  <a:pt x="530225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lIns="120941" tIns="60471" rIns="120941" bIns="60471" anchor="ctr"/>
          <a:lstStyle/>
          <a:p>
            <a:endParaRPr lang="zh-CN" altLang="en-US"/>
          </a:p>
        </p:txBody>
      </p:sp>
      <p:sp>
        <p:nvSpPr>
          <p:cNvPr id="774" name="流程图: 联系 8"/>
          <p:cNvSpPr>
            <a:spLocks noChangeArrowheads="1"/>
          </p:cNvSpPr>
          <p:nvPr/>
        </p:nvSpPr>
        <p:spPr bwMode="auto">
          <a:xfrm>
            <a:off x="7896446" y="3109815"/>
            <a:ext cx="289280" cy="386829"/>
          </a:xfrm>
          <a:custGeom>
            <a:avLst/>
            <a:gdLst>
              <a:gd name="T0" fmla="*/ 329779 w 1060450"/>
              <a:gd name="T1" fmla="*/ 150759 h 1577190"/>
              <a:gd name="T2" fmla="*/ 275692 w 1060450"/>
              <a:gd name="T3" fmla="*/ 202847 h 1577190"/>
              <a:gd name="T4" fmla="*/ 205391 w 1060450"/>
              <a:gd name="T5" fmla="*/ 202847 h 1577190"/>
              <a:gd name="T6" fmla="*/ 151305 w 1060450"/>
              <a:gd name="T7" fmla="*/ 150760 h 1577190"/>
              <a:gd name="T8" fmla="*/ 137076 w 1060450"/>
              <a:gd name="T9" fmla="*/ 165589 h 1577190"/>
              <a:gd name="T10" fmla="*/ 205329 w 1060450"/>
              <a:gd name="T11" fmla="*/ 231319 h 1577190"/>
              <a:gd name="T12" fmla="*/ 205329 w 1060450"/>
              <a:gd name="T13" fmla="*/ 299271 h 1577190"/>
              <a:gd name="T14" fmla="*/ 207468 w 1060450"/>
              <a:gd name="T15" fmla="*/ 299271 h 1577190"/>
              <a:gd name="T16" fmla="*/ 207468 w 1060450"/>
              <a:gd name="T17" fmla="*/ 424515 h 1577190"/>
              <a:gd name="T18" fmla="*/ 220408 w 1060450"/>
              <a:gd name="T19" fmla="*/ 437479 h 1577190"/>
              <a:gd name="T20" fmla="*/ 233348 w 1060450"/>
              <a:gd name="T21" fmla="*/ 424515 h 1577190"/>
              <a:gd name="T22" fmla="*/ 233348 w 1060450"/>
              <a:gd name="T23" fmla="*/ 299271 h 1577190"/>
              <a:gd name="T24" fmla="*/ 249176 w 1060450"/>
              <a:gd name="T25" fmla="*/ 299271 h 1577190"/>
              <a:gd name="T26" fmla="*/ 249176 w 1060450"/>
              <a:gd name="T27" fmla="*/ 424515 h 1577190"/>
              <a:gd name="T28" fmla="*/ 262116 w 1060450"/>
              <a:gd name="T29" fmla="*/ 437479 h 1577190"/>
              <a:gd name="T30" fmla="*/ 275056 w 1060450"/>
              <a:gd name="T31" fmla="*/ 424515 h 1577190"/>
              <a:gd name="T32" fmla="*/ 275056 w 1060450"/>
              <a:gd name="T33" fmla="*/ 299271 h 1577190"/>
              <a:gd name="T34" fmla="*/ 275911 w 1060450"/>
              <a:gd name="T35" fmla="*/ 299271 h 1577190"/>
              <a:gd name="T36" fmla="*/ 275911 w 1060450"/>
              <a:gd name="T37" fmla="*/ 231168 h 1577190"/>
              <a:gd name="T38" fmla="*/ 344008 w 1060450"/>
              <a:gd name="T39" fmla="*/ 165589 h 1577190"/>
              <a:gd name="T40" fmla="*/ 329779 w 1060450"/>
              <a:gd name="T41" fmla="*/ 150759 h 1577190"/>
              <a:gd name="T42" fmla="*/ 242301 w 1060450"/>
              <a:gd name="T43" fmla="*/ 136217 h 1577190"/>
              <a:gd name="T44" fmla="*/ 216533 w 1060450"/>
              <a:gd name="T45" fmla="*/ 162032 h 1577190"/>
              <a:gd name="T46" fmla="*/ 242301 w 1060450"/>
              <a:gd name="T47" fmla="*/ 187848 h 1577190"/>
              <a:gd name="T48" fmla="*/ 268069 w 1060450"/>
              <a:gd name="T49" fmla="*/ 162032 h 1577190"/>
              <a:gd name="T50" fmla="*/ 242301 w 1060450"/>
              <a:gd name="T51" fmla="*/ 136217 h 1577190"/>
              <a:gd name="T52" fmla="*/ 238125 w 1060450"/>
              <a:gd name="T53" fmla="*/ 0 h 1577190"/>
              <a:gd name="T54" fmla="*/ 476250 w 1060450"/>
              <a:gd name="T55" fmla="*/ 238560 h 1577190"/>
              <a:gd name="T56" fmla="*/ 445287 w 1060450"/>
              <a:gd name="T57" fmla="*/ 354029 h 1577190"/>
              <a:gd name="T58" fmla="*/ 437427 w 1060450"/>
              <a:gd name="T59" fmla="*/ 368535 h 1577190"/>
              <a:gd name="T60" fmla="*/ 432930 w 1060450"/>
              <a:gd name="T61" fmla="*/ 375162 h 1577190"/>
              <a:gd name="T62" fmla="*/ 377418 w 1060450"/>
              <a:gd name="T63" fmla="*/ 442928 h 1577190"/>
              <a:gd name="T64" fmla="*/ 240976 w 1060450"/>
              <a:gd name="T65" fmla="*/ 709613 h 1577190"/>
              <a:gd name="T66" fmla="*/ 120220 w 1060450"/>
              <a:gd name="T67" fmla="*/ 465785 h 1577190"/>
              <a:gd name="T68" fmla="*/ 24217 w 1060450"/>
              <a:gd name="T69" fmla="*/ 341577 h 1577190"/>
              <a:gd name="T70" fmla="*/ 0 w 1060450"/>
              <a:gd name="T71" fmla="*/ 238560 h 1577190"/>
              <a:gd name="T72" fmla="*/ 238125 w 1060450"/>
              <a:gd name="T73" fmla="*/ 0 h 157719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060450"/>
              <a:gd name="T112" fmla="*/ 0 h 1577190"/>
              <a:gd name="T113" fmla="*/ 1060450 w 1060450"/>
              <a:gd name="T114" fmla="*/ 1577190 h 157719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060450" h="1577190">
                <a:moveTo>
                  <a:pt x="734308" y="335078"/>
                </a:moveTo>
                <a:lnTo>
                  <a:pt x="613875" y="450848"/>
                </a:lnTo>
                <a:lnTo>
                  <a:pt x="457338" y="450848"/>
                </a:lnTo>
                <a:lnTo>
                  <a:pt x="336906" y="335079"/>
                </a:lnTo>
                <a:lnTo>
                  <a:pt x="305222" y="368039"/>
                </a:lnTo>
                <a:lnTo>
                  <a:pt x="457200" y="514131"/>
                </a:lnTo>
                <a:lnTo>
                  <a:pt x="457200" y="665162"/>
                </a:lnTo>
                <a:lnTo>
                  <a:pt x="461963" y="665162"/>
                </a:lnTo>
                <a:lnTo>
                  <a:pt x="461963" y="943530"/>
                </a:lnTo>
                <a:cubicBezTo>
                  <a:pt x="461963" y="959443"/>
                  <a:pt x="474863" y="972343"/>
                  <a:pt x="490776" y="972343"/>
                </a:cubicBezTo>
                <a:cubicBezTo>
                  <a:pt x="506689" y="972343"/>
                  <a:pt x="519589" y="959443"/>
                  <a:pt x="519589" y="943530"/>
                </a:cubicBezTo>
                <a:lnTo>
                  <a:pt x="519589" y="665162"/>
                </a:lnTo>
                <a:lnTo>
                  <a:pt x="554832" y="665162"/>
                </a:lnTo>
                <a:lnTo>
                  <a:pt x="554832" y="943530"/>
                </a:lnTo>
                <a:cubicBezTo>
                  <a:pt x="554832" y="959443"/>
                  <a:pt x="567732" y="972343"/>
                  <a:pt x="583645" y="972343"/>
                </a:cubicBezTo>
                <a:cubicBezTo>
                  <a:pt x="599558" y="972343"/>
                  <a:pt x="612458" y="959443"/>
                  <a:pt x="612458" y="943530"/>
                </a:cubicBezTo>
                <a:lnTo>
                  <a:pt x="612458" y="665162"/>
                </a:lnTo>
                <a:lnTo>
                  <a:pt x="614362" y="665162"/>
                </a:lnTo>
                <a:lnTo>
                  <a:pt x="614362" y="513796"/>
                </a:lnTo>
                <a:lnTo>
                  <a:pt x="765992" y="368038"/>
                </a:lnTo>
                <a:lnTo>
                  <a:pt x="734308" y="335078"/>
                </a:lnTo>
                <a:close/>
                <a:moveTo>
                  <a:pt x="539524" y="302757"/>
                </a:moveTo>
                <a:cubicBezTo>
                  <a:pt x="507836" y="302757"/>
                  <a:pt x="482147" y="328446"/>
                  <a:pt x="482147" y="360134"/>
                </a:cubicBezTo>
                <a:cubicBezTo>
                  <a:pt x="482147" y="391822"/>
                  <a:pt x="507836" y="417511"/>
                  <a:pt x="539524" y="417511"/>
                </a:cubicBezTo>
                <a:cubicBezTo>
                  <a:pt x="571212" y="417511"/>
                  <a:pt x="596901" y="391822"/>
                  <a:pt x="596901" y="360134"/>
                </a:cubicBezTo>
                <a:cubicBezTo>
                  <a:pt x="596901" y="328446"/>
                  <a:pt x="571212" y="302757"/>
                  <a:pt x="539524" y="302757"/>
                </a:cubicBezTo>
                <a:close/>
                <a:moveTo>
                  <a:pt x="530225" y="0"/>
                </a:moveTo>
                <a:cubicBezTo>
                  <a:pt x="823060" y="0"/>
                  <a:pt x="1060450" y="237390"/>
                  <a:pt x="1060450" y="530225"/>
                </a:cubicBezTo>
                <a:cubicBezTo>
                  <a:pt x="1060450" y="623814"/>
                  <a:pt x="1036203" y="711739"/>
                  <a:pt x="991505" y="786867"/>
                </a:cubicBezTo>
                <a:cubicBezTo>
                  <a:pt x="986896" y="797848"/>
                  <a:pt x="980778" y="808487"/>
                  <a:pt x="974005" y="819109"/>
                </a:cubicBezTo>
                <a:cubicBezTo>
                  <a:pt x="971394" y="824510"/>
                  <a:pt x="968062" y="829435"/>
                  <a:pt x="963990" y="833838"/>
                </a:cubicBezTo>
                <a:cubicBezTo>
                  <a:pt x="930875" y="885676"/>
                  <a:pt x="886613" y="938225"/>
                  <a:pt x="840383" y="984455"/>
                </a:cubicBezTo>
                <a:cubicBezTo>
                  <a:pt x="667147" y="1168274"/>
                  <a:pt x="592334" y="1361619"/>
                  <a:pt x="536574" y="1577190"/>
                </a:cubicBezTo>
                <a:cubicBezTo>
                  <a:pt x="453295" y="1380671"/>
                  <a:pt x="392243" y="1203201"/>
                  <a:pt x="267689" y="1035256"/>
                </a:cubicBezTo>
                <a:cubicBezTo>
                  <a:pt x="174316" y="941883"/>
                  <a:pt x="72008" y="838967"/>
                  <a:pt x="53924" y="759192"/>
                </a:cubicBezTo>
                <a:cubicBezTo>
                  <a:pt x="18761" y="690487"/>
                  <a:pt x="0" y="612547"/>
                  <a:pt x="0" y="530225"/>
                </a:cubicBezTo>
                <a:cubicBezTo>
                  <a:pt x="0" y="237390"/>
                  <a:pt x="237390" y="0"/>
                  <a:pt x="530225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lIns="120941" tIns="60471" rIns="120941" bIns="60471" anchor="ctr"/>
          <a:lstStyle/>
          <a:p>
            <a:endParaRPr lang="zh-CN" altLang="en-US"/>
          </a:p>
        </p:txBody>
      </p:sp>
      <p:sp>
        <p:nvSpPr>
          <p:cNvPr id="775" name="流程图: 联系 8"/>
          <p:cNvSpPr>
            <a:spLocks noChangeArrowheads="1"/>
          </p:cNvSpPr>
          <p:nvPr/>
        </p:nvSpPr>
        <p:spPr bwMode="auto">
          <a:xfrm>
            <a:off x="4260048" y="2941385"/>
            <a:ext cx="289280" cy="386829"/>
          </a:xfrm>
          <a:custGeom>
            <a:avLst/>
            <a:gdLst>
              <a:gd name="T0" fmla="*/ 329779 w 1060450"/>
              <a:gd name="T1" fmla="*/ 150759 h 1577190"/>
              <a:gd name="T2" fmla="*/ 275692 w 1060450"/>
              <a:gd name="T3" fmla="*/ 202847 h 1577190"/>
              <a:gd name="T4" fmla="*/ 205391 w 1060450"/>
              <a:gd name="T5" fmla="*/ 202847 h 1577190"/>
              <a:gd name="T6" fmla="*/ 151305 w 1060450"/>
              <a:gd name="T7" fmla="*/ 150760 h 1577190"/>
              <a:gd name="T8" fmla="*/ 137076 w 1060450"/>
              <a:gd name="T9" fmla="*/ 165589 h 1577190"/>
              <a:gd name="T10" fmla="*/ 205329 w 1060450"/>
              <a:gd name="T11" fmla="*/ 231319 h 1577190"/>
              <a:gd name="T12" fmla="*/ 205329 w 1060450"/>
              <a:gd name="T13" fmla="*/ 299271 h 1577190"/>
              <a:gd name="T14" fmla="*/ 207468 w 1060450"/>
              <a:gd name="T15" fmla="*/ 299271 h 1577190"/>
              <a:gd name="T16" fmla="*/ 207468 w 1060450"/>
              <a:gd name="T17" fmla="*/ 424515 h 1577190"/>
              <a:gd name="T18" fmla="*/ 220408 w 1060450"/>
              <a:gd name="T19" fmla="*/ 437479 h 1577190"/>
              <a:gd name="T20" fmla="*/ 233348 w 1060450"/>
              <a:gd name="T21" fmla="*/ 424515 h 1577190"/>
              <a:gd name="T22" fmla="*/ 233348 w 1060450"/>
              <a:gd name="T23" fmla="*/ 299271 h 1577190"/>
              <a:gd name="T24" fmla="*/ 249176 w 1060450"/>
              <a:gd name="T25" fmla="*/ 299271 h 1577190"/>
              <a:gd name="T26" fmla="*/ 249176 w 1060450"/>
              <a:gd name="T27" fmla="*/ 424515 h 1577190"/>
              <a:gd name="T28" fmla="*/ 262116 w 1060450"/>
              <a:gd name="T29" fmla="*/ 437479 h 1577190"/>
              <a:gd name="T30" fmla="*/ 275056 w 1060450"/>
              <a:gd name="T31" fmla="*/ 424515 h 1577190"/>
              <a:gd name="T32" fmla="*/ 275056 w 1060450"/>
              <a:gd name="T33" fmla="*/ 299271 h 1577190"/>
              <a:gd name="T34" fmla="*/ 275911 w 1060450"/>
              <a:gd name="T35" fmla="*/ 299271 h 1577190"/>
              <a:gd name="T36" fmla="*/ 275911 w 1060450"/>
              <a:gd name="T37" fmla="*/ 231168 h 1577190"/>
              <a:gd name="T38" fmla="*/ 344008 w 1060450"/>
              <a:gd name="T39" fmla="*/ 165589 h 1577190"/>
              <a:gd name="T40" fmla="*/ 329779 w 1060450"/>
              <a:gd name="T41" fmla="*/ 150759 h 1577190"/>
              <a:gd name="T42" fmla="*/ 242301 w 1060450"/>
              <a:gd name="T43" fmla="*/ 136217 h 1577190"/>
              <a:gd name="T44" fmla="*/ 216533 w 1060450"/>
              <a:gd name="T45" fmla="*/ 162032 h 1577190"/>
              <a:gd name="T46" fmla="*/ 242301 w 1060450"/>
              <a:gd name="T47" fmla="*/ 187848 h 1577190"/>
              <a:gd name="T48" fmla="*/ 268069 w 1060450"/>
              <a:gd name="T49" fmla="*/ 162032 h 1577190"/>
              <a:gd name="T50" fmla="*/ 242301 w 1060450"/>
              <a:gd name="T51" fmla="*/ 136217 h 1577190"/>
              <a:gd name="T52" fmla="*/ 238125 w 1060450"/>
              <a:gd name="T53" fmla="*/ 0 h 1577190"/>
              <a:gd name="T54" fmla="*/ 476250 w 1060450"/>
              <a:gd name="T55" fmla="*/ 238560 h 1577190"/>
              <a:gd name="T56" fmla="*/ 445287 w 1060450"/>
              <a:gd name="T57" fmla="*/ 354029 h 1577190"/>
              <a:gd name="T58" fmla="*/ 437427 w 1060450"/>
              <a:gd name="T59" fmla="*/ 368535 h 1577190"/>
              <a:gd name="T60" fmla="*/ 432930 w 1060450"/>
              <a:gd name="T61" fmla="*/ 375162 h 1577190"/>
              <a:gd name="T62" fmla="*/ 377418 w 1060450"/>
              <a:gd name="T63" fmla="*/ 442928 h 1577190"/>
              <a:gd name="T64" fmla="*/ 240976 w 1060450"/>
              <a:gd name="T65" fmla="*/ 709613 h 1577190"/>
              <a:gd name="T66" fmla="*/ 120220 w 1060450"/>
              <a:gd name="T67" fmla="*/ 465785 h 1577190"/>
              <a:gd name="T68" fmla="*/ 24217 w 1060450"/>
              <a:gd name="T69" fmla="*/ 341577 h 1577190"/>
              <a:gd name="T70" fmla="*/ 0 w 1060450"/>
              <a:gd name="T71" fmla="*/ 238560 h 1577190"/>
              <a:gd name="T72" fmla="*/ 238125 w 1060450"/>
              <a:gd name="T73" fmla="*/ 0 h 157719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060450"/>
              <a:gd name="T112" fmla="*/ 0 h 1577190"/>
              <a:gd name="T113" fmla="*/ 1060450 w 1060450"/>
              <a:gd name="T114" fmla="*/ 1577190 h 157719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060450" h="1577190">
                <a:moveTo>
                  <a:pt x="734308" y="335078"/>
                </a:moveTo>
                <a:lnTo>
                  <a:pt x="613875" y="450848"/>
                </a:lnTo>
                <a:lnTo>
                  <a:pt x="457338" y="450848"/>
                </a:lnTo>
                <a:lnTo>
                  <a:pt x="336906" y="335079"/>
                </a:lnTo>
                <a:lnTo>
                  <a:pt x="305222" y="368039"/>
                </a:lnTo>
                <a:lnTo>
                  <a:pt x="457200" y="514131"/>
                </a:lnTo>
                <a:lnTo>
                  <a:pt x="457200" y="665162"/>
                </a:lnTo>
                <a:lnTo>
                  <a:pt x="461963" y="665162"/>
                </a:lnTo>
                <a:lnTo>
                  <a:pt x="461963" y="943530"/>
                </a:lnTo>
                <a:cubicBezTo>
                  <a:pt x="461963" y="959443"/>
                  <a:pt x="474863" y="972343"/>
                  <a:pt x="490776" y="972343"/>
                </a:cubicBezTo>
                <a:cubicBezTo>
                  <a:pt x="506689" y="972343"/>
                  <a:pt x="519589" y="959443"/>
                  <a:pt x="519589" y="943530"/>
                </a:cubicBezTo>
                <a:lnTo>
                  <a:pt x="519589" y="665162"/>
                </a:lnTo>
                <a:lnTo>
                  <a:pt x="554832" y="665162"/>
                </a:lnTo>
                <a:lnTo>
                  <a:pt x="554832" y="943530"/>
                </a:lnTo>
                <a:cubicBezTo>
                  <a:pt x="554832" y="959443"/>
                  <a:pt x="567732" y="972343"/>
                  <a:pt x="583645" y="972343"/>
                </a:cubicBezTo>
                <a:cubicBezTo>
                  <a:pt x="599558" y="972343"/>
                  <a:pt x="612458" y="959443"/>
                  <a:pt x="612458" y="943530"/>
                </a:cubicBezTo>
                <a:lnTo>
                  <a:pt x="612458" y="665162"/>
                </a:lnTo>
                <a:lnTo>
                  <a:pt x="614362" y="665162"/>
                </a:lnTo>
                <a:lnTo>
                  <a:pt x="614362" y="513796"/>
                </a:lnTo>
                <a:lnTo>
                  <a:pt x="765992" y="368038"/>
                </a:lnTo>
                <a:lnTo>
                  <a:pt x="734308" y="335078"/>
                </a:lnTo>
                <a:close/>
                <a:moveTo>
                  <a:pt x="539524" y="302757"/>
                </a:moveTo>
                <a:cubicBezTo>
                  <a:pt x="507836" y="302757"/>
                  <a:pt x="482147" y="328446"/>
                  <a:pt x="482147" y="360134"/>
                </a:cubicBezTo>
                <a:cubicBezTo>
                  <a:pt x="482147" y="391822"/>
                  <a:pt x="507836" y="417511"/>
                  <a:pt x="539524" y="417511"/>
                </a:cubicBezTo>
                <a:cubicBezTo>
                  <a:pt x="571212" y="417511"/>
                  <a:pt x="596901" y="391822"/>
                  <a:pt x="596901" y="360134"/>
                </a:cubicBezTo>
                <a:cubicBezTo>
                  <a:pt x="596901" y="328446"/>
                  <a:pt x="571212" y="302757"/>
                  <a:pt x="539524" y="302757"/>
                </a:cubicBezTo>
                <a:close/>
                <a:moveTo>
                  <a:pt x="530225" y="0"/>
                </a:moveTo>
                <a:cubicBezTo>
                  <a:pt x="823060" y="0"/>
                  <a:pt x="1060450" y="237390"/>
                  <a:pt x="1060450" y="530225"/>
                </a:cubicBezTo>
                <a:cubicBezTo>
                  <a:pt x="1060450" y="623814"/>
                  <a:pt x="1036203" y="711739"/>
                  <a:pt x="991505" y="786867"/>
                </a:cubicBezTo>
                <a:cubicBezTo>
                  <a:pt x="986896" y="797848"/>
                  <a:pt x="980778" y="808487"/>
                  <a:pt x="974005" y="819109"/>
                </a:cubicBezTo>
                <a:cubicBezTo>
                  <a:pt x="971394" y="824510"/>
                  <a:pt x="968062" y="829435"/>
                  <a:pt x="963990" y="833838"/>
                </a:cubicBezTo>
                <a:cubicBezTo>
                  <a:pt x="930875" y="885676"/>
                  <a:pt x="886613" y="938225"/>
                  <a:pt x="840383" y="984455"/>
                </a:cubicBezTo>
                <a:cubicBezTo>
                  <a:pt x="667147" y="1168274"/>
                  <a:pt x="592334" y="1361619"/>
                  <a:pt x="536574" y="1577190"/>
                </a:cubicBezTo>
                <a:cubicBezTo>
                  <a:pt x="453295" y="1380671"/>
                  <a:pt x="392243" y="1203201"/>
                  <a:pt x="267689" y="1035256"/>
                </a:cubicBezTo>
                <a:cubicBezTo>
                  <a:pt x="174316" y="941883"/>
                  <a:pt x="72008" y="838967"/>
                  <a:pt x="53924" y="759192"/>
                </a:cubicBezTo>
                <a:cubicBezTo>
                  <a:pt x="18761" y="690487"/>
                  <a:pt x="0" y="612547"/>
                  <a:pt x="0" y="530225"/>
                </a:cubicBezTo>
                <a:cubicBezTo>
                  <a:pt x="0" y="237390"/>
                  <a:pt x="237390" y="0"/>
                  <a:pt x="530225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lIns="120941" tIns="60471" rIns="120941" bIns="60471" anchor="ctr"/>
          <a:lstStyle/>
          <a:p>
            <a:endParaRPr lang="zh-CN" altLang="en-US"/>
          </a:p>
        </p:txBody>
      </p:sp>
      <p:sp>
        <p:nvSpPr>
          <p:cNvPr id="776" name="流程图: 联系 8"/>
          <p:cNvSpPr>
            <a:spLocks noChangeArrowheads="1"/>
          </p:cNvSpPr>
          <p:nvPr/>
        </p:nvSpPr>
        <p:spPr bwMode="auto">
          <a:xfrm>
            <a:off x="9991238" y="4580095"/>
            <a:ext cx="289280" cy="386829"/>
          </a:xfrm>
          <a:custGeom>
            <a:avLst/>
            <a:gdLst>
              <a:gd name="T0" fmla="*/ 329779 w 1060450"/>
              <a:gd name="T1" fmla="*/ 150759 h 1577190"/>
              <a:gd name="T2" fmla="*/ 275692 w 1060450"/>
              <a:gd name="T3" fmla="*/ 202847 h 1577190"/>
              <a:gd name="T4" fmla="*/ 205391 w 1060450"/>
              <a:gd name="T5" fmla="*/ 202847 h 1577190"/>
              <a:gd name="T6" fmla="*/ 151305 w 1060450"/>
              <a:gd name="T7" fmla="*/ 150760 h 1577190"/>
              <a:gd name="T8" fmla="*/ 137076 w 1060450"/>
              <a:gd name="T9" fmla="*/ 165589 h 1577190"/>
              <a:gd name="T10" fmla="*/ 205329 w 1060450"/>
              <a:gd name="T11" fmla="*/ 231319 h 1577190"/>
              <a:gd name="T12" fmla="*/ 205329 w 1060450"/>
              <a:gd name="T13" fmla="*/ 299271 h 1577190"/>
              <a:gd name="T14" fmla="*/ 207468 w 1060450"/>
              <a:gd name="T15" fmla="*/ 299271 h 1577190"/>
              <a:gd name="T16" fmla="*/ 207468 w 1060450"/>
              <a:gd name="T17" fmla="*/ 424515 h 1577190"/>
              <a:gd name="T18" fmla="*/ 220408 w 1060450"/>
              <a:gd name="T19" fmla="*/ 437479 h 1577190"/>
              <a:gd name="T20" fmla="*/ 233348 w 1060450"/>
              <a:gd name="T21" fmla="*/ 424515 h 1577190"/>
              <a:gd name="T22" fmla="*/ 233348 w 1060450"/>
              <a:gd name="T23" fmla="*/ 299271 h 1577190"/>
              <a:gd name="T24" fmla="*/ 249176 w 1060450"/>
              <a:gd name="T25" fmla="*/ 299271 h 1577190"/>
              <a:gd name="T26" fmla="*/ 249176 w 1060450"/>
              <a:gd name="T27" fmla="*/ 424515 h 1577190"/>
              <a:gd name="T28" fmla="*/ 262116 w 1060450"/>
              <a:gd name="T29" fmla="*/ 437479 h 1577190"/>
              <a:gd name="T30" fmla="*/ 275056 w 1060450"/>
              <a:gd name="T31" fmla="*/ 424515 h 1577190"/>
              <a:gd name="T32" fmla="*/ 275056 w 1060450"/>
              <a:gd name="T33" fmla="*/ 299271 h 1577190"/>
              <a:gd name="T34" fmla="*/ 275911 w 1060450"/>
              <a:gd name="T35" fmla="*/ 299271 h 1577190"/>
              <a:gd name="T36" fmla="*/ 275911 w 1060450"/>
              <a:gd name="T37" fmla="*/ 231168 h 1577190"/>
              <a:gd name="T38" fmla="*/ 344008 w 1060450"/>
              <a:gd name="T39" fmla="*/ 165589 h 1577190"/>
              <a:gd name="T40" fmla="*/ 329779 w 1060450"/>
              <a:gd name="T41" fmla="*/ 150759 h 1577190"/>
              <a:gd name="T42" fmla="*/ 242301 w 1060450"/>
              <a:gd name="T43" fmla="*/ 136217 h 1577190"/>
              <a:gd name="T44" fmla="*/ 216533 w 1060450"/>
              <a:gd name="T45" fmla="*/ 162032 h 1577190"/>
              <a:gd name="T46" fmla="*/ 242301 w 1060450"/>
              <a:gd name="T47" fmla="*/ 187848 h 1577190"/>
              <a:gd name="T48" fmla="*/ 268069 w 1060450"/>
              <a:gd name="T49" fmla="*/ 162032 h 1577190"/>
              <a:gd name="T50" fmla="*/ 242301 w 1060450"/>
              <a:gd name="T51" fmla="*/ 136217 h 1577190"/>
              <a:gd name="T52" fmla="*/ 238125 w 1060450"/>
              <a:gd name="T53" fmla="*/ 0 h 1577190"/>
              <a:gd name="T54" fmla="*/ 476250 w 1060450"/>
              <a:gd name="T55" fmla="*/ 238560 h 1577190"/>
              <a:gd name="T56" fmla="*/ 445287 w 1060450"/>
              <a:gd name="T57" fmla="*/ 354029 h 1577190"/>
              <a:gd name="T58" fmla="*/ 437427 w 1060450"/>
              <a:gd name="T59" fmla="*/ 368535 h 1577190"/>
              <a:gd name="T60" fmla="*/ 432930 w 1060450"/>
              <a:gd name="T61" fmla="*/ 375162 h 1577190"/>
              <a:gd name="T62" fmla="*/ 377418 w 1060450"/>
              <a:gd name="T63" fmla="*/ 442928 h 1577190"/>
              <a:gd name="T64" fmla="*/ 240976 w 1060450"/>
              <a:gd name="T65" fmla="*/ 709613 h 1577190"/>
              <a:gd name="T66" fmla="*/ 120220 w 1060450"/>
              <a:gd name="T67" fmla="*/ 465785 h 1577190"/>
              <a:gd name="T68" fmla="*/ 24217 w 1060450"/>
              <a:gd name="T69" fmla="*/ 341577 h 1577190"/>
              <a:gd name="T70" fmla="*/ 0 w 1060450"/>
              <a:gd name="T71" fmla="*/ 238560 h 1577190"/>
              <a:gd name="T72" fmla="*/ 238125 w 1060450"/>
              <a:gd name="T73" fmla="*/ 0 h 157719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060450"/>
              <a:gd name="T112" fmla="*/ 0 h 1577190"/>
              <a:gd name="T113" fmla="*/ 1060450 w 1060450"/>
              <a:gd name="T114" fmla="*/ 1577190 h 157719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060450" h="1577190">
                <a:moveTo>
                  <a:pt x="734308" y="335078"/>
                </a:moveTo>
                <a:lnTo>
                  <a:pt x="613875" y="450848"/>
                </a:lnTo>
                <a:lnTo>
                  <a:pt x="457338" y="450848"/>
                </a:lnTo>
                <a:lnTo>
                  <a:pt x="336906" y="335079"/>
                </a:lnTo>
                <a:lnTo>
                  <a:pt x="305222" y="368039"/>
                </a:lnTo>
                <a:lnTo>
                  <a:pt x="457200" y="514131"/>
                </a:lnTo>
                <a:lnTo>
                  <a:pt x="457200" y="665162"/>
                </a:lnTo>
                <a:lnTo>
                  <a:pt x="461963" y="665162"/>
                </a:lnTo>
                <a:lnTo>
                  <a:pt x="461963" y="943530"/>
                </a:lnTo>
                <a:cubicBezTo>
                  <a:pt x="461963" y="959443"/>
                  <a:pt x="474863" y="972343"/>
                  <a:pt x="490776" y="972343"/>
                </a:cubicBezTo>
                <a:cubicBezTo>
                  <a:pt x="506689" y="972343"/>
                  <a:pt x="519589" y="959443"/>
                  <a:pt x="519589" y="943530"/>
                </a:cubicBezTo>
                <a:lnTo>
                  <a:pt x="519589" y="665162"/>
                </a:lnTo>
                <a:lnTo>
                  <a:pt x="554832" y="665162"/>
                </a:lnTo>
                <a:lnTo>
                  <a:pt x="554832" y="943530"/>
                </a:lnTo>
                <a:cubicBezTo>
                  <a:pt x="554832" y="959443"/>
                  <a:pt x="567732" y="972343"/>
                  <a:pt x="583645" y="972343"/>
                </a:cubicBezTo>
                <a:cubicBezTo>
                  <a:pt x="599558" y="972343"/>
                  <a:pt x="612458" y="959443"/>
                  <a:pt x="612458" y="943530"/>
                </a:cubicBezTo>
                <a:lnTo>
                  <a:pt x="612458" y="665162"/>
                </a:lnTo>
                <a:lnTo>
                  <a:pt x="614362" y="665162"/>
                </a:lnTo>
                <a:lnTo>
                  <a:pt x="614362" y="513796"/>
                </a:lnTo>
                <a:lnTo>
                  <a:pt x="765992" y="368038"/>
                </a:lnTo>
                <a:lnTo>
                  <a:pt x="734308" y="335078"/>
                </a:lnTo>
                <a:close/>
                <a:moveTo>
                  <a:pt x="539524" y="302757"/>
                </a:moveTo>
                <a:cubicBezTo>
                  <a:pt x="507836" y="302757"/>
                  <a:pt x="482147" y="328446"/>
                  <a:pt x="482147" y="360134"/>
                </a:cubicBezTo>
                <a:cubicBezTo>
                  <a:pt x="482147" y="391822"/>
                  <a:pt x="507836" y="417511"/>
                  <a:pt x="539524" y="417511"/>
                </a:cubicBezTo>
                <a:cubicBezTo>
                  <a:pt x="571212" y="417511"/>
                  <a:pt x="596901" y="391822"/>
                  <a:pt x="596901" y="360134"/>
                </a:cubicBezTo>
                <a:cubicBezTo>
                  <a:pt x="596901" y="328446"/>
                  <a:pt x="571212" y="302757"/>
                  <a:pt x="539524" y="302757"/>
                </a:cubicBezTo>
                <a:close/>
                <a:moveTo>
                  <a:pt x="530225" y="0"/>
                </a:moveTo>
                <a:cubicBezTo>
                  <a:pt x="823060" y="0"/>
                  <a:pt x="1060450" y="237390"/>
                  <a:pt x="1060450" y="530225"/>
                </a:cubicBezTo>
                <a:cubicBezTo>
                  <a:pt x="1060450" y="623814"/>
                  <a:pt x="1036203" y="711739"/>
                  <a:pt x="991505" y="786867"/>
                </a:cubicBezTo>
                <a:cubicBezTo>
                  <a:pt x="986896" y="797848"/>
                  <a:pt x="980778" y="808487"/>
                  <a:pt x="974005" y="819109"/>
                </a:cubicBezTo>
                <a:cubicBezTo>
                  <a:pt x="971394" y="824510"/>
                  <a:pt x="968062" y="829435"/>
                  <a:pt x="963990" y="833838"/>
                </a:cubicBezTo>
                <a:cubicBezTo>
                  <a:pt x="930875" y="885676"/>
                  <a:pt x="886613" y="938225"/>
                  <a:pt x="840383" y="984455"/>
                </a:cubicBezTo>
                <a:cubicBezTo>
                  <a:pt x="667147" y="1168274"/>
                  <a:pt x="592334" y="1361619"/>
                  <a:pt x="536574" y="1577190"/>
                </a:cubicBezTo>
                <a:cubicBezTo>
                  <a:pt x="453295" y="1380671"/>
                  <a:pt x="392243" y="1203201"/>
                  <a:pt x="267689" y="1035256"/>
                </a:cubicBezTo>
                <a:cubicBezTo>
                  <a:pt x="174316" y="941883"/>
                  <a:pt x="72008" y="838967"/>
                  <a:pt x="53924" y="759192"/>
                </a:cubicBezTo>
                <a:cubicBezTo>
                  <a:pt x="18761" y="690487"/>
                  <a:pt x="0" y="612547"/>
                  <a:pt x="0" y="530225"/>
                </a:cubicBezTo>
                <a:cubicBezTo>
                  <a:pt x="0" y="237390"/>
                  <a:pt x="237390" y="0"/>
                  <a:pt x="530225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lIns="120941" tIns="60471" rIns="120941" bIns="60471" anchor="ctr"/>
          <a:lstStyle/>
          <a:p>
            <a:endParaRPr lang="zh-CN" altLang="en-US"/>
          </a:p>
        </p:txBody>
      </p:sp>
      <p:sp>
        <p:nvSpPr>
          <p:cNvPr id="777" name="流程图: 联系 8"/>
          <p:cNvSpPr>
            <a:spLocks noChangeArrowheads="1"/>
          </p:cNvSpPr>
          <p:nvPr/>
        </p:nvSpPr>
        <p:spPr bwMode="auto">
          <a:xfrm>
            <a:off x="7325917" y="3414281"/>
            <a:ext cx="289280" cy="386829"/>
          </a:xfrm>
          <a:custGeom>
            <a:avLst/>
            <a:gdLst>
              <a:gd name="T0" fmla="*/ 329779 w 1060450"/>
              <a:gd name="T1" fmla="*/ 150759 h 1577190"/>
              <a:gd name="T2" fmla="*/ 275692 w 1060450"/>
              <a:gd name="T3" fmla="*/ 202847 h 1577190"/>
              <a:gd name="T4" fmla="*/ 205391 w 1060450"/>
              <a:gd name="T5" fmla="*/ 202847 h 1577190"/>
              <a:gd name="T6" fmla="*/ 151305 w 1060450"/>
              <a:gd name="T7" fmla="*/ 150760 h 1577190"/>
              <a:gd name="T8" fmla="*/ 137076 w 1060450"/>
              <a:gd name="T9" fmla="*/ 165589 h 1577190"/>
              <a:gd name="T10" fmla="*/ 205329 w 1060450"/>
              <a:gd name="T11" fmla="*/ 231319 h 1577190"/>
              <a:gd name="T12" fmla="*/ 205329 w 1060450"/>
              <a:gd name="T13" fmla="*/ 299271 h 1577190"/>
              <a:gd name="T14" fmla="*/ 207468 w 1060450"/>
              <a:gd name="T15" fmla="*/ 299271 h 1577190"/>
              <a:gd name="T16" fmla="*/ 207468 w 1060450"/>
              <a:gd name="T17" fmla="*/ 424515 h 1577190"/>
              <a:gd name="T18" fmla="*/ 220408 w 1060450"/>
              <a:gd name="T19" fmla="*/ 437479 h 1577190"/>
              <a:gd name="T20" fmla="*/ 233348 w 1060450"/>
              <a:gd name="T21" fmla="*/ 424515 h 1577190"/>
              <a:gd name="T22" fmla="*/ 233348 w 1060450"/>
              <a:gd name="T23" fmla="*/ 299271 h 1577190"/>
              <a:gd name="T24" fmla="*/ 249176 w 1060450"/>
              <a:gd name="T25" fmla="*/ 299271 h 1577190"/>
              <a:gd name="T26" fmla="*/ 249176 w 1060450"/>
              <a:gd name="T27" fmla="*/ 424515 h 1577190"/>
              <a:gd name="T28" fmla="*/ 262116 w 1060450"/>
              <a:gd name="T29" fmla="*/ 437479 h 1577190"/>
              <a:gd name="T30" fmla="*/ 275056 w 1060450"/>
              <a:gd name="T31" fmla="*/ 424515 h 1577190"/>
              <a:gd name="T32" fmla="*/ 275056 w 1060450"/>
              <a:gd name="T33" fmla="*/ 299271 h 1577190"/>
              <a:gd name="T34" fmla="*/ 275911 w 1060450"/>
              <a:gd name="T35" fmla="*/ 299271 h 1577190"/>
              <a:gd name="T36" fmla="*/ 275911 w 1060450"/>
              <a:gd name="T37" fmla="*/ 231168 h 1577190"/>
              <a:gd name="T38" fmla="*/ 344008 w 1060450"/>
              <a:gd name="T39" fmla="*/ 165589 h 1577190"/>
              <a:gd name="T40" fmla="*/ 329779 w 1060450"/>
              <a:gd name="T41" fmla="*/ 150759 h 1577190"/>
              <a:gd name="T42" fmla="*/ 242301 w 1060450"/>
              <a:gd name="T43" fmla="*/ 136217 h 1577190"/>
              <a:gd name="T44" fmla="*/ 216533 w 1060450"/>
              <a:gd name="T45" fmla="*/ 162032 h 1577190"/>
              <a:gd name="T46" fmla="*/ 242301 w 1060450"/>
              <a:gd name="T47" fmla="*/ 187848 h 1577190"/>
              <a:gd name="T48" fmla="*/ 268069 w 1060450"/>
              <a:gd name="T49" fmla="*/ 162032 h 1577190"/>
              <a:gd name="T50" fmla="*/ 242301 w 1060450"/>
              <a:gd name="T51" fmla="*/ 136217 h 1577190"/>
              <a:gd name="T52" fmla="*/ 238125 w 1060450"/>
              <a:gd name="T53" fmla="*/ 0 h 1577190"/>
              <a:gd name="T54" fmla="*/ 476250 w 1060450"/>
              <a:gd name="T55" fmla="*/ 238560 h 1577190"/>
              <a:gd name="T56" fmla="*/ 445287 w 1060450"/>
              <a:gd name="T57" fmla="*/ 354029 h 1577190"/>
              <a:gd name="T58" fmla="*/ 437427 w 1060450"/>
              <a:gd name="T59" fmla="*/ 368535 h 1577190"/>
              <a:gd name="T60" fmla="*/ 432930 w 1060450"/>
              <a:gd name="T61" fmla="*/ 375162 h 1577190"/>
              <a:gd name="T62" fmla="*/ 377418 w 1060450"/>
              <a:gd name="T63" fmla="*/ 442928 h 1577190"/>
              <a:gd name="T64" fmla="*/ 240976 w 1060450"/>
              <a:gd name="T65" fmla="*/ 709613 h 1577190"/>
              <a:gd name="T66" fmla="*/ 120220 w 1060450"/>
              <a:gd name="T67" fmla="*/ 465785 h 1577190"/>
              <a:gd name="T68" fmla="*/ 24217 w 1060450"/>
              <a:gd name="T69" fmla="*/ 341577 h 1577190"/>
              <a:gd name="T70" fmla="*/ 0 w 1060450"/>
              <a:gd name="T71" fmla="*/ 238560 h 1577190"/>
              <a:gd name="T72" fmla="*/ 238125 w 1060450"/>
              <a:gd name="T73" fmla="*/ 0 h 157719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060450"/>
              <a:gd name="T112" fmla="*/ 0 h 1577190"/>
              <a:gd name="T113" fmla="*/ 1060450 w 1060450"/>
              <a:gd name="T114" fmla="*/ 1577190 h 157719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060450" h="1577190">
                <a:moveTo>
                  <a:pt x="734308" y="335078"/>
                </a:moveTo>
                <a:lnTo>
                  <a:pt x="613875" y="450848"/>
                </a:lnTo>
                <a:lnTo>
                  <a:pt x="457338" y="450848"/>
                </a:lnTo>
                <a:lnTo>
                  <a:pt x="336906" y="335079"/>
                </a:lnTo>
                <a:lnTo>
                  <a:pt x="305222" y="368039"/>
                </a:lnTo>
                <a:lnTo>
                  <a:pt x="457200" y="514131"/>
                </a:lnTo>
                <a:lnTo>
                  <a:pt x="457200" y="665162"/>
                </a:lnTo>
                <a:lnTo>
                  <a:pt x="461963" y="665162"/>
                </a:lnTo>
                <a:lnTo>
                  <a:pt x="461963" y="943530"/>
                </a:lnTo>
                <a:cubicBezTo>
                  <a:pt x="461963" y="959443"/>
                  <a:pt x="474863" y="972343"/>
                  <a:pt x="490776" y="972343"/>
                </a:cubicBezTo>
                <a:cubicBezTo>
                  <a:pt x="506689" y="972343"/>
                  <a:pt x="519589" y="959443"/>
                  <a:pt x="519589" y="943530"/>
                </a:cubicBezTo>
                <a:lnTo>
                  <a:pt x="519589" y="665162"/>
                </a:lnTo>
                <a:lnTo>
                  <a:pt x="554832" y="665162"/>
                </a:lnTo>
                <a:lnTo>
                  <a:pt x="554832" y="943530"/>
                </a:lnTo>
                <a:cubicBezTo>
                  <a:pt x="554832" y="959443"/>
                  <a:pt x="567732" y="972343"/>
                  <a:pt x="583645" y="972343"/>
                </a:cubicBezTo>
                <a:cubicBezTo>
                  <a:pt x="599558" y="972343"/>
                  <a:pt x="612458" y="959443"/>
                  <a:pt x="612458" y="943530"/>
                </a:cubicBezTo>
                <a:lnTo>
                  <a:pt x="612458" y="665162"/>
                </a:lnTo>
                <a:lnTo>
                  <a:pt x="614362" y="665162"/>
                </a:lnTo>
                <a:lnTo>
                  <a:pt x="614362" y="513796"/>
                </a:lnTo>
                <a:lnTo>
                  <a:pt x="765992" y="368038"/>
                </a:lnTo>
                <a:lnTo>
                  <a:pt x="734308" y="335078"/>
                </a:lnTo>
                <a:close/>
                <a:moveTo>
                  <a:pt x="539524" y="302757"/>
                </a:moveTo>
                <a:cubicBezTo>
                  <a:pt x="507836" y="302757"/>
                  <a:pt x="482147" y="328446"/>
                  <a:pt x="482147" y="360134"/>
                </a:cubicBezTo>
                <a:cubicBezTo>
                  <a:pt x="482147" y="391822"/>
                  <a:pt x="507836" y="417511"/>
                  <a:pt x="539524" y="417511"/>
                </a:cubicBezTo>
                <a:cubicBezTo>
                  <a:pt x="571212" y="417511"/>
                  <a:pt x="596901" y="391822"/>
                  <a:pt x="596901" y="360134"/>
                </a:cubicBezTo>
                <a:cubicBezTo>
                  <a:pt x="596901" y="328446"/>
                  <a:pt x="571212" y="302757"/>
                  <a:pt x="539524" y="302757"/>
                </a:cubicBezTo>
                <a:close/>
                <a:moveTo>
                  <a:pt x="530225" y="0"/>
                </a:moveTo>
                <a:cubicBezTo>
                  <a:pt x="823060" y="0"/>
                  <a:pt x="1060450" y="237390"/>
                  <a:pt x="1060450" y="530225"/>
                </a:cubicBezTo>
                <a:cubicBezTo>
                  <a:pt x="1060450" y="623814"/>
                  <a:pt x="1036203" y="711739"/>
                  <a:pt x="991505" y="786867"/>
                </a:cubicBezTo>
                <a:cubicBezTo>
                  <a:pt x="986896" y="797848"/>
                  <a:pt x="980778" y="808487"/>
                  <a:pt x="974005" y="819109"/>
                </a:cubicBezTo>
                <a:cubicBezTo>
                  <a:pt x="971394" y="824510"/>
                  <a:pt x="968062" y="829435"/>
                  <a:pt x="963990" y="833838"/>
                </a:cubicBezTo>
                <a:cubicBezTo>
                  <a:pt x="930875" y="885676"/>
                  <a:pt x="886613" y="938225"/>
                  <a:pt x="840383" y="984455"/>
                </a:cubicBezTo>
                <a:cubicBezTo>
                  <a:pt x="667147" y="1168274"/>
                  <a:pt x="592334" y="1361619"/>
                  <a:pt x="536574" y="1577190"/>
                </a:cubicBezTo>
                <a:cubicBezTo>
                  <a:pt x="453295" y="1380671"/>
                  <a:pt x="392243" y="1203201"/>
                  <a:pt x="267689" y="1035256"/>
                </a:cubicBezTo>
                <a:cubicBezTo>
                  <a:pt x="174316" y="941883"/>
                  <a:pt x="72008" y="838967"/>
                  <a:pt x="53924" y="759192"/>
                </a:cubicBezTo>
                <a:cubicBezTo>
                  <a:pt x="18761" y="690487"/>
                  <a:pt x="0" y="612547"/>
                  <a:pt x="0" y="530225"/>
                </a:cubicBezTo>
                <a:cubicBezTo>
                  <a:pt x="0" y="237390"/>
                  <a:pt x="237390" y="0"/>
                  <a:pt x="530225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lIns="120941" tIns="60471" rIns="120941" bIns="60471" anchor="ctr"/>
          <a:lstStyle/>
          <a:p>
            <a:endParaRPr lang="zh-CN" altLang="en-US"/>
          </a:p>
        </p:txBody>
      </p:sp>
      <p:sp>
        <p:nvSpPr>
          <p:cNvPr id="784" name="Freeform 164"/>
          <p:cNvSpPr>
            <a:spLocks noEditPoints="1"/>
          </p:cNvSpPr>
          <p:nvPr/>
        </p:nvSpPr>
        <p:spPr bwMode="auto">
          <a:xfrm>
            <a:off x="8546672" y="2766199"/>
            <a:ext cx="273412" cy="335662"/>
          </a:xfrm>
          <a:custGeom>
            <a:avLst/>
            <a:gdLst>
              <a:gd name="T0" fmla="*/ 111 w 222"/>
              <a:gd name="T1" fmla="*/ 0 h 349"/>
              <a:gd name="T2" fmla="*/ 0 w 222"/>
              <a:gd name="T3" fmla="*/ 111 h 349"/>
              <a:gd name="T4" fmla="*/ 111 w 222"/>
              <a:gd name="T5" fmla="*/ 349 h 349"/>
              <a:gd name="T6" fmla="*/ 222 w 222"/>
              <a:gd name="T7" fmla="*/ 111 h 349"/>
              <a:gd name="T8" fmla="*/ 111 w 222"/>
              <a:gd name="T9" fmla="*/ 0 h 349"/>
              <a:gd name="T10" fmla="*/ 111 w 222"/>
              <a:gd name="T11" fmla="*/ 162 h 349"/>
              <a:gd name="T12" fmla="*/ 54 w 222"/>
              <a:gd name="T13" fmla="*/ 105 h 349"/>
              <a:gd name="T14" fmla="*/ 111 w 222"/>
              <a:gd name="T15" fmla="*/ 47 h 349"/>
              <a:gd name="T16" fmla="*/ 168 w 222"/>
              <a:gd name="T17" fmla="*/ 105 h 349"/>
              <a:gd name="T18" fmla="*/ 111 w 222"/>
              <a:gd name="T19" fmla="*/ 162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2" h="349">
                <a:moveTo>
                  <a:pt x="111" y="0"/>
                </a:moveTo>
                <a:cubicBezTo>
                  <a:pt x="50" y="0"/>
                  <a:pt x="0" y="50"/>
                  <a:pt x="0" y="111"/>
                </a:cubicBezTo>
                <a:cubicBezTo>
                  <a:pt x="0" y="173"/>
                  <a:pt x="111" y="349"/>
                  <a:pt x="111" y="349"/>
                </a:cubicBezTo>
                <a:cubicBezTo>
                  <a:pt x="111" y="349"/>
                  <a:pt x="222" y="173"/>
                  <a:pt x="222" y="111"/>
                </a:cubicBezTo>
                <a:cubicBezTo>
                  <a:pt x="222" y="50"/>
                  <a:pt x="173" y="0"/>
                  <a:pt x="111" y="0"/>
                </a:cubicBezTo>
                <a:close/>
                <a:moveTo>
                  <a:pt x="111" y="162"/>
                </a:moveTo>
                <a:cubicBezTo>
                  <a:pt x="79" y="162"/>
                  <a:pt x="54" y="136"/>
                  <a:pt x="54" y="105"/>
                </a:cubicBezTo>
                <a:cubicBezTo>
                  <a:pt x="54" y="73"/>
                  <a:pt x="79" y="47"/>
                  <a:pt x="111" y="47"/>
                </a:cubicBezTo>
                <a:cubicBezTo>
                  <a:pt x="143" y="47"/>
                  <a:pt x="168" y="73"/>
                  <a:pt x="168" y="105"/>
                </a:cubicBezTo>
                <a:cubicBezTo>
                  <a:pt x="168" y="136"/>
                  <a:pt x="143" y="162"/>
                  <a:pt x="111" y="162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85" name="Freeform 164"/>
          <p:cNvSpPr>
            <a:spLocks noEditPoints="1"/>
          </p:cNvSpPr>
          <p:nvPr/>
        </p:nvSpPr>
        <p:spPr bwMode="auto">
          <a:xfrm>
            <a:off x="8638671" y="3391186"/>
            <a:ext cx="273412" cy="335662"/>
          </a:xfrm>
          <a:custGeom>
            <a:avLst/>
            <a:gdLst>
              <a:gd name="T0" fmla="*/ 111 w 222"/>
              <a:gd name="T1" fmla="*/ 0 h 349"/>
              <a:gd name="T2" fmla="*/ 0 w 222"/>
              <a:gd name="T3" fmla="*/ 111 h 349"/>
              <a:gd name="T4" fmla="*/ 111 w 222"/>
              <a:gd name="T5" fmla="*/ 349 h 349"/>
              <a:gd name="T6" fmla="*/ 222 w 222"/>
              <a:gd name="T7" fmla="*/ 111 h 349"/>
              <a:gd name="T8" fmla="*/ 111 w 222"/>
              <a:gd name="T9" fmla="*/ 0 h 349"/>
              <a:gd name="T10" fmla="*/ 111 w 222"/>
              <a:gd name="T11" fmla="*/ 162 h 349"/>
              <a:gd name="T12" fmla="*/ 54 w 222"/>
              <a:gd name="T13" fmla="*/ 105 h 349"/>
              <a:gd name="T14" fmla="*/ 111 w 222"/>
              <a:gd name="T15" fmla="*/ 47 h 349"/>
              <a:gd name="T16" fmla="*/ 168 w 222"/>
              <a:gd name="T17" fmla="*/ 105 h 349"/>
              <a:gd name="T18" fmla="*/ 111 w 222"/>
              <a:gd name="T19" fmla="*/ 162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2" h="349">
                <a:moveTo>
                  <a:pt x="111" y="0"/>
                </a:moveTo>
                <a:cubicBezTo>
                  <a:pt x="50" y="0"/>
                  <a:pt x="0" y="50"/>
                  <a:pt x="0" y="111"/>
                </a:cubicBezTo>
                <a:cubicBezTo>
                  <a:pt x="0" y="173"/>
                  <a:pt x="111" y="349"/>
                  <a:pt x="111" y="349"/>
                </a:cubicBezTo>
                <a:cubicBezTo>
                  <a:pt x="111" y="349"/>
                  <a:pt x="222" y="173"/>
                  <a:pt x="222" y="111"/>
                </a:cubicBezTo>
                <a:cubicBezTo>
                  <a:pt x="222" y="50"/>
                  <a:pt x="173" y="0"/>
                  <a:pt x="111" y="0"/>
                </a:cubicBezTo>
                <a:close/>
                <a:moveTo>
                  <a:pt x="111" y="162"/>
                </a:moveTo>
                <a:cubicBezTo>
                  <a:pt x="79" y="162"/>
                  <a:pt x="54" y="136"/>
                  <a:pt x="54" y="105"/>
                </a:cubicBezTo>
                <a:cubicBezTo>
                  <a:pt x="54" y="73"/>
                  <a:pt x="79" y="47"/>
                  <a:pt x="111" y="47"/>
                </a:cubicBezTo>
                <a:cubicBezTo>
                  <a:pt x="143" y="47"/>
                  <a:pt x="168" y="73"/>
                  <a:pt x="168" y="105"/>
                </a:cubicBezTo>
                <a:cubicBezTo>
                  <a:pt x="168" y="136"/>
                  <a:pt x="143" y="162"/>
                  <a:pt x="111" y="162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86" name="Freeform 164"/>
          <p:cNvSpPr>
            <a:spLocks noEditPoints="1"/>
          </p:cNvSpPr>
          <p:nvPr/>
        </p:nvSpPr>
        <p:spPr bwMode="auto">
          <a:xfrm>
            <a:off x="5978223" y="1474116"/>
            <a:ext cx="273412" cy="335662"/>
          </a:xfrm>
          <a:custGeom>
            <a:avLst/>
            <a:gdLst>
              <a:gd name="T0" fmla="*/ 111 w 222"/>
              <a:gd name="T1" fmla="*/ 0 h 349"/>
              <a:gd name="T2" fmla="*/ 0 w 222"/>
              <a:gd name="T3" fmla="*/ 111 h 349"/>
              <a:gd name="T4" fmla="*/ 111 w 222"/>
              <a:gd name="T5" fmla="*/ 349 h 349"/>
              <a:gd name="T6" fmla="*/ 222 w 222"/>
              <a:gd name="T7" fmla="*/ 111 h 349"/>
              <a:gd name="T8" fmla="*/ 111 w 222"/>
              <a:gd name="T9" fmla="*/ 0 h 349"/>
              <a:gd name="T10" fmla="*/ 111 w 222"/>
              <a:gd name="T11" fmla="*/ 162 h 349"/>
              <a:gd name="T12" fmla="*/ 54 w 222"/>
              <a:gd name="T13" fmla="*/ 105 h 349"/>
              <a:gd name="T14" fmla="*/ 111 w 222"/>
              <a:gd name="T15" fmla="*/ 47 h 349"/>
              <a:gd name="T16" fmla="*/ 168 w 222"/>
              <a:gd name="T17" fmla="*/ 105 h 349"/>
              <a:gd name="T18" fmla="*/ 111 w 222"/>
              <a:gd name="T19" fmla="*/ 162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2" h="349">
                <a:moveTo>
                  <a:pt x="111" y="0"/>
                </a:moveTo>
                <a:cubicBezTo>
                  <a:pt x="50" y="0"/>
                  <a:pt x="0" y="50"/>
                  <a:pt x="0" y="111"/>
                </a:cubicBezTo>
                <a:cubicBezTo>
                  <a:pt x="0" y="173"/>
                  <a:pt x="111" y="349"/>
                  <a:pt x="111" y="349"/>
                </a:cubicBezTo>
                <a:cubicBezTo>
                  <a:pt x="111" y="349"/>
                  <a:pt x="222" y="173"/>
                  <a:pt x="222" y="111"/>
                </a:cubicBezTo>
                <a:cubicBezTo>
                  <a:pt x="222" y="50"/>
                  <a:pt x="173" y="0"/>
                  <a:pt x="111" y="0"/>
                </a:cubicBezTo>
                <a:close/>
                <a:moveTo>
                  <a:pt x="111" y="162"/>
                </a:moveTo>
                <a:cubicBezTo>
                  <a:pt x="79" y="162"/>
                  <a:pt x="54" y="136"/>
                  <a:pt x="54" y="105"/>
                </a:cubicBezTo>
                <a:cubicBezTo>
                  <a:pt x="54" y="73"/>
                  <a:pt x="79" y="47"/>
                  <a:pt x="111" y="47"/>
                </a:cubicBezTo>
                <a:cubicBezTo>
                  <a:pt x="143" y="47"/>
                  <a:pt x="168" y="73"/>
                  <a:pt x="168" y="105"/>
                </a:cubicBezTo>
                <a:cubicBezTo>
                  <a:pt x="168" y="136"/>
                  <a:pt x="143" y="162"/>
                  <a:pt x="111" y="162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87" name="Freeform 164"/>
          <p:cNvSpPr>
            <a:spLocks noEditPoints="1"/>
          </p:cNvSpPr>
          <p:nvPr/>
        </p:nvSpPr>
        <p:spPr bwMode="auto">
          <a:xfrm>
            <a:off x="4108147" y="1918278"/>
            <a:ext cx="273412" cy="335662"/>
          </a:xfrm>
          <a:custGeom>
            <a:avLst/>
            <a:gdLst>
              <a:gd name="T0" fmla="*/ 111 w 222"/>
              <a:gd name="T1" fmla="*/ 0 h 349"/>
              <a:gd name="T2" fmla="*/ 0 w 222"/>
              <a:gd name="T3" fmla="*/ 111 h 349"/>
              <a:gd name="T4" fmla="*/ 111 w 222"/>
              <a:gd name="T5" fmla="*/ 349 h 349"/>
              <a:gd name="T6" fmla="*/ 222 w 222"/>
              <a:gd name="T7" fmla="*/ 111 h 349"/>
              <a:gd name="T8" fmla="*/ 111 w 222"/>
              <a:gd name="T9" fmla="*/ 0 h 349"/>
              <a:gd name="T10" fmla="*/ 111 w 222"/>
              <a:gd name="T11" fmla="*/ 162 h 349"/>
              <a:gd name="T12" fmla="*/ 54 w 222"/>
              <a:gd name="T13" fmla="*/ 105 h 349"/>
              <a:gd name="T14" fmla="*/ 111 w 222"/>
              <a:gd name="T15" fmla="*/ 47 h 349"/>
              <a:gd name="T16" fmla="*/ 168 w 222"/>
              <a:gd name="T17" fmla="*/ 105 h 349"/>
              <a:gd name="T18" fmla="*/ 111 w 222"/>
              <a:gd name="T19" fmla="*/ 162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2" h="349">
                <a:moveTo>
                  <a:pt x="111" y="0"/>
                </a:moveTo>
                <a:cubicBezTo>
                  <a:pt x="50" y="0"/>
                  <a:pt x="0" y="50"/>
                  <a:pt x="0" y="111"/>
                </a:cubicBezTo>
                <a:cubicBezTo>
                  <a:pt x="0" y="173"/>
                  <a:pt x="111" y="349"/>
                  <a:pt x="111" y="349"/>
                </a:cubicBezTo>
                <a:cubicBezTo>
                  <a:pt x="111" y="349"/>
                  <a:pt x="222" y="173"/>
                  <a:pt x="222" y="111"/>
                </a:cubicBezTo>
                <a:cubicBezTo>
                  <a:pt x="222" y="50"/>
                  <a:pt x="173" y="0"/>
                  <a:pt x="111" y="0"/>
                </a:cubicBezTo>
                <a:close/>
                <a:moveTo>
                  <a:pt x="111" y="162"/>
                </a:moveTo>
                <a:cubicBezTo>
                  <a:pt x="79" y="162"/>
                  <a:pt x="54" y="136"/>
                  <a:pt x="54" y="105"/>
                </a:cubicBezTo>
                <a:cubicBezTo>
                  <a:pt x="54" y="73"/>
                  <a:pt x="79" y="47"/>
                  <a:pt x="111" y="47"/>
                </a:cubicBezTo>
                <a:cubicBezTo>
                  <a:pt x="143" y="47"/>
                  <a:pt x="168" y="73"/>
                  <a:pt x="168" y="105"/>
                </a:cubicBezTo>
                <a:cubicBezTo>
                  <a:pt x="168" y="136"/>
                  <a:pt x="143" y="162"/>
                  <a:pt x="111" y="162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88" name="Freeform 164"/>
          <p:cNvSpPr>
            <a:spLocks noEditPoints="1"/>
          </p:cNvSpPr>
          <p:nvPr/>
        </p:nvSpPr>
        <p:spPr bwMode="auto">
          <a:xfrm>
            <a:off x="9296527" y="3155082"/>
            <a:ext cx="273412" cy="335662"/>
          </a:xfrm>
          <a:custGeom>
            <a:avLst/>
            <a:gdLst>
              <a:gd name="T0" fmla="*/ 111 w 222"/>
              <a:gd name="T1" fmla="*/ 0 h 349"/>
              <a:gd name="T2" fmla="*/ 0 w 222"/>
              <a:gd name="T3" fmla="*/ 111 h 349"/>
              <a:gd name="T4" fmla="*/ 111 w 222"/>
              <a:gd name="T5" fmla="*/ 349 h 349"/>
              <a:gd name="T6" fmla="*/ 222 w 222"/>
              <a:gd name="T7" fmla="*/ 111 h 349"/>
              <a:gd name="T8" fmla="*/ 111 w 222"/>
              <a:gd name="T9" fmla="*/ 0 h 349"/>
              <a:gd name="T10" fmla="*/ 111 w 222"/>
              <a:gd name="T11" fmla="*/ 162 h 349"/>
              <a:gd name="T12" fmla="*/ 54 w 222"/>
              <a:gd name="T13" fmla="*/ 105 h 349"/>
              <a:gd name="T14" fmla="*/ 111 w 222"/>
              <a:gd name="T15" fmla="*/ 47 h 349"/>
              <a:gd name="T16" fmla="*/ 168 w 222"/>
              <a:gd name="T17" fmla="*/ 105 h 349"/>
              <a:gd name="T18" fmla="*/ 111 w 222"/>
              <a:gd name="T19" fmla="*/ 162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2" h="349">
                <a:moveTo>
                  <a:pt x="111" y="0"/>
                </a:moveTo>
                <a:cubicBezTo>
                  <a:pt x="50" y="0"/>
                  <a:pt x="0" y="50"/>
                  <a:pt x="0" y="111"/>
                </a:cubicBezTo>
                <a:cubicBezTo>
                  <a:pt x="0" y="173"/>
                  <a:pt x="111" y="349"/>
                  <a:pt x="111" y="349"/>
                </a:cubicBezTo>
                <a:cubicBezTo>
                  <a:pt x="111" y="349"/>
                  <a:pt x="222" y="173"/>
                  <a:pt x="222" y="111"/>
                </a:cubicBezTo>
                <a:cubicBezTo>
                  <a:pt x="222" y="50"/>
                  <a:pt x="173" y="0"/>
                  <a:pt x="111" y="0"/>
                </a:cubicBezTo>
                <a:close/>
                <a:moveTo>
                  <a:pt x="111" y="162"/>
                </a:moveTo>
                <a:cubicBezTo>
                  <a:pt x="79" y="162"/>
                  <a:pt x="54" y="136"/>
                  <a:pt x="54" y="105"/>
                </a:cubicBezTo>
                <a:cubicBezTo>
                  <a:pt x="54" y="73"/>
                  <a:pt x="79" y="47"/>
                  <a:pt x="111" y="47"/>
                </a:cubicBezTo>
                <a:cubicBezTo>
                  <a:pt x="143" y="47"/>
                  <a:pt x="168" y="73"/>
                  <a:pt x="168" y="105"/>
                </a:cubicBezTo>
                <a:cubicBezTo>
                  <a:pt x="168" y="136"/>
                  <a:pt x="143" y="162"/>
                  <a:pt x="111" y="162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89" name="Freeform 164"/>
          <p:cNvSpPr>
            <a:spLocks noEditPoints="1"/>
          </p:cNvSpPr>
          <p:nvPr/>
        </p:nvSpPr>
        <p:spPr bwMode="auto">
          <a:xfrm>
            <a:off x="9175689" y="2081259"/>
            <a:ext cx="273412" cy="335662"/>
          </a:xfrm>
          <a:custGeom>
            <a:avLst/>
            <a:gdLst>
              <a:gd name="T0" fmla="*/ 111 w 222"/>
              <a:gd name="T1" fmla="*/ 0 h 349"/>
              <a:gd name="T2" fmla="*/ 0 w 222"/>
              <a:gd name="T3" fmla="*/ 111 h 349"/>
              <a:gd name="T4" fmla="*/ 111 w 222"/>
              <a:gd name="T5" fmla="*/ 349 h 349"/>
              <a:gd name="T6" fmla="*/ 222 w 222"/>
              <a:gd name="T7" fmla="*/ 111 h 349"/>
              <a:gd name="T8" fmla="*/ 111 w 222"/>
              <a:gd name="T9" fmla="*/ 0 h 349"/>
              <a:gd name="T10" fmla="*/ 111 w 222"/>
              <a:gd name="T11" fmla="*/ 162 h 349"/>
              <a:gd name="T12" fmla="*/ 54 w 222"/>
              <a:gd name="T13" fmla="*/ 105 h 349"/>
              <a:gd name="T14" fmla="*/ 111 w 222"/>
              <a:gd name="T15" fmla="*/ 47 h 349"/>
              <a:gd name="T16" fmla="*/ 168 w 222"/>
              <a:gd name="T17" fmla="*/ 105 h 349"/>
              <a:gd name="T18" fmla="*/ 111 w 222"/>
              <a:gd name="T19" fmla="*/ 162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2" h="349">
                <a:moveTo>
                  <a:pt x="111" y="0"/>
                </a:moveTo>
                <a:cubicBezTo>
                  <a:pt x="50" y="0"/>
                  <a:pt x="0" y="50"/>
                  <a:pt x="0" y="111"/>
                </a:cubicBezTo>
                <a:cubicBezTo>
                  <a:pt x="0" y="173"/>
                  <a:pt x="111" y="349"/>
                  <a:pt x="111" y="349"/>
                </a:cubicBezTo>
                <a:cubicBezTo>
                  <a:pt x="111" y="349"/>
                  <a:pt x="222" y="173"/>
                  <a:pt x="222" y="111"/>
                </a:cubicBezTo>
                <a:cubicBezTo>
                  <a:pt x="222" y="50"/>
                  <a:pt x="173" y="0"/>
                  <a:pt x="111" y="0"/>
                </a:cubicBezTo>
                <a:close/>
                <a:moveTo>
                  <a:pt x="111" y="162"/>
                </a:moveTo>
                <a:cubicBezTo>
                  <a:pt x="79" y="162"/>
                  <a:pt x="54" y="136"/>
                  <a:pt x="54" y="105"/>
                </a:cubicBezTo>
                <a:cubicBezTo>
                  <a:pt x="54" y="73"/>
                  <a:pt x="79" y="47"/>
                  <a:pt x="111" y="47"/>
                </a:cubicBezTo>
                <a:cubicBezTo>
                  <a:pt x="143" y="47"/>
                  <a:pt x="168" y="73"/>
                  <a:pt x="168" y="105"/>
                </a:cubicBezTo>
                <a:cubicBezTo>
                  <a:pt x="168" y="136"/>
                  <a:pt x="143" y="162"/>
                  <a:pt x="111" y="162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78" name="圆角矩形 777"/>
          <p:cNvSpPr/>
          <p:nvPr/>
        </p:nvSpPr>
        <p:spPr bwMode="auto">
          <a:xfrm>
            <a:off x="380329" y="2981239"/>
            <a:ext cx="1316686" cy="746487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chemeClr val="bg1"/>
                </a:solidFill>
              </a:rPr>
              <a:t>37%</a:t>
            </a:r>
            <a:endParaRPr kumimoji="0" lang="zh-CN" altLang="en-US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79" name="文本框 778"/>
          <p:cNvSpPr txBox="1"/>
          <p:nvPr/>
        </p:nvSpPr>
        <p:spPr>
          <a:xfrm>
            <a:off x="1944021" y="3261386"/>
            <a:ext cx="1988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外贸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grpSp>
        <p:nvGrpSpPr>
          <p:cNvPr id="780" name="组合 779"/>
          <p:cNvGrpSpPr/>
          <p:nvPr/>
        </p:nvGrpSpPr>
        <p:grpSpPr>
          <a:xfrm>
            <a:off x="0" y="-15630"/>
            <a:ext cx="6675438" cy="800104"/>
            <a:chOff x="-148184" y="-787159"/>
            <a:chExt cx="6675438" cy="800104"/>
          </a:xfrm>
        </p:grpSpPr>
        <p:pic>
          <p:nvPicPr>
            <p:cNvPr id="781" name="Picture 2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2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4032816" cy="7694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服务版图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三一重工股份有限公司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706" y="1593449"/>
            <a:ext cx="1252563" cy="12463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4820" name="Picture 4" descr="中国中车股份有限公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755" y="4607859"/>
            <a:ext cx="1293039" cy="11255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4824" name="Picture 8" descr="https://gss1.bdstatic.com/9vo3dSag_xI4khGkpoWK1HF6hhy/baike/w%3D268%3Bg%3D0/sign=831a71fdc295d143da76e3254bcbe53f/d1a20cf431adcbefb7b4e3f8a6af2edda2cc9f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929" y="3155456"/>
            <a:ext cx="1272799" cy="11046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2" descr="https://timgsa.baidu.com/timg?image&amp;quality=80&amp;size=b9999_10000&amp;sec=1496482283595&amp;di=fec13aa05b38a6626b73ae94d2b6d3ca&amp;imgtype=0&amp;src=http%3A%2F%2Fwww.hnaycg.com%2Fuploads%2Fallimg%2F160802%2F1-160P212342Q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442" y="1663135"/>
            <a:ext cx="1192122" cy="11921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4" descr="https://timgsa.baidu.com/timg?image&amp;quality=80&amp;size=b9999_10000&amp;sec=1496482350179&amp;di=9837f170eece07339bd0fdbeffc59fa9&amp;imgtype=0&amp;src=http%3A%2F%2Fimg.360500.com%2F2008%2F813%2F21472%2Fflag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4467" y="4006217"/>
            <a:ext cx="219603" cy="19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0" name="Picture 14" descr="HPS Inc. - Hydraulic Seals, Pneumatic Seals, Seal Technology - NJ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148" y="5137954"/>
            <a:ext cx="1110116" cy="100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015" y="3186412"/>
            <a:ext cx="1265137" cy="11645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5664" y="8358842"/>
            <a:ext cx="1493845" cy="888604"/>
          </a:xfrm>
          <a:prstGeom prst="rect">
            <a:avLst/>
          </a:prstGeom>
        </p:spPr>
      </p:pic>
      <p:pic>
        <p:nvPicPr>
          <p:cNvPr id="1028" name="Picture 4" descr="https://timgsa.baidu.com/timg?image&amp;quality=80&amp;size=b9999_10000&amp;sec=1578833191552&amp;di=95d752caaae6c316bf00f5a25e11f346&amp;imgtype=0&amp;src=http%3A%2F%2Fdown.51rc.com%2Fimagefolder%2Fwutongguo%2FCP%2FLogo%2FL010000%2F532_20160317141327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477" y="3185573"/>
            <a:ext cx="1192122" cy="11083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205" y="4607859"/>
            <a:ext cx="1217946" cy="11255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图片 13" descr="屏幕剪辑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843" y="4586747"/>
            <a:ext cx="1235309" cy="11466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204" y="1613223"/>
            <a:ext cx="1279123" cy="12279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30" y="1663135"/>
            <a:ext cx="1272799" cy="11766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图片 21" descr="屏幕剪辑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158" y="1593448"/>
            <a:ext cx="1284451" cy="12463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" name="图片 23" descr="屏幕剪辑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159" y="3186412"/>
            <a:ext cx="1241506" cy="11288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46" name="Picture 22" descr="https://timgsa.baidu.com/timg?image&amp;quality=80&amp;size=b9999_10000&amp;sec=1578834595424&amp;di=6c357dd379ffa5bdc4129b3e0d470993&amp;imgtype=0&amp;src=http%3A%2F%2Fsofreight-app.yemet.com%2Fupload%2Ffeed_img%2Fe25f70a790479e17e638aac1d5e6f98593ee2ba8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163" y="1664433"/>
            <a:ext cx="1274442" cy="11255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204" y="3186411"/>
            <a:ext cx="1217946" cy="11074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 descr="https://timgsa.baidu.com/timg?image&amp;quality=80&amp;size=b9999_10000&amp;sec=1578844888742&amp;di=871cf2d9e17e4db6edcc69e6d08d9aae&amp;imgtype=0&amp;src=http%3A%2F%2Ftm-image.tianyancha.com%2Ftm%2F68ed0e5c5f05cf1feabf5bcd1e56dbed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751" y="3155456"/>
            <a:ext cx="1312043" cy="11384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4" name="Picture 10" descr="https://timgsa.baidu.com/timg?image&amp;quality=80&amp;size=b9999_10000&amp;sec=1578846008093&amp;di=bdb6ac9b0a75880781728a174a38e227&amp;imgtype=0&amp;src=http%3A%2F%2F5b0988e595225.cdn.sohucs.com%2Fq_70%2Cc_zoom%2Cw_640%2Fimages%2F20170922%2Ff2d6c70d1d0b4e9e95e3e0232c27c222.jpe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8" t="13497" r="26885" b="15160"/>
          <a:stretch>
            <a:fillRect/>
          </a:stretch>
        </p:blipFill>
        <p:spPr bwMode="auto">
          <a:xfrm>
            <a:off x="7242397" y="4607860"/>
            <a:ext cx="1208201" cy="11662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6" name="Picture 12" descr="https://timgsa.baidu.com/timg?image&amp;quality=80&amp;size=b9999_10000&amp;sec=1578846150817&amp;di=1a7b18335ea19c9f75016a1252d84a29&amp;imgtype=0&amp;src=http%3A%2F%2Fmmbiz.qpic.cn%2Fmmbiz_jpg%2FibdMdwweOEFXJHW1SbIWTnoVQSxcD9FE47fsLglDZoS8O5zWylDLJytcicTicGrscBHXwsn0SKFVUyPcrE2QSPHIg%2F0%3Fwx_fmt%3Djpe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9" t="26175" r="12147" b="27406"/>
          <a:stretch>
            <a:fillRect/>
          </a:stretch>
        </p:blipFill>
        <p:spPr bwMode="auto">
          <a:xfrm>
            <a:off x="8645202" y="4569018"/>
            <a:ext cx="1258526" cy="11643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8" name="Picture 14" descr="巨力液压商务中心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9" t="15604" r="13971" b="20876"/>
          <a:stretch>
            <a:fillRect/>
          </a:stretch>
        </p:blipFill>
        <p:spPr bwMode="auto">
          <a:xfrm>
            <a:off x="2889768" y="4586747"/>
            <a:ext cx="1298093" cy="11466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31" name="组合 30"/>
          <p:cNvGrpSpPr/>
          <p:nvPr/>
        </p:nvGrpSpPr>
        <p:grpSpPr>
          <a:xfrm>
            <a:off x="0" y="-15630"/>
            <a:ext cx="6675438" cy="800104"/>
            <a:chOff x="-148184" y="-787159"/>
            <a:chExt cx="6675438" cy="800104"/>
          </a:xfrm>
        </p:grpSpPr>
        <p:pic>
          <p:nvPicPr>
            <p:cNvPr id="32" name="Picture 21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4032816" cy="7694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我们的客户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0" y="-15630"/>
            <a:ext cx="6675438" cy="800104"/>
            <a:chOff x="-148184" y="-787159"/>
            <a:chExt cx="6675438" cy="800104"/>
          </a:xfrm>
        </p:grpSpPr>
        <p:pic>
          <p:nvPicPr>
            <p:cNvPr id="20" name="Picture 2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4032816" cy="7694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产品应用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sp>
        <p:nvSpPr>
          <p:cNvPr id="6" name="文本框 11"/>
          <p:cNvSpPr txBox="1"/>
          <p:nvPr/>
        </p:nvSpPr>
        <p:spPr>
          <a:xfrm>
            <a:off x="774345" y="1195154"/>
            <a:ext cx="144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kern="0" dirty="0">
                <a:solidFill>
                  <a:schemeClr val="bg1"/>
                </a:solidFill>
              </a:rPr>
              <a:t>交通运输</a:t>
            </a:r>
            <a:endParaRPr lang="zh-CN" alt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8" name="文本框 33"/>
          <p:cNvSpPr txBox="1"/>
          <p:nvPr/>
        </p:nvSpPr>
        <p:spPr>
          <a:xfrm>
            <a:off x="3350285" y="1158158"/>
            <a:ext cx="144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kern="0" dirty="0">
                <a:solidFill>
                  <a:schemeClr val="bg1"/>
                </a:solidFill>
              </a:rPr>
              <a:t>石化</a:t>
            </a:r>
            <a:endParaRPr lang="zh-CN" alt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9" name="文本框 37"/>
          <p:cNvSpPr txBox="1"/>
          <p:nvPr/>
        </p:nvSpPr>
        <p:spPr>
          <a:xfrm>
            <a:off x="5561279" y="1180211"/>
            <a:ext cx="203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kern="0" dirty="0">
                <a:solidFill>
                  <a:schemeClr val="bg1"/>
                </a:solidFill>
              </a:rPr>
              <a:t>采矿业</a:t>
            </a:r>
            <a:endParaRPr lang="zh-CN" alt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10" name="文本框 38"/>
          <p:cNvSpPr txBox="1"/>
          <p:nvPr/>
        </p:nvSpPr>
        <p:spPr>
          <a:xfrm>
            <a:off x="7957031" y="1148588"/>
            <a:ext cx="144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kern="0" dirty="0">
                <a:solidFill>
                  <a:schemeClr val="bg1"/>
                </a:solidFill>
              </a:rPr>
              <a:t>治金</a:t>
            </a:r>
            <a:endParaRPr lang="zh-CN" alt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11" name="文本框 39"/>
          <p:cNvSpPr txBox="1"/>
          <p:nvPr/>
        </p:nvSpPr>
        <p:spPr>
          <a:xfrm>
            <a:off x="10219468" y="1163746"/>
            <a:ext cx="144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kern="0" dirty="0">
                <a:solidFill>
                  <a:schemeClr val="bg1"/>
                </a:solidFill>
              </a:rPr>
              <a:t>食品</a:t>
            </a:r>
            <a:endParaRPr lang="zh-CN" altLang="en-US" sz="2400" b="1" kern="0" dirty="0">
              <a:solidFill>
                <a:schemeClr val="bg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170" y="1742563"/>
            <a:ext cx="2077598" cy="16071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044" y="1742563"/>
            <a:ext cx="2095884" cy="15014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461" y="4786310"/>
            <a:ext cx="2178975" cy="15047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文本框 46"/>
          <p:cNvSpPr txBox="1"/>
          <p:nvPr/>
        </p:nvSpPr>
        <p:spPr>
          <a:xfrm>
            <a:off x="596091" y="4113769"/>
            <a:ext cx="144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医疗</a:t>
            </a:r>
            <a:endParaRPr lang="zh-CN" altLang="en-US" sz="24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文本框 47"/>
          <p:cNvSpPr txBox="1"/>
          <p:nvPr/>
        </p:nvSpPr>
        <p:spPr>
          <a:xfrm>
            <a:off x="2882432" y="4180179"/>
            <a:ext cx="144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kern="0" dirty="0">
                <a:solidFill>
                  <a:schemeClr val="bg1"/>
                </a:solidFill>
              </a:rPr>
              <a:t>新能源</a:t>
            </a:r>
            <a:endParaRPr lang="zh-CN" alt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25" name="文本框 48"/>
          <p:cNvSpPr txBox="1"/>
          <p:nvPr/>
        </p:nvSpPr>
        <p:spPr>
          <a:xfrm>
            <a:off x="5431767" y="4119065"/>
            <a:ext cx="1095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kern="0" dirty="0">
                <a:solidFill>
                  <a:schemeClr val="bg1"/>
                </a:solidFill>
              </a:rPr>
              <a:t>电子</a:t>
            </a:r>
            <a:endParaRPr lang="zh-CN" alt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26" name="文本框 49"/>
          <p:cNvSpPr txBox="1"/>
          <p:nvPr/>
        </p:nvSpPr>
        <p:spPr>
          <a:xfrm>
            <a:off x="7535594" y="4056597"/>
            <a:ext cx="1941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kern="0" dirty="0">
                <a:solidFill>
                  <a:schemeClr val="bg1"/>
                </a:solidFill>
              </a:rPr>
              <a:t>泵阀管道</a:t>
            </a:r>
            <a:endParaRPr lang="zh-CN" alt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27" name="文本框 50"/>
          <p:cNvSpPr txBox="1"/>
          <p:nvPr/>
        </p:nvSpPr>
        <p:spPr>
          <a:xfrm>
            <a:off x="9938496" y="4113768"/>
            <a:ext cx="144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kern="0" dirty="0">
                <a:solidFill>
                  <a:schemeClr val="bg1"/>
                </a:solidFill>
              </a:rPr>
              <a:t>工程机械</a:t>
            </a:r>
            <a:endParaRPr lang="zh-CN" altLang="en-US" sz="2400" b="1" kern="0" dirty="0">
              <a:solidFill>
                <a:schemeClr val="bg1"/>
              </a:solidFill>
            </a:endParaRPr>
          </a:p>
        </p:txBody>
      </p:sp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74" y="4786310"/>
            <a:ext cx="2001862" cy="15047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911" y="1865703"/>
            <a:ext cx="2013612" cy="1484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图片 27" descr="屏幕剪辑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99" y="1815062"/>
            <a:ext cx="2045095" cy="15346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图片 28" descr="屏幕剪辑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93" y="1865701"/>
            <a:ext cx="2001507" cy="14840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图片 29" descr="屏幕剪辑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050" y="4786310"/>
            <a:ext cx="1986569" cy="14085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图片 30" descr="屏幕剪辑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05" y="3405184"/>
            <a:ext cx="104790" cy="47632"/>
          </a:xfrm>
          <a:prstGeom prst="rect">
            <a:avLst/>
          </a:prstGeom>
        </p:spPr>
      </p:pic>
      <p:pic>
        <p:nvPicPr>
          <p:cNvPr id="32" name="图片 31" descr="屏幕剪辑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52" y="4810257"/>
            <a:ext cx="1839798" cy="15293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图片 1" descr="屏幕剪辑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549" y="4756278"/>
            <a:ext cx="2156961" cy="15614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2" name="TextBox 13"/>
          <p:cNvSpPr txBox="1">
            <a:spLocks noChangeArrowheads="1"/>
          </p:cNvSpPr>
          <p:nvPr/>
        </p:nvSpPr>
        <p:spPr bwMode="auto">
          <a:xfrm>
            <a:off x="246063" y="76200"/>
            <a:ext cx="11079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关于新志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79" y="1633440"/>
            <a:ext cx="6972139" cy="43085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979" y="3445009"/>
            <a:ext cx="3259447" cy="24031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324" y="828209"/>
            <a:ext cx="2357110" cy="14561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组合 11"/>
          <p:cNvGrpSpPr/>
          <p:nvPr/>
        </p:nvGrpSpPr>
        <p:grpSpPr>
          <a:xfrm>
            <a:off x="0" y="-30144"/>
            <a:ext cx="6675438" cy="655638"/>
            <a:chOff x="-148184" y="-787159"/>
            <a:chExt cx="6675438" cy="655638"/>
          </a:xfrm>
        </p:grpSpPr>
        <p:pic>
          <p:nvPicPr>
            <p:cNvPr id="13" name="Picture 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3079802" cy="43088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关于广东新志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0243" y="625494"/>
            <a:ext cx="3176740" cy="2440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207592" y="840229"/>
            <a:ext cx="4617931" cy="707886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646A76"/>
                </a:solidFill>
              </a:rPr>
              <a:t>OUR ADVANTAGE</a:t>
            </a:r>
            <a:endParaRPr lang="zh-CN" altLang="en-US" sz="4000" b="1" dirty="0">
              <a:solidFill>
                <a:srgbClr val="646A76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0" y="-15630"/>
            <a:ext cx="6675438" cy="800104"/>
            <a:chOff x="-148184" y="-787159"/>
            <a:chExt cx="6675438" cy="800104"/>
          </a:xfrm>
        </p:grpSpPr>
        <p:pic>
          <p:nvPicPr>
            <p:cNvPr id="20" name="Picture 2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4032816" cy="7694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优势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sp>
        <p:nvSpPr>
          <p:cNvPr id="29" name="矩形 28" descr="e7d195523061f1c09e9d68d7cf438b91ef959ecb14fc25d26BBA7F7DBC18E55DFF4014AF651F0BF2569D4B6C1DA7F1A4683A481403BD872FC687266AD13265C1DE7C373772FD8728ABDD69ADD03BFF5BE2862BC891DBB79ECA362327F2C95365924B9F5E2A2F64222065020C403C1D5AD12B4F1C921A48ABDBCAC331A52B9AFA367683FCECB3CC67A9A729E9597F40E6"/>
          <p:cNvSpPr/>
          <p:nvPr/>
        </p:nvSpPr>
        <p:spPr>
          <a:xfrm>
            <a:off x="1601428" y="5239479"/>
            <a:ext cx="2143337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j-ea"/>
              </a:rPr>
              <a:t>为客户提供高性价比的产品，降低客户货币成本，是我们经营价值的呈现</a:t>
            </a:r>
            <a:endParaRPr lang="en-US" altLang="zh-CN" sz="1600" dirty="0">
              <a:solidFill>
                <a:schemeClr val="bg1"/>
              </a:solidFill>
              <a:latin typeface="+mj-ea"/>
            </a:endParaRPr>
          </a:p>
          <a:p>
            <a:pPr algn="ctr">
              <a:lnSpc>
                <a:spcPct val="120000"/>
              </a:lnSpc>
            </a:pPr>
            <a:endParaRPr lang="en-US" altLang="ko-KR" sz="1400" dirty="0">
              <a:solidFill>
                <a:schemeClr val="bg1"/>
              </a:solidFill>
              <a:latin typeface="Roboto Condensed" panose="02000000000000000000"/>
              <a:cs typeface="Roboto Condensed" panose="02000000000000000000"/>
            </a:endParaRPr>
          </a:p>
        </p:txBody>
      </p:sp>
      <p:sp>
        <p:nvSpPr>
          <p:cNvPr id="30" name="TextBox 1"/>
          <p:cNvSpPr txBox="1"/>
          <p:nvPr/>
        </p:nvSpPr>
        <p:spPr>
          <a:xfrm>
            <a:off x="1698102" y="4563684"/>
            <a:ext cx="18572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+mn-ea"/>
                <a:cs typeface="Lato Black" panose="020F0502020204030203" charset="0"/>
              </a:rPr>
              <a:t>销售价格比进口价低</a:t>
            </a:r>
            <a:r>
              <a:rPr lang="en-US" altLang="zh-CN" sz="2000" b="1" dirty="0">
                <a:solidFill>
                  <a:srgbClr val="FFFF00"/>
                </a:solidFill>
                <a:latin typeface="+mn-ea"/>
                <a:cs typeface="Lato Black" panose="020F0502020204030203" charset="0"/>
              </a:rPr>
              <a:t>30%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Lato Black" panose="020F0502020204030203" charset="0"/>
              </a:rPr>
              <a:t>以上</a:t>
            </a:r>
            <a:endParaRPr lang="vi-VN" sz="1400" b="1" dirty="0">
              <a:solidFill>
                <a:schemeClr val="bg1"/>
              </a:solidFill>
              <a:latin typeface="+mn-ea"/>
              <a:cs typeface="Lato Black" panose="020F0502020204030203" charset="0"/>
            </a:endParaRPr>
          </a:p>
        </p:txBody>
      </p:sp>
      <p:sp>
        <p:nvSpPr>
          <p:cNvPr id="31" name="矩形 30" descr="e7d195523061f1c09e9d68d7cf438b91ef959ecb14fc25d26BBA7F7DBC18E55DFF4014AF651F0BF2569D4B6C1DA7F1A4683A481403BD872FC687266AD13265C1DE7C373772FD8728ABDD69ADD03BFF5BE2862BC891DBB79ECA362327F2C95365924B9F5E2A2F64222065020C403C1D5AD12B4F1C921A48ABDBCAC331A52B9AFA367683FCECB3CC67A9A729E9597F40E6"/>
          <p:cNvSpPr/>
          <p:nvPr/>
        </p:nvSpPr>
        <p:spPr>
          <a:xfrm>
            <a:off x="4727612" y="5276854"/>
            <a:ext cx="2143337" cy="939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j-ea"/>
              </a:rPr>
              <a:t>产品高速交付，提高客户工作效率，是我们时间价值的呈现</a:t>
            </a:r>
            <a:endParaRPr lang="en-US" altLang="zh-CN" sz="16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32" name="TextBox 1"/>
          <p:cNvSpPr txBox="1"/>
          <p:nvPr/>
        </p:nvSpPr>
        <p:spPr>
          <a:xfrm>
            <a:off x="5049346" y="4568483"/>
            <a:ext cx="14998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+mn-ea"/>
                <a:cs typeface="Lato Black" panose="020F0502020204030203" charset="0"/>
              </a:rPr>
              <a:t>我们承诺交期是</a:t>
            </a:r>
            <a:endParaRPr lang="en-US" altLang="zh-CN" sz="1400" b="1" dirty="0">
              <a:solidFill>
                <a:schemeClr val="bg1"/>
              </a:solidFill>
              <a:latin typeface="+mn-ea"/>
              <a:cs typeface="Lato Black" panose="020F0502020204030203" charset="0"/>
            </a:endParaRPr>
          </a:p>
          <a:p>
            <a:pPr algn="ctr"/>
            <a:r>
              <a:rPr lang="en-US" altLang="zh-CN" sz="2000" b="1" dirty="0">
                <a:solidFill>
                  <a:srgbClr val="FFFF00"/>
                </a:solidFill>
                <a:latin typeface="+mn-ea"/>
                <a:cs typeface="Lato Black" panose="020F0502020204030203" charset="0"/>
              </a:rPr>
              <a:t>2-5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Lato Black" panose="020F0502020204030203" charset="0"/>
              </a:rPr>
              <a:t>天</a:t>
            </a:r>
            <a:endParaRPr lang="vi-VN" sz="1400" b="1" dirty="0">
              <a:solidFill>
                <a:schemeClr val="bg1"/>
              </a:solidFill>
              <a:latin typeface="+mn-ea"/>
              <a:cs typeface="Lato Black" panose="020F0502020204030203" charset="0"/>
            </a:endParaRPr>
          </a:p>
        </p:txBody>
      </p:sp>
      <p:sp>
        <p:nvSpPr>
          <p:cNvPr id="33" name="矩形 32" descr="e7d195523061f1c09e9d68d7cf438b91ef959ecb14fc25d26BBA7F7DBC18E55DFF4014AF651F0BF2569D4B6C1DA7F1A4683A481403BD872FC687266AD13265C1DE7C373772FD8728ABDD69ADD03BFF5BE2862BC891DBB79ECA362327F2C95365924B9F5E2A2F64222065020C403C1D5AD12B4F1C921A48ABDBCAC331A52B9AFA367683FCECB3CC67A9A729E9597F40E6"/>
          <p:cNvSpPr/>
          <p:nvPr/>
        </p:nvSpPr>
        <p:spPr>
          <a:xfrm>
            <a:off x="7880676" y="5242196"/>
            <a:ext cx="214333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j-ea"/>
              </a:rPr>
              <a:t>为客户提供及时优质的服务，后顾无忧</a:t>
            </a:r>
            <a:endParaRPr lang="en-US" altLang="zh-CN" sz="1600" dirty="0">
              <a:solidFill>
                <a:schemeClr val="bg1"/>
              </a:solidFill>
              <a:latin typeface="+mj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j-ea"/>
              </a:rPr>
              <a:t>是我们服务价值的呈现</a:t>
            </a:r>
            <a:endParaRPr lang="en-US" altLang="zh-CN" sz="16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34" name="TextBox 1"/>
          <p:cNvSpPr txBox="1"/>
          <p:nvPr/>
        </p:nvSpPr>
        <p:spPr>
          <a:xfrm>
            <a:off x="8112635" y="4546654"/>
            <a:ext cx="1528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+mn-ea"/>
                <a:cs typeface="Lato Black" panose="020F0502020204030203" charset="0"/>
              </a:rPr>
              <a:t>售后</a:t>
            </a:r>
            <a:r>
              <a:rPr lang="en-US" altLang="zh-CN" sz="1400" b="1" dirty="0">
                <a:solidFill>
                  <a:srgbClr val="FFFF00"/>
                </a:solidFill>
                <a:latin typeface="+mn-ea"/>
                <a:cs typeface="Lato Black" panose="020F0502020204030203" charset="0"/>
              </a:rPr>
              <a:t>2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Lato Black" panose="020F0502020204030203" charset="0"/>
              </a:rPr>
              <a:t>小时反应</a:t>
            </a:r>
            <a:br>
              <a:rPr lang="en-US" altLang="zh-CN" sz="1400" b="1" dirty="0">
                <a:solidFill>
                  <a:schemeClr val="bg1"/>
                </a:solidFill>
                <a:latin typeface="+mn-ea"/>
                <a:cs typeface="Lato Black" panose="020F0502020204030203" charset="0"/>
              </a:rPr>
            </a:br>
            <a:r>
              <a:rPr lang="en-US" altLang="zh-CN" sz="1400" b="1" dirty="0">
                <a:solidFill>
                  <a:srgbClr val="FFFF00"/>
                </a:solidFill>
                <a:latin typeface="+mn-ea"/>
                <a:cs typeface="Lato Black" panose="020F0502020204030203" charset="0"/>
              </a:rPr>
              <a:t>7</a:t>
            </a:r>
            <a:r>
              <a:rPr lang="zh-CN" altLang="en-US" sz="1400" b="1" dirty="0">
                <a:solidFill>
                  <a:srgbClr val="FFFF00"/>
                </a:solidFill>
                <a:latin typeface="+mn-ea"/>
                <a:cs typeface="Lato Black" panose="020F0502020204030203" charset="0"/>
              </a:rPr>
              <a:t>*</a:t>
            </a:r>
            <a:r>
              <a:rPr lang="en-US" altLang="zh-CN" sz="1400" b="1" dirty="0">
                <a:solidFill>
                  <a:srgbClr val="FFFF00"/>
                </a:solidFill>
                <a:latin typeface="+mn-ea"/>
                <a:cs typeface="Lato Black" panose="020F0502020204030203" charset="0"/>
              </a:rPr>
              <a:t>24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Lato Black" panose="020F0502020204030203" charset="0"/>
              </a:rPr>
              <a:t>服务</a:t>
            </a:r>
            <a:endParaRPr lang="vi-VN" sz="1400" b="1" dirty="0">
              <a:solidFill>
                <a:schemeClr val="bg1"/>
              </a:solidFill>
              <a:latin typeface="+mn-ea"/>
              <a:cs typeface="Lato Black" panose="020F0502020204030203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716647" y="2849458"/>
            <a:ext cx="2143336" cy="1541427"/>
            <a:chOff x="1716647" y="2849458"/>
            <a:chExt cx="2143336" cy="1541427"/>
          </a:xfrm>
        </p:grpSpPr>
        <p:grpSp>
          <p:nvGrpSpPr>
            <p:cNvPr id="5" name="组合 4"/>
            <p:cNvGrpSpPr/>
            <p:nvPr/>
          </p:nvGrpSpPr>
          <p:grpSpPr>
            <a:xfrm>
              <a:off x="1716647" y="2849458"/>
              <a:ext cx="2143336" cy="1541427"/>
              <a:chOff x="6488115" y="765174"/>
              <a:chExt cx="4349752" cy="298450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488115" y="765174"/>
                <a:ext cx="4330702" cy="2981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Oval 5"/>
              <p:cNvSpPr>
                <a:spLocks noChangeArrowheads="1"/>
              </p:cNvSpPr>
              <p:nvPr/>
            </p:nvSpPr>
            <p:spPr bwMode="auto">
              <a:xfrm>
                <a:off x="6629144" y="879969"/>
                <a:ext cx="4094163" cy="2566988"/>
              </a:xfrm>
              <a:prstGeom prst="ellipse">
                <a:avLst/>
              </a:prstGeom>
              <a:solidFill>
                <a:srgbClr val="2FBAFF"/>
              </a:solidFill>
              <a:ln w="14288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6592890" y="768349"/>
                <a:ext cx="4222752" cy="2692401"/>
              </a:xfrm>
              <a:custGeom>
                <a:avLst/>
                <a:gdLst>
                  <a:gd name="T0" fmla="*/ 562 w 1123"/>
                  <a:gd name="T1" fmla="*/ 715 h 715"/>
                  <a:gd name="T2" fmla="*/ 167 w 1123"/>
                  <a:gd name="T3" fmla="*/ 613 h 715"/>
                  <a:gd name="T4" fmla="*/ 0 w 1123"/>
                  <a:gd name="T5" fmla="*/ 358 h 715"/>
                  <a:gd name="T6" fmla="*/ 167 w 1123"/>
                  <a:gd name="T7" fmla="*/ 102 h 715"/>
                  <a:gd name="T8" fmla="*/ 562 w 1123"/>
                  <a:gd name="T9" fmla="*/ 0 h 715"/>
                  <a:gd name="T10" fmla="*/ 956 w 1123"/>
                  <a:gd name="T11" fmla="*/ 102 h 715"/>
                  <a:gd name="T12" fmla="*/ 1123 w 1123"/>
                  <a:gd name="T13" fmla="*/ 358 h 715"/>
                  <a:gd name="T14" fmla="*/ 956 w 1123"/>
                  <a:gd name="T15" fmla="*/ 613 h 715"/>
                  <a:gd name="T16" fmla="*/ 562 w 1123"/>
                  <a:gd name="T17" fmla="*/ 715 h 715"/>
                  <a:gd name="T18" fmla="*/ 562 w 1123"/>
                  <a:gd name="T19" fmla="*/ 34 h 715"/>
                  <a:gd name="T20" fmla="*/ 34 w 1123"/>
                  <a:gd name="T21" fmla="*/ 358 h 715"/>
                  <a:gd name="T22" fmla="*/ 562 w 1123"/>
                  <a:gd name="T23" fmla="*/ 682 h 715"/>
                  <a:gd name="T24" fmla="*/ 1090 w 1123"/>
                  <a:gd name="T25" fmla="*/ 358 h 715"/>
                  <a:gd name="T26" fmla="*/ 562 w 1123"/>
                  <a:gd name="T27" fmla="*/ 34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23" h="715">
                    <a:moveTo>
                      <a:pt x="562" y="715"/>
                    </a:moveTo>
                    <a:cubicBezTo>
                      <a:pt x="413" y="715"/>
                      <a:pt x="273" y="679"/>
                      <a:pt x="167" y="613"/>
                    </a:cubicBezTo>
                    <a:cubicBezTo>
                      <a:pt x="59" y="545"/>
                      <a:pt x="0" y="455"/>
                      <a:pt x="0" y="358"/>
                    </a:cubicBezTo>
                    <a:cubicBezTo>
                      <a:pt x="0" y="261"/>
                      <a:pt x="59" y="170"/>
                      <a:pt x="167" y="102"/>
                    </a:cubicBezTo>
                    <a:cubicBezTo>
                      <a:pt x="273" y="36"/>
                      <a:pt x="413" y="0"/>
                      <a:pt x="562" y="0"/>
                    </a:cubicBezTo>
                    <a:cubicBezTo>
                      <a:pt x="710" y="0"/>
                      <a:pt x="850" y="36"/>
                      <a:pt x="956" y="102"/>
                    </a:cubicBezTo>
                    <a:cubicBezTo>
                      <a:pt x="1064" y="170"/>
                      <a:pt x="1123" y="261"/>
                      <a:pt x="1123" y="358"/>
                    </a:cubicBezTo>
                    <a:cubicBezTo>
                      <a:pt x="1123" y="455"/>
                      <a:pt x="1064" y="545"/>
                      <a:pt x="956" y="613"/>
                    </a:cubicBezTo>
                    <a:cubicBezTo>
                      <a:pt x="850" y="679"/>
                      <a:pt x="710" y="715"/>
                      <a:pt x="562" y="715"/>
                    </a:cubicBezTo>
                    <a:close/>
                    <a:moveTo>
                      <a:pt x="562" y="34"/>
                    </a:moveTo>
                    <a:cubicBezTo>
                      <a:pt x="270" y="34"/>
                      <a:pt x="34" y="179"/>
                      <a:pt x="34" y="358"/>
                    </a:cubicBezTo>
                    <a:cubicBezTo>
                      <a:pt x="34" y="536"/>
                      <a:pt x="270" y="682"/>
                      <a:pt x="562" y="682"/>
                    </a:cubicBezTo>
                    <a:cubicBezTo>
                      <a:pt x="853" y="682"/>
                      <a:pt x="1090" y="536"/>
                      <a:pt x="1090" y="358"/>
                    </a:cubicBezTo>
                    <a:cubicBezTo>
                      <a:pt x="1090" y="179"/>
                      <a:pt x="853" y="34"/>
                      <a:pt x="562" y="34"/>
                    </a:cubicBezTo>
                    <a:close/>
                  </a:path>
                </a:pathLst>
              </a:custGeom>
              <a:solidFill>
                <a:schemeClr val="bg1"/>
              </a:solidFill>
              <a:ln w="14288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Freeform 8"/>
              <p:cNvSpPr/>
              <p:nvPr/>
            </p:nvSpPr>
            <p:spPr bwMode="auto">
              <a:xfrm>
                <a:off x="6619878" y="1725612"/>
                <a:ext cx="4097339" cy="2024063"/>
              </a:xfrm>
              <a:custGeom>
                <a:avLst/>
                <a:gdLst>
                  <a:gd name="T0" fmla="*/ 691 w 1090"/>
                  <a:gd name="T1" fmla="*/ 372 h 538"/>
                  <a:gd name="T2" fmla="*/ 303 w 1090"/>
                  <a:gd name="T3" fmla="*/ 248 h 538"/>
                  <a:gd name="T4" fmla="*/ 296 w 1090"/>
                  <a:gd name="T5" fmla="*/ 106 h 538"/>
                  <a:gd name="T6" fmla="*/ 322 w 1090"/>
                  <a:gd name="T7" fmla="*/ 34 h 538"/>
                  <a:gd name="T8" fmla="*/ 316 w 1090"/>
                  <a:gd name="T9" fmla="*/ 2 h 538"/>
                  <a:gd name="T10" fmla="*/ 312 w 1090"/>
                  <a:gd name="T11" fmla="*/ 1 h 538"/>
                  <a:gd name="T12" fmla="*/ 290 w 1090"/>
                  <a:gd name="T13" fmla="*/ 4 h 538"/>
                  <a:gd name="T14" fmla="*/ 245 w 1090"/>
                  <a:gd name="T15" fmla="*/ 42 h 538"/>
                  <a:gd name="T16" fmla="*/ 244 w 1090"/>
                  <a:gd name="T17" fmla="*/ 43 h 538"/>
                  <a:gd name="T18" fmla="*/ 214 w 1090"/>
                  <a:gd name="T19" fmla="*/ 168 h 538"/>
                  <a:gd name="T20" fmla="*/ 198 w 1090"/>
                  <a:gd name="T21" fmla="*/ 191 h 538"/>
                  <a:gd name="T22" fmla="*/ 120 w 1090"/>
                  <a:gd name="T23" fmla="*/ 156 h 538"/>
                  <a:gd name="T24" fmla="*/ 30 w 1090"/>
                  <a:gd name="T25" fmla="*/ 182 h 538"/>
                  <a:gd name="T26" fmla="*/ 30 w 1090"/>
                  <a:gd name="T27" fmla="*/ 183 h 538"/>
                  <a:gd name="T28" fmla="*/ 29 w 1090"/>
                  <a:gd name="T29" fmla="*/ 213 h 538"/>
                  <a:gd name="T30" fmla="*/ 30 w 1090"/>
                  <a:gd name="T31" fmla="*/ 216 h 538"/>
                  <a:gd name="T32" fmla="*/ 15 w 1090"/>
                  <a:gd name="T33" fmla="*/ 232 h 538"/>
                  <a:gd name="T34" fmla="*/ 10 w 1090"/>
                  <a:gd name="T35" fmla="*/ 239 h 538"/>
                  <a:gd name="T36" fmla="*/ 16 w 1090"/>
                  <a:gd name="T37" fmla="*/ 295 h 538"/>
                  <a:gd name="T38" fmla="*/ 5 w 1090"/>
                  <a:gd name="T39" fmla="*/ 313 h 538"/>
                  <a:gd name="T40" fmla="*/ 4 w 1090"/>
                  <a:gd name="T41" fmla="*/ 314 h 538"/>
                  <a:gd name="T42" fmla="*/ 16 w 1090"/>
                  <a:gd name="T43" fmla="*/ 356 h 538"/>
                  <a:gd name="T44" fmla="*/ 15 w 1090"/>
                  <a:gd name="T45" fmla="*/ 370 h 538"/>
                  <a:gd name="T46" fmla="*/ 10 w 1090"/>
                  <a:gd name="T47" fmla="*/ 377 h 538"/>
                  <a:gd name="T48" fmla="*/ 8 w 1090"/>
                  <a:gd name="T49" fmla="*/ 380 h 538"/>
                  <a:gd name="T50" fmla="*/ 11 w 1090"/>
                  <a:gd name="T51" fmla="*/ 407 h 538"/>
                  <a:gd name="T52" fmla="*/ 55 w 1090"/>
                  <a:gd name="T53" fmla="*/ 441 h 538"/>
                  <a:gd name="T54" fmla="*/ 80 w 1090"/>
                  <a:gd name="T55" fmla="*/ 456 h 538"/>
                  <a:gd name="T56" fmla="*/ 118 w 1090"/>
                  <a:gd name="T57" fmla="*/ 476 h 538"/>
                  <a:gd name="T58" fmla="*/ 176 w 1090"/>
                  <a:gd name="T59" fmla="*/ 481 h 538"/>
                  <a:gd name="T60" fmla="*/ 220 w 1090"/>
                  <a:gd name="T61" fmla="*/ 471 h 538"/>
                  <a:gd name="T62" fmla="*/ 220 w 1090"/>
                  <a:gd name="T63" fmla="*/ 471 h 538"/>
                  <a:gd name="T64" fmla="*/ 499 w 1090"/>
                  <a:gd name="T65" fmla="*/ 536 h 538"/>
                  <a:gd name="T66" fmla="*/ 1075 w 1090"/>
                  <a:gd name="T67" fmla="*/ 214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90" h="538">
                    <a:moveTo>
                      <a:pt x="1078" y="165"/>
                    </a:moveTo>
                    <a:cubicBezTo>
                      <a:pt x="1039" y="285"/>
                      <a:pt x="953" y="346"/>
                      <a:pt x="691" y="372"/>
                    </a:cubicBezTo>
                    <a:cubicBezTo>
                      <a:pt x="361" y="406"/>
                      <a:pt x="290" y="303"/>
                      <a:pt x="290" y="301"/>
                    </a:cubicBezTo>
                    <a:cubicBezTo>
                      <a:pt x="294" y="275"/>
                      <a:pt x="299" y="266"/>
                      <a:pt x="303" y="248"/>
                    </a:cubicBezTo>
                    <a:cubicBezTo>
                      <a:pt x="311" y="211"/>
                      <a:pt x="318" y="185"/>
                      <a:pt x="305" y="150"/>
                    </a:cubicBezTo>
                    <a:cubicBezTo>
                      <a:pt x="298" y="132"/>
                      <a:pt x="295" y="119"/>
                      <a:pt x="296" y="106"/>
                    </a:cubicBezTo>
                    <a:cubicBezTo>
                      <a:pt x="298" y="93"/>
                      <a:pt x="303" y="81"/>
                      <a:pt x="309" y="64"/>
                    </a:cubicBezTo>
                    <a:cubicBezTo>
                      <a:pt x="312" y="56"/>
                      <a:pt x="319" y="46"/>
                      <a:pt x="322" y="34"/>
                    </a:cubicBezTo>
                    <a:cubicBezTo>
                      <a:pt x="325" y="23"/>
                      <a:pt x="325" y="12"/>
                      <a:pt x="317" y="3"/>
                    </a:cubicBezTo>
                    <a:cubicBezTo>
                      <a:pt x="316" y="2"/>
                      <a:pt x="316" y="2"/>
                      <a:pt x="316" y="2"/>
                    </a:cubicBezTo>
                    <a:cubicBezTo>
                      <a:pt x="314" y="1"/>
                      <a:pt x="314" y="1"/>
                      <a:pt x="314" y="1"/>
                    </a:cubicBezTo>
                    <a:cubicBezTo>
                      <a:pt x="314" y="1"/>
                      <a:pt x="313" y="1"/>
                      <a:pt x="312" y="1"/>
                    </a:cubicBezTo>
                    <a:cubicBezTo>
                      <a:pt x="310" y="0"/>
                      <a:pt x="308" y="0"/>
                      <a:pt x="306" y="1"/>
                    </a:cubicBezTo>
                    <a:cubicBezTo>
                      <a:pt x="301" y="1"/>
                      <a:pt x="296" y="2"/>
                      <a:pt x="290" y="4"/>
                    </a:cubicBezTo>
                    <a:cubicBezTo>
                      <a:pt x="279" y="8"/>
                      <a:pt x="268" y="15"/>
                      <a:pt x="262" y="20"/>
                    </a:cubicBezTo>
                    <a:cubicBezTo>
                      <a:pt x="255" y="27"/>
                      <a:pt x="249" y="35"/>
                      <a:pt x="245" y="42"/>
                    </a:cubicBezTo>
                    <a:cubicBezTo>
                      <a:pt x="245" y="42"/>
                      <a:pt x="245" y="43"/>
                      <a:pt x="245" y="43"/>
                    </a:cubicBezTo>
                    <a:cubicBezTo>
                      <a:pt x="244" y="43"/>
                      <a:pt x="244" y="43"/>
                      <a:pt x="244" y="43"/>
                    </a:cubicBezTo>
                    <a:cubicBezTo>
                      <a:pt x="235" y="60"/>
                      <a:pt x="232" y="79"/>
                      <a:pt x="231" y="103"/>
                    </a:cubicBezTo>
                    <a:cubicBezTo>
                      <a:pt x="229" y="129"/>
                      <a:pt x="225" y="148"/>
                      <a:pt x="214" y="168"/>
                    </a:cubicBezTo>
                    <a:cubicBezTo>
                      <a:pt x="214" y="168"/>
                      <a:pt x="214" y="168"/>
                      <a:pt x="214" y="168"/>
                    </a:cubicBezTo>
                    <a:cubicBezTo>
                      <a:pt x="210" y="176"/>
                      <a:pt x="205" y="183"/>
                      <a:pt x="198" y="191"/>
                    </a:cubicBezTo>
                    <a:cubicBezTo>
                      <a:pt x="196" y="193"/>
                      <a:pt x="194" y="194"/>
                      <a:pt x="191" y="192"/>
                    </a:cubicBezTo>
                    <a:cubicBezTo>
                      <a:pt x="166" y="178"/>
                      <a:pt x="142" y="164"/>
                      <a:pt x="120" y="156"/>
                    </a:cubicBezTo>
                    <a:cubicBezTo>
                      <a:pt x="97" y="147"/>
                      <a:pt x="78" y="144"/>
                      <a:pt x="61" y="152"/>
                    </a:cubicBezTo>
                    <a:cubicBezTo>
                      <a:pt x="50" y="156"/>
                      <a:pt x="39" y="166"/>
                      <a:pt x="30" y="182"/>
                    </a:cubicBezTo>
                    <a:cubicBezTo>
                      <a:pt x="30" y="182"/>
                      <a:pt x="30" y="182"/>
                      <a:pt x="30" y="182"/>
                    </a:cubicBezTo>
                    <a:cubicBezTo>
                      <a:pt x="30" y="183"/>
                      <a:pt x="30" y="183"/>
                      <a:pt x="30" y="183"/>
                    </a:cubicBezTo>
                    <a:cubicBezTo>
                      <a:pt x="27" y="188"/>
                      <a:pt x="24" y="197"/>
                      <a:pt x="27" y="209"/>
                    </a:cubicBezTo>
                    <a:cubicBezTo>
                      <a:pt x="27" y="210"/>
                      <a:pt x="29" y="213"/>
                      <a:pt x="29" y="213"/>
                    </a:cubicBezTo>
                    <a:cubicBezTo>
                      <a:pt x="30" y="214"/>
                      <a:pt x="30" y="215"/>
                      <a:pt x="30" y="216"/>
                    </a:cubicBezTo>
                    <a:cubicBezTo>
                      <a:pt x="30" y="216"/>
                      <a:pt x="33" y="220"/>
                      <a:pt x="30" y="216"/>
                    </a:cubicBezTo>
                    <a:cubicBezTo>
                      <a:pt x="21" y="225"/>
                      <a:pt x="21" y="225"/>
                      <a:pt x="21" y="225"/>
                    </a:cubicBezTo>
                    <a:cubicBezTo>
                      <a:pt x="15" y="232"/>
                      <a:pt x="15" y="232"/>
                      <a:pt x="15" y="232"/>
                    </a:cubicBezTo>
                    <a:cubicBezTo>
                      <a:pt x="14" y="234"/>
                      <a:pt x="12" y="236"/>
                      <a:pt x="11" y="239"/>
                    </a:cubicBezTo>
                    <a:cubicBezTo>
                      <a:pt x="10" y="239"/>
                      <a:pt x="10" y="239"/>
                      <a:pt x="10" y="239"/>
                    </a:cubicBezTo>
                    <a:cubicBezTo>
                      <a:pt x="1" y="257"/>
                      <a:pt x="4" y="277"/>
                      <a:pt x="11" y="289"/>
                    </a:cubicBezTo>
                    <a:cubicBezTo>
                      <a:pt x="16" y="296"/>
                      <a:pt x="20" y="299"/>
                      <a:pt x="16" y="295"/>
                    </a:cubicBezTo>
                    <a:cubicBezTo>
                      <a:pt x="9" y="306"/>
                      <a:pt x="9" y="306"/>
                      <a:pt x="9" y="306"/>
                    </a:cubicBezTo>
                    <a:cubicBezTo>
                      <a:pt x="5" y="313"/>
                      <a:pt x="5" y="313"/>
                      <a:pt x="5" y="313"/>
                    </a:cubicBezTo>
                    <a:cubicBezTo>
                      <a:pt x="5" y="313"/>
                      <a:pt x="5" y="313"/>
                      <a:pt x="4" y="314"/>
                    </a:cubicBezTo>
                    <a:cubicBezTo>
                      <a:pt x="4" y="314"/>
                      <a:pt x="4" y="314"/>
                      <a:pt x="4" y="314"/>
                    </a:cubicBezTo>
                    <a:cubicBezTo>
                      <a:pt x="0" y="320"/>
                      <a:pt x="0" y="328"/>
                      <a:pt x="2" y="334"/>
                    </a:cubicBezTo>
                    <a:cubicBezTo>
                      <a:pt x="4" y="342"/>
                      <a:pt x="9" y="349"/>
                      <a:pt x="16" y="356"/>
                    </a:cubicBezTo>
                    <a:cubicBezTo>
                      <a:pt x="22" y="362"/>
                      <a:pt x="27" y="364"/>
                      <a:pt x="23" y="361"/>
                    </a:cubicBezTo>
                    <a:cubicBezTo>
                      <a:pt x="15" y="370"/>
                      <a:pt x="15" y="370"/>
                      <a:pt x="15" y="370"/>
                    </a:cubicBezTo>
                    <a:cubicBezTo>
                      <a:pt x="11" y="376"/>
                      <a:pt x="11" y="376"/>
                      <a:pt x="11" y="376"/>
                    </a:cubicBezTo>
                    <a:cubicBezTo>
                      <a:pt x="10" y="377"/>
                      <a:pt x="10" y="377"/>
                      <a:pt x="10" y="377"/>
                    </a:cubicBezTo>
                    <a:cubicBezTo>
                      <a:pt x="10" y="377"/>
                      <a:pt x="10" y="378"/>
                      <a:pt x="10" y="378"/>
                    </a:cubicBezTo>
                    <a:cubicBezTo>
                      <a:pt x="9" y="379"/>
                      <a:pt x="8" y="380"/>
                      <a:pt x="8" y="380"/>
                    </a:cubicBezTo>
                    <a:cubicBezTo>
                      <a:pt x="4" y="387"/>
                      <a:pt x="5" y="396"/>
                      <a:pt x="10" y="407"/>
                    </a:cubicBezTo>
                    <a:cubicBezTo>
                      <a:pt x="11" y="407"/>
                      <a:pt x="11" y="407"/>
                      <a:pt x="11" y="407"/>
                    </a:cubicBezTo>
                    <a:cubicBezTo>
                      <a:pt x="15" y="416"/>
                      <a:pt x="23" y="425"/>
                      <a:pt x="37" y="433"/>
                    </a:cubicBezTo>
                    <a:cubicBezTo>
                      <a:pt x="42" y="436"/>
                      <a:pt x="48" y="438"/>
                      <a:pt x="55" y="441"/>
                    </a:cubicBezTo>
                    <a:cubicBezTo>
                      <a:pt x="68" y="445"/>
                      <a:pt x="75" y="447"/>
                      <a:pt x="74" y="447"/>
                    </a:cubicBezTo>
                    <a:cubicBezTo>
                      <a:pt x="74" y="447"/>
                      <a:pt x="78" y="454"/>
                      <a:pt x="80" y="456"/>
                    </a:cubicBezTo>
                    <a:cubicBezTo>
                      <a:pt x="85" y="460"/>
                      <a:pt x="100" y="470"/>
                      <a:pt x="100" y="470"/>
                    </a:cubicBezTo>
                    <a:cubicBezTo>
                      <a:pt x="106" y="472"/>
                      <a:pt x="112" y="475"/>
                      <a:pt x="118" y="476"/>
                    </a:cubicBezTo>
                    <a:cubicBezTo>
                      <a:pt x="127" y="479"/>
                      <a:pt x="135" y="481"/>
                      <a:pt x="138" y="481"/>
                    </a:cubicBezTo>
                    <a:cubicBezTo>
                      <a:pt x="146" y="481"/>
                      <a:pt x="161" y="482"/>
                      <a:pt x="176" y="481"/>
                    </a:cubicBezTo>
                    <a:cubicBezTo>
                      <a:pt x="191" y="480"/>
                      <a:pt x="206" y="477"/>
                      <a:pt x="215" y="471"/>
                    </a:cubicBezTo>
                    <a:cubicBezTo>
                      <a:pt x="216" y="470"/>
                      <a:pt x="218" y="470"/>
                      <a:pt x="220" y="471"/>
                    </a:cubicBezTo>
                    <a:cubicBezTo>
                      <a:pt x="220" y="471"/>
                      <a:pt x="220" y="471"/>
                      <a:pt x="220" y="471"/>
                    </a:cubicBezTo>
                    <a:cubicBezTo>
                      <a:pt x="220" y="471"/>
                      <a:pt x="220" y="471"/>
                      <a:pt x="220" y="471"/>
                    </a:cubicBezTo>
                    <a:cubicBezTo>
                      <a:pt x="220" y="471"/>
                      <a:pt x="220" y="471"/>
                      <a:pt x="220" y="471"/>
                    </a:cubicBezTo>
                    <a:cubicBezTo>
                      <a:pt x="220" y="471"/>
                      <a:pt x="374" y="538"/>
                      <a:pt x="499" y="536"/>
                    </a:cubicBezTo>
                    <a:cubicBezTo>
                      <a:pt x="660" y="532"/>
                      <a:pt x="819" y="495"/>
                      <a:pt x="922" y="423"/>
                    </a:cubicBezTo>
                    <a:cubicBezTo>
                      <a:pt x="1020" y="354"/>
                      <a:pt x="1061" y="281"/>
                      <a:pt x="1075" y="214"/>
                    </a:cubicBezTo>
                    <a:cubicBezTo>
                      <a:pt x="1090" y="146"/>
                      <a:pt x="1089" y="130"/>
                      <a:pt x="1078" y="1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4288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Freeform 9"/>
              <p:cNvSpPr>
                <a:spLocks noEditPoints="1"/>
              </p:cNvSpPr>
              <p:nvPr/>
            </p:nvSpPr>
            <p:spPr bwMode="auto">
              <a:xfrm>
                <a:off x="6691315" y="1673224"/>
                <a:ext cx="4146552" cy="2024063"/>
              </a:xfrm>
              <a:custGeom>
                <a:avLst/>
                <a:gdLst>
                  <a:gd name="T0" fmla="*/ 39 w 1103"/>
                  <a:gd name="T1" fmla="*/ 373 h 538"/>
                  <a:gd name="T2" fmla="*/ 130 w 1103"/>
                  <a:gd name="T3" fmla="*/ 383 h 538"/>
                  <a:gd name="T4" fmla="*/ 130 w 1103"/>
                  <a:gd name="T5" fmla="*/ 357 h 538"/>
                  <a:gd name="T6" fmla="*/ 128 w 1103"/>
                  <a:gd name="T7" fmla="*/ 349 h 538"/>
                  <a:gd name="T8" fmla="*/ 45 w 1103"/>
                  <a:gd name="T9" fmla="*/ 333 h 538"/>
                  <a:gd name="T10" fmla="*/ 5 w 1103"/>
                  <a:gd name="T11" fmla="*/ 313 h 538"/>
                  <a:gd name="T12" fmla="*/ 4 w 1103"/>
                  <a:gd name="T13" fmla="*/ 314 h 538"/>
                  <a:gd name="T14" fmla="*/ 38 w 1103"/>
                  <a:gd name="T15" fmla="*/ 372 h 538"/>
                  <a:gd name="T16" fmla="*/ 51 w 1103"/>
                  <a:gd name="T17" fmla="*/ 323 h 538"/>
                  <a:gd name="T18" fmla="*/ 131 w 1103"/>
                  <a:gd name="T19" fmla="*/ 337 h 538"/>
                  <a:gd name="T20" fmla="*/ 146 w 1103"/>
                  <a:gd name="T21" fmla="*/ 325 h 538"/>
                  <a:gd name="T22" fmla="*/ 146 w 1103"/>
                  <a:gd name="T23" fmla="*/ 296 h 538"/>
                  <a:gd name="T24" fmla="*/ 77 w 1103"/>
                  <a:gd name="T25" fmla="*/ 278 h 538"/>
                  <a:gd name="T26" fmla="*/ 21 w 1103"/>
                  <a:gd name="T27" fmla="*/ 224 h 538"/>
                  <a:gd name="T28" fmla="*/ 11 w 1103"/>
                  <a:gd name="T29" fmla="*/ 239 h 538"/>
                  <a:gd name="T30" fmla="*/ 1066 w 1103"/>
                  <a:gd name="T31" fmla="*/ 101 h 538"/>
                  <a:gd name="T32" fmla="*/ 303 w 1103"/>
                  <a:gd name="T33" fmla="*/ 248 h 538"/>
                  <a:gd name="T34" fmla="*/ 309 w 1103"/>
                  <a:gd name="T35" fmla="*/ 63 h 538"/>
                  <a:gd name="T36" fmla="*/ 316 w 1103"/>
                  <a:gd name="T37" fmla="*/ 1 h 538"/>
                  <a:gd name="T38" fmla="*/ 306 w 1103"/>
                  <a:gd name="T39" fmla="*/ 0 h 538"/>
                  <a:gd name="T40" fmla="*/ 245 w 1103"/>
                  <a:gd name="T41" fmla="*/ 42 h 538"/>
                  <a:gd name="T42" fmla="*/ 231 w 1103"/>
                  <a:gd name="T43" fmla="*/ 103 h 538"/>
                  <a:gd name="T44" fmla="*/ 198 w 1103"/>
                  <a:gd name="T45" fmla="*/ 191 h 538"/>
                  <a:gd name="T46" fmla="*/ 61 w 1103"/>
                  <a:gd name="T47" fmla="*/ 151 h 538"/>
                  <a:gd name="T48" fmla="*/ 30 w 1103"/>
                  <a:gd name="T49" fmla="*/ 182 h 538"/>
                  <a:gd name="T50" fmla="*/ 30 w 1103"/>
                  <a:gd name="T51" fmla="*/ 217 h 538"/>
                  <a:gd name="T52" fmla="*/ 82 w 1103"/>
                  <a:gd name="T53" fmla="*/ 268 h 538"/>
                  <a:gd name="T54" fmla="*/ 83 w 1103"/>
                  <a:gd name="T55" fmla="*/ 269 h 538"/>
                  <a:gd name="T56" fmla="*/ 85 w 1103"/>
                  <a:gd name="T57" fmla="*/ 270 h 538"/>
                  <a:gd name="T58" fmla="*/ 170 w 1103"/>
                  <a:gd name="T59" fmla="*/ 266 h 538"/>
                  <a:gd name="T60" fmla="*/ 172 w 1103"/>
                  <a:gd name="T61" fmla="*/ 258 h 538"/>
                  <a:gd name="T62" fmla="*/ 161 w 1103"/>
                  <a:gd name="T63" fmla="*/ 246 h 538"/>
                  <a:gd name="T64" fmla="*/ 94 w 1103"/>
                  <a:gd name="T65" fmla="*/ 211 h 538"/>
                  <a:gd name="T66" fmla="*/ 100 w 1103"/>
                  <a:gd name="T67" fmla="*/ 202 h 538"/>
                  <a:gd name="T68" fmla="*/ 153 w 1103"/>
                  <a:gd name="T69" fmla="*/ 231 h 538"/>
                  <a:gd name="T70" fmla="*/ 181 w 1103"/>
                  <a:gd name="T71" fmla="*/ 271 h 538"/>
                  <a:gd name="T72" fmla="*/ 156 w 1103"/>
                  <a:gd name="T73" fmla="*/ 292 h 538"/>
                  <a:gd name="T74" fmla="*/ 156 w 1103"/>
                  <a:gd name="T75" fmla="*/ 331 h 538"/>
                  <a:gd name="T76" fmla="*/ 138 w 1103"/>
                  <a:gd name="T77" fmla="*/ 347 h 538"/>
                  <a:gd name="T78" fmla="*/ 140 w 1103"/>
                  <a:gd name="T79" fmla="*/ 388 h 538"/>
                  <a:gd name="T80" fmla="*/ 124 w 1103"/>
                  <a:gd name="T81" fmla="*/ 402 h 538"/>
                  <a:gd name="T82" fmla="*/ 126 w 1103"/>
                  <a:gd name="T83" fmla="*/ 439 h 538"/>
                  <a:gd name="T84" fmla="*/ 81 w 1103"/>
                  <a:gd name="T85" fmla="*/ 456 h 538"/>
                  <a:gd name="T86" fmla="*/ 138 w 1103"/>
                  <a:gd name="T87" fmla="*/ 481 h 538"/>
                  <a:gd name="T88" fmla="*/ 220 w 1103"/>
                  <a:gd name="T89" fmla="*/ 470 h 538"/>
                  <a:gd name="T90" fmla="*/ 221 w 1103"/>
                  <a:gd name="T91" fmla="*/ 471 h 538"/>
                  <a:gd name="T92" fmla="*/ 1089 w 1103"/>
                  <a:gd name="T93" fmla="*/ 194 h 538"/>
                  <a:gd name="T94" fmla="*/ 117 w 1103"/>
                  <a:gd name="T95" fmla="*/ 433 h 538"/>
                  <a:gd name="T96" fmla="*/ 116 w 1103"/>
                  <a:gd name="T97" fmla="*/ 410 h 538"/>
                  <a:gd name="T98" fmla="*/ 108 w 1103"/>
                  <a:gd name="T99" fmla="*/ 405 h 538"/>
                  <a:gd name="T100" fmla="*/ 33 w 1103"/>
                  <a:gd name="T101" fmla="*/ 382 h 538"/>
                  <a:gd name="T102" fmla="*/ 11 w 1103"/>
                  <a:gd name="T103" fmla="*/ 375 h 538"/>
                  <a:gd name="T104" fmla="*/ 8 w 1103"/>
                  <a:gd name="T105" fmla="*/ 380 h 538"/>
                  <a:gd name="T106" fmla="*/ 37 w 1103"/>
                  <a:gd name="T107" fmla="*/ 432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03" h="538">
                    <a:moveTo>
                      <a:pt x="38" y="372"/>
                    </a:moveTo>
                    <a:cubicBezTo>
                      <a:pt x="39" y="373"/>
                      <a:pt x="39" y="373"/>
                      <a:pt x="39" y="373"/>
                    </a:cubicBezTo>
                    <a:cubicBezTo>
                      <a:pt x="39" y="373"/>
                      <a:pt x="39" y="373"/>
                      <a:pt x="39" y="373"/>
                    </a:cubicBezTo>
                    <a:cubicBezTo>
                      <a:pt x="45" y="376"/>
                      <a:pt x="53" y="380"/>
                      <a:pt x="61" y="384"/>
                    </a:cubicBezTo>
                    <a:cubicBezTo>
                      <a:pt x="78" y="394"/>
                      <a:pt x="99" y="398"/>
                      <a:pt x="118" y="392"/>
                    </a:cubicBezTo>
                    <a:cubicBezTo>
                      <a:pt x="124" y="390"/>
                      <a:pt x="128" y="386"/>
                      <a:pt x="130" y="383"/>
                    </a:cubicBezTo>
                    <a:cubicBezTo>
                      <a:pt x="130" y="382"/>
                      <a:pt x="130" y="382"/>
                      <a:pt x="131" y="382"/>
                    </a:cubicBezTo>
                    <a:cubicBezTo>
                      <a:pt x="133" y="377"/>
                      <a:pt x="133" y="372"/>
                      <a:pt x="133" y="368"/>
                    </a:cubicBezTo>
                    <a:cubicBezTo>
                      <a:pt x="133" y="364"/>
                      <a:pt x="133" y="360"/>
                      <a:pt x="130" y="357"/>
                    </a:cubicBezTo>
                    <a:cubicBezTo>
                      <a:pt x="130" y="357"/>
                      <a:pt x="130" y="357"/>
                      <a:pt x="130" y="357"/>
                    </a:cubicBezTo>
                    <a:cubicBezTo>
                      <a:pt x="130" y="357"/>
                      <a:pt x="130" y="356"/>
                      <a:pt x="130" y="355"/>
                    </a:cubicBezTo>
                    <a:cubicBezTo>
                      <a:pt x="128" y="349"/>
                      <a:pt x="128" y="349"/>
                      <a:pt x="128" y="349"/>
                    </a:cubicBezTo>
                    <a:cubicBezTo>
                      <a:pt x="122" y="350"/>
                      <a:pt x="122" y="350"/>
                      <a:pt x="122" y="350"/>
                    </a:cubicBezTo>
                    <a:cubicBezTo>
                      <a:pt x="101" y="353"/>
                      <a:pt x="76" y="348"/>
                      <a:pt x="60" y="340"/>
                    </a:cubicBezTo>
                    <a:cubicBezTo>
                      <a:pt x="55" y="338"/>
                      <a:pt x="50" y="335"/>
                      <a:pt x="45" y="333"/>
                    </a:cubicBezTo>
                    <a:cubicBezTo>
                      <a:pt x="35" y="327"/>
                      <a:pt x="24" y="320"/>
                      <a:pt x="16" y="311"/>
                    </a:cubicBezTo>
                    <a:cubicBezTo>
                      <a:pt x="9" y="305"/>
                      <a:pt x="9" y="305"/>
                      <a:pt x="9" y="305"/>
                    </a:cubicBezTo>
                    <a:cubicBezTo>
                      <a:pt x="5" y="313"/>
                      <a:pt x="5" y="313"/>
                      <a:pt x="5" y="313"/>
                    </a:cubicBezTo>
                    <a:cubicBezTo>
                      <a:pt x="5" y="313"/>
                      <a:pt x="5" y="313"/>
                      <a:pt x="4" y="314"/>
                    </a:cubicBezTo>
                    <a:cubicBezTo>
                      <a:pt x="10" y="317"/>
                      <a:pt x="10" y="317"/>
                      <a:pt x="10" y="317"/>
                    </a:cubicBezTo>
                    <a:cubicBezTo>
                      <a:pt x="4" y="314"/>
                      <a:pt x="4" y="314"/>
                      <a:pt x="4" y="314"/>
                    </a:cubicBezTo>
                    <a:cubicBezTo>
                      <a:pt x="1" y="320"/>
                      <a:pt x="0" y="327"/>
                      <a:pt x="2" y="334"/>
                    </a:cubicBezTo>
                    <a:cubicBezTo>
                      <a:pt x="5" y="341"/>
                      <a:pt x="10" y="349"/>
                      <a:pt x="16" y="356"/>
                    </a:cubicBezTo>
                    <a:cubicBezTo>
                      <a:pt x="24" y="363"/>
                      <a:pt x="31" y="368"/>
                      <a:pt x="38" y="372"/>
                    </a:cubicBezTo>
                    <a:cubicBezTo>
                      <a:pt x="38" y="372"/>
                      <a:pt x="38" y="372"/>
                      <a:pt x="38" y="372"/>
                    </a:cubicBezTo>
                    <a:close/>
                    <a:moveTo>
                      <a:pt x="50" y="323"/>
                    </a:moveTo>
                    <a:cubicBezTo>
                      <a:pt x="51" y="323"/>
                      <a:pt x="51" y="323"/>
                      <a:pt x="51" y="323"/>
                    </a:cubicBezTo>
                    <a:cubicBezTo>
                      <a:pt x="51" y="324"/>
                      <a:pt x="51" y="324"/>
                      <a:pt x="51" y="324"/>
                    </a:cubicBezTo>
                    <a:cubicBezTo>
                      <a:pt x="55" y="326"/>
                      <a:pt x="60" y="328"/>
                      <a:pt x="64" y="330"/>
                    </a:cubicBezTo>
                    <a:cubicBezTo>
                      <a:pt x="82" y="339"/>
                      <a:pt x="113" y="344"/>
                      <a:pt x="131" y="337"/>
                    </a:cubicBezTo>
                    <a:cubicBezTo>
                      <a:pt x="139" y="334"/>
                      <a:pt x="144" y="330"/>
                      <a:pt x="146" y="326"/>
                    </a:cubicBezTo>
                    <a:cubicBezTo>
                      <a:pt x="146" y="326"/>
                      <a:pt x="146" y="326"/>
                      <a:pt x="146" y="325"/>
                    </a:cubicBezTo>
                    <a:cubicBezTo>
                      <a:pt x="146" y="325"/>
                      <a:pt x="146" y="325"/>
                      <a:pt x="146" y="325"/>
                    </a:cubicBezTo>
                    <a:cubicBezTo>
                      <a:pt x="146" y="325"/>
                      <a:pt x="146" y="325"/>
                      <a:pt x="146" y="325"/>
                    </a:cubicBezTo>
                    <a:cubicBezTo>
                      <a:pt x="150" y="319"/>
                      <a:pt x="150" y="311"/>
                      <a:pt x="147" y="301"/>
                    </a:cubicBezTo>
                    <a:cubicBezTo>
                      <a:pt x="146" y="296"/>
                      <a:pt x="146" y="296"/>
                      <a:pt x="146" y="296"/>
                    </a:cubicBezTo>
                    <a:cubicBezTo>
                      <a:pt x="140" y="296"/>
                      <a:pt x="140" y="296"/>
                      <a:pt x="140" y="296"/>
                    </a:cubicBezTo>
                    <a:cubicBezTo>
                      <a:pt x="133" y="297"/>
                      <a:pt x="126" y="296"/>
                      <a:pt x="119" y="294"/>
                    </a:cubicBezTo>
                    <a:cubicBezTo>
                      <a:pt x="105" y="291"/>
                      <a:pt x="90" y="285"/>
                      <a:pt x="77" y="278"/>
                    </a:cubicBezTo>
                    <a:cubicBezTo>
                      <a:pt x="69" y="274"/>
                      <a:pt x="62" y="269"/>
                      <a:pt x="56" y="264"/>
                    </a:cubicBezTo>
                    <a:cubicBezTo>
                      <a:pt x="43" y="252"/>
                      <a:pt x="33" y="242"/>
                      <a:pt x="27" y="232"/>
                    </a:cubicBezTo>
                    <a:cubicBezTo>
                      <a:pt x="21" y="224"/>
                      <a:pt x="21" y="224"/>
                      <a:pt x="21" y="224"/>
                    </a:cubicBezTo>
                    <a:cubicBezTo>
                      <a:pt x="16" y="232"/>
                      <a:pt x="16" y="232"/>
                      <a:pt x="16" y="232"/>
                    </a:cubicBezTo>
                    <a:cubicBezTo>
                      <a:pt x="14" y="234"/>
                      <a:pt x="12" y="236"/>
                      <a:pt x="11" y="238"/>
                    </a:cubicBezTo>
                    <a:cubicBezTo>
                      <a:pt x="11" y="239"/>
                      <a:pt x="11" y="239"/>
                      <a:pt x="11" y="239"/>
                    </a:cubicBezTo>
                    <a:cubicBezTo>
                      <a:pt x="1" y="256"/>
                      <a:pt x="4" y="276"/>
                      <a:pt x="11" y="288"/>
                    </a:cubicBezTo>
                    <a:cubicBezTo>
                      <a:pt x="20" y="304"/>
                      <a:pt x="34" y="314"/>
                      <a:pt x="50" y="323"/>
                    </a:cubicBezTo>
                    <a:close/>
                    <a:moveTo>
                      <a:pt x="1066" y="101"/>
                    </a:moveTo>
                    <a:cubicBezTo>
                      <a:pt x="1076" y="202"/>
                      <a:pt x="953" y="346"/>
                      <a:pt x="692" y="372"/>
                    </a:cubicBezTo>
                    <a:cubicBezTo>
                      <a:pt x="362" y="405"/>
                      <a:pt x="290" y="303"/>
                      <a:pt x="290" y="301"/>
                    </a:cubicBezTo>
                    <a:cubicBezTo>
                      <a:pt x="294" y="274"/>
                      <a:pt x="299" y="266"/>
                      <a:pt x="303" y="248"/>
                    </a:cubicBezTo>
                    <a:cubicBezTo>
                      <a:pt x="311" y="211"/>
                      <a:pt x="319" y="184"/>
                      <a:pt x="305" y="150"/>
                    </a:cubicBezTo>
                    <a:cubicBezTo>
                      <a:pt x="298" y="132"/>
                      <a:pt x="295" y="119"/>
                      <a:pt x="297" y="106"/>
                    </a:cubicBezTo>
                    <a:cubicBezTo>
                      <a:pt x="298" y="93"/>
                      <a:pt x="303" y="81"/>
                      <a:pt x="309" y="63"/>
                    </a:cubicBezTo>
                    <a:cubicBezTo>
                      <a:pt x="312" y="56"/>
                      <a:pt x="319" y="45"/>
                      <a:pt x="322" y="34"/>
                    </a:cubicBezTo>
                    <a:cubicBezTo>
                      <a:pt x="326" y="23"/>
                      <a:pt x="326" y="12"/>
                      <a:pt x="317" y="3"/>
                    </a:cubicBezTo>
                    <a:cubicBezTo>
                      <a:pt x="316" y="1"/>
                      <a:pt x="316" y="1"/>
                      <a:pt x="316" y="1"/>
                    </a:cubicBezTo>
                    <a:cubicBezTo>
                      <a:pt x="315" y="1"/>
                      <a:pt x="315" y="1"/>
                      <a:pt x="315" y="1"/>
                    </a:cubicBezTo>
                    <a:cubicBezTo>
                      <a:pt x="314" y="1"/>
                      <a:pt x="313" y="0"/>
                      <a:pt x="312" y="0"/>
                    </a:cubicBezTo>
                    <a:cubicBezTo>
                      <a:pt x="310" y="0"/>
                      <a:pt x="308" y="0"/>
                      <a:pt x="306" y="0"/>
                    </a:cubicBezTo>
                    <a:cubicBezTo>
                      <a:pt x="301" y="1"/>
                      <a:pt x="296" y="2"/>
                      <a:pt x="290" y="4"/>
                    </a:cubicBezTo>
                    <a:cubicBezTo>
                      <a:pt x="279" y="8"/>
                      <a:pt x="268" y="14"/>
                      <a:pt x="263" y="20"/>
                    </a:cubicBezTo>
                    <a:cubicBezTo>
                      <a:pt x="255" y="27"/>
                      <a:pt x="249" y="34"/>
                      <a:pt x="245" y="42"/>
                    </a:cubicBezTo>
                    <a:cubicBezTo>
                      <a:pt x="245" y="42"/>
                      <a:pt x="245" y="42"/>
                      <a:pt x="245" y="42"/>
                    </a:cubicBezTo>
                    <a:cubicBezTo>
                      <a:pt x="245" y="42"/>
                      <a:pt x="245" y="42"/>
                      <a:pt x="245" y="42"/>
                    </a:cubicBezTo>
                    <a:cubicBezTo>
                      <a:pt x="235" y="60"/>
                      <a:pt x="232" y="79"/>
                      <a:pt x="231" y="103"/>
                    </a:cubicBezTo>
                    <a:cubicBezTo>
                      <a:pt x="229" y="128"/>
                      <a:pt x="225" y="148"/>
                      <a:pt x="214" y="168"/>
                    </a:cubicBezTo>
                    <a:cubicBezTo>
                      <a:pt x="214" y="168"/>
                      <a:pt x="214" y="168"/>
                      <a:pt x="214" y="168"/>
                    </a:cubicBezTo>
                    <a:cubicBezTo>
                      <a:pt x="210" y="175"/>
                      <a:pt x="205" y="183"/>
                      <a:pt x="198" y="191"/>
                    </a:cubicBezTo>
                    <a:cubicBezTo>
                      <a:pt x="197" y="193"/>
                      <a:pt x="194" y="193"/>
                      <a:pt x="191" y="192"/>
                    </a:cubicBezTo>
                    <a:cubicBezTo>
                      <a:pt x="166" y="178"/>
                      <a:pt x="142" y="164"/>
                      <a:pt x="120" y="155"/>
                    </a:cubicBezTo>
                    <a:cubicBezTo>
                      <a:pt x="97" y="147"/>
                      <a:pt x="78" y="144"/>
                      <a:pt x="61" y="151"/>
                    </a:cubicBezTo>
                    <a:cubicBezTo>
                      <a:pt x="50" y="156"/>
                      <a:pt x="40" y="166"/>
                      <a:pt x="30" y="182"/>
                    </a:cubicBezTo>
                    <a:cubicBezTo>
                      <a:pt x="30" y="182"/>
                      <a:pt x="30" y="182"/>
                      <a:pt x="30" y="182"/>
                    </a:cubicBezTo>
                    <a:cubicBezTo>
                      <a:pt x="30" y="182"/>
                      <a:pt x="30" y="182"/>
                      <a:pt x="30" y="182"/>
                    </a:cubicBezTo>
                    <a:cubicBezTo>
                      <a:pt x="27" y="188"/>
                      <a:pt x="24" y="197"/>
                      <a:pt x="27" y="208"/>
                    </a:cubicBezTo>
                    <a:cubicBezTo>
                      <a:pt x="27" y="209"/>
                      <a:pt x="28" y="210"/>
                      <a:pt x="28" y="210"/>
                    </a:cubicBezTo>
                    <a:cubicBezTo>
                      <a:pt x="30" y="217"/>
                      <a:pt x="30" y="217"/>
                      <a:pt x="30" y="217"/>
                    </a:cubicBezTo>
                    <a:cubicBezTo>
                      <a:pt x="31" y="218"/>
                      <a:pt x="31" y="218"/>
                      <a:pt x="31" y="218"/>
                    </a:cubicBezTo>
                    <a:cubicBezTo>
                      <a:pt x="36" y="228"/>
                      <a:pt x="46" y="241"/>
                      <a:pt x="63" y="255"/>
                    </a:cubicBezTo>
                    <a:cubicBezTo>
                      <a:pt x="68" y="260"/>
                      <a:pt x="75" y="264"/>
                      <a:pt x="82" y="268"/>
                    </a:cubicBezTo>
                    <a:cubicBezTo>
                      <a:pt x="82" y="268"/>
                      <a:pt x="82" y="268"/>
                      <a:pt x="82" y="268"/>
                    </a:cubicBezTo>
                    <a:cubicBezTo>
                      <a:pt x="82" y="269"/>
                      <a:pt x="82" y="269"/>
                      <a:pt x="83" y="269"/>
                    </a:cubicBezTo>
                    <a:cubicBezTo>
                      <a:pt x="83" y="269"/>
                      <a:pt x="83" y="269"/>
                      <a:pt x="83" y="269"/>
                    </a:cubicBezTo>
                    <a:cubicBezTo>
                      <a:pt x="83" y="269"/>
                      <a:pt x="83" y="269"/>
                      <a:pt x="83" y="269"/>
                    </a:cubicBezTo>
                    <a:cubicBezTo>
                      <a:pt x="85" y="270"/>
                      <a:pt x="85" y="270"/>
                      <a:pt x="85" y="270"/>
                    </a:cubicBezTo>
                    <a:cubicBezTo>
                      <a:pt x="85" y="270"/>
                      <a:pt x="85" y="270"/>
                      <a:pt x="85" y="270"/>
                    </a:cubicBezTo>
                    <a:cubicBezTo>
                      <a:pt x="96" y="276"/>
                      <a:pt x="109" y="281"/>
                      <a:pt x="121" y="284"/>
                    </a:cubicBezTo>
                    <a:cubicBezTo>
                      <a:pt x="134" y="286"/>
                      <a:pt x="145" y="286"/>
                      <a:pt x="153" y="281"/>
                    </a:cubicBezTo>
                    <a:cubicBezTo>
                      <a:pt x="162" y="276"/>
                      <a:pt x="167" y="271"/>
                      <a:pt x="170" y="266"/>
                    </a:cubicBezTo>
                    <a:cubicBezTo>
                      <a:pt x="171" y="266"/>
                      <a:pt x="171" y="266"/>
                      <a:pt x="171" y="266"/>
                    </a:cubicBezTo>
                    <a:cubicBezTo>
                      <a:pt x="172" y="264"/>
                      <a:pt x="172" y="263"/>
                      <a:pt x="173" y="261"/>
                    </a:cubicBezTo>
                    <a:cubicBezTo>
                      <a:pt x="173" y="260"/>
                      <a:pt x="173" y="259"/>
                      <a:pt x="172" y="258"/>
                    </a:cubicBezTo>
                    <a:cubicBezTo>
                      <a:pt x="172" y="257"/>
                      <a:pt x="172" y="257"/>
                      <a:pt x="172" y="257"/>
                    </a:cubicBezTo>
                    <a:cubicBezTo>
                      <a:pt x="171" y="253"/>
                      <a:pt x="168" y="250"/>
                      <a:pt x="162" y="247"/>
                    </a:cubicBezTo>
                    <a:cubicBezTo>
                      <a:pt x="162" y="247"/>
                      <a:pt x="162" y="247"/>
                      <a:pt x="161" y="246"/>
                    </a:cubicBezTo>
                    <a:cubicBezTo>
                      <a:pt x="158" y="245"/>
                      <a:pt x="154" y="243"/>
                      <a:pt x="149" y="241"/>
                    </a:cubicBezTo>
                    <a:cubicBezTo>
                      <a:pt x="138" y="238"/>
                      <a:pt x="128" y="234"/>
                      <a:pt x="118" y="228"/>
                    </a:cubicBezTo>
                    <a:cubicBezTo>
                      <a:pt x="110" y="224"/>
                      <a:pt x="102" y="218"/>
                      <a:pt x="94" y="211"/>
                    </a:cubicBezTo>
                    <a:cubicBezTo>
                      <a:pt x="92" y="209"/>
                      <a:pt x="92" y="207"/>
                      <a:pt x="93" y="204"/>
                    </a:cubicBezTo>
                    <a:cubicBezTo>
                      <a:pt x="93" y="204"/>
                      <a:pt x="93" y="204"/>
                      <a:pt x="93" y="204"/>
                    </a:cubicBezTo>
                    <a:cubicBezTo>
                      <a:pt x="95" y="202"/>
                      <a:pt x="98" y="201"/>
                      <a:pt x="100" y="202"/>
                    </a:cubicBezTo>
                    <a:cubicBezTo>
                      <a:pt x="101" y="203"/>
                      <a:pt x="101" y="203"/>
                      <a:pt x="101" y="203"/>
                    </a:cubicBezTo>
                    <a:cubicBezTo>
                      <a:pt x="109" y="210"/>
                      <a:pt x="116" y="215"/>
                      <a:pt x="123" y="219"/>
                    </a:cubicBezTo>
                    <a:cubicBezTo>
                      <a:pt x="133" y="224"/>
                      <a:pt x="142" y="228"/>
                      <a:pt x="153" y="231"/>
                    </a:cubicBezTo>
                    <a:cubicBezTo>
                      <a:pt x="158" y="233"/>
                      <a:pt x="163" y="235"/>
                      <a:pt x="167" y="237"/>
                    </a:cubicBezTo>
                    <a:cubicBezTo>
                      <a:pt x="174" y="241"/>
                      <a:pt x="180" y="246"/>
                      <a:pt x="182" y="252"/>
                    </a:cubicBezTo>
                    <a:cubicBezTo>
                      <a:pt x="185" y="258"/>
                      <a:pt x="184" y="265"/>
                      <a:pt x="181" y="271"/>
                    </a:cubicBezTo>
                    <a:cubicBezTo>
                      <a:pt x="181" y="271"/>
                      <a:pt x="180" y="271"/>
                      <a:pt x="180" y="271"/>
                    </a:cubicBezTo>
                    <a:cubicBezTo>
                      <a:pt x="176" y="278"/>
                      <a:pt x="170" y="284"/>
                      <a:pt x="160" y="290"/>
                    </a:cubicBezTo>
                    <a:cubicBezTo>
                      <a:pt x="156" y="292"/>
                      <a:pt x="156" y="292"/>
                      <a:pt x="156" y="292"/>
                    </a:cubicBezTo>
                    <a:cubicBezTo>
                      <a:pt x="157" y="297"/>
                      <a:pt x="157" y="297"/>
                      <a:pt x="157" y="297"/>
                    </a:cubicBezTo>
                    <a:cubicBezTo>
                      <a:pt x="161" y="310"/>
                      <a:pt x="161" y="321"/>
                      <a:pt x="156" y="331"/>
                    </a:cubicBezTo>
                    <a:cubicBezTo>
                      <a:pt x="156" y="331"/>
                      <a:pt x="156" y="331"/>
                      <a:pt x="156" y="331"/>
                    </a:cubicBezTo>
                    <a:cubicBezTo>
                      <a:pt x="156" y="331"/>
                      <a:pt x="156" y="331"/>
                      <a:pt x="156" y="331"/>
                    </a:cubicBezTo>
                    <a:cubicBezTo>
                      <a:pt x="153" y="336"/>
                      <a:pt x="149" y="340"/>
                      <a:pt x="143" y="343"/>
                    </a:cubicBezTo>
                    <a:cubicBezTo>
                      <a:pt x="138" y="347"/>
                      <a:pt x="138" y="347"/>
                      <a:pt x="138" y="347"/>
                    </a:cubicBezTo>
                    <a:cubicBezTo>
                      <a:pt x="140" y="352"/>
                      <a:pt x="140" y="352"/>
                      <a:pt x="140" y="352"/>
                    </a:cubicBezTo>
                    <a:cubicBezTo>
                      <a:pt x="145" y="362"/>
                      <a:pt x="147" y="375"/>
                      <a:pt x="140" y="388"/>
                    </a:cubicBezTo>
                    <a:cubicBezTo>
                      <a:pt x="140" y="388"/>
                      <a:pt x="140" y="388"/>
                      <a:pt x="140" y="388"/>
                    </a:cubicBezTo>
                    <a:cubicBezTo>
                      <a:pt x="140" y="388"/>
                      <a:pt x="140" y="388"/>
                      <a:pt x="140" y="388"/>
                    </a:cubicBezTo>
                    <a:cubicBezTo>
                      <a:pt x="138" y="392"/>
                      <a:pt x="134" y="396"/>
                      <a:pt x="129" y="398"/>
                    </a:cubicBezTo>
                    <a:cubicBezTo>
                      <a:pt x="124" y="402"/>
                      <a:pt x="124" y="402"/>
                      <a:pt x="124" y="402"/>
                    </a:cubicBezTo>
                    <a:cubicBezTo>
                      <a:pt x="127" y="408"/>
                      <a:pt x="127" y="408"/>
                      <a:pt x="127" y="408"/>
                    </a:cubicBezTo>
                    <a:cubicBezTo>
                      <a:pt x="132" y="417"/>
                      <a:pt x="132" y="428"/>
                      <a:pt x="126" y="438"/>
                    </a:cubicBezTo>
                    <a:cubicBezTo>
                      <a:pt x="126" y="439"/>
                      <a:pt x="126" y="439"/>
                      <a:pt x="126" y="439"/>
                    </a:cubicBezTo>
                    <a:cubicBezTo>
                      <a:pt x="122" y="446"/>
                      <a:pt x="116" y="451"/>
                      <a:pt x="107" y="455"/>
                    </a:cubicBezTo>
                    <a:cubicBezTo>
                      <a:pt x="105" y="455"/>
                      <a:pt x="103" y="456"/>
                      <a:pt x="101" y="456"/>
                    </a:cubicBezTo>
                    <a:cubicBezTo>
                      <a:pt x="81" y="456"/>
                      <a:pt x="81" y="456"/>
                      <a:pt x="81" y="456"/>
                    </a:cubicBezTo>
                    <a:cubicBezTo>
                      <a:pt x="81" y="456"/>
                      <a:pt x="95" y="466"/>
                      <a:pt x="100" y="469"/>
                    </a:cubicBezTo>
                    <a:cubicBezTo>
                      <a:pt x="106" y="473"/>
                      <a:pt x="112" y="474"/>
                      <a:pt x="118" y="476"/>
                    </a:cubicBezTo>
                    <a:cubicBezTo>
                      <a:pt x="128" y="479"/>
                      <a:pt x="135" y="480"/>
                      <a:pt x="138" y="481"/>
                    </a:cubicBezTo>
                    <a:cubicBezTo>
                      <a:pt x="147" y="481"/>
                      <a:pt x="161" y="482"/>
                      <a:pt x="176" y="481"/>
                    </a:cubicBezTo>
                    <a:cubicBezTo>
                      <a:pt x="191" y="480"/>
                      <a:pt x="206" y="477"/>
                      <a:pt x="215" y="471"/>
                    </a:cubicBezTo>
                    <a:cubicBezTo>
                      <a:pt x="216" y="470"/>
                      <a:pt x="218" y="469"/>
                      <a:pt x="220" y="470"/>
                    </a:cubicBezTo>
                    <a:cubicBezTo>
                      <a:pt x="220" y="470"/>
                      <a:pt x="220" y="470"/>
                      <a:pt x="220" y="470"/>
                    </a:cubicBezTo>
                    <a:cubicBezTo>
                      <a:pt x="220" y="470"/>
                      <a:pt x="220" y="470"/>
                      <a:pt x="220" y="470"/>
                    </a:cubicBezTo>
                    <a:cubicBezTo>
                      <a:pt x="221" y="471"/>
                      <a:pt x="221" y="471"/>
                      <a:pt x="221" y="471"/>
                    </a:cubicBezTo>
                    <a:cubicBezTo>
                      <a:pt x="221" y="471"/>
                      <a:pt x="365" y="538"/>
                      <a:pt x="500" y="535"/>
                    </a:cubicBezTo>
                    <a:cubicBezTo>
                      <a:pt x="660" y="532"/>
                      <a:pt x="819" y="494"/>
                      <a:pt x="922" y="422"/>
                    </a:cubicBezTo>
                    <a:cubicBezTo>
                      <a:pt x="1021" y="354"/>
                      <a:pt x="1074" y="262"/>
                      <a:pt x="1089" y="194"/>
                    </a:cubicBezTo>
                    <a:cubicBezTo>
                      <a:pt x="1103" y="126"/>
                      <a:pt x="1062" y="65"/>
                      <a:pt x="1066" y="101"/>
                    </a:cubicBezTo>
                    <a:close/>
                    <a:moveTo>
                      <a:pt x="103" y="444"/>
                    </a:moveTo>
                    <a:cubicBezTo>
                      <a:pt x="110" y="442"/>
                      <a:pt x="114" y="438"/>
                      <a:pt x="117" y="433"/>
                    </a:cubicBezTo>
                    <a:cubicBezTo>
                      <a:pt x="117" y="433"/>
                      <a:pt x="117" y="433"/>
                      <a:pt x="117" y="433"/>
                    </a:cubicBezTo>
                    <a:cubicBezTo>
                      <a:pt x="117" y="433"/>
                      <a:pt x="117" y="433"/>
                      <a:pt x="117" y="433"/>
                    </a:cubicBezTo>
                    <a:cubicBezTo>
                      <a:pt x="121" y="425"/>
                      <a:pt x="120" y="416"/>
                      <a:pt x="116" y="410"/>
                    </a:cubicBezTo>
                    <a:cubicBezTo>
                      <a:pt x="116" y="410"/>
                      <a:pt x="115" y="409"/>
                      <a:pt x="115" y="409"/>
                    </a:cubicBezTo>
                    <a:cubicBezTo>
                      <a:pt x="113" y="404"/>
                      <a:pt x="113" y="404"/>
                      <a:pt x="113" y="404"/>
                    </a:cubicBezTo>
                    <a:cubicBezTo>
                      <a:pt x="108" y="405"/>
                      <a:pt x="108" y="405"/>
                      <a:pt x="108" y="405"/>
                    </a:cubicBezTo>
                    <a:cubicBezTo>
                      <a:pt x="90" y="407"/>
                      <a:pt x="71" y="402"/>
                      <a:pt x="55" y="394"/>
                    </a:cubicBezTo>
                    <a:cubicBezTo>
                      <a:pt x="47" y="389"/>
                      <a:pt x="40" y="386"/>
                      <a:pt x="33" y="382"/>
                    </a:cubicBezTo>
                    <a:cubicBezTo>
                      <a:pt x="33" y="382"/>
                      <a:pt x="33" y="382"/>
                      <a:pt x="33" y="382"/>
                    </a:cubicBezTo>
                    <a:cubicBezTo>
                      <a:pt x="29" y="380"/>
                      <a:pt x="25" y="377"/>
                      <a:pt x="21" y="374"/>
                    </a:cubicBezTo>
                    <a:cubicBezTo>
                      <a:pt x="15" y="370"/>
                      <a:pt x="15" y="370"/>
                      <a:pt x="15" y="370"/>
                    </a:cubicBezTo>
                    <a:cubicBezTo>
                      <a:pt x="11" y="375"/>
                      <a:pt x="11" y="375"/>
                      <a:pt x="11" y="375"/>
                    </a:cubicBezTo>
                    <a:cubicBezTo>
                      <a:pt x="10" y="376"/>
                      <a:pt x="10" y="377"/>
                      <a:pt x="10" y="377"/>
                    </a:cubicBezTo>
                    <a:cubicBezTo>
                      <a:pt x="10" y="377"/>
                      <a:pt x="10" y="377"/>
                      <a:pt x="10" y="377"/>
                    </a:cubicBezTo>
                    <a:cubicBezTo>
                      <a:pt x="9" y="378"/>
                      <a:pt x="8" y="379"/>
                      <a:pt x="8" y="380"/>
                    </a:cubicBezTo>
                    <a:cubicBezTo>
                      <a:pt x="4" y="387"/>
                      <a:pt x="5" y="396"/>
                      <a:pt x="11" y="406"/>
                    </a:cubicBezTo>
                    <a:cubicBezTo>
                      <a:pt x="11" y="407"/>
                      <a:pt x="11" y="407"/>
                      <a:pt x="11" y="407"/>
                    </a:cubicBezTo>
                    <a:cubicBezTo>
                      <a:pt x="16" y="416"/>
                      <a:pt x="23" y="425"/>
                      <a:pt x="37" y="432"/>
                    </a:cubicBezTo>
                    <a:cubicBezTo>
                      <a:pt x="42" y="435"/>
                      <a:pt x="48" y="438"/>
                      <a:pt x="56" y="440"/>
                    </a:cubicBezTo>
                    <a:cubicBezTo>
                      <a:pt x="70" y="445"/>
                      <a:pt x="89" y="450"/>
                      <a:pt x="103" y="444"/>
                    </a:cubicBezTo>
                    <a:close/>
                  </a:path>
                </a:pathLst>
              </a:custGeom>
              <a:solidFill>
                <a:schemeClr val="bg1"/>
              </a:solidFill>
              <a:ln w="14288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5" name="矩形 17"/>
            <p:cNvSpPr>
              <a:spLocks noChangeArrowheads="1"/>
            </p:cNvSpPr>
            <p:nvPr/>
          </p:nvSpPr>
          <p:spPr bwMode="auto">
            <a:xfrm>
              <a:off x="2512049" y="3210015"/>
              <a:ext cx="79977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2000" b="1" spc="300" dirty="0">
                  <a:latin typeface="+mn-lt"/>
                  <a:ea typeface="+mn-ea"/>
                  <a:cs typeface="+mn-ea"/>
                  <a:sym typeface="+mn-lt"/>
                </a:rPr>
                <a:t>质量价格</a:t>
              </a:r>
              <a:endParaRPr lang="zh-CN" altLang="en-US" sz="2000" b="1" spc="300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761614" y="2883375"/>
            <a:ext cx="2036684" cy="1601978"/>
            <a:chOff x="4761614" y="2883375"/>
            <a:chExt cx="2036684" cy="1601978"/>
          </a:xfrm>
        </p:grpSpPr>
        <p:grpSp>
          <p:nvGrpSpPr>
            <p:cNvPr id="12" name="组合 11"/>
            <p:cNvGrpSpPr/>
            <p:nvPr/>
          </p:nvGrpSpPr>
          <p:grpSpPr>
            <a:xfrm>
              <a:off x="4761614" y="2883375"/>
              <a:ext cx="2036684" cy="1601978"/>
              <a:chOff x="6488115" y="765174"/>
              <a:chExt cx="4349752" cy="298450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488115" y="765174"/>
                <a:ext cx="4330702" cy="2981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Oval 5"/>
              <p:cNvSpPr>
                <a:spLocks noChangeArrowheads="1"/>
              </p:cNvSpPr>
              <p:nvPr/>
            </p:nvSpPr>
            <p:spPr bwMode="auto">
              <a:xfrm>
                <a:off x="6496053" y="855662"/>
                <a:ext cx="4094164" cy="2566988"/>
              </a:xfrm>
              <a:prstGeom prst="ellipse">
                <a:avLst/>
              </a:prstGeom>
              <a:solidFill>
                <a:schemeClr val="accent1"/>
              </a:solidFill>
              <a:ln w="14288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Oval 6"/>
              <p:cNvSpPr>
                <a:spLocks noChangeArrowheads="1"/>
              </p:cNvSpPr>
              <p:nvPr/>
            </p:nvSpPr>
            <p:spPr bwMode="auto">
              <a:xfrm>
                <a:off x="6657978" y="833437"/>
                <a:ext cx="4092577" cy="2563813"/>
              </a:xfrm>
              <a:prstGeom prst="ellipse">
                <a:avLst/>
              </a:prstGeom>
              <a:solidFill>
                <a:srgbClr val="2FBAFF"/>
              </a:solidFill>
              <a:ln w="14288" cap="flat">
                <a:solidFill>
                  <a:srgbClr val="000000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Freeform 7"/>
              <p:cNvSpPr>
                <a:spLocks noEditPoints="1"/>
              </p:cNvSpPr>
              <p:nvPr/>
            </p:nvSpPr>
            <p:spPr bwMode="auto">
              <a:xfrm>
                <a:off x="6592890" y="768349"/>
                <a:ext cx="4222752" cy="2692401"/>
              </a:xfrm>
              <a:custGeom>
                <a:avLst/>
                <a:gdLst>
                  <a:gd name="T0" fmla="*/ 562 w 1123"/>
                  <a:gd name="T1" fmla="*/ 715 h 715"/>
                  <a:gd name="T2" fmla="*/ 167 w 1123"/>
                  <a:gd name="T3" fmla="*/ 613 h 715"/>
                  <a:gd name="T4" fmla="*/ 0 w 1123"/>
                  <a:gd name="T5" fmla="*/ 358 h 715"/>
                  <a:gd name="T6" fmla="*/ 167 w 1123"/>
                  <a:gd name="T7" fmla="*/ 102 h 715"/>
                  <a:gd name="T8" fmla="*/ 562 w 1123"/>
                  <a:gd name="T9" fmla="*/ 0 h 715"/>
                  <a:gd name="T10" fmla="*/ 956 w 1123"/>
                  <a:gd name="T11" fmla="*/ 102 h 715"/>
                  <a:gd name="T12" fmla="*/ 1123 w 1123"/>
                  <a:gd name="T13" fmla="*/ 358 h 715"/>
                  <a:gd name="T14" fmla="*/ 956 w 1123"/>
                  <a:gd name="T15" fmla="*/ 613 h 715"/>
                  <a:gd name="T16" fmla="*/ 562 w 1123"/>
                  <a:gd name="T17" fmla="*/ 715 h 715"/>
                  <a:gd name="T18" fmla="*/ 562 w 1123"/>
                  <a:gd name="T19" fmla="*/ 34 h 715"/>
                  <a:gd name="T20" fmla="*/ 34 w 1123"/>
                  <a:gd name="T21" fmla="*/ 358 h 715"/>
                  <a:gd name="T22" fmla="*/ 562 w 1123"/>
                  <a:gd name="T23" fmla="*/ 682 h 715"/>
                  <a:gd name="T24" fmla="*/ 1090 w 1123"/>
                  <a:gd name="T25" fmla="*/ 358 h 715"/>
                  <a:gd name="T26" fmla="*/ 562 w 1123"/>
                  <a:gd name="T27" fmla="*/ 34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23" h="715">
                    <a:moveTo>
                      <a:pt x="562" y="715"/>
                    </a:moveTo>
                    <a:cubicBezTo>
                      <a:pt x="413" y="715"/>
                      <a:pt x="273" y="679"/>
                      <a:pt x="167" y="613"/>
                    </a:cubicBezTo>
                    <a:cubicBezTo>
                      <a:pt x="59" y="545"/>
                      <a:pt x="0" y="455"/>
                      <a:pt x="0" y="358"/>
                    </a:cubicBezTo>
                    <a:cubicBezTo>
                      <a:pt x="0" y="261"/>
                      <a:pt x="59" y="170"/>
                      <a:pt x="167" y="102"/>
                    </a:cubicBezTo>
                    <a:cubicBezTo>
                      <a:pt x="273" y="36"/>
                      <a:pt x="413" y="0"/>
                      <a:pt x="562" y="0"/>
                    </a:cubicBezTo>
                    <a:cubicBezTo>
                      <a:pt x="710" y="0"/>
                      <a:pt x="850" y="36"/>
                      <a:pt x="956" y="102"/>
                    </a:cubicBezTo>
                    <a:cubicBezTo>
                      <a:pt x="1064" y="170"/>
                      <a:pt x="1123" y="261"/>
                      <a:pt x="1123" y="358"/>
                    </a:cubicBezTo>
                    <a:cubicBezTo>
                      <a:pt x="1123" y="455"/>
                      <a:pt x="1064" y="545"/>
                      <a:pt x="956" y="613"/>
                    </a:cubicBezTo>
                    <a:cubicBezTo>
                      <a:pt x="850" y="679"/>
                      <a:pt x="710" y="715"/>
                      <a:pt x="562" y="715"/>
                    </a:cubicBezTo>
                    <a:close/>
                    <a:moveTo>
                      <a:pt x="562" y="34"/>
                    </a:moveTo>
                    <a:cubicBezTo>
                      <a:pt x="270" y="34"/>
                      <a:pt x="34" y="179"/>
                      <a:pt x="34" y="358"/>
                    </a:cubicBezTo>
                    <a:cubicBezTo>
                      <a:pt x="34" y="536"/>
                      <a:pt x="270" y="682"/>
                      <a:pt x="562" y="682"/>
                    </a:cubicBezTo>
                    <a:cubicBezTo>
                      <a:pt x="853" y="682"/>
                      <a:pt x="1090" y="536"/>
                      <a:pt x="1090" y="358"/>
                    </a:cubicBezTo>
                    <a:cubicBezTo>
                      <a:pt x="1090" y="179"/>
                      <a:pt x="853" y="34"/>
                      <a:pt x="562" y="34"/>
                    </a:cubicBezTo>
                    <a:close/>
                  </a:path>
                </a:pathLst>
              </a:custGeom>
              <a:solidFill>
                <a:schemeClr val="bg1"/>
              </a:solidFill>
              <a:ln w="14288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6619878" y="1725612"/>
                <a:ext cx="4097339" cy="2024063"/>
              </a:xfrm>
              <a:custGeom>
                <a:avLst/>
                <a:gdLst>
                  <a:gd name="T0" fmla="*/ 691 w 1090"/>
                  <a:gd name="T1" fmla="*/ 372 h 538"/>
                  <a:gd name="T2" fmla="*/ 303 w 1090"/>
                  <a:gd name="T3" fmla="*/ 248 h 538"/>
                  <a:gd name="T4" fmla="*/ 296 w 1090"/>
                  <a:gd name="T5" fmla="*/ 106 h 538"/>
                  <a:gd name="T6" fmla="*/ 322 w 1090"/>
                  <a:gd name="T7" fmla="*/ 34 h 538"/>
                  <a:gd name="T8" fmla="*/ 316 w 1090"/>
                  <a:gd name="T9" fmla="*/ 2 h 538"/>
                  <a:gd name="T10" fmla="*/ 312 w 1090"/>
                  <a:gd name="T11" fmla="*/ 1 h 538"/>
                  <a:gd name="T12" fmla="*/ 290 w 1090"/>
                  <a:gd name="T13" fmla="*/ 4 h 538"/>
                  <a:gd name="T14" fmla="*/ 245 w 1090"/>
                  <a:gd name="T15" fmla="*/ 42 h 538"/>
                  <a:gd name="T16" fmla="*/ 244 w 1090"/>
                  <a:gd name="T17" fmla="*/ 43 h 538"/>
                  <a:gd name="T18" fmla="*/ 214 w 1090"/>
                  <a:gd name="T19" fmla="*/ 168 h 538"/>
                  <a:gd name="T20" fmla="*/ 198 w 1090"/>
                  <a:gd name="T21" fmla="*/ 191 h 538"/>
                  <a:gd name="T22" fmla="*/ 120 w 1090"/>
                  <a:gd name="T23" fmla="*/ 156 h 538"/>
                  <a:gd name="T24" fmla="*/ 30 w 1090"/>
                  <a:gd name="T25" fmla="*/ 182 h 538"/>
                  <a:gd name="T26" fmla="*/ 30 w 1090"/>
                  <a:gd name="T27" fmla="*/ 183 h 538"/>
                  <a:gd name="T28" fmla="*/ 29 w 1090"/>
                  <a:gd name="T29" fmla="*/ 213 h 538"/>
                  <a:gd name="T30" fmla="*/ 30 w 1090"/>
                  <a:gd name="T31" fmla="*/ 216 h 538"/>
                  <a:gd name="T32" fmla="*/ 15 w 1090"/>
                  <a:gd name="T33" fmla="*/ 232 h 538"/>
                  <a:gd name="T34" fmla="*/ 10 w 1090"/>
                  <a:gd name="T35" fmla="*/ 239 h 538"/>
                  <a:gd name="T36" fmla="*/ 16 w 1090"/>
                  <a:gd name="T37" fmla="*/ 295 h 538"/>
                  <a:gd name="T38" fmla="*/ 5 w 1090"/>
                  <a:gd name="T39" fmla="*/ 313 h 538"/>
                  <a:gd name="T40" fmla="*/ 4 w 1090"/>
                  <a:gd name="T41" fmla="*/ 314 h 538"/>
                  <a:gd name="T42" fmla="*/ 16 w 1090"/>
                  <a:gd name="T43" fmla="*/ 356 h 538"/>
                  <a:gd name="T44" fmla="*/ 15 w 1090"/>
                  <a:gd name="T45" fmla="*/ 370 h 538"/>
                  <a:gd name="T46" fmla="*/ 10 w 1090"/>
                  <a:gd name="T47" fmla="*/ 377 h 538"/>
                  <a:gd name="T48" fmla="*/ 8 w 1090"/>
                  <a:gd name="T49" fmla="*/ 380 h 538"/>
                  <a:gd name="T50" fmla="*/ 11 w 1090"/>
                  <a:gd name="T51" fmla="*/ 407 h 538"/>
                  <a:gd name="T52" fmla="*/ 55 w 1090"/>
                  <a:gd name="T53" fmla="*/ 441 h 538"/>
                  <a:gd name="T54" fmla="*/ 80 w 1090"/>
                  <a:gd name="T55" fmla="*/ 456 h 538"/>
                  <a:gd name="T56" fmla="*/ 118 w 1090"/>
                  <a:gd name="T57" fmla="*/ 476 h 538"/>
                  <a:gd name="T58" fmla="*/ 176 w 1090"/>
                  <a:gd name="T59" fmla="*/ 481 h 538"/>
                  <a:gd name="T60" fmla="*/ 220 w 1090"/>
                  <a:gd name="T61" fmla="*/ 471 h 538"/>
                  <a:gd name="T62" fmla="*/ 220 w 1090"/>
                  <a:gd name="T63" fmla="*/ 471 h 538"/>
                  <a:gd name="T64" fmla="*/ 499 w 1090"/>
                  <a:gd name="T65" fmla="*/ 536 h 538"/>
                  <a:gd name="T66" fmla="*/ 1075 w 1090"/>
                  <a:gd name="T67" fmla="*/ 214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90" h="538">
                    <a:moveTo>
                      <a:pt x="1078" y="165"/>
                    </a:moveTo>
                    <a:cubicBezTo>
                      <a:pt x="1039" y="285"/>
                      <a:pt x="953" y="346"/>
                      <a:pt x="691" y="372"/>
                    </a:cubicBezTo>
                    <a:cubicBezTo>
                      <a:pt x="361" y="406"/>
                      <a:pt x="290" y="303"/>
                      <a:pt x="290" y="301"/>
                    </a:cubicBezTo>
                    <a:cubicBezTo>
                      <a:pt x="294" y="275"/>
                      <a:pt x="299" y="266"/>
                      <a:pt x="303" y="248"/>
                    </a:cubicBezTo>
                    <a:cubicBezTo>
                      <a:pt x="311" y="211"/>
                      <a:pt x="318" y="185"/>
                      <a:pt x="305" y="150"/>
                    </a:cubicBezTo>
                    <a:cubicBezTo>
                      <a:pt x="298" y="132"/>
                      <a:pt x="295" y="119"/>
                      <a:pt x="296" y="106"/>
                    </a:cubicBezTo>
                    <a:cubicBezTo>
                      <a:pt x="298" y="93"/>
                      <a:pt x="303" y="81"/>
                      <a:pt x="309" y="64"/>
                    </a:cubicBezTo>
                    <a:cubicBezTo>
                      <a:pt x="312" y="56"/>
                      <a:pt x="319" y="46"/>
                      <a:pt x="322" y="34"/>
                    </a:cubicBezTo>
                    <a:cubicBezTo>
                      <a:pt x="325" y="23"/>
                      <a:pt x="325" y="12"/>
                      <a:pt x="317" y="3"/>
                    </a:cubicBezTo>
                    <a:cubicBezTo>
                      <a:pt x="316" y="2"/>
                      <a:pt x="316" y="2"/>
                      <a:pt x="316" y="2"/>
                    </a:cubicBezTo>
                    <a:cubicBezTo>
                      <a:pt x="314" y="1"/>
                      <a:pt x="314" y="1"/>
                      <a:pt x="314" y="1"/>
                    </a:cubicBezTo>
                    <a:cubicBezTo>
                      <a:pt x="314" y="1"/>
                      <a:pt x="313" y="1"/>
                      <a:pt x="312" y="1"/>
                    </a:cubicBezTo>
                    <a:cubicBezTo>
                      <a:pt x="310" y="0"/>
                      <a:pt x="308" y="0"/>
                      <a:pt x="306" y="1"/>
                    </a:cubicBezTo>
                    <a:cubicBezTo>
                      <a:pt x="301" y="1"/>
                      <a:pt x="296" y="2"/>
                      <a:pt x="290" y="4"/>
                    </a:cubicBezTo>
                    <a:cubicBezTo>
                      <a:pt x="279" y="8"/>
                      <a:pt x="268" y="15"/>
                      <a:pt x="262" y="20"/>
                    </a:cubicBezTo>
                    <a:cubicBezTo>
                      <a:pt x="255" y="27"/>
                      <a:pt x="249" y="35"/>
                      <a:pt x="245" y="42"/>
                    </a:cubicBezTo>
                    <a:cubicBezTo>
                      <a:pt x="245" y="42"/>
                      <a:pt x="245" y="43"/>
                      <a:pt x="245" y="43"/>
                    </a:cubicBezTo>
                    <a:cubicBezTo>
                      <a:pt x="244" y="43"/>
                      <a:pt x="244" y="43"/>
                      <a:pt x="244" y="43"/>
                    </a:cubicBezTo>
                    <a:cubicBezTo>
                      <a:pt x="235" y="60"/>
                      <a:pt x="232" y="79"/>
                      <a:pt x="231" y="103"/>
                    </a:cubicBezTo>
                    <a:cubicBezTo>
                      <a:pt x="229" y="129"/>
                      <a:pt x="225" y="148"/>
                      <a:pt x="214" y="168"/>
                    </a:cubicBezTo>
                    <a:cubicBezTo>
                      <a:pt x="214" y="168"/>
                      <a:pt x="214" y="168"/>
                      <a:pt x="214" y="168"/>
                    </a:cubicBezTo>
                    <a:cubicBezTo>
                      <a:pt x="210" y="176"/>
                      <a:pt x="205" y="183"/>
                      <a:pt x="198" y="191"/>
                    </a:cubicBezTo>
                    <a:cubicBezTo>
                      <a:pt x="196" y="193"/>
                      <a:pt x="194" y="194"/>
                      <a:pt x="191" y="192"/>
                    </a:cubicBezTo>
                    <a:cubicBezTo>
                      <a:pt x="166" y="178"/>
                      <a:pt x="142" y="164"/>
                      <a:pt x="120" y="156"/>
                    </a:cubicBezTo>
                    <a:cubicBezTo>
                      <a:pt x="97" y="147"/>
                      <a:pt x="78" y="144"/>
                      <a:pt x="61" y="152"/>
                    </a:cubicBezTo>
                    <a:cubicBezTo>
                      <a:pt x="50" y="156"/>
                      <a:pt x="39" y="166"/>
                      <a:pt x="30" y="182"/>
                    </a:cubicBezTo>
                    <a:cubicBezTo>
                      <a:pt x="30" y="182"/>
                      <a:pt x="30" y="182"/>
                      <a:pt x="30" y="182"/>
                    </a:cubicBezTo>
                    <a:cubicBezTo>
                      <a:pt x="30" y="183"/>
                      <a:pt x="30" y="183"/>
                      <a:pt x="30" y="183"/>
                    </a:cubicBezTo>
                    <a:cubicBezTo>
                      <a:pt x="27" y="188"/>
                      <a:pt x="24" y="197"/>
                      <a:pt x="27" y="209"/>
                    </a:cubicBezTo>
                    <a:cubicBezTo>
                      <a:pt x="27" y="210"/>
                      <a:pt x="29" y="213"/>
                      <a:pt x="29" y="213"/>
                    </a:cubicBezTo>
                    <a:cubicBezTo>
                      <a:pt x="30" y="214"/>
                      <a:pt x="30" y="215"/>
                      <a:pt x="30" y="216"/>
                    </a:cubicBezTo>
                    <a:cubicBezTo>
                      <a:pt x="30" y="216"/>
                      <a:pt x="33" y="220"/>
                      <a:pt x="30" y="216"/>
                    </a:cubicBezTo>
                    <a:cubicBezTo>
                      <a:pt x="21" y="225"/>
                      <a:pt x="21" y="225"/>
                      <a:pt x="21" y="225"/>
                    </a:cubicBezTo>
                    <a:cubicBezTo>
                      <a:pt x="15" y="232"/>
                      <a:pt x="15" y="232"/>
                      <a:pt x="15" y="232"/>
                    </a:cubicBezTo>
                    <a:cubicBezTo>
                      <a:pt x="14" y="234"/>
                      <a:pt x="12" y="236"/>
                      <a:pt x="11" y="239"/>
                    </a:cubicBezTo>
                    <a:cubicBezTo>
                      <a:pt x="10" y="239"/>
                      <a:pt x="10" y="239"/>
                      <a:pt x="10" y="239"/>
                    </a:cubicBezTo>
                    <a:cubicBezTo>
                      <a:pt x="1" y="257"/>
                      <a:pt x="4" y="277"/>
                      <a:pt x="11" y="289"/>
                    </a:cubicBezTo>
                    <a:cubicBezTo>
                      <a:pt x="16" y="296"/>
                      <a:pt x="20" y="299"/>
                      <a:pt x="16" y="295"/>
                    </a:cubicBezTo>
                    <a:cubicBezTo>
                      <a:pt x="9" y="306"/>
                      <a:pt x="9" y="306"/>
                      <a:pt x="9" y="306"/>
                    </a:cubicBezTo>
                    <a:cubicBezTo>
                      <a:pt x="5" y="313"/>
                      <a:pt x="5" y="313"/>
                      <a:pt x="5" y="313"/>
                    </a:cubicBezTo>
                    <a:cubicBezTo>
                      <a:pt x="5" y="313"/>
                      <a:pt x="5" y="313"/>
                      <a:pt x="4" y="314"/>
                    </a:cubicBezTo>
                    <a:cubicBezTo>
                      <a:pt x="4" y="314"/>
                      <a:pt x="4" y="314"/>
                      <a:pt x="4" y="314"/>
                    </a:cubicBezTo>
                    <a:cubicBezTo>
                      <a:pt x="0" y="320"/>
                      <a:pt x="0" y="328"/>
                      <a:pt x="2" y="334"/>
                    </a:cubicBezTo>
                    <a:cubicBezTo>
                      <a:pt x="4" y="342"/>
                      <a:pt x="9" y="349"/>
                      <a:pt x="16" y="356"/>
                    </a:cubicBezTo>
                    <a:cubicBezTo>
                      <a:pt x="22" y="362"/>
                      <a:pt x="27" y="364"/>
                      <a:pt x="23" y="361"/>
                    </a:cubicBezTo>
                    <a:cubicBezTo>
                      <a:pt x="15" y="370"/>
                      <a:pt x="15" y="370"/>
                      <a:pt x="15" y="370"/>
                    </a:cubicBezTo>
                    <a:cubicBezTo>
                      <a:pt x="11" y="376"/>
                      <a:pt x="11" y="376"/>
                      <a:pt x="11" y="376"/>
                    </a:cubicBezTo>
                    <a:cubicBezTo>
                      <a:pt x="10" y="377"/>
                      <a:pt x="10" y="377"/>
                      <a:pt x="10" y="377"/>
                    </a:cubicBezTo>
                    <a:cubicBezTo>
                      <a:pt x="10" y="377"/>
                      <a:pt x="10" y="378"/>
                      <a:pt x="10" y="378"/>
                    </a:cubicBezTo>
                    <a:cubicBezTo>
                      <a:pt x="9" y="379"/>
                      <a:pt x="8" y="380"/>
                      <a:pt x="8" y="380"/>
                    </a:cubicBezTo>
                    <a:cubicBezTo>
                      <a:pt x="4" y="387"/>
                      <a:pt x="5" y="396"/>
                      <a:pt x="10" y="407"/>
                    </a:cubicBezTo>
                    <a:cubicBezTo>
                      <a:pt x="11" y="407"/>
                      <a:pt x="11" y="407"/>
                      <a:pt x="11" y="407"/>
                    </a:cubicBezTo>
                    <a:cubicBezTo>
                      <a:pt x="15" y="416"/>
                      <a:pt x="23" y="425"/>
                      <a:pt x="37" y="433"/>
                    </a:cubicBezTo>
                    <a:cubicBezTo>
                      <a:pt x="42" y="436"/>
                      <a:pt x="48" y="438"/>
                      <a:pt x="55" y="441"/>
                    </a:cubicBezTo>
                    <a:cubicBezTo>
                      <a:pt x="68" y="445"/>
                      <a:pt x="75" y="447"/>
                      <a:pt x="74" y="447"/>
                    </a:cubicBezTo>
                    <a:cubicBezTo>
                      <a:pt x="74" y="447"/>
                      <a:pt x="78" y="454"/>
                      <a:pt x="80" y="456"/>
                    </a:cubicBezTo>
                    <a:cubicBezTo>
                      <a:pt x="85" y="460"/>
                      <a:pt x="100" y="470"/>
                      <a:pt x="100" y="470"/>
                    </a:cubicBezTo>
                    <a:cubicBezTo>
                      <a:pt x="106" y="472"/>
                      <a:pt x="112" y="475"/>
                      <a:pt x="118" y="476"/>
                    </a:cubicBezTo>
                    <a:cubicBezTo>
                      <a:pt x="127" y="479"/>
                      <a:pt x="135" y="481"/>
                      <a:pt x="138" y="481"/>
                    </a:cubicBezTo>
                    <a:cubicBezTo>
                      <a:pt x="146" y="481"/>
                      <a:pt x="161" y="482"/>
                      <a:pt x="176" y="481"/>
                    </a:cubicBezTo>
                    <a:cubicBezTo>
                      <a:pt x="191" y="480"/>
                      <a:pt x="206" y="477"/>
                      <a:pt x="215" y="471"/>
                    </a:cubicBezTo>
                    <a:cubicBezTo>
                      <a:pt x="216" y="470"/>
                      <a:pt x="218" y="470"/>
                      <a:pt x="220" y="471"/>
                    </a:cubicBezTo>
                    <a:cubicBezTo>
                      <a:pt x="220" y="471"/>
                      <a:pt x="220" y="471"/>
                      <a:pt x="220" y="471"/>
                    </a:cubicBezTo>
                    <a:cubicBezTo>
                      <a:pt x="220" y="471"/>
                      <a:pt x="220" y="471"/>
                      <a:pt x="220" y="471"/>
                    </a:cubicBezTo>
                    <a:cubicBezTo>
                      <a:pt x="220" y="471"/>
                      <a:pt x="220" y="471"/>
                      <a:pt x="220" y="471"/>
                    </a:cubicBezTo>
                    <a:cubicBezTo>
                      <a:pt x="220" y="471"/>
                      <a:pt x="374" y="538"/>
                      <a:pt x="499" y="536"/>
                    </a:cubicBezTo>
                    <a:cubicBezTo>
                      <a:pt x="660" y="532"/>
                      <a:pt x="819" y="495"/>
                      <a:pt x="922" y="423"/>
                    </a:cubicBezTo>
                    <a:cubicBezTo>
                      <a:pt x="1020" y="354"/>
                      <a:pt x="1061" y="281"/>
                      <a:pt x="1075" y="214"/>
                    </a:cubicBezTo>
                    <a:cubicBezTo>
                      <a:pt x="1090" y="146"/>
                      <a:pt x="1089" y="130"/>
                      <a:pt x="1078" y="1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4288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Freeform 9"/>
              <p:cNvSpPr>
                <a:spLocks noEditPoints="1"/>
              </p:cNvSpPr>
              <p:nvPr/>
            </p:nvSpPr>
            <p:spPr bwMode="auto">
              <a:xfrm>
                <a:off x="6691315" y="1673224"/>
                <a:ext cx="4146552" cy="2024063"/>
              </a:xfrm>
              <a:custGeom>
                <a:avLst/>
                <a:gdLst>
                  <a:gd name="T0" fmla="*/ 39 w 1103"/>
                  <a:gd name="T1" fmla="*/ 373 h 538"/>
                  <a:gd name="T2" fmla="*/ 130 w 1103"/>
                  <a:gd name="T3" fmla="*/ 383 h 538"/>
                  <a:gd name="T4" fmla="*/ 130 w 1103"/>
                  <a:gd name="T5" fmla="*/ 357 h 538"/>
                  <a:gd name="T6" fmla="*/ 128 w 1103"/>
                  <a:gd name="T7" fmla="*/ 349 h 538"/>
                  <a:gd name="T8" fmla="*/ 45 w 1103"/>
                  <a:gd name="T9" fmla="*/ 333 h 538"/>
                  <a:gd name="T10" fmla="*/ 5 w 1103"/>
                  <a:gd name="T11" fmla="*/ 313 h 538"/>
                  <a:gd name="T12" fmla="*/ 4 w 1103"/>
                  <a:gd name="T13" fmla="*/ 314 h 538"/>
                  <a:gd name="T14" fmla="*/ 38 w 1103"/>
                  <a:gd name="T15" fmla="*/ 372 h 538"/>
                  <a:gd name="T16" fmla="*/ 51 w 1103"/>
                  <a:gd name="T17" fmla="*/ 323 h 538"/>
                  <a:gd name="T18" fmla="*/ 131 w 1103"/>
                  <a:gd name="T19" fmla="*/ 337 h 538"/>
                  <a:gd name="T20" fmla="*/ 146 w 1103"/>
                  <a:gd name="T21" fmla="*/ 325 h 538"/>
                  <a:gd name="T22" fmla="*/ 146 w 1103"/>
                  <a:gd name="T23" fmla="*/ 296 h 538"/>
                  <a:gd name="T24" fmla="*/ 77 w 1103"/>
                  <a:gd name="T25" fmla="*/ 278 h 538"/>
                  <a:gd name="T26" fmla="*/ 21 w 1103"/>
                  <a:gd name="T27" fmla="*/ 224 h 538"/>
                  <a:gd name="T28" fmla="*/ 11 w 1103"/>
                  <a:gd name="T29" fmla="*/ 239 h 538"/>
                  <a:gd name="T30" fmla="*/ 1066 w 1103"/>
                  <a:gd name="T31" fmla="*/ 101 h 538"/>
                  <a:gd name="T32" fmla="*/ 303 w 1103"/>
                  <a:gd name="T33" fmla="*/ 248 h 538"/>
                  <a:gd name="T34" fmla="*/ 309 w 1103"/>
                  <a:gd name="T35" fmla="*/ 63 h 538"/>
                  <a:gd name="T36" fmla="*/ 316 w 1103"/>
                  <a:gd name="T37" fmla="*/ 1 h 538"/>
                  <a:gd name="T38" fmla="*/ 306 w 1103"/>
                  <a:gd name="T39" fmla="*/ 0 h 538"/>
                  <a:gd name="T40" fmla="*/ 245 w 1103"/>
                  <a:gd name="T41" fmla="*/ 42 h 538"/>
                  <a:gd name="T42" fmla="*/ 231 w 1103"/>
                  <a:gd name="T43" fmla="*/ 103 h 538"/>
                  <a:gd name="T44" fmla="*/ 198 w 1103"/>
                  <a:gd name="T45" fmla="*/ 191 h 538"/>
                  <a:gd name="T46" fmla="*/ 61 w 1103"/>
                  <a:gd name="T47" fmla="*/ 151 h 538"/>
                  <a:gd name="T48" fmla="*/ 30 w 1103"/>
                  <a:gd name="T49" fmla="*/ 182 h 538"/>
                  <a:gd name="T50" fmla="*/ 30 w 1103"/>
                  <a:gd name="T51" fmla="*/ 217 h 538"/>
                  <a:gd name="T52" fmla="*/ 82 w 1103"/>
                  <a:gd name="T53" fmla="*/ 268 h 538"/>
                  <a:gd name="T54" fmla="*/ 83 w 1103"/>
                  <a:gd name="T55" fmla="*/ 269 h 538"/>
                  <a:gd name="T56" fmla="*/ 85 w 1103"/>
                  <a:gd name="T57" fmla="*/ 270 h 538"/>
                  <a:gd name="T58" fmla="*/ 170 w 1103"/>
                  <a:gd name="T59" fmla="*/ 266 h 538"/>
                  <a:gd name="T60" fmla="*/ 172 w 1103"/>
                  <a:gd name="T61" fmla="*/ 258 h 538"/>
                  <a:gd name="T62" fmla="*/ 161 w 1103"/>
                  <a:gd name="T63" fmla="*/ 246 h 538"/>
                  <a:gd name="T64" fmla="*/ 94 w 1103"/>
                  <a:gd name="T65" fmla="*/ 211 h 538"/>
                  <a:gd name="T66" fmla="*/ 100 w 1103"/>
                  <a:gd name="T67" fmla="*/ 202 h 538"/>
                  <a:gd name="T68" fmla="*/ 153 w 1103"/>
                  <a:gd name="T69" fmla="*/ 231 h 538"/>
                  <a:gd name="T70" fmla="*/ 181 w 1103"/>
                  <a:gd name="T71" fmla="*/ 271 h 538"/>
                  <a:gd name="T72" fmla="*/ 156 w 1103"/>
                  <a:gd name="T73" fmla="*/ 292 h 538"/>
                  <a:gd name="T74" fmla="*/ 156 w 1103"/>
                  <a:gd name="T75" fmla="*/ 331 h 538"/>
                  <a:gd name="T76" fmla="*/ 138 w 1103"/>
                  <a:gd name="T77" fmla="*/ 347 h 538"/>
                  <a:gd name="T78" fmla="*/ 140 w 1103"/>
                  <a:gd name="T79" fmla="*/ 388 h 538"/>
                  <a:gd name="T80" fmla="*/ 124 w 1103"/>
                  <a:gd name="T81" fmla="*/ 402 h 538"/>
                  <a:gd name="T82" fmla="*/ 126 w 1103"/>
                  <a:gd name="T83" fmla="*/ 439 h 538"/>
                  <a:gd name="T84" fmla="*/ 81 w 1103"/>
                  <a:gd name="T85" fmla="*/ 456 h 538"/>
                  <a:gd name="T86" fmla="*/ 138 w 1103"/>
                  <a:gd name="T87" fmla="*/ 481 h 538"/>
                  <a:gd name="T88" fmla="*/ 220 w 1103"/>
                  <a:gd name="T89" fmla="*/ 470 h 538"/>
                  <a:gd name="T90" fmla="*/ 221 w 1103"/>
                  <a:gd name="T91" fmla="*/ 471 h 538"/>
                  <a:gd name="T92" fmla="*/ 1089 w 1103"/>
                  <a:gd name="T93" fmla="*/ 194 h 538"/>
                  <a:gd name="T94" fmla="*/ 117 w 1103"/>
                  <a:gd name="T95" fmla="*/ 433 h 538"/>
                  <a:gd name="T96" fmla="*/ 116 w 1103"/>
                  <a:gd name="T97" fmla="*/ 410 h 538"/>
                  <a:gd name="T98" fmla="*/ 108 w 1103"/>
                  <a:gd name="T99" fmla="*/ 405 h 538"/>
                  <a:gd name="T100" fmla="*/ 33 w 1103"/>
                  <a:gd name="T101" fmla="*/ 382 h 538"/>
                  <a:gd name="T102" fmla="*/ 11 w 1103"/>
                  <a:gd name="T103" fmla="*/ 375 h 538"/>
                  <a:gd name="T104" fmla="*/ 8 w 1103"/>
                  <a:gd name="T105" fmla="*/ 380 h 538"/>
                  <a:gd name="T106" fmla="*/ 37 w 1103"/>
                  <a:gd name="T107" fmla="*/ 432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03" h="538">
                    <a:moveTo>
                      <a:pt x="38" y="372"/>
                    </a:moveTo>
                    <a:cubicBezTo>
                      <a:pt x="39" y="373"/>
                      <a:pt x="39" y="373"/>
                      <a:pt x="39" y="373"/>
                    </a:cubicBezTo>
                    <a:cubicBezTo>
                      <a:pt x="39" y="373"/>
                      <a:pt x="39" y="373"/>
                      <a:pt x="39" y="373"/>
                    </a:cubicBezTo>
                    <a:cubicBezTo>
                      <a:pt x="45" y="376"/>
                      <a:pt x="53" y="380"/>
                      <a:pt x="61" y="384"/>
                    </a:cubicBezTo>
                    <a:cubicBezTo>
                      <a:pt x="78" y="394"/>
                      <a:pt x="99" y="398"/>
                      <a:pt x="118" y="392"/>
                    </a:cubicBezTo>
                    <a:cubicBezTo>
                      <a:pt x="124" y="390"/>
                      <a:pt x="128" y="386"/>
                      <a:pt x="130" y="383"/>
                    </a:cubicBezTo>
                    <a:cubicBezTo>
                      <a:pt x="130" y="382"/>
                      <a:pt x="130" y="382"/>
                      <a:pt x="131" y="382"/>
                    </a:cubicBezTo>
                    <a:cubicBezTo>
                      <a:pt x="133" y="377"/>
                      <a:pt x="133" y="372"/>
                      <a:pt x="133" y="368"/>
                    </a:cubicBezTo>
                    <a:cubicBezTo>
                      <a:pt x="133" y="364"/>
                      <a:pt x="133" y="360"/>
                      <a:pt x="130" y="357"/>
                    </a:cubicBezTo>
                    <a:cubicBezTo>
                      <a:pt x="130" y="357"/>
                      <a:pt x="130" y="357"/>
                      <a:pt x="130" y="357"/>
                    </a:cubicBezTo>
                    <a:cubicBezTo>
                      <a:pt x="130" y="357"/>
                      <a:pt x="130" y="356"/>
                      <a:pt x="130" y="355"/>
                    </a:cubicBezTo>
                    <a:cubicBezTo>
                      <a:pt x="128" y="349"/>
                      <a:pt x="128" y="349"/>
                      <a:pt x="128" y="349"/>
                    </a:cubicBezTo>
                    <a:cubicBezTo>
                      <a:pt x="122" y="350"/>
                      <a:pt x="122" y="350"/>
                      <a:pt x="122" y="350"/>
                    </a:cubicBezTo>
                    <a:cubicBezTo>
                      <a:pt x="101" y="353"/>
                      <a:pt x="76" y="348"/>
                      <a:pt x="60" y="340"/>
                    </a:cubicBezTo>
                    <a:cubicBezTo>
                      <a:pt x="55" y="338"/>
                      <a:pt x="50" y="335"/>
                      <a:pt x="45" y="333"/>
                    </a:cubicBezTo>
                    <a:cubicBezTo>
                      <a:pt x="35" y="327"/>
                      <a:pt x="24" y="320"/>
                      <a:pt x="16" y="311"/>
                    </a:cubicBezTo>
                    <a:cubicBezTo>
                      <a:pt x="9" y="305"/>
                      <a:pt x="9" y="305"/>
                      <a:pt x="9" y="305"/>
                    </a:cubicBezTo>
                    <a:cubicBezTo>
                      <a:pt x="5" y="313"/>
                      <a:pt x="5" y="313"/>
                      <a:pt x="5" y="313"/>
                    </a:cubicBezTo>
                    <a:cubicBezTo>
                      <a:pt x="5" y="313"/>
                      <a:pt x="5" y="313"/>
                      <a:pt x="4" y="314"/>
                    </a:cubicBezTo>
                    <a:cubicBezTo>
                      <a:pt x="10" y="317"/>
                      <a:pt x="10" y="317"/>
                      <a:pt x="10" y="317"/>
                    </a:cubicBezTo>
                    <a:cubicBezTo>
                      <a:pt x="4" y="314"/>
                      <a:pt x="4" y="314"/>
                      <a:pt x="4" y="314"/>
                    </a:cubicBezTo>
                    <a:cubicBezTo>
                      <a:pt x="1" y="320"/>
                      <a:pt x="0" y="327"/>
                      <a:pt x="2" y="334"/>
                    </a:cubicBezTo>
                    <a:cubicBezTo>
                      <a:pt x="5" y="341"/>
                      <a:pt x="10" y="349"/>
                      <a:pt x="16" y="356"/>
                    </a:cubicBezTo>
                    <a:cubicBezTo>
                      <a:pt x="24" y="363"/>
                      <a:pt x="31" y="368"/>
                      <a:pt x="38" y="372"/>
                    </a:cubicBezTo>
                    <a:cubicBezTo>
                      <a:pt x="38" y="372"/>
                      <a:pt x="38" y="372"/>
                      <a:pt x="38" y="372"/>
                    </a:cubicBezTo>
                    <a:close/>
                    <a:moveTo>
                      <a:pt x="50" y="323"/>
                    </a:moveTo>
                    <a:cubicBezTo>
                      <a:pt x="51" y="323"/>
                      <a:pt x="51" y="323"/>
                      <a:pt x="51" y="323"/>
                    </a:cubicBezTo>
                    <a:cubicBezTo>
                      <a:pt x="51" y="324"/>
                      <a:pt x="51" y="324"/>
                      <a:pt x="51" y="324"/>
                    </a:cubicBezTo>
                    <a:cubicBezTo>
                      <a:pt x="55" y="326"/>
                      <a:pt x="60" y="328"/>
                      <a:pt x="64" y="330"/>
                    </a:cubicBezTo>
                    <a:cubicBezTo>
                      <a:pt x="82" y="339"/>
                      <a:pt x="113" y="344"/>
                      <a:pt x="131" y="337"/>
                    </a:cubicBezTo>
                    <a:cubicBezTo>
                      <a:pt x="139" y="334"/>
                      <a:pt x="144" y="330"/>
                      <a:pt x="146" y="326"/>
                    </a:cubicBezTo>
                    <a:cubicBezTo>
                      <a:pt x="146" y="326"/>
                      <a:pt x="146" y="326"/>
                      <a:pt x="146" y="325"/>
                    </a:cubicBezTo>
                    <a:cubicBezTo>
                      <a:pt x="146" y="325"/>
                      <a:pt x="146" y="325"/>
                      <a:pt x="146" y="325"/>
                    </a:cubicBezTo>
                    <a:cubicBezTo>
                      <a:pt x="146" y="325"/>
                      <a:pt x="146" y="325"/>
                      <a:pt x="146" y="325"/>
                    </a:cubicBezTo>
                    <a:cubicBezTo>
                      <a:pt x="150" y="319"/>
                      <a:pt x="150" y="311"/>
                      <a:pt x="147" y="301"/>
                    </a:cubicBezTo>
                    <a:cubicBezTo>
                      <a:pt x="146" y="296"/>
                      <a:pt x="146" y="296"/>
                      <a:pt x="146" y="296"/>
                    </a:cubicBezTo>
                    <a:cubicBezTo>
                      <a:pt x="140" y="296"/>
                      <a:pt x="140" y="296"/>
                      <a:pt x="140" y="296"/>
                    </a:cubicBezTo>
                    <a:cubicBezTo>
                      <a:pt x="133" y="297"/>
                      <a:pt x="126" y="296"/>
                      <a:pt x="119" y="294"/>
                    </a:cubicBezTo>
                    <a:cubicBezTo>
                      <a:pt x="105" y="291"/>
                      <a:pt x="90" y="285"/>
                      <a:pt x="77" y="278"/>
                    </a:cubicBezTo>
                    <a:cubicBezTo>
                      <a:pt x="69" y="274"/>
                      <a:pt x="62" y="269"/>
                      <a:pt x="56" y="264"/>
                    </a:cubicBezTo>
                    <a:cubicBezTo>
                      <a:pt x="43" y="252"/>
                      <a:pt x="33" y="242"/>
                      <a:pt x="27" y="232"/>
                    </a:cubicBezTo>
                    <a:cubicBezTo>
                      <a:pt x="21" y="224"/>
                      <a:pt x="21" y="224"/>
                      <a:pt x="21" y="224"/>
                    </a:cubicBezTo>
                    <a:cubicBezTo>
                      <a:pt x="16" y="232"/>
                      <a:pt x="16" y="232"/>
                      <a:pt x="16" y="232"/>
                    </a:cubicBezTo>
                    <a:cubicBezTo>
                      <a:pt x="14" y="234"/>
                      <a:pt x="12" y="236"/>
                      <a:pt x="11" y="238"/>
                    </a:cubicBezTo>
                    <a:cubicBezTo>
                      <a:pt x="11" y="239"/>
                      <a:pt x="11" y="239"/>
                      <a:pt x="11" y="239"/>
                    </a:cubicBezTo>
                    <a:cubicBezTo>
                      <a:pt x="1" y="256"/>
                      <a:pt x="4" y="276"/>
                      <a:pt x="11" y="288"/>
                    </a:cubicBezTo>
                    <a:cubicBezTo>
                      <a:pt x="20" y="304"/>
                      <a:pt x="34" y="314"/>
                      <a:pt x="50" y="323"/>
                    </a:cubicBezTo>
                    <a:close/>
                    <a:moveTo>
                      <a:pt x="1066" y="101"/>
                    </a:moveTo>
                    <a:cubicBezTo>
                      <a:pt x="1076" y="202"/>
                      <a:pt x="953" y="346"/>
                      <a:pt x="692" y="372"/>
                    </a:cubicBezTo>
                    <a:cubicBezTo>
                      <a:pt x="362" y="405"/>
                      <a:pt x="290" y="303"/>
                      <a:pt x="290" y="301"/>
                    </a:cubicBezTo>
                    <a:cubicBezTo>
                      <a:pt x="294" y="274"/>
                      <a:pt x="299" y="266"/>
                      <a:pt x="303" y="248"/>
                    </a:cubicBezTo>
                    <a:cubicBezTo>
                      <a:pt x="311" y="211"/>
                      <a:pt x="319" y="184"/>
                      <a:pt x="305" y="150"/>
                    </a:cubicBezTo>
                    <a:cubicBezTo>
                      <a:pt x="298" y="132"/>
                      <a:pt x="295" y="119"/>
                      <a:pt x="297" y="106"/>
                    </a:cubicBezTo>
                    <a:cubicBezTo>
                      <a:pt x="298" y="93"/>
                      <a:pt x="303" y="81"/>
                      <a:pt x="309" y="63"/>
                    </a:cubicBezTo>
                    <a:cubicBezTo>
                      <a:pt x="312" y="56"/>
                      <a:pt x="319" y="45"/>
                      <a:pt x="322" y="34"/>
                    </a:cubicBezTo>
                    <a:cubicBezTo>
                      <a:pt x="326" y="23"/>
                      <a:pt x="326" y="12"/>
                      <a:pt x="317" y="3"/>
                    </a:cubicBezTo>
                    <a:cubicBezTo>
                      <a:pt x="316" y="1"/>
                      <a:pt x="316" y="1"/>
                      <a:pt x="316" y="1"/>
                    </a:cubicBezTo>
                    <a:cubicBezTo>
                      <a:pt x="315" y="1"/>
                      <a:pt x="315" y="1"/>
                      <a:pt x="315" y="1"/>
                    </a:cubicBezTo>
                    <a:cubicBezTo>
                      <a:pt x="314" y="1"/>
                      <a:pt x="313" y="0"/>
                      <a:pt x="312" y="0"/>
                    </a:cubicBezTo>
                    <a:cubicBezTo>
                      <a:pt x="310" y="0"/>
                      <a:pt x="308" y="0"/>
                      <a:pt x="306" y="0"/>
                    </a:cubicBezTo>
                    <a:cubicBezTo>
                      <a:pt x="301" y="1"/>
                      <a:pt x="296" y="2"/>
                      <a:pt x="290" y="4"/>
                    </a:cubicBezTo>
                    <a:cubicBezTo>
                      <a:pt x="279" y="8"/>
                      <a:pt x="268" y="14"/>
                      <a:pt x="263" y="20"/>
                    </a:cubicBezTo>
                    <a:cubicBezTo>
                      <a:pt x="255" y="27"/>
                      <a:pt x="249" y="34"/>
                      <a:pt x="245" y="42"/>
                    </a:cubicBezTo>
                    <a:cubicBezTo>
                      <a:pt x="245" y="42"/>
                      <a:pt x="245" y="42"/>
                      <a:pt x="245" y="42"/>
                    </a:cubicBezTo>
                    <a:cubicBezTo>
                      <a:pt x="245" y="42"/>
                      <a:pt x="245" y="42"/>
                      <a:pt x="245" y="42"/>
                    </a:cubicBezTo>
                    <a:cubicBezTo>
                      <a:pt x="235" y="60"/>
                      <a:pt x="232" y="79"/>
                      <a:pt x="231" y="103"/>
                    </a:cubicBezTo>
                    <a:cubicBezTo>
                      <a:pt x="229" y="128"/>
                      <a:pt x="225" y="148"/>
                      <a:pt x="214" y="168"/>
                    </a:cubicBezTo>
                    <a:cubicBezTo>
                      <a:pt x="214" y="168"/>
                      <a:pt x="214" y="168"/>
                      <a:pt x="214" y="168"/>
                    </a:cubicBezTo>
                    <a:cubicBezTo>
                      <a:pt x="210" y="175"/>
                      <a:pt x="205" y="183"/>
                      <a:pt x="198" y="191"/>
                    </a:cubicBezTo>
                    <a:cubicBezTo>
                      <a:pt x="197" y="193"/>
                      <a:pt x="194" y="193"/>
                      <a:pt x="191" y="192"/>
                    </a:cubicBezTo>
                    <a:cubicBezTo>
                      <a:pt x="166" y="178"/>
                      <a:pt x="142" y="164"/>
                      <a:pt x="120" y="155"/>
                    </a:cubicBezTo>
                    <a:cubicBezTo>
                      <a:pt x="97" y="147"/>
                      <a:pt x="78" y="144"/>
                      <a:pt x="61" y="151"/>
                    </a:cubicBezTo>
                    <a:cubicBezTo>
                      <a:pt x="50" y="156"/>
                      <a:pt x="40" y="166"/>
                      <a:pt x="30" y="182"/>
                    </a:cubicBezTo>
                    <a:cubicBezTo>
                      <a:pt x="30" y="182"/>
                      <a:pt x="30" y="182"/>
                      <a:pt x="30" y="182"/>
                    </a:cubicBezTo>
                    <a:cubicBezTo>
                      <a:pt x="30" y="182"/>
                      <a:pt x="30" y="182"/>
                      <a:pt x="30" y="182"/>
                    </a:cubicBezTo>
                    <a:cubicBezTo>
                      <a:pt x="27" y="188"/>
                      <a:pt x="24" y="197"/>
                      <a:pt x="27" y="208"/>
                    </a:cubicBezTo>
                    <a:cubicBezTo>
                      <a:pt x="27" y="209"/>
                      <a:pt x="28" y="210"/>
                      <a:pt x="28" y="210"/>
                    </a:cubicBezTo>
                    <a:cubicBezTo>
                      <a:pt x="30" y="217"/>
                      <a:pt x="30" y="217"/>
                      <a:pt x="30" y="217"/>
                    </a:cubicBezTo>
                    <a:cubicBezTo>
                      <a:pt x="31" y="218"/>
                      <a:pt x="31" y="218"/>
                      <a:pt x="31" y="218"/>
                    </a:cubicBezTo>
                    <a:cubicBezTo>
                      <a:pt x="36" y="228"/>
                      <a:pt x="46" y="241"/>
                      <a:pt x="63" y="255"/>
                    </a:cubicBezTo>
                    <a:cubicBezTo>
                      <a:pt x="68" y="260"/>
                      <a:pt x="75" y="264"/>
                      <a:pt x="82" y="268"/>
                    </a:cubicBezTo>
                    <a:cubicBezTo>
                      <a:pt x="82" y="268"/>
                      <a:pt x="82" y="268"/>
                      <a:pt x="82" y="268"/>
                    </a:cubicBezTo>
                    <a:cubicBezTo>
                      <a:pt x="82" y="269"/>
                      <a:pt x="82" y="269"/>
                      <a:pt x="83" y="269"/>
                    </a:cubicBezTo>
                    <a:cubicBezTo>
                      <a:pt x="83" y="269"/>
                      <a:pt x="83" y="269"/>
                      <a:pt x="83" y="269"/>
                    </a:cubicBezTo>
                    <a:cubicBezTo>
                      <a:pt x="83" y="269"/>
                      <a:pt x="83" y="269"/>
                      <a:pt x="83" y="269"/>
                    </a:cubicBezTo>
                    <a:cubicBezTo>
                      <a:pt x="85" y="270"/>
                      <a:pt x="85" y="270"/>
                      <a:pt x="85" y="270"/>
                    </a:cubicBezTo>
                    <a:cubicBezTo>
                      <a:pt x="85" y="270"/>
                      <a:pt x="85" y="270"/>
                      <a:pt x="85" y="270"/>
                    </a:cubicBezTo>
                    <a:cubicBezTo>
                      <a:pt x="96" y="276"/>
                      <a:pt x="109" y="281"/>
                      <a:pt x="121" y="284"/>
                    </a:cubicBezTo>
                    <a:cubicBezTo>
                      <a:pt x="134" y="286"/>
                      <a:pt x="145" y="286"/>
                      <a:pt x="153" y="281"/>
                    </a:cubicBezTo>
                    <a:cubicBezTo>
                      <a:pt x="162" y="276"/>
                      <a:pt x="167" y="271"/>
                      <a:pt x="170" y="266"/>
                    </a:cubicBezTo>
                    <a:cubicBezTo>
                      <a:pt x="171" y="266"/>
                      <a:pt x="171" y="266"/>
                      <a:pt x="171" y="266"/>
                    </a:cubicBezTo>
                    <a:cubicBezTo>
                      <a:pt x="172" y="264"/>
                      <a:pt x="172" y="263"/>
                      <a:pt x="173" y="261"/>
                    </a:cubicBezTo>
                    <a:cubicBezTo>
                      <a:pt x="173" y="260"/>
                      <a:pt x="173" y="259"/>
                      <a:pt x="172" y="258"/>
                    </a:cubicBezTo>
                    <a:cubicBezTo>
                      <a:pt x="172" y="257"/>
                      <a:pt x="172" y="257"/>
                      <a:pt x="172" y="257"/>
                    </a:cubicBezTo>
                    <a:cubicBezTo>
                      <a:pt x="171" y="253"/>
                      <a:pt x="168" y="250"/>
                      <a:pt x="162" y="247"/>
                    </a:cubicBezTo>
                    <a:cubicBezTo>
                      <a:pt x="162" y="247"/>
                      <a:pt x="162" y="247"/>
                      <a:pt x="161" y="246"/>
                    </a:cubicBezTo>
                    <a:cubicBezTo>
                      <a:pt x="158" y="245"/>
                      <a:pt x="154" y="243"/>
                      <a:pt x="149" y="241"/>
                    </a:cubicBezTo>
                    <a:cubicBezTo>
                      <a:pt x="138" y="238"/>
                      <a:pt x="128" y="234"/>
                      <a:pt x="118" y="228"/>
                    </a:cubicBezTo>
                    <a:cubicBezTo>
                      <a:pt x="110" y="224"/>
                      <a:pt x="102" y="218"/>
                      <a:pt x="94" y="211"/>
                    </a:cubicBezTo>
                    <a:cubicBezTo>
                      <a:pt x="92" y="209"/>
                      <a:pt x="92" y="207"/>
                      <a:pt x="93" y="204"/>
                    </a:cubicBezTo>
                    <a:cubicBezTo>
                      <a:pt x="93" y="204"/>
                      <a:pt x="93" y="204"/>
                      <a:pt x="93" y="204"/>
                    </a:cubicBezTo>
                    <a:cubicBezTo>
                      <a:pt x="95" y="202"/>
                      <a:pt x="98" y="201"/>
                      <a:pt x="100" y="202"/>
                    </a:cubicBezTo>
                    <a:cubicBezTo>
                      <a:pt x="101" y="203"/>
                      <a:pt x="101" y="203"/>
                      <a:pt x="101" y="203"/>
                    </a:cubicBezTo>
                    <a:cubicBezTo>
                      <a:pt x="109" y="210"/>
                      <a:pt x="116" y="215"/>
                      <a:pt x="123" y="219"/>
                    </a:cubicBezTo>
                    <a:cubicBezTo>
                      <a:pt x="133" y="224"/>
                      <a:pt x="142" y="228"/>
                      <a:pt x="153" y="231"/>
                    </a:cubicBezTo>
                    <a:cubicBezTo>
                      <a:pt x="158" y="233"/>
                      <a:pt x="163" y="235"/>
                      <a:pt x="167" y="237"/>
                    </a:cubicBezTo>
                    <a:cubicBezTo>
                      <a:pt x="174" y="241"/>
                      <a:pt x="180" y="246"/>
                      <a:pt x="182" y="252"/>
                    </a:cubicBezTo>
                    <a:cubicBezTo>
                      <a:pt x="185" y="258"/>
                      <a:pt x="184" y="265"/>
                      <a:pt x="181" y="271"/>
                    </a:cubicBezTo>
                    <a:cubicBezTo>
                      <a:pt x="181" y="271"/>
                      <a:pt x="180" y="271"/>
                      <a:pt x="180" y="271"/>
                    </a:cubicBezTo>
                    <a:cubicBezTo>
                      <a:pt x="176" y="278"/>
                      <a:pt x="170" y="284"/>
                      <a:pt x="160" y="290"/>
                    </a:cubicBezTo>
                    <a:cubicBezTo>
                      <a:pt x="156" y="292"/>
                      <a:pt x="156" y="292"/>
                      <a:pt x="156" y="292"/>
                    </a:cubicBezTo>
                    <a:cubicBezTo>
                      <a:pt x="157" y="297"/>
                      <a:pt x="157" y="297"/>
                      <a:pt x="157" y="297"/>
                    </a:cubicBezTo>
                    <a:cubicBezTo>
                      <a:pt x="161" y="310"/>
                      <a:pt x="161" y="321"/>
                      <a:pt x="156" y="331"/>
                    </a:cubicBezTo>
                    <a:cubicBezTo>
                      <a:pt x="156" y="331"/>
                      <a:pt x="156" y="331"/>
                      <a:pt x="156" y="331"/>
                    </a:cubicBezTo>
                    <a:cubicBezTo>
                      <a:pt x="156" y="331"/>
                      <a:pt x="156" y="331"/>
                      <a:pt x="156" y="331"/>
                    </a:cubicBezTo>
                    <a:cubicBezTo>
                      <a:pt x="153" y="336"/>
                      <a:pt x="149" y="340"/>
                      <a:pt x="143" y="343"/>
                    </a:cubicBezTo>
                    <a:cubicBezTo>
                      <a:pt x="138" y="347"/>
                      <a:pt x="138" y="347"/>
                      <a:pt x="138" y="347"/>
                    </a:cubicBezTo>
                    <a:cubicBezTo>
                      <a:pt x="140" y="352"/>
                      <a:pt x="140" y="352"/>
                      <a:pt x="140" y="352"/>
                    </a:cubicBezTo>
                    <a:cubicBezTo>
                      <a:pt x="145" y="362"/>
                      <a:pt x="147" y="375"/>
                      <a:pt x="140" y="388"/>
                    </a:cubicBezTo>
                    <a:cubicBezTo>
                      <a:pt x="140" y="388"/>
                      <a:pt x="140" y="388"/>
                      <a:pt x="140" y="388"/>
                    </a:cubicBezTo>
                    <a:cubicBezTo>
                      <a:pt x="140" y="388"/>
                      <a:pt x="140" y="388"/>
                      <a:pt x="140" y="388"/>
                    </a:cubicBezTo>
                    <a:cubicBezTo>
                      <a:pt x="138" y="392"/>
                      <a:pt x="134" y="396"/>
                      <a:pt x="129" y="398"/>
                    </a:cubicBezTo>
                    <a:cubicBezTo>
                      <a:pt x="124" y="402"/>
                      <a:pt x="124" y="402"/>
                      <a:pt x="124" y="402"/>
                    </a:cubicBezTo>
                    <a:cubicBezTo>
                      <a:pt x="127" y="408"/>
                      <a:pt x="127" y="408"/>
                      <a:pt x="127" y="408"/>
                    </a:cubicBezTo>
                    <a:cubicBezTo>
                      <a:pt x="132" y="417"/>
                      <a:pt x="132" y="428"/>
                      <a:pt x="126" y="438"/>
                    </a:cubicBezTo>
                    <a:cubicBezTo>
                      <a:pt x="126" y="439"/>
                      <a:pt x="126" y="439"/>
                      <a:pt x="126" y="439"/>
                    </a:cubicBezTo>
                    <a:cubicBezTo>
                      <a:pt x="122" y="446"/>
                      <a:pt x="116" y="451"/>
                      <a:pt x="107" y="455"/>
                    </a:cubicBezTo>
                    <a:cubicBezTo>
                      <a:pt x="105" y="455"/>
                      <a:pt x="103" y="456"/>
                      <a:pt x="101" y="456"/>
                    </a:cubicBezTo>
                    <a:cubicBezTo>
                      <a:pt x="81" y="456"/>
                      <a:pt x="81" y="456"/>
                      <a:pt x="81" y="456"/>
                    </a:cubicBezTo>
                    <a:cubicBezTo>
                      <a:pt x="81" y="456"/>
                      <a:pt x="95" y="466"/>
                      <a:pt x="100" y="469"/>
                    </a:cubicBezTo>
                    <a:cubicBezTo>
                      <a:pt x="106" y="473"/>
                      <a:pt x="112" y="474"/>
                      <a:pt x="118" y="476"/>
                    </a:cubicBezTo>
                    <a:cubicBezTo>
                      <a:pt x="128" y="479"/>
                      <a:pt x="135" y="480"/>
                      <a:pt x="138" y="481"/>
                    </a:cubicBezTo>
                    <a:cubicBezTo>
                      <a:pt x="147" y="481"/>
                      <a:pt x="161" y="482"/>
                      <a:pt x="176" y="481"/>
                    </a:cubicBezTo>
                    <a:cubicBezTo>
                      <a:pt x="191" y="480"/>
                      <a:pt x="206" y="477"/>
                      <a:pt x="215" y="471"/>
                    </a:cubicBezTo>
                    <a:cubicBezTo>
                      <a:pt x="216" y="470"/>
                      <a:pt x="218" y="469"/>
                      <a:pt x="220" y="470"/>
                    </a:cubicBezTo>
                    <a:cubicBezTo>
                      <a:pt x="220" y="470"/>
                      <a:pt x="220" y="470"/>
                      <a:pt x="220" y="470"/>
                    </a:cubicBezTo>
                    <a:cubicBezTo>
                      <a:pt x="220" y="470"/>
                      <a:pt x="220" y="470"/>
                      <a:pt x="220" y="470"/>
                    </a:cubicBezTo>
                    <a:cubicBezTo>
                      <a:pt x="221" y="471"/>
                      <a:pt x="221" y="471"/>
                      <a:pt x="221" y="471"/>
                    </a:cubicBezTo>
                    <a:cubicBezTo>
                      <a:pt x="221" y="471"/>
                      <a:pt x="365" y="538"/>
                      <a:pt x="500" y="535"/>
                    </a:cubicBezTo>
                    <a:cubicBezTo>
                      <a:pt x="660" y="532"/>
                      <a:pt x="819" y="494"/>
                      <a:pt x="922" y="422"/>
                    </a:cubicBezTo>
                    <a:cubicBezTo>
                      <a:pt x="1021" y="354"/>
                      <a:pt x="1074" y="262"/>
                      <a:pt x="1089" y="194"/>
                    </a:cubicBezTo>
                    <a:cubicBezTo>
                      <a:pt x="1103" y="126"/>
                      <a:pt x="1062" y="65"/>
                      <a:pt x="1066" y="101"/>
                    </a:cubicBezTo>
                    <a:close/>
                    <a:moveTo>
                      <a:pt x="103" y="444"/>
                    </a:moveTo>
                    <a:cubicBezTo>
                      <a:pt x="110" y="442"/>
                      <a:pt x="114" y="438"/>
                      <a:pt x="117" y="433"/>
                    </a:cubicBezTo>
                    <a:cubicBezTo>
                      <a:pt x="117" y="433"/>
                      <a:pt x="117" y="433"/>
                      <a:pt x="117" y="433"/>
                    </a:cubicBezTo>
                    <a:cubicBezTo>
                      <a:pt x="117" y="433"/>
                      <a:pt x="117" y="433"/>
                      <a:pt x="117" y="433"/>
                    </a:cubicBezTo>
                    <a:cubicBezTo>
                      <a:pt x="121" y="425"/>
                      <a:pt x="120" y="416"/>
                      <a:pt x="116" y="410"/>
                    </a:cubicBezTo>
                    <a:cubicBezTo>
                      <a:pt x="116" y="410"/>
                      <a:pt x="115" y="409"/>
                      <a:pt x="115" y="409"/>
                    </a:cubicBezTo>
                    <a:cubicBezTo>
                      <a:pt x="113" y="404"/>
                      <a:pt x="113" y="404"/>
                      <a:pt x="113" y="404"/>
                    </a:cubicBezTo>
                    <a:cubicBezTo>
                      <a:pt x="108" y="405"/>
                      <a:pt x="108" y="405"/>
                      <a:pt x="108" y="405"/>
                    </a:cubicBezTo>
                    <a:cubicBezTo>
                      <a:pt x="90" y="407"/>
                      <a:pt x="71" y="402"/>
                      <a:pt x="55" y="394"/>
                    </a:cubicBezTo>
                    <a:cubicBezTo>
                      <a:pt x="47" y="389"/>
                      <a:pt x="40" y="386"/>
                      <a:pt x="33" y="382"/>
                    </a:cubicBezTo>
                    <a:cubicBezTo>
                      <a:pt x="33" y="382"/>
                      <a:pt x="33" y="382"/>
                      <a:pt x="33" y="382"/>
                    </a:cubicBezTo>
                    <a:cubicBezTo>
                      <a:pt x="29" y="380"/>
                      <a:pt x="25" y="377"/>
                      <a:pt x="21" y="374"/>
                    </a:cubicBezTo>
                    <a:cubicBezTo>
                      <a:pt x="15" y="370"/>
                      <a:pt x="15" y="370"/>
                      <a:pt x="15" y="370"/>
                    </a:cubicBezTo>
                    <a:cubicBezTo>
                      <a:pt x="11" y="375"/>
                      <a:pt x="11" y="375"/>
                      <a:pt x="11" y="375"/>
                    </a:cubicBezTo>
                    <a:cubicBezTo>
                      <a:pt x="10" y="376"/>
                      <a:pt x="10" y="377"/>
                      <a:pt x="10" y="377"/>
                    </a:cubicBezTo>
                    <a:cubicBezTo>
                      <a:pt x="10" y="377"/>
                      <a:pt x="10" y="377"/>
                      <a:pt x="10" y="377"/>
                    </a:cubicBezTo>
                    <a:cubicBezTo>
                      <a:pt x="9" y="378"/>
                      <a:pt x="8" y="379"/>
                      <a:pt x="8" y="380"/>
                    </a:cubicBezTo>
                    <a:cubicBezTo>
                      <a:pt x="4" y="387"/>
                      <a:pt x="5" y="396"/>
                      <a:pt x="11" y="406"/>
                    </a:cubicBezTo>
                    <a:cubicBezTo>
                      <a:pt x="11" y="407"/>
                      <a:pt x="11" y="407"/>
                      <a:pt x="11" y="407"/>
                    </a:cubicBezTo>
                    <a:cubicBezTo>
                      <a:pt x="16" y="416"/>
                      <a:pt x="23" y="425"/>
                      <a:pt x="37" y="432"/>
                    </a:cubicBezTo>
                    <a:cubicBezTo>
                      <a:pt x="42" y="435"/>
                      <a:pt x="48" y="438"/>
                      <a:pt x="56" y="440"/>
                    </a:cubicBezTo>
                    <a:cubicBezTo>
                      <a:pt x="70" y="445"/>
                      <a:pt x="89" y="450"/>
                      <a:pt x="103" y="444"/>
                    </a:cubicBezTo>
                    <a:close/>
                  </a:path>
                </a:pathLst>
              </a:custGeom>
              <a:solidFill>
                <a:schemeClr val="bg1"/>
              </a:solidFill>
              <a:ln w="14288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矩形 17"/>
            <p:cNvSpPr>
              <a:spLocks noChangeArrowheads="1"/>
            </p:cNvSpPr>
            <p:nvPr/>
          </p:nvSpPr>
          <p:spPr bwMode="auto">
            <a:xfrm>
              <a:off x="5487498" y="3240793"/>
              <a:ext cx="83667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b="1" spc="300" dirty="0">
                  <a:latin typeface="+mn-lt"/>
                  <a:ea typeface="+mn-ea"/>
                  <a:cs typeface="+mn-ea"/>
                  <a:sym typeface="+mn-lt"/>
                </a:rPr>
                <a:t>交货期</a:t>
              </a:r>
              <a:endParaRPr lang="zh-CN" altLang="en-US" b="1" spc="300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7869205" y="2882807"/>
            <a:ext cx="1925115" cy="1432513"/>
            <a:chOff x="7869205" y="2882807"/>
            <a:chExt cx="1925115" cy="1432513"/>
          </a:xfrm>
        </p:grpSpPr>
        <p:grpSp>
          <p:nvGrpSpPr>
            <p:cNvPr id="22" name="组合 21"/>
            <p:cNvGrpSpPr/>
            <p:nvPr/>
          </p:nvGrpSpPr>
          <p:grpSpPr>
            <a:xfrm>
              <a:off x="7869205" y="2882807"/>
              <a:ext cx="1925115" cy="1432513"/>
              <a:chOff x="6488115" y="763990"/>
              <a:chExt cx="4349752" cy="298568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488115" y="765174"/>
                <a:ext cx="4330702" cy="2981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Oval 5"/>
              <p:cNvSpPr>
                <a:spLocks noChangeArrowheads="1"/>
              </p:cNvSpPr>
              <p:nvPr/>
            </p:nvSpPr>
            <p:spPr bwMode="auto">
              <a:xfrm>
                <a:off x="6496053" y="855662"/>
                <a:ext cx="4094164" cy="2566988"/>
              </a:xfrm>
              <a:prstGeom prst="ellipse">
                <a:avLst/>
              </a:prstGeom>
              <a:solidFill>
                <a:schemeClr val="accent1"/>
              </a:solidFill>
              <a:ln w="14288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Oval 6"/>
              <p:cNvSpPr>
                <a:spLocks noChangeArrowheads="1"/>
              </p:cNvSpPr>
              <p:nvPr/>
            </p:nvSpPr>
            <p:spPr bwMode="auto">
              <a:xfrm>
                <a:off x="6745291" y="763990"/>
                <a:ext cx="4092576" cy="2563814"/>
              </a:xfrm>
              <a:prstGeom prst="ellipse">
                <a:avLst/>
              </a:prstGeom>
              <a:solidFill>
                <a:srgbClr val="2FBAFF"/>
              </a:solidFill>
              <a:ln w="14288" cap="flat">
                <a:solidFill>
                  <a:srgbClr val="000000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eform 7"/>
              <p:cNvSpPr>
                <a:spLocks noEditPoints="1"/>
              </p:cNvSpPr>
              <p:nvPr/>
            </p:nvSpPr>
            <p:spPr bwMode="auto">
              <a:xfrm>
                <a:off x="6592890" y="768349"/>
                <a:ext cx="4222752" cy="2692401"/>
              </a:xfrm>
              <a:custGeom>
                <a:avLst/>
                <a:gdLst>
                  <a:gd name="T0" fmla="*/ 562 w 1123"/>
                  <a:gd name="T1" fmla="*/ 715 h 715"/>
                  <a:gd name="T2" fmla="*/ 167 w 1123"/>
                  <a:gd name="T3" fmla="*/ 613 h 715"/>
                  <a:gd name="T4" fmla="*/ 0 w 1123"/>
                  <a:gd name="T5" fmla="*/ 358 h 715"/>
                  <a:gd name="T6" fmla="*/ 167 w 1123"/>
                  <a:gd name="T7" fmla="*/ 102 h 715"/>
                  <a:gd name="T8" fmla="*/ 562 w 1123"/>
                  <a:gd name="T9" fmla="*/ 0 h 715"/>
                  <a:gd name="T10" fmla="*/ 956 w 1123"/>
                  <a:gd name="T11" fmla="*/ 102 h 715"/>
                  <a:gd name="T12" fmla="*/ 1123 w 1123"/>
                  <a:gd name="T13" fmla="*/ 358 h 715"/>
                  <a:gd name="T14" fmla="*/ 956 w 1123"/>
                  <a:gd name="T15" fmla="*/ 613 h 715"/>
                  <a:gd name="T16" fmla="*/ 562 w 1123"/>
                  <a:gd name="T17" fmla="*/ 715 h 715"/>
                  <a:gd name="T18" fmla="*/ 562 w 1123"/>
                  <a:gd name="T19" fmla="*/ 34 h 715"/>
                  <a:gd name="T20" fmla="*/ 34 w 1123"/>
                  <a:gd name="T21" fmla="*/ 358 h 715"/>
                  <a:gd name="T22" fmla="*/ 562 w 1123"/>
                  <a:gd name="T23" fmla="*/ 682 h 715"/>
                  <a:gd name="T24" fmla="*/ 1090 w 1123"/>
                  <a:gd name="T25" fmla="*/ 358 h 715"/>
                  <a:gd name="T26" fmla="*/ 562 w 1123"/>
                  <a:gd name="T27" fmla="*/ 34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23" h="715">
                    <a:moveTo>
                      <a:pt x="562" y="715"/>
                    </a:moveTo>
                    <a:cubicBezTo>
                      <a:pt x="413" y="715"/>
                      <a:pt x="273" y="679"/>
                      <a:pt x="167" y="613"/>
                    </a:cubicBezTo>
                    <a:cubicBezTo>
                      <a:pt x="59" y="545"/>
                      <a:pt x="0" y="455"/>
                      <a:pt x="0" y="358"/>
                    </a:cubicBezTo>
                    <a:cubicBezTo>
                      <a:pt x="0" y="261"/>
                      <a:pt x="59" y="170"/>
                      <a:pt x="167" y="102"/>
                    </a:cubicBezTo>
                    <a:cubicBezTo>
                      <a:pt x="273" y="36"/>
                      <a:pt x="413" y="0"/>
                      <a:pt x="562" y="0"/>
                    </a:cubicBezTo>
                    <a:cubicBezTo>
                      <a:pt x="710" y="0"/>
                      <a:pt x="850" y="36"/>
                      <a:pt x="956" y="102"/>
                    </a:cubicBezTo>
                    <a:cubicBezTo>
                      <a:pt x="1064" y="170"/>
                      <a:pt x="1123" y="261"/>
                      <a:pt x="1123" y="358"/>
                    </a:cubicBezTo>
                    <a:cubicBezTo>
                      <a:pt x="1123" y="455"/>
                      <a:pt x="1064" y="545"/>
                      <a:pt x="956" y="613"/>
                    </a:cubicBezTo>
                    <a:cubicBezTo>
                      <a:pt x="850" y="679"/>
                      <a:pt x="710" y="715"/>
                      <a:pt x="562" y="715"/>
                    </a:cubicBezTo>
                    <a:close/>
                    <a:moveTo>
                      <a:pt x="562" y="34"/>
                    </a:moveTo>
                    <a:cubicBezTo>
                      <a:pt x="270" y="34"/>
                      <a:pt x="34" y="179"/>
                      <a:pt x="34" y="358"/>
                    </a:cubicBezTo>
                    <a:cubicBezTo>
                      <a:pt x="34" y="536"/>
                      <a:pt x="270" y="682"/>
                      <a:pt x="562" y="682"/>
                    </a:cubicBezTo>
                    <a:cubicBezTo>
                      <a:pt x="853" y="682"/>
                      <a:pt x="1090" y="536"/>
                      <a:pt x="1090" y="358"/>
                    </a:cubicBezTo>
                    <a:cubicBezTo>
                      <a:pt x="1090" y="179"/>
                      <a:pt x="853" y="34"/>
                      <a:pt x="562" y="34"/>
                    </a:cubicBezTo>
                    <a:close/>
                  </a:path>
                </a:pathLst>
              </a:custGeom>
              <a:solidFill>
                <a:schemeClr val="bg1"/>
              </a:solidFill>
              <a:ln w="14288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Freeform 8"/>
              <p:cNvSpPr/>
              <p:nvPr/>
            </p:nvSpPr>
            <p:spPr bwMode="auto">
              <a:xfrm>
                <a:off x="6619878" y="1725612"/>
                <a:ext cx="4097339" cy="2024063"/>
              </a:xfrm>
              <a:custGeom>
                <a:avLst/>
                <a:gdLst>
                  <a:gd name="T0" fmla="*/ 691 w 1090"/>
                  <a:gd name="T1" fmla="*/ 372 h 538"/>
                  <a:gd name="T2" fmla="*/ 303 w 1090"/>
                  <a:gd name="T3" fmla="*/ 248 h 538"/>
                  <a:gd name="T4" fmla="*/ 296 w 1090"/>
                  <a:gd name="T5" fmla="*/ 106 h 538"/>
                  <a:gd name="T6" fmla="*/ 322 w 1090"/>
                  <a:gd name="T7" fmla="*/ 34 h 538"/>
                  <a:gd name="T8" fmla="*/ 316 w 1090"/>
                  <a:gd name="T9" fmla="*/ 2 h 538"/>
                  <a:gd name="T10" fmla="*/ 312 w 1090"/>
                  <a:gd name="T11" fmla="*/ 1 h 538"/>
                  <a:gd name="T12" fmla="*/ 290 w 1090"/>
                  <a:gd name="T13" fmla="*/ 4 h 538"/>
                  <a:gd name="T14" fmla="*/ 245 w 1090"/>
                  <a:gd name="T15" fmla="*/ 42 h 538"/>
                  <a:gd name="T16" fmla="*/ 244 w 1090"/>
                  <a:gd name="T17" fmla="*/ 43 h 538"/>
                  <a:gd name="T18" fmla="*/ 214 w 1090"/>
                  <a:gd name="T19" fmla="*/ 168 h 538"/>
                  <a:gd name="T20" fmla="*/ 198 w 1090"/>
                  <a:gd name="T21" fmla="*/ 191 h 538"/>
                  <a:gd name="T22" fmla="*/ 120 w 1090"/>
                  <a:gd name="T23" fmla="*/ 156 h 538"/>
                  <a:gd name="T24" fmla="*/ 30 w 1090"/>
                  <a:gd name="T25" fmla="*/ 182 h 538"/>
                  <a:gd name="T26" fmla="*/ 30 w 1090"/>
                  <a:gd name="T27" fmla="*/ 183 h 538"/>
                  <a:gd name="T28" fmla="*/ 29 w 1090"/>
                  <a:gd name="T29" fmla="*/ 213 h 538"/>
                  <a:gd name="T30" fmla="*/ 30 w 1090"/>
                  <a:gd name="T31" fmla="*/ 216 h 538"/>
                  <a:gd name="T32" fmla="*/ 15 w 1090"/>
                  <a:gd name="T33" fmla="*/ 232 h 538"/>
                  <a:gd name="T34" fmla="*/ 10 w 1090"/>
                  <a:gd name="T35" fmla="*/ 239 h 538"/>
                  <a:gd name="T36" fmla="*/ 16 w 1090"/>
                  <a:gd name="T37" fmla="*/ 295 h 538"/>
                  <a:gd name="T38" fmla="*/ 5 w 1090"/>
                  <a:gd name="T39" fmla="*/ 313 h 538"/>
                  <a:gd name="T40" fmla="*/ 4 w 1090"/>
                  <a:gd name="T41" fmla="*/ 314 h 538"/>
                  <a:gd name="T42" fmla="*/ 16 w 1090"/>
                  <a:gd name="T43" fmla="*/ 356 h 538"/>
                  <a:gd name="T44" fmla="*/ 15 w 1090"/>
                  <a:gd name="T45" fmla="*/ 370 h 538"/>
                  <a:gd name="T46" fmla="*/ 10 w 1090"/>
                  <a:gd name="T47" fmla="*/ 377 h 538"/>
                  <a:gd name="T48" fmla="*/ 8 w 1090"/>
                  <a:gd name="T49" fmla="*/ 380 h 538"/>
                  <a:gd name="T50" fmla="*/ 11 w 1090"/>
                  <a:gd name="T51" fmla="*/ 407 h 538"/>
                  <a:gd name="T52" fmla="*/ 55 w 1090"/>
                  <a:gd name="T53" fmla="*/ 441 h 538"/>
                  <a:gd name="T54" fmla="*/ 80 w 1090"/>
                  <a:gd name="T55" fmla="*/ 456 h 538"/>
                  <a:gd name="T56" fmla="*/ 118 w 1090"/>
                  <a:gd name="T57" fmla="*/ 476 h 538"/>
                  <a:gd name="T58" fmla="*/ 176 w 1090"/>
                  <a:gd name="T59" fmla="*/ 481 h 538"/>
                  <a:gd name="T60" fmla="*/ 220 w 1090"/>
                  <a:gd name="T61" fmla="*/ 471 h 538"/>
                  <a:gd name="T62" fmla="*/ 220 w 1090"/>
                  <a:gd name="T63" fmla="*/ 471 h 538"/>
                  <a:gd name="T64" fmla="*/ 499 w 1090"/>
                  <a:gd name="T65" fmla="*/ 536 h 538"/>
                  <a:gd name="T66" fmla="*/ 1075 w 1090"/>
                  <a:gd name="T67" fmla="*/ 214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90" h="538">
                    <a:moveTo>
                      <a:pt x="1078" y="165"/>
                    </a:moveTo>
                    <a:cubicBezTo>
                      <a:pt x="1039" y="285"/>
                      <a:pt x="953" y="346"/>
                      <a:pt x="691" y="372"/>
                    </a:cubicBezTo>
                    <a:cubicBezTo>
                      <a:pt x="361" y="406"/>
                      <a:pt x="290" y="303"/>
                      <a:pt x="290" y="301"/>
                    </a:cubicBezTo>
                    <a:cubicBezTo>
                      <a:pt x="294" y="275"/>
                      <a:pt x="299" y="266"/>
                      <a:pt x="303" y="248"/>
                    </a:cubicBezTo>
                    <a:cubicBezTo>
                      <a:pt x="311" y="211"/>
                      <a:pt x="318" y="185"/>
                      <a:pt x="305" y="150"/>
                    </a:cubicBezTo>
                    <a:cubicBezTo>
                      <a:pt x="298" y="132"/>
                      <a:pt x="295" y="119"/>
                      <a:pt x="296" y="106"/>
                    </a:cubicBezTo>
                    <a:cubicBezTo>
                      <a:pt x="298" y="93"/>
                      <a:pt x="303" y="81"/>
                      <a:pt x="309" y="64"/>
                    </a:cubicBezTo>
                    <a:cubicBezTo>
                      <a:pt x="312" y="56"/>
                      <a:pt x="319" y="46"/>
                      <a:pt x="322" y="34"/>
                    </a:cubicBezTo>
                    <a:cubicBezTo>
                      <a:pt x="325" y="23"/>
                      <a:pt x="325" y="12"/>
                      <a:pt x="317" y="3"/>
                    </a:cubicBezTo>
                    <a:cubicBezTo>
                      <a:pt x="316" y="2"/>
                      <a:pt x="316" y="2"/>
                      <a:pt x="316" y="2"/>
                    </a:cubicBezTo>
                    <a:cubicBezTo>
                      <a:pt x="314" y="1"/>
                      <a:pt x="314" y="1"/>
                      <a:pt x="314" y="1"/>
                    </a:cubicBezTo>
                    <a:cubicBezTo>
                      <a:pt x="314" y="1"/>
                      <a:pt x="313" y="1"/>
                      <a:pt x="312" y="1"/>
                    </a:cubicBezTo>
                    <a:cubicBezTo>
                      <a:pt x="310" y="0"/>
                      <a:pt x="308" y="0"/>
                      <a:pt x="306" y="1"/>
                    </a:cubicBezTo>
                    <a:cubicBezTo>
                      <a:pt x="301" y="1"/>
                      <a:pt x="296" y="2"/>
                      <a:pt x="290" y="4"/>
                    </a:cubicBezTo>
                    <a:cubicBezTo>
                      <a:pt x="279" y="8"/>
                      <a:pt x="268" y="15"/>
                      <a:pt x="262" y="20"/>
                    </a:cubicBezTo>
                    <a:cubicBezTo>
                      <a:pt x="255" y="27"/>
                      <a:pt x="249" y="35"/>
                      <a:pt x="245" y="42"/>
                    </a:cubicBezTo>
                    <a:cubicBezTo>
                      <a:pt x="245" y="42"/>
                      <a:pt x="245" y="43"/>
                      <a:pt x="245" y="43"/>
                    </a:cubicBezTo>
                    <a:cubicBezTo>
                      <a:pt x="244" y="43"/>
                      <a:pt x="244" y="43"/>
                      <a:pt x="244" y="43"/>
                    </a:cubicBezTo>
                    <a:cubicBezTo>
                      <a:pt x="235" y="60"/>
                      <a:pt x="232" y="79"/>
                      <a:pt x="231" y="103"/>
                    </a:cubicBezTo>
                    <a:cubicBezTo>
                      <a:pt x="229" y="129"/>
                      <a:pt x="225" y="148"/>
                      <a:pt x="214" y="168"/>
                    </a:cubicBezTo>
                    <a:cubicBezTo>
                      <a:pt x="214" y="168"/>
                      <a:pt x="214" y="168"/>
                      <a:pt x="214" y="168"/>
                    </a:cubicBezTo>
                    <a:cubicBezTo>
                      <a:pt x="210" y="176"/>
                      <a:pt x="205" y="183"/>
                      <a:pt x="198" y="191"/>
                    </a:cubicBezTo>
                    <a:cubicBezTo>
                      <a:pt x="196" y="193"/>
                      <a:pt x="194" y="194"/>
                      <a:pt x="191" y="192"/>
                    </a:cubicBezTo>
                    <a:cubicBezTo>
                      <a:pt x="166" y="178"/>
                      <a:pt x="142" y="164"/>
                      <a:pt x="120" y="156"/>
                    </a:cubicBezTo>
                    <a:cubicBezTo>
                      <a:pt x="97" y="147"/>
                      <a:pt x="78" y="144"/>
                      <a:pt x="61" y="152"/>
                    </a:cubicBezTo>
                    <a:cubicBezTo>
                      <a:pt x="50" y="156"/>
                      <a:pt x="39" y="166"/>
                      <a:pt x="30" y="182"/>
                    </a:cubicBezTo>
                    <a:cubicBezTo>
                      <a:pt x="30" y="182"/>
                      <a:pt x="30" y="182"/>
                      <a:pt x="30" y="182"/>
                    </a:cubicBezTo>
                    <a:cubicBezTo>
                      <a:pt x="30" y="183"/>
                      <a:pt x="30" y="183"/>
                      <a:pt x="30" y="183"/>
                    </a:cubicBezTo>
                    <a:cubicBezTo>
                      <a:pt x="27" y="188"/>
                      <a:pt x="24" y="197"/>
                      <a:pt x="27" y="209"/>
                    </a:cubicBezTo>
                    <a:cubicBezTo>
                      <a:pt x="27" y="210"/>
                      <a:pt x="29" y="213"/>
                      <a:pt x="29" y="213"/>
                    </a:cubicBezTo>
                    <a:cubicBezTo>
                      <a:pt x="30" y="214"/>
                      <a:pt x="30" y="215"/>
                      <a:pt x="30" y="216"/>
                    </a:cubicBezTo>
                    <a:cubicBezTo>
                      <a:pt x="30" y="216"/>
                      <a:pt x="33" y="220"/>
                      <a:pt x="30" y="216"/>
                    </a:cubicBezTo>
                    <a:cubicBezTo>
                      <a:pt x="21" y="225"/>
                      <a:pt x="21" y="225"/>
                      <a:pt x="21" y="225"/>
                    </a:cubicBezTo>
                    <a:cubicBezTo>
                      <a:pt x="15" y="232"/>
                      <a:pt x="15" y="232"/>
                      <a:pt x="15" y="232"/>
                    </a:cubicBezTo>
                    <a:cubicBezTo>
                      <a:pt x="14" y="234"/>
                      <a:pt x="12" y="236"/>
                      <a:pt x="11" y="239"/>
                    </a:cubicBezTo>
                    <a:cubicBezTo>
                      <a:pt x="10" y="239"/>
                      <a:pt x="10" y="239"/>
                      <a:pt x="10" y="239"/>
                    </a:cubicBezTo>
                    <a:cubicBezTo>
                      <a:pt x="1" y="257"/>
                      <a:pt x="4" y="277"/>
                      <a:pt x="11" y="289"/>
                    </a:cubicBezTo>
                    <a:cubicBezTo>
                      <a:pt x="16" y="296"/>
                      <a:pt x="20" y="299"/>
                      <a:pt x="16" y="295"/>
                    </a:cubicBezTo>
                    <a:cubicBezTo>
                      <a:pt x="9" y="306"/>
                      <a:pt x="9" y="306"/>
                      <a:pt x="9" y="306"/>
                    </a:cubicBezTo>
                    <a:cubicBezTo>
                      <a:pt x="5" y="313"/>
                      <a:pt x="5" y="313"/>
                      <a:pt x="5" y="313"/>
                    </a:cubicBezTo>
                    <a:cubicBezTo>
                      <a:pt x="5" y="313"/>
                      <a:pt x="5" y="313"/>
                      <a:pt x="4" y="314"/>
                    </a:cubicBezTo>
                    <a:cubicBezTo>
                      <a:pt x="4" y="314"/>
                      <a:pt x="4" y="314"/>
                      <a:pt x="4" y="314"/>
                    </a:cubicBezTo>
                    <a:cubicBezTo>
                      <a:pt x="0" y="320"/>
                      <a:pt x="0" y="328"/>
                      <a:pt x="2" y="334"/>
                    </a:cubicBezTo>
                    <a:cubicBezTo>
                      <a:pt x="4" y="342"/>
                      <a:pt x="9" y="349"/>
                      <a:pt x="16" y="356"/>
                    </a:cubicBezTo>
                    <a:cubicBezTo>
                      <a:pt x="22" y="362"/>
                      <a:pt x="27" y="364"/>
                      <a:pt x="23" y="361"/>
                    </a:cubicBezTo>
                    <a:cubicBezTo>
                      <a:pt x="15" y="370"/>
                      <a:pt x="15" y="370"/>
                      <a:pt x="15" y="370"/>
                    </a:cubicBezTo>
                    <a:cubicBezTo>
                      <a:pt x="11" y="376"/>
                      <a:pt x="11" y="376"/>
                      <a:pt x="11" y="376"/>
                    </a:cubicBezTo>
                    <a:cubicBezTo>
                      <a:pt x="10" y="377"/>
                      <a:pt x="10" y="377"/>
                      <a:pt x="10" y="377"/>
                    </a:cubicBezTo>
                    <a:cubicBezTo>
                      <a:pt x="10" y="377"/>
                      <a:pt x="10" y="378"/>
                      <a:pt x="10" y="378"/>
                    </a:cubicBezTo>
                    <a:cubicBezTo>
                      <a:pt x="9" y="379"/>
                      <a:pt x="8" y="380"/>
                      <a:pt x="8" y="380"/>
                    </a:cubicBezTo>
                    <a:cubicBezTo>
                      <a:pt x="4" y="387"/>
                      <a:pt x="5" y="396"/>
                      <a:pt x="10" y="407"/>
                    </a:cubicBezTo>
                    <a:cubicBezTo>
                      <a:pt x="11" y="407"/>
                      <a:pt x="11" y="407"/>
                      <a:pt x="11" y="407"/>
                    </a:cubicBezTo>
                    <a:cubicBezTo>
                      <a:pt x="15" y="416"/>
                      <a:pt x="23" y="425"/>
                      <a:pt x="37" y="433"/>
                    </a:cubicBezTo>
                    <a:cubicBezTo>
                      <a:pt x="42" y="436"/>
                      <a:pt x="48" y="438"/>
                      <a:pt x="55" y="441"/>
                    </a:cubicBezTo>
                    <a:cubicBezTo>
                      <a:pt x="68" y="445"/>
                      <a:pt x="75" y="447"/>
                      <a:pt x="74" y="447"/>
                    </a:cubicBezTo>
                    <a:cubicBezTo>
                      <a:pt x="74" y="447"/>
                      <a:pt x="78" y="454"/>
                      <a:pt x="80" y="456"/>
                    </a:cubicBezTo>
                    <a:cubicBezTo>
                      <a:pt x="85" y="460"/>
                      <a:pt x="100" y="470"/>
                      <a:pt x="100" y="470"/>
                    </a:cubicBezTo>
                    <a:cubicBezTo>
                      <a:pt x="106" y="472"/>
                      <a:pt x="112" y="475"/>
                      <a:pt x="118" y="476"/>
                    </a:cubicBezTo>
                    <a:cubicBezTo>
                      <a:pt x="127" y="479"/>
                      <a:pt x="135" y="481"/>
                      <a:pt x="138" y="481"/>
                    </a:cubicBezTo>
                    <a:cubicBezTo>
                      <a:pt x="146" y="481"/>
                      <a:pt x="161" y="482"/>
                      <a:pt x="176" y="481"/>
                    </a:cubicBezTo>
                    <a:cubicBezTo>
                      <a:pt x="191" y="480"/>
                      <a:pt x="206" y="477"/>
                      <a:pt x="215" y="471"/>
                    </a:cubicBezTo>
                    <a:cubicBezTo>
                      <a:pt x="216" y="470"/>
                      <a:pt x="218" y="470"/>
                      <a:pt x="220" y="471"/>
                    </a:cubicBezTo>
                    <a:cubicBezTo>
                      <a:pt x="220" y="471"/>
                      <a:pt x="220" y="471"/>
                      <a:pt x="220" y="471"/>
                    </a:cubicBezTo>
                    <a:cubicBezTo>
                      <a:pt x="220" y="471"/>
                      <a:pt x="220" y="471"/>
                      <a:pt x="220" y="471"/>
                    </a:cubicBezTo>
                    <a:cubicBezTo>
                      <a:pt x="220" y="471"/>
                      <a:pt x="220" y="471"/>
                      <a:pt x="220" y="471"/>
                    </a:cubicBezTo>
                    <a:cubicBezTo>
                      <a:pt x="220" y="471"/>
                      <a:pt x="374" y="538"/>
                      <a:pt x="499" y="536"/>
                    </a:cubicBezTo>
                    <a:cubicBezTo>
                      <a:pt x="660" y="532"/>
                      <a:pt x="819" y="495"/>
                      <a:pt x="922" y="423"/>
                    </a:cubicBezTo>
                    <a:cubicBezTo>
                      <a:pt x="1020" y="354"/>
                      <a:pt x="1061" y="281"/>
                      <a:pt x="1075" y="214"/>
                    </a:cubicBezTo>
                    <a:cubicBezTo>
                      <a:pt x="1090" y="146"/>
                      <a:pt x="1089" y="130"/>
                      <a:pt x="1078" y="1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4288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eform 9"/>
              <p:cNvSpPr>
                <a:spLocks noEditPoints="1"/>
              </p:cNvSpPr>
              <p:nvPr/>
            </p:nvSpPr>
            <p:spPr bwMode="auto">
              <a:xfrm>
                <a:off x="6691315" y="1673224"/>
                <a:ext cx="4146552" cy="2024063"/>
              </a:xfrm>
              <a:custGeom>
                <a:avLst/>
                <a:gdLst>
                  <a:gd name="T0" fmla="*/ 39 w 1103"/>
                  <a:gd name="T1" fmla="*/ 373 h 538"/>
                  <a:gd name="T2" fmla="*/ 130 w 1103"/>
                  <a:gd name="T3" fmla="*/ 383 h 538"/>
                  <a:gd name="T4" fmla="*/ 130 w 1103"/>
                  <a:gd name="T5" fmla="*/ 357 h 538"/>
                  <a:gd name="T6" fmla="*/ 128 w 1103"/>
                  <a:gd name="T7" fmla="*/ 349 h 538"/>
                  <a:gd name="T8" fmla="*/ 45 w 1103"/>
                  <a:gd name="T9" fmla="*/ 333 h 538"/>
                  <a:gd name="T10" fmla="*/ 5 w 1103"/>
                  <a:gd name="T11" fmla="*/ 313 h 538"/>
                  <a:gd name="T12" fmla="*/ 4 w 1103"/>
                  <a:gd name="T13" fmla="*/ 314 h 538"/>
                  <a:gd name="T14" fmla="*/ 38 w 1103"/>
                  <a:gd name="T15" fmla="*/ 372 h 538"/>
                  <a:gd name="T16" fmla="*/ 51 w 1103"/>
                  <a:gd name="T17" fmla="*/ 323 h 538"/>
                  <a:gd name="T18" fmla="*/ 131 w 1103"/>
                  <a:gd name="T19" fmla="*/ 337 h 538"/>
                  <a:gd name="T20" fmla="*/ 146 w 1103"/>
                  <a:gd name="T21" fmla="*/ 325 h 538"/>
                  <a:gd name="T22" fmla="*/ 146 w 1103"/>
                  <a:gd name="T23" fmla="*/ 296 h 538"/>
                  <a:gd name="T24" fmla="*/ 77 w 1103"/>
                  <a:gd name="T25" fmla="*/ 278 h 538"/>
                  <a:gd name="T26" fmla="*/ 21 w 1103"/>
                  <a:gd name="T27" fmla="*/ 224 h 538"/>
                  <a:gd name="T28" fmla="*/ 11 w 1103"/>
                  <a:gd name="T29" fmla="*/ 239 h 538"/>
                  <a:gd name="T30" fmla="*/ 1066 w 1103"/>
                  <a:gd name="T31" fmla="*/ 101 h 538"/>
                  <a:gd name="T32" fmla="*/ 303 w 1103"/>
                  <a:gd name="T33" fmla="*/ 248 h 538"/>
                  <a:gd name="T34" fmla="*/ 309 w 1103"/>
                  <a:gd name="T35" fmla="*/ 63 h 538"/>
                  <a:gd name="T36" fmla="*/ 316 w 1103"/>
                  <a:gd name="T37" fmla="*/ 1 h 538"/>
                  <a:gd name="T38" fmla="*/ 306 w 1103"/>
                  <a:gd name="T39" fmla="*/ 0 h 538"/>
                  <a:gd name="T40" fmla="*/ 245 w 1103"/>
                  <a:gd name="T41" fmla="*/ 42 h 538"/>
                  <a:gd name="T42" fmla="*/ 231 w 1103"/>
                  <a:gd name="T43" fmla="*/ 103 h 538"/>
                  <a:gd name="T44" fmla="*/ 198 w 1103"/>
                  <a:gd name="T45" fmla="*/ 191 h 538"/>
                  <a:gd name="T46" fmla="*/ 61 w 1103"/>
                  <a:gd name="T47" fmla="*/ 151 h 538"/>
                  <a:gd name="T48" fmla="*/ 30 w 1103"/>
                  <a:gd name="T49" fmla="*/ 182 h 538"/>
                  <a:gd name="T50" fmla="*/ 30 w 1103"/>
                  <a:gd name="T51" fmla="*/ 217 h 538"/>
                  <a:gd name="T52" fmla="*/ 82 w 1103"/>
                  <a:gd name="T53" fmla="*/ 268 h 538"/>
                  <a:gd name="T54" fmla="*/ 83 w 1103"/>
                  <a:gd name="T55" fmla="*/ 269 h 538"/>
                  <a:gd name="T56" fmla="*/ 85 w 1103"/>
                  <a:gd name="T57" fmla="*/ 270 h 538"/>
                  <a:gd name="T58" fmla="*/ 170 w 1103"/>
                  <a:gd name="T59" fmla="*/ 266 h 538"/>
                  <a:gd name="T60" fmla="*/ 172 w 1103"/>
                  <a:gd name="T61" fmla="*/ 258 h 538"/>
                  <a:gd name="T62" fmla="*/ 161 w 1103"/>
                  <a:gd name="T63" fmla="*/ 246 h 538"/>
                  <a:gd name="T64" fmla="*/ 94 w 1103"/>
                  <a:gd name="T65" fmla="*/ 211 h 538"/>
                  <a:gd name="T66" fmla="*/ 100 w 1103"/>
                  <a:gd name="T67" fmla="*/ 202 h 538"/>
                  <a:gd name="T68" fmla="*/ 153 w 1103"/>
                  <a:gd name="T69" fmla="*/ 231 h 538"/>
                  <a:gd name="T70" fmla="*/ 181 w 1103"/>
                  <a:gd name="T71" fmla="*/ 271 h 538"/>
                  <a:gd name="T72" fmla="*/ 156 w 1103"/>
                  <a:gd name="T73" fmla="*/ 292 h 538"/>
                  <a:gd name="T74" fmla="*/ 156 w 1103"/>
                  <a:gd name="T75" fmla="*/ 331 h 538"/>
                  <a:gd name="T76" fmla="*/ 138 w 1103"/>
                  <a:gd name="T77" fmla="*/ 347 h 538"/>
                  <a:gd name="T78" fmla="*/ 140 w 1103"/>
                  <a:gd name="T79" fmla="*/ 388 h 538"/>
                  <a:gd name="T80" fmla="*/ 124 w 1103"/>
                  <a:gd name="T81" fmla="*/ 402 h 538"/>
                  <a:gd name="T82" fmla="*/ 126 w 1103"/>
                  <a:gd name="T83" fmla="*/ 439 h 538"/>
                  <a:gd name="T84" fmla="*/ 81 w 1103"/>
                  <a:gd name="T85" fmla="*/ 456 h 538"/>
                  <a:gd name="T86" fmla="*/ 138 w 1103"/>
                  <a:gd name="T87" fmla="*/ 481 h 538"/>
                  <a:gd name="T88" fmla="*/ 220 w 1103"/>
                  <a:gd name="T89" fmla="*/ 470 h 538"/>
                  <a:gd name="T90" fmla="*/ 221 w 1103"/>
                  <a:gd name="T91" fmla="*/ 471 h 538"/>
                  <a:gd name="T92" fmla="*/ 1089 w 1103"/>
                  <a:gd name="T93" fmla="*/ 194 h 538"/>
                  <a:gd name="T94" fmla="*/ 117 w 1103"/>
                  <a:gd name="T95" fmla="*/ 433 h 538"/>
                  <a:gd name="T96" fmla="*/ 116 w 1103"/>
                  <a:gd name="T97" fmla="*/ 410 h 538"/>
                  <a:gd name="T98" fmla="*/ 108 w 1103"/>
                  <a:gd name="T99" fmla="*/ 405 h 538"/>
                  <a:gd name="T100" fmla="*/ 33 w 1103"/>
                  <a:gd name="T101" fmla="*/ 382 h 538"/>
                  <a:gd name="T102" fmla="*/ 11 w 1103"/>
                  <a:gd name="T103" fmla="*/ 375 h 538"/>
                  <a:gd name="T104" fmla="*/ 8 w 1103"/>
                  <a:gd name="T105" fmla="*/ 380 h 538"/>
                  <a:gd name="T106" fmla="*/ 37 w 1103"/>
                  <a:gd name="T107" fmla="*/ 432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03" h="538">
                    <a:moveTo>
                      <a:pt x="38" y="372"/>
                    </a:moveTo>
                    <a:cubicBezTo>
                      <a:pt x="39" y="373"/>
                      <a:pt x="39" y="373"/>
                      <a:pt x="39" y="373"/>
                    </a:cubicBezTo>
                    <a:cubicBezTo>
                      <a:pt x="39" y="373"/>
                      <a:pt x="39" y="373"/>
                      <a:pt x="39" y="373"/>
                    </a:cubicBezTo>
                    <a:cubicBezTo>
                      <a:pt x="45" y="376"/>
                      <a:pt x="53" y="380"/>
                      <a:pt x="61" y="384"/>
                    </a:cubicBezTo>
                    <a:cubicBezTo>
                      <a:pt x="78" y="394"/>
                      <a:pt x="99" y="398"/>
                      <a:pt x="118" y="392"/>
                    </a:cubicBezTo>
                    <a:cubicBezTo>
                      <a:pt x="124" y="390"/>
                      <a:pt x="128" y="386"/>
                      <a:pt x="130" y="383"/>
                    </a:cubicBezTo>
                    <a:cubicBezTo>
                      <a:pt x="130" y="382"/>
                      <a:pt x="130" y="382"/>
                      <a:pt x="131" y="382"/>
                    </a:cubicBezTo>
                    <a:cubicBezTo>
                      <a:pt x="133" y="377"/>
                      <a:pt x="133" y="372"/>
                      <a:pt x="133" y="368"/>
                    </a:cubicBezTo>
                    <a:cubicBezTo>
                      <a:pt x="133" y="364"/>
                      <a:pt x="133" y="360"/>
                      <a:pt x="130" y="357"/>
                    </a:cubicBezTo>
                    <a:cubicBezTo>
                      <a:pt x="130" y="357"/>
                      <a:pt x="130" y="357"/>
                      <a:pt x="130" y="357"/>
                    </a:cubicBezTo>
                    <a:cubicBezTo>
                      <a:pt x="130" y="357"/>
                      <a:pt x="130" y="356"/>
                      <a:pt x="130" y="355"/>
                    </a:cubicBezTo>
                    <a:cubicBezTo>
                      <a:pt x="128" y="349"/>
                      <a:pt x="128" y="349"/>
                      <a:pt x="128" y="349"/>
                    </a:cubicBezTo>
                    <a:cubicBezTo>
                      <a:pt x="122" y="350"/>
                      <a:pt x="122" y="350"/>
                      <a:pt x="122" y="350"/>
                    </a:cubicBezTo>
                    <a:cubicBezTo>
                      <a:pt x="101" y="353"/>
                      <a:pt x="76" y="348"/>
                      <a:pt x="60" y="340"/>
                    </a:cubicBezTo>
                    <a:cubicBezTo>
                      <a:pt x="55" y="338"/>
                      <a:pt x="50" y="335"/>
                      <a:pt x="45" y="333"/>
                    </a:cubicBezTo>
                    <a:cubicBezTo>
                      <a:pt x="35" y="327"/>
                      <a:pt x="24" y="320"/>
                      <a:pt x="16" y="311"/>
                    </a:cubicBezTo>
                    <a:cubicBezTo>
                      <a:pt x="9" y="305"/>
                      <a:pt x="9" y="305"/>
                      <a:pt x="9" y="305"/>
                    </a:cubicBezTo>
                    <a:cubicBezTo>
                      <a:pt x="5" y="313"/>
                      <a:pt x="5" y="313"/>
                      <a:pt x="5" y="313"/>
                    </a:cubicBezTo>
                    <a:cubicBezTo>
                      <a:pt x="5" y="313"/>
                      <a:pt x="5" y="313"/>
                      <a:pt x="4" y="314"/>
                    </a:cubicBezTo>
                    <a:cubicBezTo>
                      <a:pt x="10" y="317"/>
                      <a:pt x="10" y="317"/>
                      <a:pt x="10" y="317"/>
                    </a:cubicBezTo>
                    <a:cubicBezTo>
                      <a:pt x="4" y="314"/>
                      <a:pt x="4" y="314"/>
                      <a:pt x="4" y="314"/>
                    </a:cubicBezTo>
                    <a:cubicBezTo>
                      <a:pt x="1" y="320"/>
                      <a:pt x="0" y="327"/>
                      <a:pt x="2" y="334"/>
                    </a:cubicBezTo>
                    <a:cubicBezTo>
                      <a:pt x="5" y="341"/>
                      <a:pt x="10" y="349"/>
                      <a:pt x="16" y="356"/>
                    </a:cubicBezTo>
                    <a:cubicBezTo>
                      <a:pt x="24" y="363"/>
                      <a:pt x="31" y="368"/>
                      <a:pt x="38" y="372"/>
                    </a:cubicBezTo>
                    <a:cubicBezTo>
                      <a:pt x="38" y="372"/>
                      <a:pt x="38" y="372"/>
                      <a:pt x="38" y="372"/>
                    </a:cubicBezTo>
                    <a:close/>
                    <a:moveTo>
                      <a:pt x="50" y="323"/>
                    </a:moveTo>
                    <a:cubicBezTo>
                      <a:pt x="51" y="323"/>
                      <a:pt x="51" y="323"/>
                      <a:pt x="51" y="323"/>
                    </a:cubicBezTo>
                    <a:cubicBezTo>
                      <a:pt x="51" y="324"/>
                      <a:pt x="51" y="324"/>
                      <a:pt x="51" y="324"/>
                    </a:cubicBezTo>
                    <a:cubicBezTo>
                      <a:pt x="55" y="326"/>
                      <a:pt x="60" y="328"/>
                      <a:pt x="64" y="330"/>
                    </a:cubicBezTo>
                    <a:cubicBezTo>
                      <a:pt x="82" y="339"/>
                      <a:pt x="113" y="344"/>
                      <a:pt x="131" y="337"/>
                    </a:cubicBezTo>
                    <a:cubicBezTo>
                      <a:pt x="139" y="334"/>
                      <a:pt x="144" y="330"/>
                      <a:pt x="146" y="326"/>
                    </a:cubicBezTo>
                    <a:cubicBezTo>
                      <a:pt x="146" y="326"/>
                      <a:pt x="146" y="326"/>
                      <a:pt x="146" y="325"/>
                    </a:cubicBezTo>
                    <a:cubicBezTo>
                      <a:pt x="146" y="325"/>
                      <a:pt x="146" y="325"/>
                      <a:pt x="146" y="325"/>
                    </a:cubicBezTo>
                    <a:cubicBezTo>
                      <a:pt x="146" y="325"/>
                      <a:pt x="146" y="325"/>
                      <a:pt x="146" y="325"/>
                    </a:cubicBezTo>
                    <a:cubicBezTo>
                      <a:pt x="150" y="319"/>
                      <a:pt x="150" y="311"/>
                      <a:pt x="147" y="301"/>
                    </a:cubicBezTo>
                    <a:cubicBezTo>
                      <a:pt x="146" y="296"/>
                      <a:pt x="146" y="296"/>
                      <a:pt x="146" y="296"/>
                    </a:cubicBezTo>
                    <a:cubicBezTo>
                      <a:pt x="140" y="296"/>
                      <a:pt x="140" y="296"/>
                      <a:pt x="140" y="296"/>
                    </a:cubicBezTo>
                    <a:cubicBezTo>
                      <a:pt x="133" y="297"/>
                      <a:pt x="126" y="296"/>
                      <a:pt x="119" y="294"/>
                    </a:cubicBezTo>
                    <a:cubicBezTo>
                      <a:pt x="105" y="291"/>
                      <a:pt x="90" y="285"/>
                      <a:pt x="77" y="278"/>
                    </a:cubicBezTo>
                    <a:cubicBezTo>
                      <a:pt x="69" y="274"/>
                      <a:pt x="62" y="269"/>
                      <a:pt x="56" y="264"/>
                    </a:cubicBezTo>
                    <a:cubicBezTo>
                      <a:pt x="43" y="252"/>
                      <a:pt x="33" y="242"/>
                      <a:pt x="27" y="232"/>
                    </a:cubicBezTo>
                    <a:cubicBezTo>
                      <a:pt x="21" y="224"/>
                      <a:pt x="21" y="224"/>
                      <a:pt x="21" y="224"/>
                    </a:cubicBezTo>
                    <a:cubicBezTo>
                      <a:pt x="16" y="232"/>
                      <a:pt x="16" y="232"/>
                      <a:pt x="16" y="232"/>
                    </a:cubicBezTo>
                    <a:cubicBezTo>
                      <a:pt x="14" y="234"/>
                      <a:pt x="12" y="236"/>
                      <a:pt x="11" y="238"/>
                    </a:cubicBezTo>
                    <a:cubicBezTo>
                      <a:pt x="11" y="239"/>
                      <a:pt x="11" y="239"/>
                      <a:pt x="11" y="239"/>
                    </a:cubicBezTo>
                    <a:cubicBezTo>
                      <a:pt x="1" y="256"/>
                      <a:pt x="4" y="276"/>
                      <a:pt x="11" y="288"/>
                    </a:cubicBezTo>
                    <a:cubicBezTo>
                      <a:pt x="20" y="304"/>
                      <a:pt x="34" y="314"/>
                      <a:pt x="50" y="323"/>
                    </a:cubicBezTo>
                    <a:close/>
                    <a:moveTo>
                      <a:pt x="1066" y="101"/>
                    </a:moveTo>
                    <a:cubicBezTo>
                      <a:pt x="1076" y="202"/>
                      <a:pt x="953" y="346"/>
                      <a:pt x="692" y="372"/>
                    </a:cubicBezTo>
                    <a:cubicBezTo>
                      <a:pt x="362" y="405"/>
                      <a:pt x="290" y="303"/>
                      <a:pt x="290" y="301"/>
                    </a:cubicBezTo>
                    <a:cubicBezTo>
                      <a:pt x="294" y="274"/>
                      <a:pt x="299" y="266"/>
                      <a:pt x="303" y="248"/>
                    </a:cubicBezTo>
                    <a:cubicBezTo>
                      <a:pt x="311" y="211"/>
                      <a:pt x="319" y="184"/>
                      <a:pt x="305" y="150"/>
                    </a:cubicBezTo>
                    <a:cubicBezTo>
                      <a:pt x="298" y="132"/>
                      <a:pt x="295" y="119"/>
                      <a:pt x="297" y="106"/>
                    </a:cubicBezTo>
                    <a:cubicBezTo>
                      <a:pt x="298" y="93"/>
                      <a:pt x="303" y="81"/>
                      <a:pt x="309" y="63"/>
                    </a:cubicBezTo>
                    <a:cubicBezTo>
                      <a:pt x="312" y="56"/>
                      <a:pt x="319" y="45"/>
                      <a:pt x="322" y="34"/>
                    </a:cubicBezTo>
                    <a:cubicBezTo>
                      <a:pt x="326" y="23"/>
                      <a:pt x="326" y="12"/>
                      <a:pt x="317" y="3"/>
                    </a:cubicBezTo>
                    <a:cubicBezTo>
                      <a:pt x="316" y="1"/>
                      <a:pt x="316" y="1"/>
                      <a:pt x="316" y="1"/>
                    </a:cubicBezTo>
                    <a:cubicBezTo>
                      <a:pt x="315" y="1"/>
                      <a:pt x="315" y="1"/>
                      <a:pt x="315" y="1"/>
                    </a:cubicBezTo>
                    <a:cubicBezTo>
                      <a:pt x="314" y="1"/>
                      <a:pt x="313" y="0"/>
                      <a:pt x="312" y="0"/>
                    </a:cubicBezTo>
                    <a:cubicBezTo>
                      <a:pt x="310" y="0"/>
                      <a:pt x="308" y="0"/>
                      <a:pt x="306" y="0"/>
                    </a:cubicBezTo>
                    <a:cubicBezTo>
                      <a:pt x="301" y="1"/>
                      <a:pt x="296" y="2"/>
                      <a:pt x="290" y="4"/>
                    </a:cubicBezTo>
                    <a:cubicBezTo>
                      <a:pt x="279" y="8"/>
                      <a:pt x="268" y="14"/>
                      <a:pt x="263" y="20"/>
                    </a:cubicBezTo>
                    <a:cubicBezTo>
                      <a:pt x="255" y="27"/>
                      <a:pt x="249" y="34"/>
                      <a:pt x="245" y="42"/>
                    </a:cubicBezTo>
                    <a:cubicBezTo>
                      <a:pt x="245" y="42"/>
                      <a:pt x="245" y="42"/>
                      <a:pt x="245" y="42"/>
                    </a:cubicBezTo>
                    <a:cubicBezTo>
                      <a:pt x="245" y="42"/>
                      <a:pt x="245" y="42"/>
                      <a:pt x="245" y="42"/>
                    </a:cubicBezTo>
                    <a:cubicBezTo>
                      <a:pt x="235" y="60"/>
                      <a:pt x="232" y="79"/>
                      <a:pt x="231" y="103"/>
                    </a:cubicBezTo>
                    <a:cubicBezTo>
                      <a:pt x="229" y="128"/>
                      <a:pt x="225" y="148"/>
                      <a:pt x="214" y="168"/>
                    </a:cubicBezTo>
                    <a:cubicBezTo>
                      <a:pt x="214" y="168"/>
                      <a:pt x="214" y="168"/>
                      <a:pt x="214" y="168"/>
                    </a:cubicBezTo>
                    <a:cubicBezTo>
                      <a:pt x="210" y="175"/>
                      <a:pt x="205" y="183"/>
                      <a:pt x="198" y="191"/>
                    </a:cubicBezTo>
                    <a:cubicBezTo>
                      <a:pt x="197" y="193"/>
                      <a:pt x="194" y="193"/>
                      <a:pt x="191" y="192"/>
                    </a:cubicBezTo>
                    <a:cubicBezTo>
                      <a:pt x="166" y="178"/>
                      <a:pt x="142" y="164"/>
                      <a:pt x="120" y="155"/>
                    </a:cubicBezTo>
                    <a:cubicBezTo>
                      <a:pt x="97" y="147"/>
                      <a:pt x="78" y="144"/>
                      <a:pt x="61" y="151"/>
                    </a:cubicBezTo>
                    <a:cubicBezTo>
                      <a:pt x="50" y="156"/>
                      <a:pt x="40" y="166"/>
                      <a:pt x="30" y="182"/>
                    </a:cubicBezTo>
                    <a:cubicBezTo>
                      <a:pt x="30" y="182"/>
                      <a:pt x="30" y="182"/>
                      <a:pt x="30" y="182"/>
                    </a:cubicBezTo>
                    <a:cubicBezTo>
                      <a:pt x="30" y="182"/>
                      <a:pt x="30" y="182"/>
                      <a:pt x="30" y="182"/>
                    </a:cubicBezTo>
                    <a:cubicBezTo>
                      <a:pt x="27" y="188"/>
                      <a:pt x="24" y="197"/>
                      <a:pt x="27" y="208"/>
                    </a:cubicBezTo>
                    <a:cubicBezTo>
                      <a:pt x="27" y="209"/>
                      <a:pt x="28" y="210"/>
                      <a:pt x="28" y="210"/>
                    </a:cubicBezTo>
                    <a:cubicBezTo>
                      <a:pt x="30" y="217"/>
                      <a:pt x="30" y="217"/>
                      <a:pt x="30" y="217"/>
                    </a:cubicBezTo>
                    <a:cubicBezTo>
                      <a:pt x="31" y="218"/>
                      <a:pt x="31" y="218"/>
                      <a:pt x="31" y="218"/>
                    </a:cubicBezTo>
                    <a:cubicBezTo>
                      <a:pt x="36" y="228"/>
                      <a:pt x="46" y="241"/>
                      <a:pt x="63" y="255"/>
                    </a:cubicBezTo>
                    <a:cubicBezTo>
                      <a:pt x="68" y="260"/>
                      <a:pt x="75" y="264"/>
                      <a:pt x="82" y="268"/>
                    </a:cubicBezTo>
                    <a:cubicBezTo>
                      <a:pt x="82" y="268"/>
                      <a:pt x="82" y="268"/>
                      <a:pt x="82" y="268"/>
                    </a:cubicBezTo>
                    <a:cubicBezTo>
                      <a:pt x="82" y="269"/>
                      <a:pt x="82" y="269"/>
                      <a:pt x="83" y="269"/>
                    </a:cubicBezTo>
                    <a:cubicBezTo>
                      <a:pt x="83" y="269"/>
                      <a:pt x="83" y="269"/>
                      <a:pt x="83" y="269"/>
                    </a:cubicBezTo>
                    <a:cubicBezTo>
                      <a:pt x="83" y="269"/>
                      <a:pt x="83" y="269"/>
                      <a:pt x="83" y="269"/>
                    </a:cubicBezTo>
                    <a:cubicBezTo>
                      <a:pt x="85" y="270"/>
                      <a:pt x="85" y="270"/>
                      <a:pt x="85" y="270"/>
                    </a:cubicBezTo>
                    <a:cubicBezTo>
                      <a:pt x="85" y="270"/>
                      <a:pt x="85" y="270"/>
                      <a:pt x="85" y="270"/>
                    </a:cubicBezTo>
                    <a:cubicBezTo>
                      <a:pt x="96" y="276"/>
                      <a:pt x="109" y="281"/>
                      <a:pt x="121" y="284"/>
                    </a:cubicBezTo>
                    <a:cubicBezTo>
                      <a:pt x="134" y="286"/>
                      <a:pt x="145" y="286"/>
                      <a:pt x="153" y="281"/>
                    </a:cubicBezTo>
                    <a:cubicBezTo>
                      <a:pt x="162" y="276"/>
                      <a:pt x="167" y="271"/>
                      <a:pt x="170" y="266"/>
                    </a:cubicBezTo>
                    <a:cubicBezTo>
                      <a:pt x="171" y="266"/>
                      <a:pt x="171" y="266"/>
                      <a:pt x="171" y="266"/>
                    </a:cubicBezTo>
                    <a:cubicBezTo>
                      <a:pt x="172" y="264"/>
                      <a:pt x="172" y="263"/>
                      <a:pt x="173" y="261"/>
                    </a:cubicBezTo>
                    <a:cubicBezTo>
                      <a:pt x="173" y="260"/>
                      <a:pt x="173" y="259"/>
                      <a:pt x="172" y="258"/>
                    </a:cubicBezTo>
                    <a:cubicBezTo>
                      <a:pt x="172" y="257"/>
                      <a:pt x="172" y="257"/>
                      <a:pt x="172" y="257"/>
                    </a:cubicBezTo>
                    <a:cubicBezTo>
                      <a:pt x="171" y="253"/>
                      <a:pt x="168" y="250"/>
                      <a:pt x="162" y="247"/>
                    </a:cubicBezTo>
                    <a:cubicBezTo>
                      <a:pt x="162" y="247"/>
                      <a:pt x="162" y="247"/>
                      <a:pt x="161" y="246"/>
                    </a:cubicBezTo>
                    <a:cubicBezTo>
                      <a:pt x="158" y="245"/>
                      <a:pt x="154" y="243"/>
                      <a:pt x="149" y="241"/>
                    </a:cubicBezTo>
                    <a:cubicBezTo>
                      <a:pt x="138" y="238"/>
                      <a:pt x="128" y="234"/>
                      <a:pt x="118" y="228"/>
                    </a:cubicBezTo>
                    <a:cubicBezTo>
                      <a:pt x="110" y="224"/>
                      <a:pt x="102" y="218"/>
                      <a:pt x="94" y="211"/>
                    </a:cubicBezTo>
                    <a:cubicBezTo>
                      <a:pt x="92" y="209"/>
                      <a:pt x="92" y="207"/>
                      <a:pt x="93" y="204"/>
                    </a:cubicBezTo>
                    <a:cubicBezTo>
                      <a:pt x="93" y="204"/>
                      <a:pt x="93" y="204"/>
                      <a:pt x="93" y="204"/>
                    </a:cubicBezTo>
                    <a:cubicBezTo>
                      <a:pt x="95" y="202"/>
                      <a:pt x="98" y="201"/>
                      <a:pt x="100" y="202"/>
                    </a:cubicBezTo>
                    <a:cubicBezTo>
                      <a:pt x="101" y="203"/>
                      <a:pt x="101" y="203"/>
                      <a:pt x="101" y="203"/>
                    </a:cubicBezTo>
                    <a:cubicBezTo>
                      <a:pt x="109" y="210"/>
                      <a:pt x="116" y="215"/>
                      <a:pt x="123" y="219"/>
                    </a:cubicBezTo>
                    <a:cubicBezTo>
                      <a:pt x="133" y="224"/>
                      <a:pt x="142" y="228"/>
                      <a:pt x="153" y="231"/>
                    </a:cubicBezTo>
                    <a:cubicBezTo>
                      <a:pt x="158" y="233"/>
                      <a:pt x="163" y="235"/>
                      <a:pt x="167" y="237"/>
                    </a:cubicBezTo>
                    <a:cubicBezTo>
                      <a:pt x="174" y="241"/>
                      <a:pt x="180" y="246"/>
                      <a:pt x="182" y="252"/>
                    </a:cubicBezTo>
                    <a:cubicBezTo>
                      <a:pt x="185" y="258"/>
                      <a:pt x="184" y="265"/>
                      <a:pt x="181" y="271"/>
                    </a:cubicBezTo>
                    <a:cubicBezTo>
                      <a:pt x="181" y="271"/>
                      <a:pt x="180" y="271"/>
                      <a:pt x="180" y="271"/>
                    </a:cubicBezTo>
                    <a:cubicBezTo>
                      <a:pt x="176" y="278"/>
                      <a:pt x="170" y="284"/>
                      <a:pt x="160" y="290"/>
                    </a:cubicBezTo>
                    <a:cubicBezTo>
                      <a:pt x="156" y="292"/>
                      <a:pt x="156" y="292"/>
                      <a:pt x="156" y="292"/>
                    </a:cubicBezTo>
                    <a:cubicBezTo>
                      <a:pt x="157" y="297"/>
                      <a:pt x="157" y="297"/>
                      <a:pt x="157" y="297"/>
                    </a:cubicBezTo>
                    <a:cubicBezTo>
                      <a:pt x="161" y="310"/>
                      <a:pt x="161" y="321"/>
                      <a:pt x="156" y="331"/>
                    </a:cubicBezTo>
                    <a:cubicBezTo>
                      <a:pt x="156" y="331"/>
                      <a:pt x="156" y="331"/>
                      <a:pt x="156" y="331"/>
                    </a:cubicBezTo>
                    <a:cubicBezTo>
                      <a:pt x="156" y="331"/>
                      <a:pt x="156" y="331"/>
                      <a:pt x="156" y="331"/>
                    </a:cubicBezTo>
                    <a:cubicBezTo>
                      <a:pt x="153" y="336"/>
                      <a:pt x="149" y="340"/>
                      <a:pt x="143" y="343"/>
                    </a:cubicBezTo>
                    <a:cubicBezTo>
                      <a:pt x="138" y="347"/>
                      <a:pt x="138" y="347"/>
                      <a:pt x="138" y="347"/>
                    </a:cubicBezTo>
                    <a:cubicBezTo>
                      <a:pt x="140" y="352"/>
                      <a:pt x="140" y="352"/>
                      <a:pt x="140" y="352"/>
                    </a:cubicBezTo>
                    <a:cubicBezTo>
                      <a:pt x="145" y="362"/>
                      <a:pt x="147" y="375"/>
                      <a:pt x="140" y="388"/>
                    </a:cubicBezTo>
                    <a:cubicBezTo>
                      <a:pt x="140" y="388"/>
                      <a:pt x="140" y="388"/>
                      <a:pt x="140" y="388"/>
                    </a:cubicBezTo>
                    <a:cubicBezTo>
                      <a:pt x="140" y="388"/>
                      <a:pt x="140" y="388"/>
                      <a:pt x="140" y="388"/>
                    </a:cubicBezTo>
                    <a:cubicBezTo>
                      <a:pt x="138" y="392"/>
                      <a:pt x="134" y="396"/>
                      <a:pt x="129" y="398"/>
                    </a:cubicBezTo>
                    <a:cubicBezTo>
                      <a:pt x="124" y="402"/>
                      <a:pt x="124" y="402"/>
                      <a:pt x="124" y="402"/>
                    </a:cubicBezTo>
                    <a:cubicBezTo>
                      <a:pt x="127" y="408"/>
                      <a:pt x="127" y="408"/>
                      <a:pt x="127" y="408"/>
                    </a:cubicBezTo>
                    <a:cubicBezTo>
                      <a:pt x="132" y="417"/>
                      <a:pt x="132" y="428"/>
                      <a:pt x="126" y="438"/>
                    </a:cubicBezTo>
                    <a:cubicBezTo>
                      <a:pt x="126" y="439"/>
                      <a:pt x="126" y="439"/>
                      <a:pt x="126" y="439"/>
                    </a:cubicBezTo>
                    <a:cubicBezTo>
                      <a:pt x="122" y="446"/>
                      <a:pt x="116" y="451"/>
                      <a:pt x="107" y="455"/>
                    </a:cubicBezTo>
                    <a:cubicBezTo>
                      <a:pt x="105" y="455"/>
                      <a:pt x="103" y="456"/>
                      <a:pt x="101" y="456"/>
                    </a:cubicBezTo>
                    <a:cubicBezTo>
                      <a:pt x="81" y="456"/>
                      <a:pt x="81" y="456"/>
                      <a:pt x="81" y="456"/>
                    </a:cubicBezTo>
                    <a:cubicBezTo>
                      <a:pt x="81" y="456"/>
                      <a:pt x="95" y="466"/>
                      <a:pt x="100" y="469"/>
                    </a:cubicBezTo>
                    <a:cubicBezTo>
                      <a:pt x="106" y="473"/>
                      <a:pt x="112" y="474"/>
                      <a:pt x="118" y="476"/>
                    </a:cubicBezTo>
                    <a:cubicBezTo>
                      <a:pt x="128" y="479"/>
                      <a:pt x="135" y="480"/>
                      <a:pt x="138" y="481"/>
                    </a:cubicBezTo>
                    <a:cubicBezTo>
                      <a:pt x="147" y="481"/>
                      <a:pt x="161" y="482"/>
                      <a:pt x="176" y="481"/>
                    </a:cubicBezTo>
                    <a:cubicBezTo>
                      <a:pt x="191" y="480"/>
                      <a:pt x="206" y="477"/>
                      <a:pt x="215" y="471"/>
                    </a:cubicBezTo>
                    <a:cubicBezTo>
                      <a:pt x="216" y="470"/>
                      <a:pt x="218" y="469"/>
                      <a:pt x="220" y="470"/>
                    </a:cubicBezTo>
                    <a:cubicBezTo>
                      <a:pt x="220" y="470"/>
                      <a:pt x="220" y="470"/>
                      <a:pt x="220" y="470"/>
                    </a:cubicBezTo>
                    <a:cubicBezTo>
                      <a:pt x="220" y="470"/>
                      <a:pt x="220" y="470"/>
                      <a:pt x="220" y="470"/>
                    </a:cubicBezTo>
                    <a:cubicBezTo>
                      <a:pt x="221" y="471"/>
                      <a:pt x="221" y="471"/>
                      <a:pt x="221" y="471"/>
                    </a:cubicBezTo>
                    <a:cubicBezTo>
                      <a:pt x="221" y="471"/>
                      <a:pt x="365" y="538"/>
                      <a:pt x="500" y="535"/>
                    </a:cubicBezTo>
                    <a:cubicBezTo>
                      <a:pt x="660" y="532"/>
                      <a:pt x="819" y="494"/>
                      <a:pt x="922" y="422"/>
                    </a:cubicBezTo>
                    <a:cubicBezTo>
                      <a:pt x="1021" y="354"/>
                      <a:pt x="1074" y="262"/>
                      <a:pt x="1089" y="194"/>
                    </a:cubicBezTo>
                    <a:cubicBezTo>
                      <a:pt x="1103" y="126"/>
                      <a:pt x="1062" y="65"/>
                      <a:pt x="1066" y="101"/>
                    </a:cubicBezTo>
                    <a:close/>
                    <a:moveTo>
                      <a:pt x="103" y="444"/>
                    </a:moveTo>
                    <a:cubicBezTo>
                      <a:pt x="110" y="442"/>
                      <a:pt x="114" y="438"/>
                      <a:pt x="117" y="433"/>
                    </a:cubicBezTo>
                    <a:cubicBezTo>
                      <a:pt x="117" y="433"/>
                      <a:pt x="117" y="433"/>
                      <a:pt x="117" y="433"/>
                    </a:cubicBezTo>
                    <a:cubicBezTo>
                      <a:pt x="117" y="433"/>
                      <a:pt x="117" y="433"/>
                      <a:pt x="117" y="433"/>
                    </a:cubicBezTo>
                    <a:cubicBezTo>
                      <a:pt x="121" y="425"/>
                      <a:pt x="120" y="416"/>
                      <a:pt x="116" y="410"/>
                    </a:cubicBezTo>
                    <a:cubicBezTo>
                      <a:pt x="116" y="410"/>
                      <a:pt x="115" y="409"/>
                      <a:pt x="115" y="409"/>
                    </a:cubicBezTo>
                    <a:cubicBezTo>
                      <a:pt x="113" y="404"/>
                      <a:pt x="113" y="404"/>
                      <a:pt x="113" y="404"/>
                    </a:cubicBezTo>
                    <a:cubicBezTo>
                      <a:pt x="108" y="405"/>
                      <a:pt x="108" y="405"/>
                      <a:pt x="108" y="405"/>
                    </a:cubicBezTo>
                    <a:cubicBezTo>
                      <a:pt x="90" y="407"/>
                      <a:pt x="71" y="402"/>
                      <a:pt x="55" y="394"/>
                    </a:cubicBezTo>
                    <a:cubicBezTo>
                      <a:pt x="47" y="389"/>
                      <a:pt x="40" y="386"/>
                      <a:pt x="33" y="382"/>
                    </a:cubicBezTo>
                    <a:cubicBezTo>
                      <a:pt x="33" y="382"/>
                      <a:pt x="33" y="382"/>
                      <a:pt x="33" y="382"/>
                    </a:cubicBezTo>
                    <a:cubicBezTo>
                      <a:pt x="29" y="380"/>
                      <a:pt x="25" y="377"/>
                      <a:pt x="21" y="374"/>
                    </a:cubicBezTo>
                    <a:cubicBezTo>
                      <a:pt x="15" y="370"/>
                      <a:pt x="15" y="370"/>
                      <a:pt x="15" y="370"/>
                    </a:cubicBezTo>
                    <a:cubicBezTo>
                      <a:pt x="11" y="375"/>
                      <a:pt x="11" y="375"/>
                      <a:pt x="11" y="375"/>
                    </a:cubicBezTo>
                    <a:cubicBezTo>
                      <a:pt x="10" y="376"/>
                      <a:pt x="10" y="377"/>
                      <a:pt x="10" y="377"/>
                    </a:cubicBezTo>
                    <a:cubicBezTo>
                      <a:pt x="10" y="377"/>
                      <a:pt x="10" y="377"/>
                      <a:pt x="10" y="377"/>
                    </a:cubicBezTo>
                    <a:cubicBezTo>
                      <a:pt x="9" y="378"/>
                      <a:pt x="8" y="379"/>
                      <a:pt x="8" y="380"/>
                    </a:cubicBezTo>
                    <a:cubicBezTo>
                      <a:pt x="4" y="387"/>
                      <a:pt x="5" y="396"/>
                      <a:pt x="11" y="406"/>
                    </a:cubicBezTo>
                    <a:cubicBezTo>
                      <a:pt x="11" y="407"/>
                      <a:pt x="11" y="407"/>
                      <a:pt x="11" y="407"/>
                    </a:cubicBezTo>
                    <a:cubicBezTo>
                      <a:pt x="16" y="416"/>
                      <a:pt x="23" y="425"/>
                      <a:pt x="37" y="432"/>
                    </a:cubicBezTo>
                    <a:cubicBezTo>
                      <a:pt x="42" y="435"/>
                      <a:pt x="48" y="438"/>
                      <a:pt x="56" y="440"/>
                    </a:cubicBezTo>
                    <a:cubicBezTo>
                      <a:pt x="70" y="445"/>
                      <a:pt x="89" y="450"/>
                      <a:pt x="103" y="444"/>
                    </a:cubicBezTo>
                    <a:close/>
                  </a:path>
                </a:pathLst>
              </a:custGeom>
              <a:solidFill>
                <a:schemeClr val="bg1"/>
              </a:solidFill>
              <a:ln w="14288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7" name="矩形 17"/>
            <p:cNvSpPr>
              <a:spLocks noChangeArrowheads="1"/>
            </p:cNvSpPr>
            <p:nvPr/>
          </p:nvSpPr>
          <p:spPr bwMode="auto">
            <a:xfrm>
              <a:off x="8466163" y="3348305"/>
              <a:ext cx="9723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b="1" spc="300" dirty="0">
                  <a:latin typeface="+mn-lt"/>
                  <a:ea typeface="+mn-ea"/>
                  <a:cs typeface="+mn-ea"/>
                  <a:sym typeface="+mn-lt"/>
                </a:rPr>
                <a:t>服务</a:t>
              </a:r>
              <a:endParaRPr lang="zh-CN" altLang="en-US" b="1" spc="300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" name="等腰三角形 1"/>
          <p:cNvSpPr/>
          <p:nvPr/>
        </p:nvSpPr>
        <p:spPr bwMode="auto">
          <a:xfrm rot="10800000">
            <a:off x="4462362" y="796404"/>
            <a:ext cx="1877957" cy="1639441"/>
          </a:xfrm>
          <a:prstGeom prst="triangle">
            <a:avLst/>
          </a:prstGeom>
          <a:noFill/>
          <a:ln w="76200" cap="flat" cmpd="sng" algn="ctr">
            <a:solidFill>
              <a:srgbClr val="FCBD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37719" y="1388485"/>
            <a:ext cx="4178349" cy="707886"/>
          </a:xfrm>
          <a:prstGeom prst="rect">
            <a:avLst/>
          </a:prstGeom>
          <a:solidFill>
            <a:srgbClr val="282D44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我们的优势</a:t>
            </a:r>
            <a:endParaRPr lang="zh-CN" alt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矩形 1"/>
          <p:cNvSpPr>
            <a:spLocks noChangeArrowheads="1"/>
          </p:cNvSpPr>
          <p:nvPr/>
        </p:nvSpPr>
        <p:spPr bwMode="auto">
          <a:xfrm>
            <a:off x="1165225" y="1743537"/>
            <a:ext cx="2324100" cy="2633662"/>
          </a:xfrm>
          <a:prstGeom prst="rect">
            <a:avLst/>
          </a:prstGeom>
          <a:solidFill>
            <a:schemeClr val="bg1"/>
          </a:solidFill>
          <a:ln w="9525">
            <a:solidFill>
              <a:srgbClr val="9298A4"/>
            </a:solidFill>
            <a:miter lim="800000"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9459" name="矩形 18"/>
          <p:cNvSpPr>
            <a:spLocks noChangeArrowheads="1"/>
          </p:cNvSpPr>
          <p:nvPr/>
        </p:nvSpPr>
        <p:spPr bwMode="auto">
          <a:xfrm>
            <a:off x="3698875" y="1743537"/>
            <a:ext cx="2322513" cy="2633662"/>
          </a:xfrm>
          <a:prstGeom prst="rect">
            <a:avLst/>
          </a:prstGeom>
          <a:solidFill>
            <a:schemeClr val="bg1"/>
          </a:solidFill>
          <a:ln w="9525">
            <a:solidFill>
              <a:srgbClr val="9298A4"/>
            </a:solidFill>
            <a:miter lim="800000"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9460" name="矩形 19"/>
          <p:cNvSpPr>
            <a:spLocks noChangeArrowheads="1"/>
          </p:cNvSpPr>
          <p:nvPr/>
        </p:nvSpPr>
        <p:spPr bwMode="auto">
          <a:xfrm>
            <a:off x="6254750" y="1743537"/>
            <a:ext cx="2322513" cy="2633662"/>
          </a:xfrm>
          <a:prstGeom prst="rect">
            <a:avLst/>
          </a:prstGeom>
          <a:solidFill>
            <a:schemeClr val="bg1"/>
          </a:solidFill>
          <a:ln w="9525">
            <a:solidFill>
              <a:srgbClr val="9298A4"/>
            </a:solidFill>
            <a:miter lim="800000"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9461" name="矩形 20"/>
          <p:cNvSpPr>
            <a:spLocks noChangeArrowheads="1"/>
          </p:cNvSpPr>
          <p:nvPr/>
        </p:nvSpPr>
        <p:spPr bwMode="auto">
          <a:xfrm>
            <a:off x="8785225" y="1743537"/>
            <a:ext cx="2324100" cy="2633662"/>
          </a:xfrm>
          <a:prstGeom prst="rect">
            <a:avLst/>
          </a:prstGeom>
          <a:solidFill>
            <a:schemeClr val="bg1"/>
          </a:solidFill>
          <a:ln w="9525">
            <a:solidFill>
              <a:srgbClr val="9298A4"/>
            </a:solidFill>
            <a:miter lim="800000"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9462" name="矩形 16"/>
          <p:cNvSpPr>
            <a:spLocks noChangeArrowheads="1"/>
          </p:cNvSpPr>
          <p:nvPr/>
        </p:nvSpPr>
        <p:spPr bwMode="auto">
          <a:xfrm>
            <a:off x="1165225" y="1701757"/>
            <a:ext cx="2324100" cy="520700"/>
          </a:xfrm>
          <a:prstGeom prst="rect">
            <a:avLst/>
          </a:prstGeom>
          <a:solidFill>
            <a:srgbClr val="2ABAFF"/>
          </a:solidFill>
          <a:ln w="9525">
            <a:solidFill>
              <a:srgbClr val="2ABAFF"/>
            </a:solidFill>
            <a:miter lim="800000"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国际国内行业展会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63" name="矩形 22"/>
          <p:cNvSpPr>
            <a:spLocks noChangeArrowheads="1"/>
          </p:cNvSpPr>
          <p:nvPr/>
        </p:nvSpPr>
        <p:spPr bwMode="auto">
          <a:xfrm>
            <a:off x="3698875" y="1741949"/>
            <a:ext cx="2322513" cy="520700"/>
          </a:xfrm>
          <a:prstGeom prst="rect">
            <a:avLst/>
          </a:prstGeom>
          <a:solidFill>
            <a:srgbClr val="82CD1A"/>
          </a:solidFill>
          <a:ln w="9525">
            <a:solidFill>
              <a:srgbClr val="82CD1A"/>
            </a:solidFill>
            <a:miter lim="800000"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官方网站行业网站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64" name="矩形 23"/>
          <p:cNvSpPr>
            <a:spLocks noChangeArrowheads="1"/>
          </p:cNvSpPr>
          <p:nvPr/>
        </p:nvSpPr>
        <p:spPr bwMode="auto">
          <a:xfrm>
            <a:off x="6263211" y="1701757"/>
            <a:ext cx="2322512" cy="520700"/>
          </a:xfrm>
          <a:prstGeom prst="rect">
            <a:avLst/>
          </a:prstGeom>
          <a:solidFill>
            <a:srgbClr val="B0B4BC"/>
          </a:solidFill>
          <a:ln w="9525">
            <a:noFill/>
            <a:miter lim="800000"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阿里巴巴国际国内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65" name="矩形 24"/>
          <p:cNvSpPr>
            <a:spLocks noChangeArrowheads="1"/>
          </p:cNvSpPr>
          <p:nvPr/>
        </p:nvSpPr>
        <p:spPr bwMode="auto">
          <a:xfrm>
            <a:off x="8785225" y="1701757"/>
            <a:ext cx="2324100" cy="520700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即时通讯，人工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66" name="Oval 10"/>
          <p:cNvSpPr>
            <a:spLocks noChangeArrowheads="1"/>
          </p:cNvSpPr>
          <p:nvPr/>
        </p:nvSpPr>
        <p:spPr bwMode="auto">
          <a:xfrm>
            <a:off x="1130300" y="1320757"/>
            <a:ext cx="520700" cy="5207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9467" name="Oval 11"/>
          <p:cNvSpPr>
            <a:spLocks noChangeArrowheads="1"/>
          </p:cNvSpPr>
          <p:nvPr/>
        </p:nvSpPr>
        <p:spPr bwMode="auto">
          <a:xfrm>
            <a:off x="3678238" y="1333457"/>
            <a:ext cx="520700" cy="5207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9468" name="Oval 12"/>
          <p:cNvSpPr>
            <a:spLocks noChangeArrowheads="1"/>
          </p:cNvSpPr>
          <p:nvPr/>
        </p:nvSpPr>
        <p:spPr bwMode="auto">
          <a:xfrm>
            <a:off x="6238875" y="1333457"/>
            <a:ext cx="520700" cy="5207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9469" name="Oval 13"/>
          <p:cNvSpPr>
            <a:spLocks noChangeArrowheads="1"/>
          </p:cNvSpPr>
          <p:nvPr/>
        </p:nvSpPr>
        <p:spPr bwMode="auto">
          <a:xfrm>
            <a:off x="8775700" y="1365207"/>
            <a:ext cx="520700" cy="5207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1212850" y="1402224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400" b="1" i="1">
                <a:solidFill>
                  <a:srgbClr val="2ABAFF"/>
                </a:solidFill>
                <a:latin typeface="Arial" panose="020B0604020202020204" pitchFamily="34" charset="0"/>
              </a:rPr>
              <a:t>1</a:t>
            </a:r>
            <a:endParaRPr lang="en-US" altLang="zh-CN" sz="2400" b="1" i="1">
              <a:solidFill>
                <a:srgbClr val="2ABAFF"/>
              </a:solidFill>
              <a:latin typeface="Arial" panose="020B0604020202020204" pitchFamily="34" charset="0"/>
            </a:endParaRP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3798888" y="1451437"/>
            <a:ext cx="309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b="1" i="1">
                <a:solidFill>
                  <a:srgbClr val="82CD1A"/>
                </a:solidFill>
                <a:latin typeface="Arial" panose="020B0604020202020204" pitchFamily="34" charset="0"/>
              </a:rPr>
              <a:t>2</a:t>
            </a:r>
            <a:endParaRPr lang="en-US" altLang="zh-CN" sz="1800" b="1" i="1">
              <a:solidFill>
                <a:srgbClr val="82CD1A"/>
              </a:solidFill>
              <a:latin typeface="Arial" panose="020B0604020202020204" pitchFamily="34" charset="0"/>
            </a:endParaRP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6310313" y="1418099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400" b="1" i="1">
                <a:solidFill>
                  <a:srgbClr val="F179AC"/>
                </a:solidFill>
                <a:latin typeface="Arial" panose="020B0604020202020204" pitchFamily="34" charset="0"/>
              </a:rPr>
              <a:t>3</a:t>
            </a:r>
            <a:endParaRPr lang="en-US" altLang="zh-CN" sz="2400" b="1" i="1">
              <a:solidFill>
                <a:srgbClr val="F179AC"/>
              </a:solidFill>
              <a:latin typeface="Arial" panose="020B0604020202020204" pitchFamily="34" charset="0"/>
            </a:endParaRPr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8839200" y="1443499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400" b="1" i="1">
                <a:solidFill>
                  <a:srgbClr val="FFC000"/>
                </a:solidFill>
                <a:latin typeface="Arial" panose="020B0604020202020204" pitchFamily="34" charset="0"/>
              </a:rPr>
              <a:t>4</a:t>
            </a:r>
            <a:endParaRPr lang="en-US" altLang="zh-CN" sz="2400" b="1" i="1">
              <a:solidFill>
                <a:srgbClr val="FFC000"/>
              </a:solidFill>
              <a:latin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-12700" y="-24164"/>
            <a:ext cx="6675438" cy="800104"/>
            <a:chOff x="-148184" y="-787159"/>
            <a:chExt cx="6675438" cy="800104"/>
          </a:xfrm>
        </p:grpSpPr>
        <p:pic>
          <p:nvPicPr>
            <p:cNvPr id="25" name="Picture 2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4032816" cy="7694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平台渠道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sp>
        <p:nvSpPr>
          <p:cNvPr id="27" name="圆角矩形 26"/>
          <p:cNvSpPr/>
          <p:nvPr/>
        </p:nvSpPr>
        <p:spPr bwMode="auto">
          <a:xfrm>
            <a:off x="1312431" y="4488338"/>
            <a:ext cx="1641784" cy="405235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</a:rPr>
              <a:t>国内 </a:t>
            </a:r>
            <a:r>
              <a:rPr lang="en-US" altLang="zh-CN" sz="1600" b="1" dirty="0">
                <a:solidFill>
                  <a:schemeClr val="bg1"/>
                </a:solidFill>
              </a:rPr>
              <a:t>21</a:t>
            </a:r>
            <a:r>
              <a:rPr lang="zh-CN" altLang="en-US" sz="1600" b="1" dirty="0">
                <a:solidFill>
                  <a:schemeClr val="bg1"/>
                </a:solidFill>
              </a:rPr>
              <a:t>次</a:t>
            </a:r>
            <a:endParaRPr kumimoji="0" lang="zh-CN" altLang="en-US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8" name="圆角矩形 27"/>
          <p:cNvSpPr/>
          <p:nvPr/>
        </p:nvSpPr>
        <p:spPr bwMode="auto">
          <a:xfrm>
            <a:off x="1312392" y="5120599"/>
            <a:ext cx="1641784" cy="405235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</a:rPr>
              <a:t>国外 </a:t>
            </a:r>
            <a:r>
              <a:rPr lang="en-US" altLang="zh-CN" sz="1600" b="1" dirty="0">
                <a:solidFill>
                  <a:schemeClr val="bg1"/>
                </a:solidFill>
              </a:rPr>
              <a:t>3</a:t>
            </a:r>
            <a:endParaRPr kumimoji="0" lang="zh-CN" altLang="en-US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9" name="圆角矩形 28"/>
          <p:cNvSpPr/>
          <p:nvPr/>
        </p:nvSpPr>
        <p:spPr bwMode="auto">
          <a:xfrm>
            <a:off x="4073497" y="4498675"/>
            <a:ext cx="1641784" cy="405235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</a:rPr>
              <a:t>1</a:t>
            </a:r>
            <a:r>
              <a:rPr lang="zh-CN" altLang="en-US" sz="1600" b="1" dirty="0">
                <a:solidFill>
                  <a:schemeClr val="bg1"/>
                </a:solidFill>
              </a:rPr>
              <a:t> 官网</a:t>
            </a:r>
            <a:endParaRPr kumimoji="0" lang="zh-CN" altLang="en-US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0" name="圆角矩形 29"/>
          <p:cNvSpPr/>
          <p:nvPr/>
        </p:nvSpPr>
        <p:spPr bwMode="auto">
          <a:xfrm>
            <a:off x="4073458" y="5130936"/>
            <a:ext cx="1641784" cy="405235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</a:rPr>
              <a:t>20+ </a:t>
            </a:r>
            <a:r>
              <a:rPr lang="zh-CN" altLang="en-US" sz="1600" b="1" dirty="0">
                <a:solidFill>
                  <a:schemeClr val="bg1"/>
                </a:solidFill>
              </a:rPr>
              <a:t>平台型网站</a:t>
            </a:r>
            <a:endParaRPr kumimoji="0" lang="zh-CN" altLang="en-US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92" y="2426530"/>
            <a:ext cx="1846444" cy="664722"/>
          </a:xfrm>
          <a:prstGeom prst="rect">
            <a:avLst/>
          </a:prstGeom>
        </p:spPr>
      </p:pic>
      <p:pic>
        <p:nvPicPr>
          <p:cNvPr id="1028" name="Picture 4" descr="https://ss0.bdstatic.com/70cFuHSh_Q1YnxGkpoWK1HF6hhy/it/u=1037899980,743005150&amp;fm=26&amp;gp=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779" y="3342168"/>
            <a:ext cx="670992" cy="67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175" y="2365866"/>
            <a:ext cx="1838582" cy="438211"/>
          </a:xfrm>
          <a:prstGeom prst="rect">
            <a:avLst/>
          </a:prstGeom>
        </p:spPr>
      </p:pic>
      <p:pic>
        <p:nvPicPr>
          <p:cNvPr id="6" name="图片 5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12" y="2355259"/>
            <a:ext cx="1504925" cy="352717"/>
          </a:xfrm>
          <a:prstGeom prst="rect">
            <a:avLst/>
          </a:prstGeom>
        </p:spPr>
      </p:pic>
      <p:pic>
        <p:nvPicPr>
          <p:cNvPr id="7" name="图片 6" descr="屏幕剪辑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888" y="2732170"/>
            <a:ext cx="2078186" cy="403603"/>
          </a:xfrm>
          <a:prstGeom prst="rect">
            <a:avLst/>
          </a:prstGeom>
        </p:spPr>
      </p:pic>
      <p:pic>
        <p:nvPicPr>
          <p:cNvPr id="8" name="图片 7" descr="屏幕剪辑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806" y="2833578"/>
            <a:ext cx="903154" cy="1262437"/>
          </a:xfrm>
          <a:prstGeom prst="rect">
            <a:avLst/>
          </a:prstGeom>
        </p:spPr>
      </p:pic>
      <p:sp>
        <p:nvSpPr>
          <p:cNvPr id="37" name="圆角矩形 36"/>
          <p:cNvSpPr/>
          <p:nvPr/>
        </p:nvSpPr>
        <p:spPr bwMode="auto">
          <a:xfrm>
            <a:off x="9057953" y="4513981"/>
            <a:ext cx="1641784" cy="405235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</a:rPr>
              <a:t>9</a:t>
            </a:r>
            <a:r>
              <a:rPr lang="zh-CN" altLang="en-US" sz="1600" b="1" dirty="0">
                <a:solidFill>
                  <a:schemeClr val="bg1"/>
                </a:solidFill>
              </a:rPr>
              <a:t> 种方式</a:t>
            </a:r>
            <a:endParaRPr kumimoji="0" lang="zh-CN" altLang="en-US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8" name="圆角矩形 37"/>
          <p:cNvSpPr/>
          <p:nvPr/>
        </p:nvSpPr>
        <p:spPr bwMode="auto">
          <a:xfrm>
            <a:off x="9057914" y="5146242"/>
            <a:ext cx="1641784" cy="405235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</a:rPr>
              <a:t>10</a:t>
            </a:r>
            <a:r>
              <a:rPr lang="zh-CN" altLang="en-US" sz="1600" b="1" dirty="0">
                <a:solidFill>
                  <a:schemeClr val="bg1"/>
                </a:solidFill>
              </a:rPr>
              <a:t>条中继线路</a:t>
            </a:r>
            <a:endParaRPr kumimoji="0" lang="zh-CN" altLang="en-US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9" name="圆角矩形 38"/>
          <p:cNvSpPr/>
          <p:nvPr/>
        </p:nvSpPr>
        <p:spPr bwMode="auto">
          <a:xfrm>
            <a:off x="6486564" y="4514768"/>
            <a:ext cx="1641784" cy="405235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</a:rPr>
              <a:t>2</a:t>
            </a:r>
            <a:r>
              <a:rPr lang="zh-CN" altLang="en-US" sz="1600" b="1" dirty="0">
                <a:solidFill>
                  <a:schemeClr val="bg1"/>
                </a:solidFill>
              </a:rPr>
              <a:t> 国际站</a:t>
            </a:r>
            <a:endParaRPr kumimoji="0" lang="zh-CN" altLang="en-US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0" name="圆角矩形 39"/>
          <p:cNvSpPr/>
          <p:nvPr/>
        </p:nvSpPr>
        <p:spPr bwMode="auto">
          <a:xfrm>
            <a:off x="6486525" y="5147029"/>
            <a:ext cx="1641784" cy="405235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</a:rPr>
              <a:t>6+ </a:t>
            </a:r>
            <a:r>
              <a:rPr lang="zh-CN" altLang="en-US" sz="1600" b="1" dirty="0">
                <a:solidFill>
                  <a:schemeClr val="bg1"/>
                </a:solidFill>
              </a:rPr>
              <a:t>平台、社媒</a:t>
            </a:r>
            <a:endParaRPr kumimoji="0" lang="zh-CN" altLang="en-US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9" name="图片 8" descr="屏幕剪辑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20" y="2907294"/>
            <a:ext cx="1737561" cy="358545"/>
          </a:xfrm>
          <a:prstGeom prst="rect">
            <a:avLst/>
          </a:prstGeom>
        </p:spPr>
      </p:pic>
      <p:pic>
        <p:nvPicPr>
          <p:cNvPr id="1034" name="Picture 10" descr="https://img.alicdn.com/tfs/TB1EGGoLXXXXXcLXpXXXXXXXXXX-123-38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196" y="3651209"/>
            <a:ext cx="1171575" cy="36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 descr="屏幕剪辑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352" y="3205184"/>
            <a:ext cx="465211" cy="47248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0" y="-15630"/>
            <a:ext cx="6675438" cy="800104"/>
            <a:chOff x="-148184" y="-787159"/>
            <a:chExt cx="6675438" cy="800104"/>
          </a:xfrm>
        </p:grpSpPr>
        <p:pic>
          <p:nvPicPr>
            <p:cNvPr id="20" name="Picture 2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4032816" cy="7694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联系我们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pic>
        <p:nvPicPr>
          <p:cNvPr id="45" name="图片 44" descr="屏幕剪辑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85" y="2976287"/>
            <a:ext cx="919646" cy="906121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6" name="图片 45" descr="屏幕剪辑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48" y="2976258"/>
            <a:ext cx="892596" cy="906121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4" name="图片 53" descr="屏幕剪辑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325" y="10941344"/>
            <a:ext cx="872310" cy="8723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5" name="图片 54" descr="屏幕剪辑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012" y="2842121"/>
            <a:ext cx="944593" cy="982681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6" name="文本框 55"/>
          <p:cNvSpPr txBox="1"/>
          <p:nvPr/>
        </p:nvSpPr>
        <p:spPr>
          <a:xfrm>
            <a:off x="2169424" y="3243991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广东省东莞市金富路</a:t>
            </a:r>
            <a:r>
              <a:rPr lang="en-US" altLang="zh-CN" b="1" dirty="0">
                <a:solidFill>
                  <a:schemeClr val="bg1"/>
                </a:solidFill>
              </a:rPr>
              <a:t>17</a:t>
            </a:r>
            <a:r>
              <a:rPr lang="zh-CN" altLang="en-US" b="1" dirty="0">
                <a:solidFill>
                  <a:schemeClr val="bg1"/>
                </a:solidFill>
              </a:rPr>
              <a:t>号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9538581" y="324335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DEF0796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6221660" y="3243521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0796-83260341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1"/>
      <p:bldP spid="57" grpId="1"/>
      <p:bldP spid="60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 bwMode="auto">
          <a:xfrm flipH="1">
            <a:off x="6884276" y="1502979"/>
            <a:ext cx="893379" cy="1292772"/>
          </a:xfrm>
          <a:prstGeom prst="line">
            <a:avLst/>
          </a:prstGeom>
          <a:solidFill>
            <a:schemeClr val="accent1"/>
          </a:solidFill>
          <a:ln w="28575" cap="flat" cmpd="sng" algn="ctr">
            <a:gradFill>
              <a:gsLst>
                <a:gs pos="0">
                  <a:srgbClr val="2FBAFF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>
            <a:outerShdw dist="35921" sx="1000" sy="1000" algn="ctr" rotWithShape="0">
              <a:schemeClr val="bg2"/>
            </a:outerShdw>
            <a:reflection blurRad="254000" stA="45000" endPos="65000" dist="50800" dir="5400000" sy="-100000" algn="bl" rotWithShape="0"/>
          </a:effectLst>
        </p:spPr>
      </p:cxnSp>
      <p:sp>
        <p:nvSpPr>
          <p:cNvPr id="6" name="等腰三角形 5"/>
          <p:cNvSpPr/>
          <p:nvPr/>
        </p:nvSpPr>
        <p:spPr bwMode="auto">
          <a:xfrm>
            <a:off x="3488274" y="318989"/>
            <a:ext cx="5046126" cy="4414345"/>
          </a:xfrm>
          <a:prstGeom prst="triangle">
            <a:avLst/>
          </a:prstGeom>
          <a:noFill/>
          <a:ln w="222250" cap="flat" cmpd="sng" algn="ctr">
            <a:solidFill>
              <a:srgbClr val="2FBA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等腰三角形 6"/>
          <p:cNvSpPr/>
          <p:nvPr/>
        </p:nvSpPr>
        <p:spPr bwMode="auto">
          <a:xfrm>
            <a:off x="8618483" y="5297213"/>
            <a:ext cx="315310" cy="231228"/>
          </a:xfrm>
          <a:prstGeom prst="triangle">
            <a:avLst/>
          </a:prstGeom>
          <a:solidFill>
            <a:srgbClr val="2FBAFF"/>
          </a:solidFill>
          <a:ln w="9525" cap="flat" cmpd="sng" algn="ctr">
            <a:solidFill>
              <a:srgbClr val="2FBA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等腰三角形 8"/>
          <p:cNvSpPr/>
          <p:nvPr/>
        </p:nvSpPr>
        <p:spPr bwMode="auto">
          <a:xfrm>
            <a:off x="9264869" y="5065985"/>
            <a:ext cx="268014" cy="231228"/>
          </a:xfrm>
          <a:prstGeom prst="triangle">
            <a:avLst/>
          </a:prstGeom>
          <a:solidFill>
            <a:srgbClr val="2FBAFF"/>
          </a:solidFill>
          <a:ln w="9525" cap="flat" cmpd="sng" algn="ctr">
            <a:solidFill>
              <a:srgbClr val="2FBA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等腰三角形 9"/>
          <p:cNvSpPr/>
          <p:nvPr/>
        </p:nvSpPr>
        <p:spPr bwMode="auto">
          <a:xfrm rot="11391834">
            <a:off x="9447786" y="4521340"/>
            <a:ext cx="146741" cy="154850"/>
          </a:xfrm>
          <a:prstGeom prst="triangle">
            <a:avLst/>
          </a:prstGeom>
          <a:solidFill>
            <a:srgbClr val="2FBAFF"/>
          </a:solidFill>
          <a:ln w="9525" cap="flat" cmpd="sng" algn="ctr">
            <a:solidFill>
              <a:srgbClr val="2FBA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等腰三角形 11"/>
          <p:cNvSpPr/>
          <p:nvPr/>
        </p:nvSpPr>
        <p:spPr bwMode="auto">
          <a:xfrm>
            <a:off x="2121401" y="3363922"/>
            <a:ext cx="114692" cy="45719"/>
          </a:xfrm>
          <a:prstGeom prst="triangle">
            <a:avLst/>
          </a:prstGeom>
          <a:solidFill>
            <a:srgbClr val="2FBAFF"/>
          </a:solidFill>
          <a:ln w="9525" cap="flat" cmpd="sng" algn="ctr">
            <a:solidFill>
              <a:srgbClr val="2FBA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等腰三角形 12"/>
          <p:cNvSpPr/>
          <p:nvPr/>
        </p:nvSpPr>
        <p:spPr bwMode="auto">
          <a:xfrm rot="10980082">
            <a:off x="2594967" y="3283114"/>
            <a:ext cx="315310" cy="310056"/>
          </a:xfrm>
          <a:prstGeom prst="triangle">
            <a:avLst/>
          </a:prstGeom>
          <a:solidFill>
            <a:srgbClr val="2FBAFF"/>
          </a:solidFill>
          <a:ln w="9525" cap="flat" cmpd="sng" algn="ctr">
            <a:solidFill>
              <a:srgbClr val="2FBA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等腰三角形 13"/>
          <p:cNvSpPr/>
          <p:nvPr/>
        </p:nvSpPr>
        <p:spPr bwMode="auto">
          <a:xfrm>
            <a:off x="2696101" y="3688464"/>
            <a:ext cx="220735" cy="158933"/>
          </a:xfrm>
          <a:prstGeom prst="triangle">
            <a:avLst/>
          </a:prstGeom>
          <a:solidFill>
            <a:srgbClr val="2FBAFF"/>
          </a:solidFill>
          <a:ln w="9525" cap="flat" cmpd="sng" algn="ctr">
            <a:solidFill>
              <a:srgbClr val="2FBA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21" name="直接连接符 20"/>
          <p:cNvCxnSpPr/>
          <p:nvPr/>
        </p:nvCxnSpPr>
        <p:spPr bwMode="auto">
          <a:xfrm flipH="1">
            <a:off x="3488274" y="299544"/>
            <a:ext cx="893379" cy="1292772"/>
          </a:xfrm>
          <a:prstGeom prst="line">
            <a:avLst/>
          </a:prstGeom>
          <a:solidFill>
            <a:schemeClr val="accent1"/>
          </a:solidFill>
          <a:ln w="12700" cap="flat" cmpd="sng" algn="ctr">
            <a:gradFill>
              <a:gsLst>
                <a:gs pos="0">
                  <a:srgbClr val="2FBAFF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>
            <a:outerShdw dist="35921" sx="1000" sy="1000" algn="ctr" rotWithShape="0">
              <a:schemeClr val="bg2"/>
            </a:outerShdw>
            <a:reflection blurRad="254000" stA="45000" endPos="65000" dist="50800" dir="5400000" sy="-100000" algn="bl" rotWithShape="0"/>
          </a:effectLst>
        </p:spPr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820" y="3293833"/>
            <a:ext cx="7187034" cy="958272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 bwMode="auto">
          <a:xfrm>
            <a:off x="5192110" y="2596055"/>
            <a:ext cx="599090" cy="599090"/>
          </a:xfrm>
          <a:prstGeom prst="rect">
            <a:avLst/>
          </a:prstGeom>
          <a:noFill/>
          <a:ln w="19050" cap="flat" cmpd="sng" algn="ctr">
            <a:solidFill>
              <a:srgbClr val="2FBA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" name="矩形 23"/>
          <p:cNvSpPr/>
          <p:nvPr/>
        </p:nvSpPr>
        <p:spPr bwMode="auto">
          <a:xfrm>
            <a:off x="5655828" y="2400730"/>
            <a:ext cx="390650" cy="390650"/>
          </a:xfrm>
          <a:prstGeom prst="rect">
            <a:avLst/>
          </a:prstGeom>
          <a:noFill/>
          <a:ln w="19050" cap="flat" cmpd="sng" algn="ctr">
            <a:solidFill>
              <a:srgbClr val="2FBA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09" y="5556397"/>
            <a:ext cx="8662953" cy="110939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/>
        </p:nvSpPr>
        <p:spPr bwMode="auto">
          <a:xfrm rot="21376922">
            <a:off x="942954" y="1749120"/>
            <a:ext cx="11993636" cy="5102971"/>
          </a:xfrm>
          <a:custGeom>
            <a:avLst/>
            <a:gdLst>
              <a:gd name="connsiteX0" fmla="*/ 11737567 w 12010644"/>
              <a:gd name="connsiteY0" fmla="*/ 9986 h 4998619"/>
              <a:gd name="connsiteX1" fmla="*/ 8713014 w 12010644"/>
              <a:gd name="connsiteY1" fmla="*/ 532500 h 4998619"/>
              <a:gd name="connsiteX2" fmla="*/ 6693295 w 12010644"/>
              <a:gd name="connsiteY2" fmla="*/ 1034917 h 4998619"/>
              <a:gd name="connsiteX3" fmla="*/ 5567880 w 12010644"/>
              <a:gd name="connsiteY3" fmla="*/ 1336368 h 4998619"/>
              <a:gd name="connsiteX4" fmla="*/ 4603238 w 12010644"/>
              <a:gd name="connsiteY4" fmla="*/ 1688060 h 4998619"/>
              <a:gd name="connsiteX5" fmla="*/ 3467774 w 12010644"/>
              <a:gd name="connsiteY5" fmla="*/ 2210575 h 4998619"/>
              <a:gd name="connsiteX6" fmla="*/ 2342359 w 12010644"/>
              <a:gd name="connsiteY6" fmla="*/ 2743137 h 4998619"/>
              <a:gd name="connsiteX7" fmla="*/ 1528442 w 12010644"/>
              <a:gd name="connsiteY7" fmla="*/ 3255603 h 4998619"/>
              <a:gd name="connsiteX8" fmla="*/ 714526 w 12010644"/>
              <a:gd name="connsiteY8" fmla="*/ 4220245 h 4998619"/>
              <a:gd name="connsiteX9" fmla="*/ 332688 w 12010644"/>
              <a:gd name="connsiteY9" fmla="*/ 4903533 h 4998619"/>
              <a:gd name="connsiteX10" fmla="*/ 5839185 w 12010644"/>
              <a:gd name="connsiteY10" fmla="*/ 4993968 h 4998619"/>
              <a:gd name="connsiteX11" fmla="*/ 5809040 w 12010644"/>
              <a:gd name="connsiteY11" fmla="*/ 4913581 h 4998619"/>
              <a:gd name="connsiteX12" fmla="*/ 5557831 w 12010644"/>
              <a:gd name="connsiteY12" fmla="*/ 4401115 h 4998619"/>
              <a:gd name="connsiteX13" fmla="*/ 5457348 w 12010644"/>
              <a:gd name="connsiteY13" fmla="*/ 4009230 h 4998619"/>
              <a:gd name="connsiteX14" fmla="*/ 5447299 w 12010644"/>
              <a:gd name="connsiteY14" fmla="*/ 3366135 h 4998619"/>
              <a:gd name="connsiteX15" fmla="*/ 5658315 w 12010644"/>
              <a:gd name="connsiteY15" fmla="*/ 2743137 h 4998619"/>
              <a:gd name="connsiteX16" fmla="*/ 6130587 w 12010644"/>
              <a:gd name="connsiteY16" fmla="*/ 2270865 h 4998619"/>
              <a:gd name="connsiteX17" fmla="*/ 6753585 w 12010644"/>
              <a:gd name="connsiteY17" fmla="*/ 1798592 h 4998619"/>
              <a:gd name="connsiteX18" fmla="*/ 7647888 w 12010644"/>
              <a:gd name="connsiteY18" fmla="*/ 1386610 h 4998619"/>
              <a:gd name="connsiteX19" fmla="*/ 8622578 w 12010644"/>
              <a:gd name="connsiteY19" fmla="*/ 974627 h 4998619"/>
              <a:gd name="connsiteX20" fmla="*/ 10250411 w 12010644"/>
              <a:gd name="connsiteY20" fmla="*/ 512403 h 4998619"/>
              <a:gd name="connsiteX21" fmla="*/ 11697374 w 12010644"/>
              <a:gd name="connsiteY21" fmla="*/ 210953 h 4998619"/>
              <a:gd name="connsiteX22" fmla="*/ 11737567 w 12010644"/>
              <a:gd name="connsiteY22" fmla="*/ 9986 h 4998619"/>
              <a:gd name="connsiteX0-1" fmla="*/ 11737567 w 12010644"/>
              <a:gd name="connsiteY0-2" fmla="*/ 9986 h 4998619"/>
              <a:gd name="connsiteX1-3" fmla="*/ 8713014 w 12010644"/>
              <a:gd name="connsiteY1-4" fmla="*/ 532500 h 4998619"/>
              <a:gd name="connsiteX2-5" fmla="*/ 6693295 w 12010644"/>
              <a:gd name="connsiteY2-6" fmla="*/ 1034917 h 4998619"/>
              <a:gd name="connsiteX3-7" fmla="*/ 5567880 w 12010644"/>
              <a:gd name="connsiteY3-8" fmla="*/ 1336368 h 4998619"/>
              <a:gd name="connsiteX4-9" fmla="*/ 4584066 w 12010644"/>
              <a:gd name="connsiteY4-10" fmla="*/ 1666222 h 4998619"/>
              <a:gd name="connsiteX5-11" fmla="*/ 3467774 w 12010644"/>
              <a:gd name="connsiteY5-12" fmla="*/ 2210575 h 4998619"/>
              <a:gd name="connsiteX6-13" fmla="*/ 2342359 w 12010644"/>
              <a:gd name="connsiteY6-14" fmla="*/ 2743137 h 4998619"/>
              <a:gd name="connsiteX7-15" fmla="*/ 1528442 w 12010644"/>
              <a:gd name="connsiteY7-16" fmla="*/ 3255603 h 4998619"/>
              <a:gd name="connsiteX8-17" fmla="*/ 714526 w 12010644"/>
              <a:gd name="connsiteY8-18" fmla="*/ 4220245 h 4998619"/>
              <a:gd name="connsiteX9-19" fmla="*/ 332688 w 12010644"/>
              <a:gd name="connsiteY9-20" fmla="*/ 4903533 h 4998619"/>
              <a:gd name="connsiteX10-21" fmla="*/ 5839185 w 12010644"/>
              <a:gd name="connsiteY10-22" fmla="*/ 4993968 h 4998619"/>
              <a:gd name="connsiteX11-23" fmla="*/ 5809040 w 12010644"/>
              <a:gd name="connsiteY11-24" fmla="*/ 4913581 h 4998619"/>
              <a:gd name="connsiteX12-25" fmla="*/ 5557831 w 12010644"/>
              <a:gd name="connsiteY12-26" fmla="*/ 4401115 h 4998619"/>
              <a:gd name="connsiteX13-27" fmla="*/ 5457348 w 12010644"/>
              <a:gd name="connsiteY13-28" fmla="*/ 4009230 h 4998619"/>
              <a:gd name="connsiteX14-29" fmla="*/ 5447299 w 12010644"/>
              <a:gd name="connsiteY14-30" fmla="*/ 3366135 h 4998619"/>
              <a:gd name="connsiteX15-31" fmla="*/ 5658315 w 12010644"/>
              <a:gd name="connsiteY15-32" fmla="*/ 2743137 h 4998619"/>
              <a:gd name="connsiteX16-33" fmla="*/ 6130587 w 12010644"/>
              <a:gd name="connsiteY16-34" fmla="*/ 2270865 h 4998619"/>
              <a:gd name="connsiteX17-35" fmla="*/ 6753585 w 12010644"/>
              <a:gd name="connsiteY17-36" fmla="*/ 1798592 h 4998619"/>
              <a:gd name="connsiteX18-37" fmla="*/ 7647888 w 12010644"/>
              <a:gd name="connsiteY18-38" fmla="*/ 1386610 h 4998619"/>
              <a:gd name="connsiteX19-39" fmla="*/ 8622578 w 12010644"/>
              <a:gd name="connsiteY19-40" fmla="*/ 974627 h 4998619"/>
              <a:gd name="connsiteX20-41" fmla="*/ 10250411 w 12010644"/>
              <a:gd name="connsiteY20-42" fmla="*/ 512403 h 4998619"/>
              <a:gd name="connsiteX21-43" fmla="*/ 11697374 w 12010644"/>
              <a:gd name="connsiteY21-44" fmla="*/ 210953 h 4998619"/>
              <a:gd name="connsiteX22-45" fmla="*/ 11737567 w 12010644"/>
              <a:gd name="connsiteY22-46" fmla="*/ 9986 h 4998619"/>
              <a:gd name="connsiteX0-47" fmla="*/ 11737567 w 12010644"/>
              <a:gd name="connsiteY0-48" fmla="*/ 9986 h 4998619"/>
              <a:gd name="connsiteX1-49" fmla="*/ 8713014 w 12010644"/>
              <a:gd name="connsiteY1-50" fmla="*/ 532500 h 4998619"/>
              <a:gd name="connsiteX2-51" fmla="*/ 6693295 w 12010644"/>
              <a:gd name="connsiteY2-52" fmla="*/ 1034917 h 4998619"/>
              <a:gd name="connsiteX3-53" fmla="*/ 5567880 w 12010644"/>
              <a:gd name="connsiteY3-54" fmla="*/ 1336368 h 4998619"/>
              <a:gd name="connsiteX4-55" fmla="*/ 4584066 w 12010644"/>
              <a:gd name="connsiteY4-56" fmla="*/ 1666222 h 4998619"/>
              <a:gd name="connsiteX5-57" fmla="*/ 3491610 w 12010644"/>
              <a:gd name="connsiteY5-58" fmla="*/ 2160645 h 4998619"/>
              <a:gd name="connsiteX6-59" fmla="*/ 2342359 w 12010644"/>
              <a:gd name="connsiteY6-60" fmla="*/ 2743137 h 4998619"/>
              <a:gd name="connsiteX7-61" fmla="*/ 1528442 w 12010644"/>
              <a:gd name="connsiteY7-62" fmla="*/ 3255603 h 4998619"/>
              <a:gd name="connsiteX8-63" fmla="*/ 714526 w 12010644"/>
              <a:gd name="connsiteY8-64" fmla="*/ 4220245 h 4998619"/>
              <a:gd name="connsiteX9-65" fmla="*/ 332688 w 12010644"/>
              <a:gd name="connsiteY9-66" fmla="*/ 4903533 h 4998619"/>
              <a:gd name="connsiteX10-67" fmla="*/ 5839185 w 12010644"/>
              <a:gd name="connsiteY10-68" fmla="*/ 4993968 h 4998619"/>
              <a:gd name="connsiteX11-69" fmla="*/ 5809040 w 12010644"/>
              <a:gd name="connsiteY11-70" fmla="*/ 4913581 h 4998619"/>
              <a:gd name="connsiteX12-71" fmla="*/ 5557831 w 12010644"/>
              <a:gd name="connsiteY12-72" fmla="*/ 4401115 h 4998619"/>
              <a:gd name="connsiteX13-73" fmla="*/ 5457348 w 12010644"/>
              <a:gd name="connsiteY13-74" fmla="*/ 4009230 h 4998619"/>
              <a:gd name="connsiteX14-75" fmla="*/ 5447299 w 12010644"/>
              <a:gd name="connsiteY14-76" fmla="*/ 3366135 h 4998619"/>
              <a:gd name="connsiteX15-77" fmla="*/ 5658315 w 12010644"/>
              <a:gd name="connsiteY15-78" fmla="*/ 2743137 h 4998619"/>
              <a:gd name="connsiteX16-79" fmla="*/ 6130587 w 12010644"/>
              <a:gd name="connsiteY16-80" fmla="*/ 2270865 h 4998619"/>
              <a:gd name="connsiteX17-81" fmla="*/ 6753585 w 12010644"/>
              <a:gd name="connsiteY17-82" fmla="*/ 1798592 h 4998619"/>
              <a:gd name="connsiteX18-83" fmla="*/ 7647888 w 12010644"/>
              <a:gd name="connsiteY18-84" fmla="*/ 1386610 h 4998619"/>
              <a:gd name="connsiteX19-85" fmla="*/ 8622578 w 12010644"/>
              <a:gd name="connsiteY19-86" fmla="*/ 974627 h 4998619"/>
              <a:gd name="connsiteX20-87" fmla="*/ 10250411 w 12010644"/>
              <a:gd name="connsiteY20-88" fmla="*/ 512403 h 4998619"/>
              <a:gd name="connsiteX21-89" fmla="*/ 11697374 w 12010644"/>
              <a:gd name="connsiteY21-90" fmla="*/ 210953 h 4998619"/>
              <a:gd name="connsiteX22-91" fmla="*/ 11737567 w 12010644"/>
              <a:gd name="connsiteY22-92" fmla="*/ 9986 h 4998619"/>
              <a:gd name="connsiteX0-93" fmla="*/ 11737567 w 12010644"/>
              <a:gd name="connsiteY0-94" fmla="*/ 9986 h 4998619"/>
              <a:gd name="connsiteX1-95" fmla="*/ 8713014 w 12010644"/>
              <a:gd name="connsiteY1-96" fmla="*/ 532500 h 4998619"/>
              <a:gd name="connsiteX2-97" fmla="*/ 6693295 w 12010644"/>
              <a:gd name="connsiteY2-98" fmla="*/ 1034917 h 4998619"/>
              <a:gd name="connsiteX3-99" fmla="*/ 5567880 w 12010644"/>
              <a:gd name="connsiteY3-100" fmla="*/ 1336368 h 4998619"/>
              <a:gd name="connsiteX4-101" fmla="*/ 4584066 w 12010644"/>
              <a:gd name="connsiteY4-102" fmla="*/ 1666222 h 4998619"/>
              <a:gd name="connsiteX5-103" fmla="*/ 3491610 w 12010644"/>
              <a:gd name="connsiteY5-104" fmla="*/ 2160645 h 4998619"/>
              <a:gd name="connsiteX6-105" fmla="*/ 2342359 w 12010644"/>
              <a:gd name="connsiteY6-106" fmla="*/ 2743137 h 4998619"/>
              <a:gd name="connsiteX7-107" fmla="*/ 1528442 w 12010644"/>
              <a:gd name="connsiteY7-108" fmla="*/ 3255603 h 4998619"/>
              <a:gd name="connsiteX8-109" fmla="*/ 714526 w 12010644"/>
              <a:gd name="connsiteY8-110" fmla="*/ 4220245 h 4998619"/>
              <a:gd name="connsiteX9-111" fmla="*/ 332688 w 12010644"/>
              <a:gd name="connsiteY9-112" fmla="*/ 4903533 h 4998619"/>
              <a:gd name="connsiteX10-113" fmla="*/ 5839185 w 12010644"/>
              <a:gd name="connsiteY10-114" fmla="*/ 4993968 h 4998619"/>
              <a:gd name="connsiteX11-115" fmla="*/ 5809040 w 12010644"/>
              <a:gd name="connsiteY11-116" fmla="*/ 4913581 h 4998619"/>
              <a:gd name="connsiteX12-117" fmla="*/ 5557831 w 12010644"/>
              <a:gd name="connsiteY12-118" fmla="*/ 4401115 h 4998619"/>
              <a:gd name="connsiteX13-119" fmla="*/ 5457348 w 12010644"/>
              <a:gd name="connsiteY13-120" fmla="*/ 4009230 h 4998619"/>
              <a:gd name="connsiteX14-121" fmla="*/ 5447299 w 12010644"/>
              <a:gd name="connsiteY14-122" fmla="*/ 3366135 h 4998619"/>
              <a:gd name="connsiteX15-123" fmla="*/ 5658315 w 12010644"/>
              <a:gd name="connsiteY15-124" fmla="*/ 2743137 h 4998619"/>
              <a:gd name="connsiteX16-125" fmla="*/ 6130587 w 12010644"/>
              <a:gd name="connsiteY16-126" fmla="*/ 2270865 h 4998619"/>
              <a:gd name="connsiteX17-127" fmla="*/ 6753585 w 12010644"/>
              <a:gd name="connsiteY17-128" fmla="*/ 1798592 h 4998619"/>
              <a:gd name="connsiteX18-129" fmla="*/ 7647888 w 12010644"/>
              <a:gd name="connsiteY18-130" fmla="*/ 1386610 h 4998619"/>
              <a:gd name="connsiteX19-131" fmla="*/ 8660923 w 12010644"/>
              <a:gd name="connsiteY19-132" fmla="*/ 1018301 h 4998619"/>
              <a:gd name="connsiteX20-133" fmla="*/ 10250411 w 12010644"/>
              <a:gd name="connsiteY20-134" fmla="*/ 512403 h 4998619"/>
              <a:gd name="connsiteX21-135" fmla="*/ 11697374 w 12010644"/>
              <a:gd name="connsiteY21-136" fmla="*/ 210953 h 4998619"/>
              <a:gd name="connsiteX22-137" fmla="*/ 11737567 w 12010644"/>
              <a:gd name="connsiteY22-138" fmla="*/ 9986 h 4998619"/>
              <a:gd name="connsiteX0-139" fmla="*/ 11737567 w 12008266"/>
              <a:gd name="connsiteY0-140" fmla="*/ 10379 h 4999012"/>
              <a:gd name="connsiteX1-141" fmla="*/ 8713014 w 12008266"/>
              <a:gd name="connsiteY1-142" fmla="*/ 532893 h 4999012"/>
              <a:gd name="connsiteX2-143" fmla="*/ 6693295 w 12008266"/>
              <a:gd name="connsiteY2-144" fmla="*/ 1035310 h 4999012"/>
              <a:gd name="connsiteX3-145" fmla="*/ 5567880 w 12008266"/>
              <a:gd name="connsiteY3-146" fmla="*/ 1336761 h 4999012"/>
              <a:gd name="connsiteX4-147" fmla="*/ 4584066 w 12008266"/>
              <a:gd name="connsiteY4-148" fmla="*/ 1666615 h 4999012"/>
              <a:gd name="connsiteX5-149" fmla="*/ 3491610 w 12008266"/>
              <a:gd name="connsiteY5-150" fmla="*/ 2161038 h 4999012"/>
              <a:gd name="connsiteX6-151" fmla="*/ 2342359 w 12008266"/>
              <a:gd name="connsiteY6-152" fmla="*/ 2743530 h 4999012"/>
              <a:gd name="connsiteX7-153" fmla="*/ 1528442 w 12008266"/>
              <a:gd name="connsiteY7-154" fmla="*/ 3255996 h 4999012"/>
              <a:gd name="connsiteX8-155" fmla="*/ 714526 w 12008266"/>
              <a:gd name="connsiteY8-156" fmla="*/ 4220638 h 4999012"/>
              <a:gd name="connsiteX9-157" fmla="*/ 332688 w 12008266"/>
              <a:gd name="connsiteY9-158" fmla="*/ 4903926 h 4999012"/>
              <a:gd name="connsiteX10-159" fmla="*/ 5839185 w 12008266"/>
              <a:gd name="connsiteY10-160" fmla="*/ 4994361 h 4999012"/>
              <a:gd name="connsiteX11-161" fmla="*/ 5809040 w 12008266"/>
              <a:gd name="connsiteY11-162" fmla="*/ 4913974 h 4999012"/>
              <a:gd name="connsiteX12-163" fmla="*/ 5557831 w 12008266"/>
              <a:gd name="connsiteY12-164" fmla="*/ 4401508 h 4999012"/>
              <a:gd name="connsiteX13-165" fmla="*/ 5457348 w 12008266"/>
              <a:gd name="connsiteY13-166" fmla="*/ 4009623 h 4999012"/>
              <a:gd name="connsiteX14-167" fmla="*/ 5447299 w 12008266"/>
              <a:gd name="connsiteY14-168" fmla="*/ 3366528 h 4999012"/>
              <a:gd name="connsiteX15-169" fmla="*/ 5658315 w 12008266"/>
              <a:gd name="connsiteY15-170" fmla="*/ 2743530 h 4999012"/>
              <a:gd name="connsiteX16-171" fmla="*/ 6130587 w 12008266"/>
              <a:gd name="connsiteY16-172" fmla="*/ 2271258 h 4999012"/>
              <a:gd name="connsiteX17-173" fmla="*/ 6753585 w 12008266"/>
              <a:gd name="connsiteY17-174" fmla="*/ 1798985 h 4999012"/>
              <a:gd name="connsiteX18-175" fmla="*/ 7647888 w 12008266"/>
              <a:gd name="connsiteY18-176" fmla="*/ 1387003 h 4999012"/>
              <a:gd name="connsiteX19-177" fmla="*/ 8660923 w 12008266"/>
              <a:gd name="connsiteY19-178" fmla="*/ 1018694 h 4999012"/>
              <a:gd name="connsiteX20-179" fmla="*/ 10279837 w 12008266"/>
              <a:gd name="connsiteY20-180" fmla="*/ 535300 h 4999012"/>
              <a:gd name="connsiteX21-181" fmla="*/ 11697374 w 12008266"/>
              <a:gd name="connsiteY21-182" fmla="*/ 211346 h 4999012"/>
              <a:gd name="connsiteX22-183" fmla="*/ 11737567 w 12008266"/>
              <a:gd name="connsiteY22-184" fmla="*/ 10379 h 4999012"/>
              <a:gd name="connsiteX0-185" fmla="*/ 11758824 w 12029523"/>
              <a:gd name="connsiteY0-186" fmla="*/ 10379 h 5002119"/>
              <a:gd name="connsiteX1-187" fmla="*/ 8734271 w 12029523"/>
              <a:gd name="connsiteY1-188" fmla="*/ 532893 h 5002119"/>
              <a:gd name="connsiteX2-189" fmla="*/ 6714552 w 12029523"/>
              <a:gd name="connsiteY2-190" fmla="*/ 1035310 h 5002119"/>
              <a:gd name="connsiteX3-191" fmla="*/ 5589137 w 12029523"/>
              <a:gd name="connsiteY3-192" fmla="*/ 1336761 h 5002119"/>
              <a:gd name="connsiteX4-193" fmla="*/ 4605323 w 12029523"/>
              <a:gd name="connsiteY4-194" fmla="*/ 1666615 h 5002119"/>
              <a:gd name="connsiteX5-195" fmla="*/ 3512867 w 12029523"/>
              <a:gd name="connsiteY5-196" fmla="*/ 2161038 h 5002119"/>
              <a:gd name="connsiteX6-197" fmla="*/ 2363616 w 12029523"/>
              <a:gd name="connsiteY6-198" fmla="*/ 2743530 h 5002119"/>
              <a:gd name="connsiteX7-199" fmla="*/ 1549699 w 12029523"/>
              <a:gd name="connsiteY7-200" fmla="*/ 3255996 h 5002119"/>
              <a:gd name="connsiteX8-201" fmla="*/ 659476 w 12029523"/>
              <a:gd name="connsiteY8-202" fmla="*/ 4155262 h 5002119"/>
              <a:gd name="connsiteX9-203" fmla="*/ 353945 w 12029523"/>
              <a:gd name="connsiteY9-204" fmla="*/ 4903926 h 5002119"/>
              <a:gd name="connsiteX10-205" fmla="*/ 5860442 w 12029523"/>
              <a:gd name="connsiteY10-206" fmla="*/ 4994361 h 5002119"/>
              <a:gd name="connsiteX11-207" fmla="*/ 5830297 w 12029523"/>
              <a:gd name="connsiteY11-208" fmla="*/ 4913974 h 5002119"/>
              <a:gd name="connsiteX12-209" fmla="*/ 5579088 w 12029523"/>
              <a:gd name="connsiteY12-210" fmla="*/ 4401508 h 5002119"/>
              <a:gd name="connsiteX13-211" fmla="*/ 5478605 w 12029523"/>
              <a:gd name="connsiteY13-212" fmla="*/ 4009623 h 5002119"/>
              <a:gd name="connsiteX14-213" fmla="*/ 5468556 w 12029523"/>
              <a:gd name="connsiteY14-214" fmla="*/ 3366528 h 5002119"/>
              <a:gd name="connsiteX15-215" fmla="*/ 5679572 w 12029523"/>
              <a:gd name="connsiteY15-216" fmla="*/ 2743530 h 5002119"/>
              <a:gd name="connsiteX16-217" fmla="*/ 6151844 w 12029523"/>
              <a:gd name="connsiteY16-218" fmla="*/ 2271258 h 5002119"/>
              <a:gd name="connsiteX17-219" fmla="*/ 6774842 w 12029523"/>
              <a:gd name="connsiteY17-220" fmla="*/ 1798985 h 5002119"/>
              <a:gd name="connsiteX18-221" fmla="*/ 7669145 w 12029523"/>
              <a:gd name="connsiteY18-222" fmla="*/ 1387003 h 5002119"/>
              <a:gd name="connsiteX19-223" fmla="*/ 8682180 w 12029523"/>
              <a:gd name="connsiteY19-224" fmla="*/ 1018694 h 5002119"/>
              <a:gd name="connsiteX20-225" fmla="*/ 10301094 w 12029523"/>
              <a:gd name="connsiteY20-226" fmla="*/ 535300 h 5002119"/>
              <a:gd name="connsiteX21-227" fmla="*/ 11718631 w 12029523"/>
              <a:gd name="connsiteY21-228" fmla="*/ 211346 h 5002119"/>
              <a:gd name="connsiteX22-229" fmla="*/ 11758824 w 12029523"/>
              <a:gd name="connsiteY22-230" fmla="*/ 10379 h 5002119"/>
              <a:gd name="connsiteX0-231" fmla="*/ 11748763 w 12019462"/>
              <a:gd name="connsiteY0-232" fmla="*/ 10379 h 5002119"/>
              <a:gd name="connsiteX1-233" fmla="*/ 8724210 w 12019462"/>
              <a:gd name="connsiteY1-234" fmla="*/ 532893 h 5002119"/>
              <a:gd name="connsiteX2-235" fmla="*/ 6704491 w 12019462"/>
              <a:gd name="connsiteY2-236" fmla="*/ 1035310 h 5002119"/>
              <a:gd name="connsiteX3-237" fmla="*/ 5579076 w 12019462"/>
              <a:gd name="connsiteY3-238" fmla="*/ 1336761 h 5002119"/>
              <a:gd name="connsiteX4-239" fmla="*/ 4595262 w 12019462"/>
              <a:gd name="connsiteY4-240" fmla="*/ 1666615 h 5002119"/>
              <a:gd name="connsiteX5-241" fmla="*/ 3502806 w 12019462"/>
              <a:gd name="connsiteY5-242" fmla="*/ 2161038 h 5002119"/>
              <a:gd name="connsiteX6-243" fmla="*/ 2353555 w 12019462"/>
              <a:gd name="connsiteY6-244" fmla="*/ 2743530 h 5002119"/>
              <a:gd name="connsiteX7-245" fmla="*/ 1539638 w 12019462"/>
              <a:gd name="connsiteY7-246" fmla="*/ 3255996 h 5002119"/>
              <a:gd name="connsiteX8-247" fmla="*/ 649415 w 12019462"/>
              <a:gd name="connsiteY8-248" fmla="*/ 4155262 h 5002119"/>
              <a:gd name="connsiteX9-249" fmla="*/ 343884 w 12019462"/>
              <a:gd name="connsiteY9-250" fmla="*/ 4903926 h 5002119"/>
              <a:gd name="connsiteX10-251" fmla="*/ 5850381 w 12019462"/>
              <a:gd name="connsiteY10-252" fmla="*/ 4994361 h 5002119"/>
              <a:gd name="connsiteX11-253" fmla="*/ 5820236 w 12019462"/>
              <a:gd name="connsiteY11-254" fmla="*/ 4913974 h 5002119"/>
              <a:gd name="connsiteX12-255" fmla="*/ 5569027 w 12019462"/>
              <a:gd name="connsiteY12-256" fmla="*/ 4401508 h 5002119"/>
              <a:gd name="connsiteX13-257" fmla="*/ 5468544 w 12019462"/>
              <a:gd name="connsiteY13-258" fmla="*/ 4009623 h 5002119"/>
              <a:gd name="connsiteX14-259" fmla="*/ 5458495 w 12019462"/>
              <a:gd name="connsiteY14-260" fmla="*/ 3366528 h 5002119"/>
              <a:gd name="connsiteX15-261" fmla="*/ 5669511 w 12019462"/>
              <a:gd name="connsiteY15-262" fmla="*/ 2743530 h 5002119"/>
              <a:gd name="connsiteX16-263" fmla="*/ 6141783 w 12019462"/>
              <a:gd name="connsiteY16-264" fmla="*/ 2271258 h 5002119"/>
              <a:gd name="connsiteX17-265" fmla="*/ 6764781 w 12019462"/>
              <a:gd name="connsiteY17-266" fmla="*/ 1798985 h 5002119"/>
              <a:gd name="connsiteX18-267" fmla="*/ 7659084 w 12019462"/>
              <a:gd name="connsiteY18-268" fmla="*/ 1387003 h 5002119"/>
              <a:gd name="connsiteX19-269" fmla="*/ 8672119 w 12019462"/>
              <a:gd name="connsiteY19-270" fmla="*/ 1018694 h 5002119"/>
              <a:gd name="connsiteX20-271" fmla="*/ 10291033 w 12019462"/>
              <a:gd name="connsiteY20-272" fmla="*/ 535300 h 5002119"/>
              <a:gd name="connsiteX21-273" fmla="*/ 11708570 w 12019462"/>
              <a:gd name="connsiteY21-274" fmla="*/ 211346 h 5002119"/>
              <a:gd name="connsiteX22-275" fmla="*/ 11748763 w 12019462"/>
              <a:gd name="connsiteY22-276" fmla="*/ 10379 h 5002119"/>
              <a:gd name="connsiteX0-277" fmla="*/ 11749556 w 12020255"/>
              <a:gd name="connsiteY0-278" fmla="*/ 10379 h 5008166"/>
              <a:gd name="connsiteX1-279" fmla="*/ 8725003 w 12020255"/>
              <a:gd name="connsiteY1-280" fmla="*/ 532893 h 5008166"/>
              <a:gd name="connsiteX2-281" fmla="*/ 6705284 w 12020255"/>
              <a:gd name="connsiteY2-282" fmla="*/ 1035310 h 5008166"/>
              <a:gd name="connsiteX3-283" fmla="*/ 5579869 w 12020255"/>
              <a:gd name="connsiteY3-284" fmla="*/ 1336761 h 5008166"/>
              <a:gd name="connsiteX4-285" fmla="*/ 4596055 w 12020255"/>
              <a:gd name="connsiteY4-286" fmla="*/ 1666615 h 5008166"/>
              <a:gd name="connsiteX5-287" fmla="*/ 3503599 w 12020255"/>
              <a:gd name="connsiteY5-288" fmla="*/ 2161038 h 5008166"/>
              <a:gd name="connsiteX6-289" fmla="*/ 2354348 w 12020255"/>
              <a:gd name="connsiteY6-290" fmla="*/ 2743530 h 5008166"/>
              <a:gd name="connsiteX7-291" fmla="*/ 1540431 w 12020255"/>
              <a:gd name="connsiteY7-292" fmla="*/ 3255996 h 5008166"/>
              <a:gd name="connsiteX8-293" fmla="*/ 647349 w 12020255"/>
              <a:gd name="connsiteY8-294" fmla="*/ 4044312 h 5008166"/>
              <a:gd name="connsiteX9-295" fmla="*/ 344677 w 12020255"/>
              <a:gd name="connsiteY9-296" fmla="*/ 4903926 h 5008166"/>
              <a:gd name="connsiteX10-297" fmla="*/ 5851174 w 12020255"/>
              <a:gd name="connsiteY10-298" fmla="*/ 4994361 h 5008166"/>
              <a:gd name="connsiteX11-299" fmla="*/ 5821029 w 12020255"/>
              <a:gd name="connsiteY11-300" fmla="*/ 4913974 h 5008166"/>
              <a:gd name="connsiteX12-301" fmla="*/ 5569820 w 12020255"/>
              <a:gd name="connsiteY12-302" fmla="*/ 4401508 h 5008166"/>
              <a:gd name="connsiteX13-303" fmla="*/ 5469337 w 12020255"/>
              <a:gd name="connsiteY13-304" fmla="*/ 4009623 h 5008166"/>
              <a:gd name="connsiteX14-305" fmla="*/ 5459288 w 12020255"/>
              <a:gd name="connsiteY14-306" fmla="*/ 3366528 h 5008166"/>
              <a:gd name="connsiteX15-307" fmla="*/ 5670304 w 12020255"/>
              <a:gd name="connsiteY15-308" fmla="*/ 2743530 h 5008166"/>
              <a:gd name="connsiteX16-309" fmla="*/ 6142576 w 12020255"/>
              <a:gd name="connsiteY16-310" fmla="*/ 2271258 h 5008166"/>
              <a:gd name="connsiteX17-311" fmla="*/ 6765574 w 12020255"/>
              <a:gd name="connsiteY17-312" fmla="*/ 1798985 h 5008166"/>
              <a:gd name="connsiteX18-313" fmla="*/ 7659877 w 12020255"/>
              <a:gd name="connsiteY18-314" fmla="*/ 1387003 h 5008166"/>
              <a:gd name="connsiteX19-315" fmla="*/ 8672912 w 12020255"/>
              <a:gd name="connsiteY19-316" fmla="*/ 1018694 h 5008166"/>
              <a:gd name="connsiteX20-317" fmla="*/ 10291826 w 12020255"/>
              <a:gd name="connsiteY20-318" fmla="*/ 535300 h 5008166"/>
              <a:gd name="connsiteX21-319" fmla="*/ 11709363 w 12020255"/>
              <a:gd name="connsiteY21-320" fmla="*/ 211346 h 5008166"/>
              <a:gd name="connsiteX22-321" fmla="*/ 11749556 w 12020255"/>
              <a:gd name="connsiteY22-322" fmla="*/ 10379 h 5008166"/>
              <a:gd name="connsiteX0-323" fmla="*/ 11758300 w 12028999"/>
              <a:gd name="connsiteY0-324" fmla="*/ 10379 h 5008166"/>
              <a:gd name="connsiteX1-325" fmla="*/ 8733747 w 12028999"/>
              <a:gd name="connsiteY1-326" fmla="*/ 532893 h 5008166"/>
              <a:gd name="connsiteX2-327" fmla="*/ 6714028 w 12028999"/>
              <a:gd name="connsiteY2-328" fmla="*/ 1035310 h 5008166"/>
              <a:gd name="connsiteX3-329" fmla="*/ 5588613 w 12028999"/>
              <a:gd name="connsiteY3-330" fmla="*/ 1336761 h 5008166"/>
              <a:gd name="connsiteX4-331" fmla="*/ 4604799 w 12028999"/>
              <a:gd name="connsiteY4-332" fmla="*/ 1666615 h 5008166"/>
              <a:gd name="connsiteX5-333" fmla="*/ 3512343 w 12028999"/>
              <a:gd name="connsiteY5-334" fmla="*/ 2161038 h 5008166"/>
              <a:gd name="connsiteX6-335" fmla="*/ 2363092 w 12028999"/>
              <a:gd name="connsiteY6-336" fmla="*/ 2743530 h 5008166"/>
              <a:gd name="connsiteX7-337" fmla="*/ 1549175 w 12028999"/>
              <a:gd name="connsiteY7-338" fmla="*/ 3255996 h 5008166"/>
              <a:gd name="connsiteX8-339" fmla="*/ 656093 w 12028999"/>
              <a:gd name="connsiteY8-340" fmla="*/ 4044312 h 5008166"/>
              <a:gd name="connsiteX9-341" fmla="*/ 353421 w 12028999"/>
              <a:gd name="connsiteY9-342" fmla="*/ 4903926 h 5008166"/>
              <a:gd name="connsiteX10-343" fmla="*/ 5859918 w 12028999"/>
              <a:gd name="connsiteY10-344" fmla="*/ 4994361 h 5008166"/>
              <a:gd name="connsiteX11-345" fmla="*/ 5829773 w 12028999"/>
              <a:gd name="connsiteY11-346" fmla="*/ 4913974 h 5008166"/>
              <a:gd name="connsiteX12-347" fmla="*/ 5578564 w 12028999"/>
              <a:gd name="connsiteY12-348" fmla="*/ 4401508 h 5008166"/>
              <a:gd name="connsiteX13-349" fmla="*/ 5478081 w 12028999"/>
              <a:gd name="connsiteY13-350" fmla="*/ 4009623 h 5008166"/>
              <a:gd name="connsiteX14-351" fmla="*/ 5468032 w 12028999"/>
              <a:gd name="connsiteY14-352" fmla="*/ 3366528 h 5008166"/>
              <a:gd name="connsiteX15-353" fmla="*/ 5679048 w 12028999"/>
              <a:gd name="connsiteY15-354" fmla="*/ 2743530 h 5008166"/>
              <a:gd name="connsiteX16-355" fmla="*/ 6151320 w 12028999"/>
              <a:gd name="connsiteY16-356" fmla="*/ 2271258 h 5008166"/>
              <a:gd name="connsiteX17-357" fmla="*/ 6774318 w 12028999"/>
              <a:gd name="connsiteY17-358" fmla="*/ 1798985 h 5008166"/>
              <a:gd name="connsiteX18-359" fmla="*/ 7668621 w 12028999"/>
              <a:gd name="connsiteY18-360" fmla="*/ 1387003 h 5008166"/>
              <a:gd name="connsiteX19-361" fmla="*/ 8681656 w 12028999"/>
              <a:gd name="connsiteY19-362" fmla="*/ 1018694 h 5008166"/>
              <a:gd name="connsiteX20-363" fmla="*/ 10300570 w 12028999"/>
              <a:gd name="connsiteY20-364" fmla="*/ 535300 h 5008166"/>
              <a:gd name="connsiteX21-365" fmla="*/ 11718107 w 12028999"/>
              <a:gd name="connsiteY21-366" fmla="*/ 211346 h 5008166"/>
              <a:gd name="connsiteX22-367" fmla="*/ 11758300 w 12028999"/>
              <a:gd name="connsiteY22-368" fmla="*/ 10379 h 5008166"/>
              <a:gd name="connsiteX0-369" fmla="*/ 11761576 w 12032275"/>
              <a:gd name="connsiteY0-370" fmla="*/ 10379 h 5100246"/>
              <a:gd name="connsiteX1-371" fmla="*/ 8737023 w 12032275"/>
              <a:gd name="connsiteY1-372" fmla="*/ 532893 h 5100246"/>
              <a:gd name="connsiteX2-373" fmla="*/ 6717304 w 12032275"/>
              <a:gd name="connsiteY2-374" fmla="*/ 1035310 h 5100246"/>
              <a:gd name="connsiteX3-375" fmla="*/ 5591889 w 12032275"/>
              <a:gd name="connsiteY3-376" fmla="*/ 1336761 h 5100246"/>
              <a:gd name="connsiteX4-377" fmla="*/ 4608075 w 12032275"/>
              <a:gd name="connsiteY4-378" fmla="*/ 1666615 h 5100246"/>
              <a:gd name="connsiteX5-379" fmla="*/ 3515619 w 12032275"/>
              <a:gd name="connsiteY5-380" fmla="*/ 2161038 h 5100246"/>
              <a:gd name="connsiteX6-381" fmla="*/ 2366368 w 12032275"/>
              <a:gd name="connsiteY6-382" fmla="*/ 2743530 h 5100246"/>
              <a:gd name="connsiteX7-383" fmla="*/ 1552451 w 12032275"/>
              <a:gd name="connsiteY7-384" fmla="*/ 3255996 h 5100246"/>
              <a:gd name="connsiteX8-385" fmla="*/ 659369 w 12032275"/>
              <a:gd name="connsiteY8-386" fmla="*/ 4044312 h 5100246"/>
              <a:gd name="connsiteX9-387" fmla="*/ 356697 w 12032275"/>
              <a:gd name="connsiteY9-388" fmla="*/ 4903926 h 5100246"/>
              <a:gd name="connsiteX10-389" fmla="*/ 5907794 w 12032275"/>
              <a:gd name="connsiteY10-390" fmla="*/ 5100218 h 5100246"/>
              <a:gd name="connsiteX11-391" fmla="*/ 5833049 w 12032275"/>
              <a:gd name="connsiteY11-392" fmla="*/ 4913974 h 5100246"/>
              <a:gd name="connsiteX12-393" fmla="*/ 5581840 w 12032275"/>
              <a:gd name="connsiteY12-394" fmla="*/ 4401508 h 5100246"/>
              <a:gd name="connsiteX13-395" fmla="*/ 5481357 w 12032275"/>
              <a:gd name="connsiteY13-396" fmla="*/ 4009623 h 5100246"/>
              <a:gd name="connsiteX14-397" fmla="*/ 5471308 w 12032275"/>
              <a:gd name="connsiteY14-398" fmla="*/ 3366528 h 5100246"/>
              <a:gd name="connsiteX15-399" fmla="*/ 5682324 w 12032275"/>
              <a:gd name="connsiteY15-400" fmla="*/ 2743530 h 5100246"/>
              <a:gd name="connsiteX16-401" fmla="*/ 6154596 w 12032275"/>
              <a:gd name="connsiteY16-402" fmla="*/ 2271258 h 5100246"/>
              <a:gd name="connsiteX17-403" fmla="*/ 6777594 w 12032275"/>
              <a:gd name="connsiteY17-404" fmla="*/ 1798985 h 5100246"/>
              <a:gd name="connsiteX18-405" fmla="*/ 7671897 w 12032275"/>
              <a:gd name="connsiteY18-406" fmla="*/ 1387003 h 5100246"/>
              <a:gd name="connsiteX19-407" fmla="*/ 8684932 w 12032275"/>
              <a:gd name="connsiteY19-408" fmla="*/ 1018694 h 5100246"/>
              <a:gd name="connsiteX20-409" fmla="*/ 10303846 w 12032275"/>
              <a:gd name="connsiteY20-410" fmla="*/ 535300 h 5100246"/>
              <a:gd name="connsiteX21-411" fmla="*/ 11721383 w 12032275"/>
              <a:gd name="connsiteY21-412" fmla="*/ 211346 h 5100246"/>
              <a:gd name="connsiteX22-413" fmla="*/ 11761576 w 12032275"/>
              <a:gd name="connsiteY22-414" fmla="*/ 10379 h 5100246"/>
              <a:gd name="connsiteX0-415" fmla="*/ 11707242 w 11977941"/>
              <a:gd name="connsiteY0-416" fmla="*/ 10379 h 5102971"/>
              <a:gd name="connsiteX1-417" fmla="*/ 8682689 w 11977941"/>
              <a:gd name="connsiteY1-418" fmla="*/ 532893 h 5102971"/>
              <a:gd name="connsiteX2-419" fmla="*/ 6662970 w 11977941"/>
              <a:gd name="connsiteY2-420" fmla="*/ 1035310 h 5102971"/>
              <a:gd name="connsiteX3-421" fmla="*/ 5537555 w 11977941"/>
              <a:gd name="connsiteY3-422" fmla="*/ 1336761 h 5102971"/>
              <a:gd name="connsiteX4-423" fmla="*/ 4553741 w 11977941"/>
              <a:gd name="connsiteY4-424" fmla="*/ 1666615 h 5102971"/>
              <a:gd name="connsiteX5-425" fmla="*/ 3461285 w 11977941"/>
              <a:gd name="connsiteY5-426" fmla="*/ 2161038 h 5102971"/>
              <a:gd name="connsiteX6-427" fmla="*/ 2312034 w 11977941"/>
              <a:gd name="connsiteY6-428" fmla="*/ 2743530 h 5102971"/>
              <a:gd name="connsiteX7-429" fmla="*/ 1498117 w 11977941"/>
              <a:gd name="connsiteY7-430" fmla="*/ 3255996 h 5102971"/>
              <a:gd name="connsiteX8-431" fmla="*/ 605035 w 11977941"/>
              <a:gd name="connsiteY8-432" fmla="*/ 4044312 h 5102971"/>
              <a:gd name="connsiteX9-433" fmla="*/ 371207 w 11977941"/>
              <a:gd name="connsiteY9-434" fmla="*/ 4795143 h 5102971"/>
              <a:gd name="connsiteX10-435" fmla="*/ 5853460 w 11977941"/>
              <a:gd name="connsiteY10-436" fmla="*/ 5100218 h 5102971"/>
              <a:gd name="connsiteX11-437" fmla="*/ 5778715 w 11977941"/>
              <a:gd name="connsiteY11-438" fmla="*/ 4913974 h 5102971"/>
              <a:gd name="connsiteX12-439" fmla="*/ 5527506 w 11977941"/>
              <a:gd name="connsiteY12-440" fmla="*/ 4401508 h 5102971"/>
              <a:gd name="connsiteX13-441" fmla="*/ 5427023 w 11977941"/>
              <a:gd name="connsiteY13-442" fmla="*/ 4009623 h 5102971"/>
              <a:gd name="connsiteX14-443" fmla="*/ 5416974 w 11977941"/>
              <a:gd name="connsiteY14-444" fmla="*/ 3366528 h 5102971"/>
              <a:gd name="connsiteX15-445" fmla="*/ 5627990 w 11977941"/>
              <a:gd name="connsiteY15-446" fmla="*/ 2743530 h 5102971"/>
              <a:gd name="connsiteX16-447" fmla="*/ 6100262 w 11977941"/>
              <a:gd name="connsiteY16-448" fmla="*/ 2271258 h 5102971"/>
              <a:gd name="connsiteX17-449" fmla="*/ 6723260 w 11977941"/>
              <a:gd name="connsiteY17-450" fmla="*/ 1798985 h 5102971"/>
              <a:gd name="connsiteX18-451" fmla="*/ 7617563 w 11977941"/>
              <a:gd name="connsiteY18-452" fmla="*/ 1387003 h 5102971"/>
              <a:gd name="connsiteX19-453" fmla="*/ 8630598 w 11977941"/>
              <a:gd name="connsiteY19-454" fmla="*/ 1018694 h 5102971"/>
              <a:gd name="connsiteX20-455" fmla="*/ 10249512 w 11977941"/>
              <a:gd name="connsiteY20-456" fmla="*/ 535300 h 5102971"/>
              <a:gd name="connsiteX21-457" fmla="*/ 11667049 w 11977941"/>
              <a:gd name="connsiteY21-458" fmla="*/ 211346 h 5102971"/>
              <a:gd name="connsiteX22-459" fmla="*/ 11707242 w 11977941"/>
              <a:gd name="connsiteY22-460" fmla="*/ 10379 h 5102971"/>
              <a:gd name="connsiteX0-461" fmla="*/ 11722937 w 11993636"/>
              <a:gd name="connsiteY0-462" fmla="*/ 10379 h 5102971"/>
              <a:gd name="connsiteX1-463" fmla="*/ 8698384 w 11993636"/>
              <a:gd name="connsiteY1-464" fmla="*/ 532893 h 5102971"/>
              <a:gd name="connsiteX2-465" fmla="*/ 6678665 w 11993636"/>
              <a:gd name="connsiteY2-466" fmla="*/ 1035310 h 5102971"/>
              <a:gd name="connsiteX3-467" fmla="*/ 5553250 w 11993636"/>
              <a:gd name="connsiteY3-468" fmla="*/ 1336761 h 5102971"/>
              <a:gd name="connsiteX4-469" fmla="*/ 4569436 w 11993636"/>
              <a:gd name="connsiteY4-470" fmla="*/ 1666615 h 5102971"/>
              <a:gd name="connsiteX5-471" fmla="*/ 3476980 w 11993636"/>
              <a:gd name="connsiteY5-472" fmla="*/ 2161038 h 5102971"/>
              <a:gd name="connsiteX6-473" fmla="*/ 2327729 w 11993636"/>
              <a:gd name="connsiteY6-474" fmla="*/ 2743530 h 5102971"/>
              <a:gd name="connsiteX7-475" fmla="*/ 1513812 w 11993636"/>
              <a:gd name="connsiteY7-476" fmla="*/ 3255996 h 5102971"/>
              <a:gd name="connsiteX8-477" fmla="*/ 620730 w 11993636"/>
              <a:gd name="connsiteY8-478" fmla="*/ 4044312 h 5102971"/>
              <a:gd name="connsiteX9-479" fmla="*/ 386902 w 11993636"/>
              <a:gd name="connsiteY9-480" fmla="*/ 4795143 h 5102971"/>
              <a:gd name="connsiteX10-481" fmla="*/ 5869155 w 11993636"/>
              <a:gd name="connsiteY10-482" fmla="*/ 5100218 h 5102971"/>
              <a:gd name="connsiteX11-483" fmla="*/ 5794410 w 11993636"/>
              <a:gd name="connsiteY11-484" fmla="*/ 4913974 h 5102971"/>
              <a:gd name="connsiteX12-485" fmla="*/ 5543201 w 11993636"/>
              <a:gd name="connsiteY12-486" fmla="*/ 4401508 h 5102971"/>
              <a:gd name="connsiteX13-487" fmla="*/ 5442718 w 11993636"/>
              <a:gd name="connsiteY13-488" fmla="*/ 4009623 h 5102971"/>
              <a:gd name="connsiteX14-489" fmla="*/ 5432669 w 11993636"/>
              <a:gd name="connsiteY14-490" fmla="*/ 3366528 h 5102971"/>
              <a:gd name="connsiteX15-491" fmla="*/ 5643685 w 11993636"/>
              <a:gd name="connsiteY15-492" fmla="*/ 2743530 h 5102971"/>
              <a:gd name="connsiteX16-493" fmla="*/ 6115957 w 11993636"/>
              <a:gd name="connsiteY16-494" fmla="*/ 2271258 h 5102971"/>
              <a:gd name="connsiteX17-495" fmla="*/ 6738955 w 11993636"/>
              <a:gd name="connsiteY17-496" fmla="*/ 1798985 h 5102971"/>
              <a:gd name="connsiteX18-497" fmla="*/ 7633258 w 11993636"/>
              <a:gd name="connsiteY18-498" fmla="*/ 1387003 h 5102971"/>
              <a:gd name="connsiteX19-499" fmla="*/ 8646293 w 11993636"/>
              <a:gd name="connsiteY19-500" fmla="*/ 1018694 h 5102971"/>
              <a:gd name="connsiteX20-501" fmla="*/ 10265207 w 11993636"/>
              <a:gd name="connsiteY20-502" fmla="*/ 535300 h 5102971"/>
              <a:gd name="connsiteX21-503" fmla="*/ 11682744 w 11993636"/>
              <a:gd name="connsiteY21-504" fmla="*/ 211346 h 5102971"/>
              <a:gd name="connsiteX22-505" fmla="*/ 11722937 w 11993636"/>
              <a:gd name="connsiteY22-506" fmla="*/ 10379 h 510297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</a:cxnLst>
            <a:rect l="l" t="t" r="r" b="b"/>
            <a:pathLst>
              <a:path w="11993636" h="5102971">
                <a:moveTo>
                  <a:pt x="11722937" y="10379"/>
                </a:moveTo>
                <a:cubicBezTo>
                  <a:pt x="11225544" y="63970"/>
                  <a:pt x="9539096" y="362071"/>
                  <a:pt x="8698384" y="532893"/>
                </a:cubicBezTo>
                <a:cubicBezTo>
                  <a:pt x="7857672" y="703715"/>
                  <a:pt x="7202854" y="901332"/>
                  <a:pt x="6678665" y="1035310"/>
                </a:cubicBezTo>
                <a:cubicBezTo>
                  <a:pt x="6154476" y="1169288"/>
                  <a:pt x="5904788" y="1231544"/>
                  <a:pt x="5553250" y="1336761"/>
                </a:cubicBezTo>
                <a:cubicBezTo>
                  <a:pt x="5201712" y="1441979"/>
                  <a:pt x="4915481" y="1529236"/>
                  <a:pt x="4569436" y="1666615"/>
                </a:cubicBezTo>
                <a:cubicBezTo>
                  <a:pt x="4223391" y="1803995"/>
                  <a:pt x="3850598" y="1981552"/>
                  <a:pt x="3476980" y="2161038"/>
                </a:cubicBezTo>
                <a:cubicBezTo>
                  <a:pt x="3103362" y="2340524"/>
                  <a:pt x="2654924" y="2561037"/>
                  <a:pt x="2327729" y="2743530"/>
                </a:cubicBezTo>
                <a:cubicBezTo>
                  <a:pt x="2000534" y="2926023"/>
                  <a:pt x="1798312" y="3039199"/>
                  <a:pt x="1513812" y="3255996"/>
                </a:cubicBezTo>
                <a:cubicBezTo>
                  <a:pt x="1229312" y="3472793"/>
                  <a:pt x="808548" y="3787788"/>
                  <a:pt x="620730" y="4044312"/>
                </a:cubicBezTo>
                <a:cubicBezTo>
                  <a:pt x="432912" y="4300836"/>
                  <a:pt x="-523256" y="4688927"/>
                  <a:pt x="386902" y="4795143"/>
                </a:cubicBezTo>
                <a:cubicBezTo>
                  <a:pt x="1297060" y="4901359"/>
                  <a:pt x="4967904" y="5080413"/>
                  <a:pt x="5869155" y="5100218"/>
                </a:cubicBezTo>
                <a:cubicBezTo>
                  <a:pt x="6770406" y="5120023"/>
                  <a:pt x="5848736" y="5030426"/>
                  <a:pt x="5794410" y="4913974"/>
                </a:cubicBezTo>
                <a:cubicBezTo>
                  <a:pt x="5740084" y="4797522"/>
                  <a:pt x="5601816" y="4552233"/>
                  <a:pt x="5543201" y="4401508"/>
                </a:cubicBezTo>
                <a:cubicBezTo>
                  <a:pt x="5484586" y="4250783"/>
                  <a:pt x="5461140" y="4182120"/>
                  <a:pt x="5442718" y="4009623"/>
                </a:cubicBezTo>
                <a:cubicBezTo>
                  <a:pt x="5424296" y="3837126"/>
                  <a:pt x="5399174" y="3577544"/>
                  <a:pt x="5432669" y="3366528"/>
                </a:cubicBezTo>
                <a:cubicBezTo>
                  <a:pt x="5466163" y="3155513"/>
                  <a:pt x="5529804" y="2926075"/>
                  <a:pt x="5643685" y="2743530"/>
                </a:cubicBezTo>
                <a:cubicBezTo>
                  <a:pt x="5757566" y="2560985"/>
                  <a:pt x="5933412" y="2428682"/>
                  <a:pt x="6115957" y="2271258"/>
                </a:cubicBezTo>
                <a:cubicBezTo>
                  <a:pt x="6298502" y="2113834"/>
                  <a:pt x="6486071" y="1946361"/>
                  <a:pt x="6738955" y="1798985"/>
                </a:cubicBezTo>
                <a:cubicBezTo>
                  <a:pt x="6991838" y="1651609"/>
                  <a:pt x="7315368" y="1517051"/>
                  <a:pt x="7633258" y="1387003"/>
                </a:cubicBezTo>
                <a:cubicBezTo>
                  <a:pt x="7951148" y="1256955"/>
                  <a:pt x="8207635" y="1160645"/>
                  <a:pt x="8646293" y="1018694"/>
                </a:cubicBezTo>
                <a:cubicBezTo>
                  <a:pt x="9084951" y="876743"/>
                  <a:pt x="9752741" y="662579"/>
                  <a:pt x="10265207" y="535300"/>
                </a:cubicBezTo>
                <a:cubicBezTo>
                  <a:pt x="10777673" y="408021"/>
                  <a:pt x="11439789" y="298833"/>
                  <a:pt x="11682744" y="211346"/>
                </a:cubicBezTo>
                <a:cubicBezTo>
                  <a:pt x="11925699" y="123859"/>
                  <a:pt x="12220330" y="-43212"/>
                  <a:pt x="11722937" y="1037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4">
                <a:satMod val="175000"/>
                <a:alpha val="40000"/>
              </a:schemeClr>
            </a:glow>
            <a:innerShdw blurRad="127000" dist="50800" dir="8100000">
              <a:schemeClr val="bg1">
                <a:alpha val="96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任意多边形 5"/>
          <p:cNvSpPr/>
          <p:nvPr/>
        </p:nvSpPr>
        <p:spPr bwMode="auto">
          <a:xfrm rot="21289493">
            <a:off x="3238211" y="1968800"/>
            <a:ext cx="9105452" cy="4893111"/>
          </a:xfrm>
          <a:custGeom>
            <a:avLst/>
            <a:gdLst>
              <a:gd name="connsiteX0" fmla="*/ 9105452 w 9105452"/>
              <a:gd name="connsiteY0" fmla="*/ 0 h 4893111"/>
              <a:gd name="connsiteX1" fmla="*/ 6794331 w 9105452"/>
              <a:gd name="connsiteY1" fmla="*/ 492369 h 4893111"/>
              <a:gd name="connsiteX2" fmla="*/ 4453065 w 9105452"/>
              <a:gd name="connsiteY2" fmla="*/ 1095270 h 4893111"/>
              <a:gd name="connsiteX3" fmla="*/ 3317602 w 9105452"/>
              <a:gd name="connsiteY3" fmla="*/ 1487156 h 4893111"/>
              <a:gd name="connsiteX4" fmla="*/ 2262525 w 9105452"/>
              <a:gd name="connsiteY4" fmla="*/ 2009670 h 4893111"/>
              <a:gd name="connsiteX5" fmla="*/ 1709865 w 9105452"/>
              <a:gd name="connsiteY5" fmla="*/ 2451798 h 4893111"/>
              <a:gd name="connsiteX6" fmla="*/ 885900 w 9105452"/>
              <a:gd name="connsiteY6" fmla="*/ 3165231 h 4893111"/>
              <a:gd name="connsiteX7" fmla="*/ 353338 w 9105452"/>
              <a:gd name="connsiteY7" fmla="*/ 3969099 h 4893111"/>
              <a:gd name="connsiteX8" fmla="*/ 41839 w 9105452"/>
              <a:gd name="connsiteY8" fmla="*/ 4783015 h 4893111"/>
              <a:gd name="connsiteX9" fmla="*/ 11694 w 9105452"/>
              <a:gd name="connsiteY9" fmla="*/ 4863402 h 4893111"/>
              <a:gd name="connsiteX0-1" fmla="*/ 9105452 w 9105452"/>
              <a:gd name="connsiteY0-2" fmla="*/ 0 h 4893111"/>
              <a:gd name="connsiteX1-3" fmla="*/ 6779428 w 9105452"/>
              <a:gd name="connsiteY1-4" fmla="*/ 429122 h 4893111"/>
              <a:gd name="connsiteX2-5" fmla="*/ 4453065 w 9105452"/>
              <a:gd name="connsiteY2-6" fmla="*/ 1095270 h 4893111"/>
              <a:gd name="connsiteX3-7" fmla="*/ 3317602 w 9105452"/>
              <a:gd name="connsiteY3-8" fmla="*/ 1487156 h 4893111"/>
              <a:gd name="connsiteX4-9" fmla="*/ 2262525 w 9105452"/>
              <a:gd name="connsiteY4-10" fmla="*/ 2009670 h 4893111"/>
              <a:gd name="connsiteX5-11" fmla="*/ 1709865 w 9105452"/>
              <a:gd name="connsiteY5-12" fmla="*/ 2451798 h 4893111"/>
              <a:gd name="connsiteX6-13" fmla="*/ 885900 w 9105452"/>
              <a:gd name="connsiteY6-14" fmla="*/ 3165231 h 4893111"/>
              <a:gd name="connsiteX7-15" fmla="*/ 353338 w 9105452"/>
              <a:gd name="connsiteY7-16" fmla="*/ 3969099 h 4893111"/>
              <a:gd name="connsiteX8-17" fmla="*/ 41839 w 9105452"/>
              <a:gd name="connsiteY8-18" fmla="*/ 4783015 h 4893111"/>
              <a:gd name="connsiteX9-19" fmla="*/ 11694 w 9105452"/>
              <a:gd name="connsiteY9-20" fmla="*/ 4863402 h 48931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05452" h="4893111">
                <a:moveTo>
                  <a:pt x="9105452" y="0"/>
                </a:moveTo>
                <a:cubicBezTo>
                  <a:pt x="8337590" y="154912"/>
                  <a:pt x="7554826" y="246577"/>
                  <a:pt x="6779428" y="429122"/>
                </a:cubicBezTo>
                <a:cubicBezTo>
                  <a:pt x="6004030" y="611667"/>
                  <a:pt x="5030036" y="918931"/>
                  <a:pt x="4453065" y="1095270"/>
                </a:cubicBezTo>
                <a:cubicBezTo>
                  <a:pt x="3876094" y="1271609"/>
                  <a:pt x="3682692" y="1334756"/>
                  <a:pt x="3317602" y="1487156"/>
                </a:cubicBezTo>
                <a:cubicBezTo>
                  <a:pt x="2952512" y="1639556"/>
                  <a:pt x="2530481" y="1848896"/>
                  <a:pt x="2262525" y="2009670"/>
                </a:cubicBezTo>
                <a:cubicBezTo>
                  <a:pt x="1994569" y="2170444"/>
                  <a:pt x="1939302" y="2259205"/>
                  <a:pt x="1709865" y="2451798"/>
                </a:cubicBezTo>
                <a:cubicBezTo>
                  <a:pt x="1480428" y="2644391"/>
                  <a:pt x="1111988" y="2912348"/>
                  <a:pt x="885900" y="3165231"/>
                </a:cubicBezTo>
                <a:cubicBezTo>
                  <a:pt x="659812" y="3418115"/>
                  <a:pt x="494015" y="3699468"/>
                  <a:pt x="353338" y="3969099"/>
                </a:cubicBezTo>
                <a:cubicBezTo>
                  <a:pt x="212661" y="4238730"/>
                  <a:pt x="98780" y="4633964"/>
                  <a:pt x="41839" y="4783015"/>
                </a:cubicBezTo>
                <a:cubicBezTo>
                  <a:pt x="-15102" y="4932066"/>
                  <a:pt x="-1704" y="4897734"/>
                  <a:pt x="11694" y="4863402"/>
                </a:cubicBezTo>
              </a:path>
            </a:pathLst>
          </a:custGeom>
          <a:noFill/>
          <a:ln w="2540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 rot="164252">
            <a:off x="2669571" y="6230779"/>
            <a:ext cx="18160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2020</a:t>
            </a:r>
            <a:endParaRPr lang="zh-CN" alt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3" name="矩形 22"/>
          <p:cNvSpPr/>
          <p:nvPr/>
        </p:nvSpPr>
        <p:spPr>
          <a:xfrm rot="21250289">
            <a:off x="3036089" y="5412264"/>
            <a:ext cx="1749197" cy="923330"/>
          </a:xfrm>
          <a:prstGeom prst="rect">
            <a:avLst/>
          </a:prstGeom>
          <a:noFill/>
          <a:ln>
            <a:noFill/>
          </a:ln>
          <a:scene3d>
            <a:camera prst="isometricLeftDown"/>
            <a:lightRig rig="threePt" dir="t"/>
          </a:scene3d>
        </p:spPr>
        <p:txBody>
          <a:bodyPr wrap="none" lIns="91440" tIns="45720" rIns="91440" bIns="45720">
            <a:spAutoFit/>
            <a:scene3d>
              <a:camera prst="isometricLeftDown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5400" b="1" cap="none" spc="50" dirty="0">
                <a:ln w="0"/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2018</a:t>
            </a:r>
            <a:endParaRPr lang="zh-CN" altLang="en-US" sz="5400" b="1" cap="none" spc="50" dirty="0">
              <a:ln w="0"/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6" name="矩形 25"/>
          <p:cNvSpPr/>
          <p:nvPr/>
        </p:nvSpPr>
        <p:spPr>
          <a:xfrm rot="21250289">
            <a:off x="3418553" y="4528574"/>
            <a:ext cx="1834089" cy="923330"/>
          </a:xfrm>
          <a:prstGeom prst="rect">
            <a:avLst/>
          </a:prstGeom>
          <a:noFill/>
          <a:scene3d>
            <a:camera prst="isometricLeftDown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isometricLeftDown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5400" b="1" cap="none" spc="50" dirty="0">
                <a:ln w="0"/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2017</a:t>
            </a:r>
            <a:endParaRPr lang="zh-CN" altLang="en-US" sz="5400" b="1" cap="none" spc="50" dirty="0">
              <a:ln w="0"/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8" name="矩形 27"/>
          <p:cNvSpPr/>
          <p:nvPr/>
        </p:nvSpPr>
        <p:spPr>
          <a:xfrm rot="21250289">
            <a:off x="4634221" y="3726113"/>
            <a:ext cx="1471257" cy="76944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isometricLeftDown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4400" b="1" cap="none" spc="50" dirty="0">
                <a:ln w="0"/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2010</a:t>
            </a:r>
            <a:endParaRPr lang="zh-CN" altLang="en-US" sz="4400" b="1" cap="none" spc="50" dirty="0">
              <a:ln w="0"/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9" name="矩形 28"/>
          <p:cNvSpPr/>
          <p:nvPr/>
        </p:nvSpPr>
        <p:spPr>
          <a:xfrm rot="164252">
            <a:off x="10780605" y="1316432"/>
            <a:ext cx="1816085" cy="46166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2000</a:t>
            </a:r>
            <a:endParaRPr lang="zh-CN" altLang="en-US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1" name="矩形 30"/>
          <p:cNvSpPr/>
          <p:nvPr/>
        </p:nvSpPr>
        <p:spPr>
          <a:xfrm rot="21250289">
            <a:off x="10069419" y="1586872"/>
            <a:ext cx="1120820" cy="584775"/>
          </a:xfrm>
          <a:prstGeom prst="rect">
            <a:avLst/>
          </a:prstGeom>
          <a:noFill/>
          <a:ln>
            <a:noFill/>
          </a:ln>
          <a:scene3d>
            <a:camera prst="isometricLeftDown"/>
            <a:lightRig rig="threePt" dir="t"/>
          </a:scene3d>
        </p:spPr>
        <p:txBody>
          <a:bodyPr wrap="none" lIns="91440" tIns="45720" rIns="91440" bIns="45720">
            <a:spAutoFit/>
            <a:scene3d>
              <a:camera prst="isometricLeftDown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32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2003</a:t>
            </a:r>
            <a:endParaRPr lang="zh-CN" altLang="en-US" sz="32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2" name="矩形 31"/>
          <p:cNvSpPr/>
          <p:nvPr/>
        </p:nvSpPr>
        <p:spPr>
          <a:xfrm rot="21250289">
            <a:off x="8153463" y="2179053"/>
            <a:ext cx="1120820" cy="584775"/>
          </a:xfrm>
          <a:prstGeom prst="rect">
            <a:avLst/>
          </a:prstGeom>
          <a:noFill/>
          <a:ln>
            <a:noFill/>
          </a:ln>
          <a:scene3d>
            <a:camera prst="isometricLeftDown"/>
            <a:lightRig rig="threePt" dir="t"/>
          </a:scene3d>
        </p:spPr>
        <p:txBody>
          <a:bodyPr wrap="none" lIns="91440" tIns="45720" rIns="91440" bIns="45720">
            <a:spAutoFit/>
            <a:scene3d>
              <a:camera prst="isometricLeftDown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32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2005</a:t>
            </a:r>
            <a:endParaRPr lang="zh-CN" altLang="en-US" sz="32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3" name="矩形 32"/>
          <p:cNvSpPr/>
          <p:nvPr/>
        </p:nvSpPr>
        <p:spPr>
          <a:xfrm rot="21250289">
            <a:off x="9185710" y="1830203"/>
            <a:ext cx="1120820" cy="584775"/>
          </a:xfrm>
          <a:prstGeom prst="rect">
            <a:avLst/>
          </a:prstGeom>
          <a:noFill/>
          <a:ln>
            <a:noFill/>
          </a:ln>
          <a:scene3d>
            <a:camera prst="isometricLeftDown"/>
            <a:lightRig rig="threePt" dir="t"/>
          </a:scene3d>
        </p:spPr>
        <p:txBody>
          <a:bodyPr wrap="none" lIns="91440" tIns="45720" rIns="91440" bIns="45720">
            <a:spAutoFit/>
            <a:scene3d>
              <a:camera prst="isometricLeftDown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32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2004</a:t>
            </a:r>
            <a:endParaRPr lang="zh-CN" altLang="en-US" sz="32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4" name="矩形 33"/>
          <p:cNvSpPr/>
          <p:nvPr/>
        </p:nvSpPr>
        <p:spPr>
          <a:xfrm rot="21250289">
            <a:off x="5741097" y="3092846"/>
            <a:ext cx="1471257" cy="76944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isometricLeftDown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4400" b="1" cap="none" spc="50" dirty="0">
                <a:ln w="0"/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2009</a:t>
            </a:r>
            <a:endParaRPr lang="zh-CN" altLang="en-US" sz="4400" b="1" cap="none" spc="50" dirty="0">
              <a:ln w="0"/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5" name="矩形 34"/>
          <p:cNvSpPr/>
          <p:nvPr/>
        </p:nvSpPr>
        <p:spPr>
          <a:xfrm rot="21250289">
            <a:off x="6731252" y="2635393"/>
            <a:ext cx="1471257" cy="76944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isometricLeftDown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4400" b="1" cap="none" spc="50" dirty="0">
                <a:ln w="0"/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2008</a:t>
            </a:r>
            <a:endParaRPr lang="zh-CN" altLang="en-US" sz="4400" b="1" cap="none" spc="50" dirty="0">
              <a:ln w="0"/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8" name="Text Box 61"/>
          <p:cNvSpPr txBox="1">
            <a:spLocks noChangeArrowheads="1"/>
          </p:cNvSpPr>
          <p:nvPr/>
        </p:nvSpPr>
        <p:spPr bwMode="auto">
          <a:xfrm>
            <a:off x="8929685" y="1066395"/>
            <a:ext cx="280728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82CD1A"/>
              </a:buClr>
              <a:buFont typeface="Wingdings" panose="05000000000000000000" pitchFamily="2" charset="2"/>
              <a:buChar char="n"/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DEF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创立，</a:t>
            </a:r>
            <a:r>
              <a:rPr lang="zh-CN" altLang="en-US" sz="1200" kern="0" dirty="0">
                <a:solidFill>
                  <a:schemeClr val="bg1"/>
                </a:solidFill>
              </a:rPr>
              <a:t>密封件销售及技术服务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 Box 61"/>
          <p:cNvSpPr txBox="1">
            <a:spLocks noChangeArrowheads="1"/>
          </p:cNvSpPr>
          <p:nvPr/>
        </p:nvSpPr>
        <p:spPr bwMode="auto">
          <a:xfrm>
            <a:off x="7670489" y="1444175"/>
            <a:ext cx="2807281" cy="3377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82CD1A"/>
              </a:buClr>
              <a:buFont typeface="Wingdings" panose="05000000000000000000" pitchFamily="2" charset="2"/>
              <a:buChar char="n"/>
            </a:pPr>
            <a:r>
              <a:rPr lang="zh-CN" altLang="en-US" sz="1200" kern="0" dirty="0">
                <a:solidFill>
                  <a:schemeClr val="bg1"/>
                </a:solidFill>
              </a:rPr>
              <a:t>专业设备进行密封件设计及生产</a:t>
            </a:r>
            <a:endParaRPr lang="en-US" altLang="zh-CN" sz="1200" kern="0" dirty="0">
              <a:solidFill>
                <a:schemeClr val="bg1"/>
              </a:solidFill>
            </a:endParaRPr>
          </a:p>
        </p:txBody>
      </p:sp>
      <p:sp>
        <p:nvSpPr>
          <p:cNvPr id="40" name="Text Box 61"/>
          <p:cNvSpPr txBox="1">
            <a:spLocks noChangeArrowheads="1"/>
          </p:cNvSpPr>
          <p:nvPr/>
        </p:nvSpPr>
        <p:spPr bwMode="auto">
          <a:xfrm>
            <a:off x="9719704" y="2296253"/>
            <a:ext cx="280728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82CD1A"/>
              </a:buClr>
              <a:buFont typeface="Wingdings" panose="05000000000000000000" pitchFamily="2" charset="2"/>
              <a:buChar char="n"/>
            </a:pPr>
            <a:r>
              <a:rPr lang="zh-CN" altLang="en-US" sz="1200" kern="0" dirty="0">
                <a:solidFill>
                  <a:schemeClr val="bg1"/>
                </a:solidFill>
              </a:rPr>
              <a:t>年获得</a:t>
            </a:r>
            <a:r>
              <a:rPr lang="en-US" altLang="zh-CN" sz="1200" kern="0" dirty="0">
                <a:solidFill>
                  <a:schemeClr val="bg1"/>
                </a:solidFill>
              </a:rPr>
              <a:t>ISO9001</a:t>
            </a:r>
            <a:r>
              <a:rPr lang="zh-CN" altLang="en-US" sz="1200" kern="0" dirty="0">
                <a:solidFill>
                  <a:schemeClr val="bg1"/>
                </a:solidFill>
              </a:rPr>
              <a:t>质量体系认证</a:t>
            </a:r>
            <a:endParaRPr lang="zh-CN" altLang="en-US" sz="1200" kern="0" dirty="0">
              <a:solidFill>
                <a:schemeClr val="bg1"/>
              </a:solidFill>
            </a:endParaRPr>
          </a:p>
        </p:txBody>
      </p:sp>
      <p:sp>
        <p:nvSpPr>
          <p:cNvPr id="41" name="Text Box 61"/>
          <p:cNvSpPr txBox="1">
            <a:spLocks noChangeArrowheads="1"/>
          </p:cNvSpPr>
          <p:nvPr/>
        </p:nvSpPr>
        <p:spPr bwMode="auto">
          <a:xfrm>
            <a:off x="8237775" y="2819596"/>
            <a:ext cx="2807281" cy="3377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82CD1A"/>
              </a:buClr>
              <a:buFont typeface="Wingdings" panose="05000000000000000000" pitchFamily="2" charset="2"/>
              <a:buChar char="n"/>
            </a:pPr>
            <a:r>
              <a:rPr lang="zh-CN" altLang="en-US" sz="1200" b="1" kern="0" dirty="0">
                <a:solidFill>
                  <a:schemeClr val="bg1"/>
                </a:solidFill>
              </a:rPr>
              <a:t> </a:t>
            </a:r>
            <a:r>
              <a:rPr lang="zh-CN" altLang="en-US" sz="1200" kern="0" dirty="0">
                <a:solidFill>
                  <a:schemeClr val="bg1"/>
                </a:solidFill>
              </a:rPr>
              <a:t>2005年DEF商标注册成功</a:t>
            </a:r>
            <a:endParaRPr lang="zh-CN" altLang="en-US" sz="1200" kern="0" dirty="0">
              <a:solidFill>
                <a:schemeClr val="bg1"/>
              </a:solidFill>
            </a:endParaRPr>
          </a:p>
        </p:txBody>
      </p:sp>
      <p:sp>
        <p:nvSpPr>
          <p:cNvPr id="42" name="Text Box 61"/>
          <p:cNvSpPr txBox="1">
            <a:spLocks noChangeArrowheads="1"/>
          </p:cNvSpPr>
          <p:nvPr/>
        </p:nvSpPr>
        <p:spPr bwMode="auto">
          <a:xfrm>
            <a:off x="7633715" y="3364248"/>
            <a:ext cx="280728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82CD1A"/>
              </a:buClr>
              <a:buFont typeface="Wingdings" panose="05000000000000000000" pitchFamily="2" charset="2"/>
              <a:buChar char="n"/>
            </a:pPr>
            <a:r>
              <a:rPr lang="en-US" altLang="zh-CN" sz="1200" kern="0" dirty="0">
                <a:solidFill>
                  <a:schemeClr val="bg1"/>
                </a:solidFill>
              </a:rPr>
              <a:t>2008~2010</a:t>
            </a:r>
            <a:r>
              <a:rPr lang="zh-CN" altLang="en-US" sz="1200" kern="0" dirty="0">
                <a:solidFill>
                  <a:schemeClr val="bg1"/>
                </a:solidFill>
              </a:rPr>
              <a:t>年获得员工满意企业</a:t>
            </a:r>
            <a:endParaRPr lang="zh-CN" altLang="en-US" sz="1200" kern="0" dirty="0">
              <a:solidFill>
                <a:schemeClr val="bg1"/>
              </a:solidFill>
            </a:endParaRPr>
          </a:p>
        </p:txBody>
      </p:sp>
      <p:sp>
        <p:nvSpPr>
          <p:cNvPr id="43" name="Text Box 61"/>
          <p:cNvSpPr txBox="1">
            <a:spLocks noChangeArrowheads="1"/>
          </p:cNvSpPr>
          <p:nvPr/>
        </p:nvSpPr>
        <p:spPr bwMode="auto">
          <a:xfrm>
            <a:off x="6823622" y="3590502"/>
            <a:ext cx="2807281" cy="17543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82CD1A"/>
              </a:buClr>
              <a:buFont typeface="Wingdings" panose="05000000000000000000" pitchFamily="2" charset="2"/>
              <a:buChar char="n"/>
            </a:pPr>
            <a:r>
              <a:rPr lang="en-US" altLang="zh-CN" sz="1200" kern="0" dirty="0">
                <a:solidFill>
                  <a:schemeClr val="bg1"/>
                </a:solidFill>
              </a:rPr>
              <a:t>2009</a:t>
            </a:r>
            <a:r>
              <a:rPr lang="zh-CN" altLang="en-US" sz="1200" kern="0" dirty="0">
                <a:solidFill>
                  <a:schemeClr val="bg1"/>
                </a:solidFill>
              </a:rPr>
              <a:t>年</a:t>
            </a:r>
            <a:r>
              <a:rPr lang="en-US" altLang="zh-CN" sz="1200" kern="0" dirty="0">
                <a:solidFill>
                  <a:schemeClr val="bg1"/>
                </a:solidFill>
              </a:rPr>
              <a:t>2009</a:t>
            </a:r>
            <a:r>
              <a:rPr lang="zh-CN" altLang="en-US" sz="1200" kern="0" dirty="0">
                <a:solidFill>
                  <a:schemeClr val="bg1"/>
                </a:solidFill>
              </a:rPr>
              <a:t>年获得</a:t>
            </a:r>
            <a:r>
              <a:rPr lang="en-US" altLang="zh-CN" sz="1200" kern="0" dirty="0">
                <a:solidFill>
                  <a:schemeClr val="bg1"/>
                </a:solidFill>
              </a:rPr>
              <a:t>TUV</a:t>
            </a:r>
            <a:r>
              <a:rPr lang="zh-CN" altLang="en-US" sz="1200" kern="0" dirty="0">
                <a:solidFill>
                  <a:schemeClr val="bg1"/>
                </a:solidFill>
              </a:rPr>
              <a:t>及</a:t>
            </a:r>
            <a:r>
              <a:rPr lang="en-US" altLang="zh-CN" sz="1200" kern="0" dirty="0">
                <a:solidFill>
                  <a:schemeClr val="bg1"/>
                </a:solidFill>
              </a:rPr>
              <a:t>SGS</a:t>
            </a:r>
            <a:r>
              <a:rPr lang="zh-CN" altLang="en-US" sz="1200" kern="0" dirty="0">
                <a:solidFill>
                  <a:schemeClr val="bg1"/>
                </a:solidFill>
              </a:rPr>
              <a:t>认证</a:t>
            </a:r>
            <a:endParaRPr lang="en-US" altLang="zh-CN" sz="1200" kern="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82CD1A"/>
              </a:buClr>
              <a:buFont typeface="Wingdings" panose="05000000000000000000" pitchFamily="2" charset="2"/>
              <a:buChar char="n"/>
            </a:pPr>
            <a:r>
              <a:rPr lang="zh-CN" altLang="en-US" sz="1200" kern="0" dirty="0">
                <a:solidFill>
                  <a:schemeClr val="bg1"/>
                </a:solidFill>
              </a:rPr>
              <a:t>获得国家创新基金奖</a:t>
            </a:r>
            <a:endParaRPr lang="en-US" altLang="zh-CN" sz="1200" kern="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82CD1A"/>
              </a:buClr>
              <a:buFont typeface="Wingdings" panose="05000000000000000000" pitchFamily="2" charset="2"/>
              <a:buChar char="n"/>
            </a:pPr>
            <a:r>
              <a:rPr lang="en-US" altLang="zh-CN" sz="1200" kern="0" dirty="0">
                <a:solidFill>
                  <a:schemeClr val="bg1"/>
                </a:solidFill>
              </a:rPr>
              <a:t>2009</a:t>
            </a:r>
            <a:r>
              <a:rPr lang="zh-CN" altLang="en-US" sz="1200" kern="0" dirty="0">
                <a:solidFill>
                  <a:schemeClr val="bg1"/>
                </a:solidFill>
              </a:rPr>
              <a:t>年获得</a:t>
            </a:r>
            <a:r>
              <a:rPr lang="en-US" altLang="zh-CN" sz="1200" kern="0" dirty="0">
                <a:solidFill>
                  <a:schemeClr val="bg1"/>
                </a:solidFill>
              </a:rPr>
              <a:t>3</a:t>
            </a:r>
            <a:r>
              <a:rPr lang="zh-CN" altLang="en-US" sz="1200" kern="0" dirty="0">
                <a:solidFill>
                  <a:schemeClr val="bg1"/>
                </a:solidFill>
              </a:rPr>
              <a:t>项密封技术发明专利</a:t>
            </a:r>
            <a:endParaRPr lang="zh-CN" altLang="en-US" sz="1200" kern="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82CD1A"/>
              </a:buClr>
              <a:buNone/>
            </a:pPr>
            <a:endParaRPr lang="zh-CN" altLang="en-US" sz="1200" kern="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82CD1A"/>
              </a:buClr>
              <a:buFont typeface="Wingdings" panose="05000000000000000000" pitchFamily="2" charset="2"/>
              <a:buChar char="n"/>
            </a:pPr>
            <a:endParaRPr lang="zh-CN" altLang="en-US" sz="1200" kern="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82CD1A"/>
              </a:buClr>
              <a:buNone/>
            </a:pPr>
            <a:endParaRPr lang="zh-CN" altLang="en-US" sz="1200" kern="0" dirty="0">
              <a:solidFill>
                <a:schemeClr val="bg1"/>
              </a:solidFill>
            </a:endParaRPr>
          </a:p>
        </p:txBody>
      </p:sp>
      <p:sp>
        <p:nvSpPr>
          <p:cNvPr id="46" name="Text Box 61"/>
          <p:cNvSpPr txBox="1">
            <a:spLocks noChangeArrowheads="1"/>
          </p:cNvSpPr>
          <p:nvPr/>
        </p:nvSpPr>
        <p:spPr bwMode="auto">
          <a:xfrm>
            <a:off x="4764115" y="5082547"/>
            <a:ext cx="331692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82CD1A"/>
              </a:buClr>
              <a:buFont typeface="Wingdings" panose="05000000000000000000" pitchFamily="2" charset="2"/>
              <a:buChar char="n"/>
            </a:pPr>
            <a:r>
              <a:rPr lang="zh-CN" altLang="en-US" sz="1200" b="1" kern="0" dirty="0">
                <a:solidFill>
                  <a:schemeClr val="bg1"/>
                </a:solidFill>
              </a:rPr>
              <a:t> </a:t>
            </a:r>
            <a:r>
              <a:rPr lang="en-US" altLang="zh-CN" sz="1200" kern="0" dirty="0">
                <a:solidFill>
                  <a:schemeClr val="bg1"/>
                </a:solidFill>
              </a:rPr>
              <a:t>2017</a:t>
            </a:r>
            <a:r>
              <a:rPr lang="zh-CN" altLang="en-US" sz="1200" kern="0" dirty="0">
                <a:solidFill>
                  <a:schemeClr val="bg1"/>
                </a:solidFill>
              </a:rPr>
              <a:t>年企业连续通过得国家高新技术认定</a:t>
            </a:r>
            <a:endParaRPr lang="zh-CN" altLang="en-US" sz="1200" kern="0" dirty="0">
              <a:solidFill>
                <a:schemeClr val="bg1"/>
              </a:solidFill>
            </a:endParaRPr>
          </a:p>
        </p:txBody>
      </p:sp>
      <p:sp>
        <p:nvSpPr>
          <p:cNvPr id="47" name="Text Box 61"/>
          <p:cNvSpPr txBox="1">
            <a:spLocks noChangeArrowheads="1"/>
          </p:cNvSpPr>
          <p:nvPr/>
        </p:nvSpPr>
        <p:spPr bwMode="auto">
          <a:xfrm>
            <a:off x="4368064" y="5897954"/>
            <a:ext cx="3154659" cy="3377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82CD1A"/>
              </a:buClr>
              <a:buFont typeface="Wingdings" panose="05000000000000000000" pitchFamily="2" charset="2"/>
              <a:buChar char="n"/>
            </a:pPr>
            <a:r>
              <a:rPr lang="en-US" altLang="zh-CN" sz="1200" kern="0" dirty="0">
                <a:solidFill>
                  <a:schemeClr val="bg1"/>
                </a:solidFill>
              </a:rPr>
              <a:t>2018</a:t>
            </a:r>
            <a:r>
              <a:rPr lang="zh-CN" altLang="en-US" sz="1200" kern="0" dirty="0">
                <a:solidFill>
                  <a:schemeClr val="bg1"/>
                </a:solidFill>
              </a:rPr>
              <a:t>年共获得</a:t>
            </a:r>
            <a:r>
              <a:rPr lang="en-US" altLang="zh-CN" sz="1200" kern="0" dirty="0">
                <a:solidFill>
                  <a:schemeClr val="bg1"/>
                </a:solidFill>
              </a:rPr>
              <a:t>21</a:t>
            </a:r>
            <a:r>
              <a:rPr lang="zh-CN" altLang="en-US" sz="1200" kern="0" dirty="0">
                <a:solidFill>
                  <a:schemeClr val="bg1"/>
                </a:solidFill>
              </a:rPr>
              <a:t>项密封发明设计专利</a:t>
            </a:r>
            <a:endParaRPr lang="zh-CN" altLang="en-US" sz="1200" kern="0" dirty="0">
              <a:solidFill>
                <a:schemeClr val="bg1"/>
              </a:solidFill>
            </a:endParaRPr>
          </a:p>
        </p:txBody>
      </p:sp>
      <p:sp>
        <p:nvSpPr>
          <p:cNvPr id="48" name="Text Box 61"/>
          <p:cNvSpPr txBox="1">
            <a:spLocks noChangeArrowheads="1"/>
          </p:cNvSpPr>
          <p:nvPr/>
        </p:nvSpPr>
        <p:spPr bwMode="auto">
          <a:xfrm>
            <a:off x="4255404" y="6503527"/>
            <a:ext cx="280728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82CD1A"/>
              </a:buClr>
              <a:buFont typeface="Wingdings" panose="05000000000000000000" pitchFamily="2" charset="2"/>
              <a:buChar char="n"/>
            </a:pPr>
            <a:r>
              <a:rPr lang="zh-CN" altLang="en-US" sz="1200" b="1" kern="0" dirty="0">
                <a:solidFill>
                  <a:schemeClr val="bg1"/>
                </a:solidFill>
              </a:rPr>
              <a:t> </a:t>
            </a:r>
            <a:r>
              <a:rPr lang="zh-CN" altLang="en-US" sz="1200" kern="0" dirty="0">
                <a:solidFill>
                  <a:schemeClr val="bg1"/>
                </a:solidFill>
              </a:rPr>
              <a:t>20</a:t>
            </a:r>
            <a:r>
              <a:rPr lang="en-US" altLang="zh-CN" sz="1200" kern="0" dirty="0">
                <a:solidFill>
                  <a:schemeClr val="bg1"/>
                </a:solidFill>
              </a:rPr>
              <a:t>20 </a:t>
            </a:r>
            <a:r>
              <a:rPr lang="zh-CN" altLang="en-US" sz="1200" kern="0" dirty="0">
                <a:solidFill>
                  <a:schemeClr val="bg1"/>
                </a:solidFill>
              </a:rPr>
              <a:t>我们不负韶华</a:t>
            </a:r>
            <a:endParaRPr lang="zh-CN" altLang="en-US" sz="1200" kern="0" dirty="0">
              <a:solidFill>
                <a:schemeClr val="bg1"/>
              </a:solidFill>
            </a:endParaRPr>
          </a:p>
        </p:txBody>
      </p:sp>
      <p:sp>
        <p:nvSpPr>
          <p:cNvPr id="49" name="Text Box 61"/>
          <p:cNvSpPr txBox="1">
            <a:spLocks noChangeArrowheads="1"/>
          </p:cNvSpPr>
          <p:nvPr/>
        </p:nvSpPr>
        <p:spPr bwMode="auto">
          <a:xfrm>
            <a:off x="5799697" y="4472753"/>
            <a:ext cx="291417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82CD1A"/>
              </a:buClr>
              <a:buFont typeface="Wingdings" panose="05000000000000000000" pitchFamily="2" charset="2"/>
              <a:buChar char="n"/>
            </a:pPr>
            <a:r>
              <a:rPr lang="en-US" altLang="zh-CN" sz="1200" kern="0" dirty="0">
                <a:solidFill>
                  <a:schemeClr val="bg1"/>
                </a:solidFill>
              </a:rPr>
              <a:t>2010</a:t>
            </a:r>
            <a:r>
              <a:rPr lang="zh-CN" altLang="en-US" sz="1200" kern="0" dirty="0">
                <a:solidFill>
                  <a:schemeClr val="bg1"/>
                </a:solidFill>
              </a:rPr>
              <a:t>年获得广东省民营科技企业奖</a:t>
            </a:r>
            <a:endParaRPr lang="zh-CN" altLang="en-US" sz="1200" kern="0" dirty="0">
              <a:solidFill>
                <a:schemeClr val="bg1"/>
              </a:solidFill>
            </a:endParaRPr>
          </a:p>
        </p:txBody>
      </p:sp>
      <p:grpSp>
        <p:nvGrpSpPr>
          <p:cNvPr id="50" name="组合 49"/>
          <p:cNvGrpSpPr/>
          <p:nvPr/>
        </p:nvGrpSpPr>
        <p:grpSpPr>
          <a:xfrm rot="14278814">
            <a:off x="6142434" y="1186301"/>
            <a:ext cx="580103" cy="940468"/>
            <a:chOff x="2305122" y="2301073"/>
            <a:chExt cx="1774509" cy="2934118"/>
          </a:xfrm>
          <a:solidFill>
            <a:schemeClr val="bg2">
              <a:lumMod val="75000"/>
            </a:schemeClr>
          </a:solidFill>
        </p:grpSpPr>
        <p:sp>
          <p:nvSpPr>
            <p:cNvPr id="51" name="椭圆 50"/>
            <p:cNvSpPr/>
            <p:nvPr/>
          </p:nvSpPr>
          <p:spPr bwMode="auto">
            <a:xfrm>
              <a:off x="3567165" y="2301073"/>
              <a:ext cx="512466" cy="592853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2" name="椭圆 51"/>
            <p:cNvSpPr/>
            <p:nvPr/>
          </p:nvSpPr>
          <p:spPr bwMode="auto">
            <a:xfrm rot="20280372">
              <a:off x="2305122" y="2702688"/>
              <a:ext cx="272352" cy="410859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3" name="椭圆 52"/>
            <p:cNvSpPr/>
            <p:nvPr/>
          </p:nvSpPr>
          <p:spPr bwMode="auto">
            <a:xfrm rot="21362581">
              <a:off x="3176351" y="2345409"/>
              <a:ext cx="390814" cy="478178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4" name="椭圆 53"/>
            <p:cNvSpPr/>
            <p:nvPr/>
          </p:nvSpPr>
          <p:spPr bwMode="auto">
            <a:xfrm rot="21362581">
              <a:off x="2856545" y="2419335"/>
              <a:ext cx="327325" cy="375799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5" name="椭圆 54"/>
            <p:cNvSpPr/>
            <p:nvPr/>
          </p:nvSpPr>
          <p:spPr bwMode="auto">
            <a:xfrm rot="20513968">
              <a:off x="2546409" y="2507218"/>
              <a:ext cx="308997" cy="380214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6" name="任意多边形 55"/>
            <p:cNvSpPr/>
            <p:nvPr/>
          </p:nvSpPr>
          <p:spPr bwMode="auto">
            <a:xfrm>
              <a:off x="2411604" y="2783393"/>
              <a:ext cx="1587640" cy="2451798"/>
            </a:xfrm>
            <a:custGeom>
              <a:avLst/>
              <a:gdLst>
                <a:gd name="connsiteX0" fmla="*/ 10049 w 1587640"/>
                <a:gd name="connsiteY0" fmla="*/ 492370 h 2451798"/>
                <a:gd name="connsiteX1" fmla="*/ 0 w 1587640"/>
                <a:gd name="connsiteY1" fmla="*/ 733530 h 2451798"/>
                <a:gd name="connsiteX2" fmla="*/ 40194 w 1587640"/>
                <a:gd name="connsiteY2" fmla="*/ 1085222 h 2451798"/>
                <a:gd name="connsiteX3" fmla="*/ 221064 w 1587640"/>
                <a:gd name="connsiteY3" fmla="*/ 1597688 h 2451798"/>
                <a:gd name="connsiteX4" fmla="*/ 401934 w 1587640"/>
                <a:gd name="connsiteY4" fmla="*/ 1929284 h 2451798"/>
                <a:gd name="connsiteX5" fmla="*/ 492370 w 1587640"/>
                <a:gd name="connsiteY5" fmla="*/ 2059912 h 2451798"/>
                <a:gd name="connsiteX6" fmla="*/ 633047 w 1587640"/>
                <a:gd name="connsiteY6" fmla="*/ 2240783 h 2451798"/>
                <a:gd name="connsiteX7" fmla="*/ 813917 w 1587640"/>
                <a:gd name="connsiteY7" fmla="*/ 2371411 h 2451798"/>
                <a:gd name="connsiteX8" fmla="*/ 1004836 w 1587640"/>
                <a:gd name="connsiteY8" fmla="*/ 2441750 h 2451798"/>
                <a:gd name="connsiteX9" fmla="*/ 1125416 w 1587640"/>
                <a:gd name="connsiteY9" fmla="*/ 2451798 h 2451798"/>
                <a:gd name="connsiteX10" fmla="*/ 1245996 w 1587640"/>
                <a:gd name="connsiteY10" fmla="*/ 2411605 h 2451798"/>
                <a:gd name="connsiteX11" fmla="*/ 1336431 w 1587640"/>
                <a:gd name="connsiteY11" fmla="*/ 2280976 h 2451798"/>
                <a:gd name="connsiteX12" fmla="*/ 1386673 w 1587640"/>
                <a:gd name="connsiteY12" fmla="*/ 2039816 h 2451798"/>
                <a:gd name="connsiteX13" fmla="*/ 1356528 w 1587640"/>
                <a:gd name="connsiteY13" fmla="*/ 1798655 h 2451798"/>
                <a:gd name="connsiteX14" fmla="*/ 1316334 w 1587640"/>
                <a:gd name="connsiteY14" fmla="*/ 1688123 h 2451798"/>
                <a:gd name="connsiteX15" fmla="*/ 1256044 w 1587640"/>
                <a:gd name="connsiteY15" fmla="*/ 1617785 h 2451798"/>
                <a:gd name="connsiteX16" fmla="*/ 1175658 w 1587640"/>
                <a:gd name="connsiteY16" fmla="*/ 1537398 h 2451798"/>
                <a:gd name="connsiteX17" fmla="*/ 1135464 w 1587640"/>
                <a:gd name="connsiteY17" fmla="*/ 1467060 h 2451798"/>
                <a:gd name="connsiteX18" fmla="*/ 1095271 w 1587640"/>
                <a:gd name="connsiteY18" fmla="*/ 1346480 h 2451798"/>
                <a:gd name="connsiteX19" fmla="*/ 1105319 w 1587640"/>
                <a:gd name="connsiteY19" fmla="*/ 1185706 h 2451798"/>
                <a:gd name="connsiteX20" fmla="*/ 1185706 w 1587640"/>
                <a:gd name="connsiteY20" fmla="*/ 1014884 h 2451798"/>
                <a:gd name="connsiteX21" fmla="*/ 1256044 w 1587640"/>
                <a:gd name="connsiteY21" fmla="*/ 914400 h 2451798"/>
                <a:gd name="connsiteX22" fmla="*/ 1306286 w 1587640"/>
                <a:gd name="connsiteY22" fmla="*/ 823965 h 2451798"/>
                <a:gd name="connsiteX23" fmla="*/ 1406770 w 1587640"/>
                <a:gd name="connsiteY23" fmla="*/ 713433 h 2451798"/>
                <a:gd name="connsiteX24" fmla="*/ 1517301 w 1587640"/>
                <a:gd name="connsiteY24" fmla="*/ 602902 h 2451798"/>
                <a:gd name="connsiteX25" fmla="*/ 1577592 w 1587640"/>
                <a:gd name="connsiteY25" fmla="*/ 472273 h 2451798"/>
                <a:gd name="connsiteX26" fmla="*/ 1587640 w 1587640"/>
                <a:gd name="connsiteY26" fmla="*/ 361741 h 2451798"/>
                <a:gd name="connsiteX27" fmla="*/ 1547447 w 1587640"/>
                <a:gd name="connsiteY27" fmla="*/ 251209 h 2451798"/>
                <a:gd name="connsiteX28" fmla="*/ 1467060 w 1587640"/>
                <a:gd name="connsiteY28" fmla="*/ 150726 h 2451798"/>
                <a:gd name="connsiteX29" fmla="*/ 1346480 w 1587640"/>
                <a:gd name="connsiteY29" fmla="*/ 90436 h 2451798"/>
                <a:gd name="connsiteX30" fmla="*/ 1195754 w 1587640"/>
                <a:gd name="connsiteY30" fmla="*/ 30145 h 2451798"/>
                <a:gd name="connsiteX31" fmla="*/ 1095271 w 1587640"/>
                <a:gd name="connsiteY31" fmla="*/ 20097 h 2451798"/>
                <a:gd name="connsiteX32" fmla="*/ 954594 w 1587640"/>
                <a:gd name="connsiteY32" fmla="*/ 0 h 2451798"/>
                <a:gd name="connsiteX33" fmla="*/ 803869 w 1587640"/>
                <a:gd name="connsiteY33" fmla="*/ 30145 h 2451798"/>
                <a:gd name="connsiteX34" fmla="*/ 622998 w 1587640"/>
                <a:gd name="connsiteY34" fmla="*/ 40194 h 2451798"/>
                <a:gd name="connsiteX35" fmla="*/ 462225 w 1587640"/>
                <a:gd name="connsiteY35" fmla="*/ 50242 h 2451798"/>
                <a:gd name="connsiteX36" fmla="*/ 311499 w 1587640"/>
                <a:gd name="connsiteY36" fmla="*/ 90436 h 2451798"/>
                <a:gd name="connsiteX37" fmla="*/ 200967 w 1587640"/>
                <a:gd name="connsiteY37" fmla="*/ 170822 h 2451798"/>
                <a:gd name="connsiteX38" fmla="*/ 130629 w 1587640"/>
                <a:gd name="connsiteY38" fmla="*/ 261258 h 2451798"/>
                <a:gd name="connsiteX39" fmla="*/ 50242 w 1587640"/>
                <a:gd name="connsiteY39" fmla="*/ 341644 h 2451798"/>
                <a:gd name="connsiteX40" fmla="*/ 10049 w 1587640"/>
                <a:gd name="connsiteY40" fmla="*/ 492370 h 2451798"/>
                <a:gd name="connsiteX0-1" fmla="*/ 10049 w 1587640"/>
                <a:gd name="connsiteY0-2" fmla="*/ 492370 h 2451798"/>
                <a:gd name="connsiteX1-3" fmla="*/ 0 w 1587640"/>
                <a:gd name="connsiteY1-4" fmla="*/ 733530 h 2451798"/>
                <a:gd name="connsiteX2-5" fmla="*/ 40194 w 1587640"/>
                <a:gd name="connsiteY2-6" fmla="*/ 1085222 h 2451798"/>
                <a:gd name="connsiteX3-7" fmla="*/ 221064 w 1587640"/>
                <a:gd name="connsiteY3-8" fmla="*/ 1597688 h 2451798"/>
                <a:gd name="connsiteX4-9" fmla="*/ 401934 w 1587640"/>
                <a:gd name="connsiteY4-10" fmla="*/ 1929284 h 2451798"/>
                <a:gd name="connsiteX5-11" fmla="*/ 492370 w 1587640"/>
                <a:gd name="connsiteY5-12" fmla="*/ 2059912 h 2451798"/>
                <a:gd name="connsiteX6-13" fmla="*/ 633047 w 1587640"/>
                <a:gd name="connsiteY6-14" fmla="*/ 2240783 h 2451798"/>
                <a:gd name="connsiteX7-15" fmla="*/ 813917 w 1587640"/>
                <a:gd name="connsiteY7-16" fmla="*/ 2371411 h 2451798"/>
                <a:gd name="connsiteX8-17" fmla="*/ 1004836 w 1587640"/>
                <a:gd name="connsiteY8-18" fmla="*/ 2441750 h 2451798"/>
                <a:gd name="connsiteX9-19" fmla="*/ 1125416 w 1587640"/>
                <a:gd name="connsiteY9-20" fmla="*/ 2451798 h 2451798"/>
                <a:gd name="connsiteX10-21" fmla="*/ 1245996 w 1587640"/>
                <a:gd name="connsiteY10-22" fmla="*/ 2411605 h 2451798"/>
                <a:gd name="connsiteX11-23" fmla="*/ 1356528 w 1587640"/>
                <a:gd name="connsiteY11-24" fmla="*/ 2280976 h 2451798"/>
                <a:gd name="connsiteX12-25" fmla="*/ 1386673 w 1587640"/>
                <a:gd name="connsiteY12-26" fmla="*/ 2039816 h 2451798"/>
                <a:gd name="connsiteX13-27" fmla="*/ 1356528 w 1587640"/>
                <a:gd name="connsiteY13-28" fmla="*/ 1798655 h 2451798"/>
                <a:gd name="connsiteX14-29" fmla="*/ 1316334 w 1587640"/>
                <a:gd name="connsiteY14-30" fmla="*/ 1688123 h 2451798"/>
                <a:gd name="connsiteX15-31" fmla="*/ 1256044 w 1587640"/>
                <a:gd name="connsiteY15-32" fmla="*/ 1617785 h 2451798"/>
                <a:gd name="connsiteX16-33" fmla="*/ 1175658 w 1587640"/>
                <a:gd name="connsiteY16-34" fmla="*/ 1537398 h 2451798"/>
                <a:gd name="connsiteX17-35" fmla="*/ 1135464 w 1587640"/>
                <a:gd name="connsiteY17-36" fmla="*/ 1467060 h 2451798"/>
                <a:gd name="connsiteX18-37" fmla="*/ 1095271 w 1587640"/>
                <a:gd name="connsiteY18-38" fmla="*/ 1346480 h 2451798"/>
                <a:gd name="connsiteX19-39" fmla="*/ 1105319 w 1587640"/>
                <a:gd name="connsiteY19-40" fmla="*/ 1185706 h 2451798"/>
                <a:gd name="connsiteX20-41" fmla="*/ 1185706 w 1587640"/>
                <a:gd name="connsiteY20-42" fmla="*/ 1014884 h 2451798"/>
                <a:gd name="connsiteX21-43" fmla="*/ 1256044 w 1587640"/>
                <a:gd name="connsiteY21-44" fmla="*/ 914400 h 2451798"/>
                <a:gd name="connsiteX22-45" fmla="*/ 1306286 w 1587640"/>
                <a:gd name="connsiteY22-46" fmla="*/ 823965 h 2451798"/>
                <a:gd name="connsiteX23-47" fmla="*/ 1406770 w 1587640"/>
                <a:gd name="connsiteY23-48" fmla="*/ 713433 h 2451798"/>
                <a:gd name="connsiteX24-49" fmla="*/ 1517301 w 1587640"/>
                <a:gd name="connsiteY24-50" fmla="*/ 602902 h 2451798"/>
                <a:gd name="connsiteX25-51" fmla="*/ 1577592 w 1587640"/>
                <a:gd name="connsiteY25-52" fmla="*/ 472273 h 2451798"/>
                <a:gd name="connsiteX26-53" fmla="*/ 1587640 w 1587640"/>
                <a:gd name="connsiteY26-54" fmla="*/ 361741 h 2451798"/>
                <a:gd name="connsiteX27-55" fmla="*/ 1547447 w 1587640"/>
                <a:gd name="connsiteY27-56" fmla="*/ 251209 h 2451798"/>
                <a:gd name="connsiteX28-57" fmla="*/ 1467060 w 1587640"/>
                <a:gd name="connsiteY28-58" fmla="*/ 150726 h 2451798"/>
                <a:gd name="connsiteX29-59" fmla="*/ 1346480 w 1587640"/>
                <a:gd name="connsiteY29-60" fmla="*/ 90436 h 2451798"/>
                <a:gd name="connsiteX30-61" fmla="*/ 1195754 w 1587640"/>
                <a:gd name="connsiteY30-62" fmla="*/ 30145 h 2451798"/>
                <a:gd name="connsiteX31-63" fmla="*/ 1095271 w 1587640"/>
                <a:gd name="connsiteY31-64" fmla="*/ 20097 h 2451798"/>
                <a:gd name="connsiteX32-65" fmla="*/ 954594 w 1587640"/>
                <a:gd name="connsiteY32-66" fmla="*/ 0 h 2451798"/>
                <a:gd name="connsiteX33-67" fmla="*/ 803869 w 1587640"/>
                <a:gd name="connsiteY33-68" fmla="*/ 30145 h 2451798"/>
                <a:gd name="connsiteX34-69" fmla="*/ 622998 w 1587640"/>
                <a:gd name="connsiteY34-70" fmla="*/ 40194 h 2451798"/>
                <a:gd name="connsiteX35-71" fmla="*/ 462225 w 1587640"/>
                <a:gd name="connsiteY35-72" fmla="*/ 50242 h 2451798"/>
                <a:gd name="connsiteX36-73" fmla="*/ 311499 w 1587640"/>
                <a:gd name="connsiteY36-74" fmla="*/ 90436 h 2451798"/>
                <a:gd name="connsiteX37-75" fmla="*/ 200967 w 1587640"/>
                <a:gd name="connsiteY37-76" fmla="*/ 170822 h 2451798"/>
                <a:gd name="connsiteX38-77" fmla="*/ 130629 w 1587640"/>
                <a:gd name="connsiteY38-78" fmla="*/ 261258 h 2451798"/>
                <a:gd name="connsiteX39-79" fmla="*/ 50242 w 1587640"/>
                <a:gd name="connsiteY39-80" fmla="*/ 341644 h 2451798"/>
                <a:gd name="connsiteX40-81" fmla="*/ 10049 w 1587640"/>
                <a:gd name="connsiteY40-82" fmla="*/ 492370 h 2451798"/>
                <a:gd name="connsiteX0-83" fmla="*/ 10049 w 1587640"/>
                <a:gd name="connsiteY0-84" fmla="*/ 492370 h 2451798"/>
                <a:gd name="connsiteX1-85" fmla="*/ 0 w 1587640"/>
                <a:gd name="connsiteY1-86" fmla="*/ 733530 h 2451798"/>
                <a:gd name="connsiteX2-87" fmla="*/ 40194 w 1587640"/>
                <a:gd name="connsiteY2-88" fmla="*/ 1085222 h 2451798"/>
                <a:gd name="connsiteX3-89" fmla="*/ 221064 w 1587640"/>
                <a:gd name="connsiteY3-90" fmla="*/ 1597688 h 2451798"/>
                <a:gd name="connsiteX4-91" fmla="*/ 401934 w 1587640"/>
                <a:gd name="connsiteY4-92" fmla="*/ 1929284 h 2451798"/>
                <a:gd name="connsiteX5-93" fmla="*/ 492370 w 1587640"/>
                <a:gd name="connsiteY5-94" fmla="*/ 2059912 h 2451798"/>
                <a:gd name="connsiteX6-95" fmla="*/ 633047 w 1587640"/>
                <a:gd name="connsiteY6-96" fmla="*/ 2240783 h 2451798"/>
                <a:gd name="connsiteX7-97" fmla="*/ 813917 w 1587640"/>
                <a:gd name="connsiteY7-98" fmla="*/ 2371411 h 2451798"/>
                <a:gd name="connsiteX8-99" fmla="*/ 1004836 w 1587640"/>
                <a:gd name="connsiteY8-100" fmla="*/ 2441750 h 2451798"/>
                <a:gd name="connsiteX9-101" fmla="*/ 1125416 w 1587640"/>
                <a:gd name="connsiteY9-102" fmla="*/ 2451798 h 2451798"/>
                <a:gd name="connsiteX10-103" fmla="*/ 1245996 w 1587640"/>
                <a:gd name="connsiteY10-104" fmla="*/ 2411605 h 2451798"/>
                <a:gd name="connsiteX11-105" fmla="*/ 1356528 w 1587640"/>
                <a:gd name="connsiteY11-106" fmla="*/ 2280976 h 2451798"/>
                <a:gd name="connsiteX12-107" fmla="*/ 1416818 w 1587640"/>
                <a:gd name="connsiteY12-108" fmla="*/ 2049864 h 2451798"/>
                <a:gd name="connsiteX13-109" fmla="*/ 1356528 w 1587640"/>
                <a:gd name="connsiteY13-110" fmla="*/ 1798655 h 2451798"/>
                <a:gd name="connsiteX14-111" fmla="*/ 1316334 w 1587640"/>
                <a:gd name="connsiteY14-112" fmla="*/ 1688123 h 2451798"/>
                <a:gd name="connsiteX15-113" fmla="*/ 1256044 w 1587640"/>
                <a:gd name="connsiteY15-114" fmla="*/ 1617785 h 2451798"/>
                <a:gd name="connsiteX16-115" fmla="*/ 1175658 w 1587640"/>
                <a:gd name="connsiteY16-116" fmla="*/ 1537398 h 2451798"/>
                <a:gd name="connsiteX17-117" fmla="*/ 1135464 w 1587640"/>
                <a:gd name="connsiteY17-118" fmla="*/ 1467060 h 2451798"/>
                <a:gd name="connsiteX18-119" fmla="*/ 1095271 w 1587640"/>
                <a:gd name="connsiteY18-120" fmla="*/ 1346480 h 2451798"/>
                <a:gd name="connsiteX19-121" fmla="*/ 1105319 w 1587640"/>
                <a:gd name="connsiteY19-122" fmla="*/ 1185706 h 2451798"/>
                <a:gd name="connsiteX20-123" fmla="*/ 1185706 w 1587640"/>
                <a:gd name="connsiteY20-124" fmla="*/ 1014884 h 2451798"/>
                <a:gd name="connsiteX21-125" fmla="*/ 1256044 w 1587640"/>
                <a:gd name="connsiteY21-126" fmla="*/ 914400 h 2451798"/>
                <a:gd name="connsiteX22-127" fmla="*/ 1306286 w 1587640"/>
                <a:gd name="connsiteY22-128" fmla="*/ 823965 h 2451798"/>
                <a:gd name="connsiteX23-129" fmla="*/ 1406770 w 1587640"/>
                <a:gd name="connsiteY23-130" fmla="*/ 713433 h 2451798"/>
                <a:gd name="connsiteX24-131" fmla="*/ 1517301 w 1587640"/>
                <a:gd name="connsiteY24-132" fmla="*/ 602902 h 2451798"/>
                <a:gd name="connsiteX25-133" fmla="*/ 1577592 w 1587640"/>
                <a:gd name="connsiteY25-134" fmla="*/ 472273 h 2451798"/>
                <a:gd name="connsiteX26-135" fmla="*/ 1587640 w 1587640"/>
                <a:gd name="connsiteY26-136" fmla="*/ 361741 h 2451798"/>
                <a:gd name="connsiteX27-137" fmla="*/ 1547447 w 1587640"/>
                <a:gd name="connsiteY27-138" fmla="*/ 251209 h 2451798"/>
                <a:gd name="connsiteX28-139" fmla="*/ 1467060 w 1587640"/>
                <a:gd name="connsiteY28-140" fmla="*/ 150726 h 2451798"/>
                <a:gd name="connsiteX29-141" fmla="*/ 1346480 w 1587640"/>
                <a:gd name="connsiteY29-142" fmla="*/ 90436 h 2451798"/>
                <a:gd name="connsiteX30-143" fmla="*/ 1195754 w 1587640"/>
                <a:gd name="connsiteY30-144" fmla="*/ 30145 h 2451798"/>
                <a:gd name="connsiteX31-145" fmla="*/ 1095271 w 1587640"/>
                <a:gd name="connsiteY31-146" fmla="*/ 20097 h 2451798"/>
                <a:gd name="connsiteX32-147" fmla="*/ 954594 w 1587640"/>
                <a:gd name="connsiteY32-148" fmla="*/ 0 h 2451798"/>
                <a:gd name="connsiteX33-149" fmla="*/ 803869 w 1587640"/>
                <a:gd name="connsiteY33-150" fmla="*/ 30145 h 2451798"/>
                <a:gd name="connsiteX34-151" fmla="*/ 622998 w 1587640"/>
                <a:gd name="connsiteY34-152" fmla="*/ 40194 h 2451798"/>
                <a:gd name="connsiteX35-153" fmla="*/ 462225 w 1587640"/>
                <a:gd name="connsiteY35-154" fmla="*/ 50242 h 2451798"/>
                <a:gd name="connsiteX36-155" fmla="*/ 311499 w 1587640"/>
                <a:gd name="connsiteY36-156" fmla="*/ 90436 h 2451798"/>
                <a:gd name="connsiteX37-157" fmla="*/ 200967 w 1587640"/>
                <a:gd name="connsiteY37-158" fmla="*/ 170822 h 2451798"/>
                <a:gd name="connsiteX38-159" fmla="*/ 130629 w 1587640"/>
                <a:gd name="connsiteY38-160" fmla="*/ 261258 h 2451798"/>
                <a:gd name="connsiteX39-161" fmla="*/ 50242 w 1587640"/>
                <a:gd name="connsiteY39-162" fmla="*/ 341644 h 2451798"/>
                <a:gd name="connsiteX40-163" fmla="*/ 10049 w 1587640"/>
                <a:gd name="connsiteY40-164" fmla="*/ 492370 h 2451798"/>
                <a:gd name="connsiteX0-165" fmla="*/ 10049 w 1587640"/>
                <a:gd name="connsiteY0-166" fmla="*/ 492370 h 2451798"/>
                <a:gd name="connsiteX1-167" fmla="*/ 0 w 1587640"/>
                <a:gd name="connsiteY1-168" fmla="*/ 733530 h 2451798"/>
                <a:gd name="connsiteX2-169" fmla="*/ 40194 w 1587640"/>
                <a:gd name="connsiteY2-170" fmla="*/ 1085222 h 2451798"/>
                <a:gd name="connsiteX3-171" fmla="*/ 221064 w 1587640"/>
                <a:gd name="connsiteY3-172" fmla="*/ 1597688 h 2451798"/>
                <a:gd name="connsiteX4-173" fmla="*/ 401934 w 1587640"/>
                <a:gd name="connsiteY4-174" fmla="*/ 1929284 h 2451798"/>
                <a:gd name="connsiteX5-175" fmla="*/ 492370 w 1587640"/>
                <a:gd name="connsiteY5-176" fmla="*/ 2059912 h 2451798"/>
                <a:gd name="connsiteX6-177" fmla="*/ 633047 w 1587640"/>
                <a:gd name="connsiteY6-178" fmla="*/ 2240783 h 2451798"/>
                <a:gd name="connsiteX7-179" fmla="*/ 813917 w 1587640"/>
                <a:gd name="connsiteY7-180" fmla="*/ 2371411 h 2451798"/>
                <a:gd name="connsiteX8-181" fmla="*/ 1004836 w 1587640"/>
                <a:gd name="connsiteY8-182" fmla="*/ 2441750 h 2451798"/>
                <a:gd name="connsiteX9-183" fmla="*/ 1125416 w 1587640"/>
                <a:gd name="connsiteY9-184" fmla="*/ 2451798 h 2451798"/>
                <a:gd name="connsiteX10-185" fmla="*/ 1245996 w 1587640"/>
                <a:gd name="connsiteY10-186" fmla="*/ 2411605 h 2451798"/>
                <a:gd name="connsiteX11-187" fmla="*/ 1381928 w 1587640"/>
                <a:gd name="connsiteY11-188" fmla="*/ 2230176 h 2451798"/>
                <a:gd name="connsiteX12-189" fmla="*/ 1416818 w 1587640"/>
                <a:gd name="connsiteY12-190" fmla="*/ 2049864 h 2451798"/>
                <a:gd name="connsiteX13-191" fmla="*/ 1356528 w 1587640"/>
                <a:gd name="connsiteY13-192" fmla="*/ 1798655 h 2451798"/>
                <a:gd name="connsiteX14-193" fmla="*/ 1316334 w 1587640"/>
                <a:gd name="connsiteY14-194" fmla="*/ 1688123 h 2451798"/>
                <a:gd name="connsiteX15-195" fmla="*/ 1256044 w 1587640"/>
                <a:gd name="connsiteY15-196" fmla="*/ 1617785 h 2451798"/>
                <a:gd name="connsiteX16-197" fmla="*/ 1175658 w 1587640"/>
                <a:gd name="connsiteY16-198" fmla="*/ 1537398 h 2451798"/>
                <a:gd name="connsiteX17-199" fmla="*/ 1135464 w 1587640"/>
                <a:gd name="connsiteY17-200" fmla="*/ 1467060 h 2451798"/>
                <a:gd name="connsiteX18-201" fmla="*/ 1095271 w 1587640"/>
                <a:gd name="connsiteY18-202" fmla="*/ 1346480 h 2451798"/>
                <a:gd name="connsiteX19-203" fmla="*/ 1105319 w 1587640"/>
                <a:gd name="connsiteY19-204" fmla="*/ 1185706 h 2451798"/>
                <a:gd name="connsiteX20-205" fmla="*/ 1185706 w 1587640"/>
                <a:gd name="connsiteY20-206" fmla="*/ 1014884 h 2451798"/>
                <a:gd name="connsiteX21-207" fmla="*/ 1256044 w 1587640"/>
                <a:gd name="connsiteY21-208" fmla="*/ 914400 h 2451798"/>
                <a:gd name="connsiteX22-209" fmla="*/ 1306286 w 1587640"/>
                <a:gd name="connsiteY22-210" fmla="*/ 823965 h 2451798"/>
                <a:gd name="connsiteX23-211" fmla="*/ 1406770 w 1587640"/>
                <a:gd name="connsiteY23-212" fmla="*/ 713433 h 2451798"/>
                <a:gd name="connsiteX24-213" fmla="*/ 1517301 w 1587640"/>
                <a:gd name="connsiteY24-214" fmla="*/ 602902 h 2451798"/>
                <a:gd name="connsiteX25-215" fmla="*/ 1577592 w 1587640"/>
                <a:gd name="connsiteY25-216" fmla="*/ 472273 h 2451798"/>
                <a:gd name="connsiteX26-217" fmla="*/ 1587640 w 1587640"/>
                <a:gd name="connsiteY26-218" fmla="*/ 361741 h 2451798"/>
                <a:gd name="connsiteX27-219" fmla="*/ 1547447 w 1587640"/>
                <a:gd name="connsiteY27-220" fmla="*/ 251209 h 2451798"/>
                <a:gd name="connsiteX28-221" fmla="*/ 1467060 w 1587640"/>
                <a:gd name="connsiteY28-222" fmla="*/ 150726 h 2451798"/>
                <a:gd name="connsiteX29-223" fmla="*/ 1346480 w 1587640"/>
                <a:gd name="connsiteY29-224" fmla="*/ 90436 h 2451798"/>
                <a:gd name="connsiteX30-225" fmla="*/ 1195754 w 1587640"/>
                <a:gd name="connsiteY30-226" fmla="*/ 30145 h 2451798"/>
                <a:gd name="connsiteX31-227" fmla="*/ 1095271 w 1587640"/>
                <a:gd name="connsiteY31-228" fmla="*/ 20097 h 2451798"/>
                <a:gd name="connsiteX32-229" fmla="*/ 954594 w 1587640"/>
                <a:gd name="connsiteY32-230" fmla="*/ 0 h 2451798"/>
                <a:gd name="connsiteX33-231" fmla="*/ 803869 w 1587640"/>
                <a:gd name="connsiteY33-232" fmla="*/ 30145 h 2451798"/>
                <a:gd name="connsiteX34-233" fmla="*/ 622998 w 1587640"/>
                <a:gd name="connsiteY34-234" fmla="*/ 40194 h 2451798"/>
                <a:gd name="connsiteX35-235" fmla="*/ 462225 w 1587640"/>
                <a:gd name="connsiteY35-236" fmla="*/ 50242 h 2451798"/>
                <a:gd name="connsiteX36-237" fmla="*/ 311499 w 1587640"/>
                <a:gd name="connsiteY36-238" fmla="*/ 90436 h 2451798"/>
                <a:gd name="connsiteX37-239" fmla="*/ 200967 w 1587640"/>
                <a:gd name="connsiteY37-240" fmla="*/ 170822 h 2451798"/>
                <a:gd name="connsiteX38-241" fmla="*/ 130629 w 1587640"/>
                <a:gd name="connsiteY38-242" fmla="*/ 261258 h 2451798"/>
                <a:gd name="connsiteX39-243" fmla="*/ 50242 w 1587640"/>
                <a:gd name="connsiteY39-244" fmla="*/ 341644 h 2451798"/>
                <a:gd name="connsiteX40-245" fmla="*/ 10049 w 1587640"/>
                <a:gd name="connsiteY40-246" fmla="*/ 492370 h 2451798"/>
                <a:gd name="connsiteX0-247" fmla="*/ 10049 w 1587640"/>
                <a:gd name="connsiteY0-248" fmla="*/ 492370 h 2451798"/>
                <a:gd name="connsiteX1-249" fmla="*/ 0 w 1587640"/>
                <a:gd name="connsiteY1-250" fmla="*/ 733530 h 2451798"/>
                <a:gd name="connsiteX2-251" fmla="*/ 40194 w 1587640"/>
                <a:gd name="connsiteY2-252" fmla="*/ 1085222 h 2451798"/>
                <a:gd name="connsiteX3-253" fmla="*/ 221064 w 1587640"/>
                <a:gd name="connsiteY3-254" fmla="*/ 1597688 h 2451798"/>
                <a:gd name="connsiteX4-255" fmla="*/ 401934 w 1587640"/>
                <a:gd name="connsiteY4-256" fmla="*/ 1929284 h 2451798"/>
                <a:gd name="connsiteX5-257" fmla="*/ 492370 w 1587640"/>
                <a:gd name="connsiteY5-258" fmla="*/ 2059912 h 2451798"/>
                <a:gd name="connsiteX6-259" fmla="*/ 633047 w 1587640"/>
                <a:gd name="connsiteY6-260" fmla="*/ 2240783 h 2451798"/>
                <a:gd name="connsiteX7-261" fmla="*/ 813917 w 1587640"/>
                <a:gd name="connsiteY7-262" fmla="*/ 2371411 h 2451798"/>
                <a:gd name="connsiteX8-263" fmla="*/ 1004836 w 1587640"/>
                <a:gd name="connsiteY8-264" fmla="*/ 2441750 h 2451798"/>
                <a:gd name="connsiteX9-265" fmla="*/ 1125416 w 1587640"/>
                <a:gd name="connsiteY9-266" fmla="*/ 2451798 h 2451798"/>
                <a:gd name="connsiteX10-267" fmla="*/ 1290446 w 1587640"/>
                <a:gd name="connsiteY10-268" fmla="*/ 2360805 h 2451798"/>
                <a:gd name="connsiteX11-269" fmla="*/ 1381928 w 1587640"/>
                <a:gd name="connsiteY11-270" fmla="*/ 2230176 h 2451798"/>
                <a:gd name="connsiteX12-271" fmla="*/ 1416818 w 1587640"/>
                <a:gd name="connsiteY12-272" fmla="*/ 2049864 h 2451798"/>
                <a:gd name="connsiteX13-273" fmla="*/ 1356528 w 1587640"/>
                <a:gd name="connsiteY13-274" fmla="*/ 1798655 h 2451798"/>
                <a:gd name="connsiteX14-275" fmla="*/ 1316334 w 1587640"/>
                <a:gd name="connsiteY14-276" fmla="*/ 1688123 h 2451798"/>
                <a:gd name="connsiteX15-277" fmla="*/ 1256044 w 1587640"/>
                <a:gd name="connsiteY15-278" fmla="*/ 1617785 h 2451798"/>
                <a:gd name="connsiteX16-279" fmla="*/ 1175658 w 1587640"/>
                <a:gd name="connsiteY16-280" fmla="*/ 1537398 h 2451798"/>
                <a:gd name="connsiteX17-281" fmla="*/ 1135464 w 1587640"/>
                <a:gd name="connsiteY17-282" fmla="*/ 1467060 h 2451798"/>
                <a:gd name="connsiteX18-283" fmla="*/ 1095271 w 1587640"/>
                <a:gd name="connsiteY18-284" fmla="*/ 1346480 h 2451798"/>
                <a:gd name="connsiteX19-285" fmla="*/ 1105319 w 1587640"/>
                <a:gd name="connsiteY19-286" fmla="*/ 1185706 h 2451798"/>
                <a:gd name="connsiteX20-287" fmla="*/ 1185706 w 1587640"/>
                <a:gd name="connsiteY20-288" fmla="*/ 1014884 h 2451798"/>
                <a:gd name="connsiteX21-289" fmla="*/ 1256044 w 1587640"/>
                <a:gd name="connsiteY21-290" fmla="*/ 914400 h 2451798"/>
                <a:gd name="connsiteX22-291" fmla="*/ 1306286 w 1587640"/>
                <a:gd name="connsiteY22-292" fmla="*/ 823965 h 2451798"/>
                <a:gd name="connsiteX23-293" fmla="*/ 1406770 w 1587640"/>
                <a:gd name="connsiteY23-294" fmla="*/ 713433 h 2451798"/>
                <a:gd name="connsiteX24-295" fmla="*/ 1517301 w 1587640"/>
                <a:gd name="connsiteY24-296" fmla="*/ 602902 h 2451798"/>
                <a:gd name="connsiteX25-297" fmla="*/ 1577592 w 1587640"/>
                <a:gd name="connsiteY25-298" fmla="*/ 472273 h 2451798"/>
                <a:gd name="connsiteX26-299" fmla="*/ 1587640 w 1587640"/>
                <a:gd name="connsiteY26-300" fmla="*/ 361741 h 2451798"/>
                <a:gd name="connsiteX27-301" fmla="*/ 1547447 w 1587640"/>
                <a:gd name="connsiteY27-302" fmla="*/ 251209 h 2451798"/>
                <a:gd name="connsiteX28-303" fmla="*/ 1467060 w 1587640"/>
                <a:gd name="connsiteY28-304" fmla="*/ 150726 h 2451798"/>
                <a:gd name="connsiteX29-305" fmla="*/ 1346480 w 1587640"/>
                <a:gd name="connsiteY29-306" fmla="*/ 90436 h 2451798"/>
                <a:gd name="connsiteX30-307" fmla="*/ 1195754 w 1587640"/>
                <a:gd name="connsiteY30-308" fmla="*/ 30145 h 2451798"/>
                <a:gd name="connsiteX31-309" fmla="*/ 1095271 w 1587640"/>
                <a:gd name="connsiteY31-310" fmla="*/ 20097 h 2451798"/>
                <a:gd name="connsiteX32-311" fmla="*/ 954594 w 1587640"/>
                <a:gd name="connsiteY32-312" fmla="*/ 0 h 2451798"/>
                <a:gd name="connsiteX33-313" fmla="*/ 803869 w 1587640"/>
                <a:gd name="connsiteY33-314" fmla="*/ 30145 h 2451798"/>
                <a:gd name="connsiteX34-315" fmla="*/ 622998 w 1587640"/>
                <a:gd name="connsiteY34-316" fmla="*/ 40194 h 2451798"/>
                <a:gd name="connsiteX35-317" fmla="*/ 462225 w 1587640"/>
                <a:gd name="connsiteY35-318" fmla="*/ 50242 h 2451798"/>
                <a:gd name="connsiteX36-319" fmla="*/ 311499 w 1587640"/>
                <a:gd name="connsiteY36-320" fmla="*/ 90436 h 2451798"/>
                <a:gd name="connsiteX37-321" fmla="*/ 200967 w 1587640"/>
                <a:gd name="connsiteY37-322" fmla="*/ 170822 h 2451798"/>
                <a:gd name="connsiteX38-323" fmla="*/ 130629 w 1587640"/>
                <a:gd name="connsiteY38-324" fmla="*/ 261258 h 2451798"/>
                <a:gd name="connsiteX39-325" fmla="*/ 50242 w 1587640"/>
                <a:gd name="connsiteY39-326" fmla="*/ 341644 h 2451798"/>
                <a:gd name="connsiteX40-327" fmla="*/ 10049 w 1587640"/>
                <a:gd name="connsiteY40-328" fmla="*/ 492370 h 24517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</a:cxnLst>
              <a:rect l="l" t="t" r="r" b="b"/>
              <a:pathLst>
                <a:path w="1587640" h="2451798">
                  <a:moveTo>
                    <a:pt x="10049" y="492370"/>
                  </a:moveTo>
                  <a:lnTo>
                    <a:pt x="0" y="733530"/>
                  </a:lnTo>
                  <a:lnTo>
                    <a:pt x="40194" y="1085222"/>
                  </a:lnTo>
                  <a:lnTo>
                    <a:pt x="221064" y="1597688"/>
                  </a:lnTo>
                  <a:lnTo>
                    <a:pt x="401934" y="1929284"/>
                  </a:lnTo>
                  <a:lnTo>
                    <a:pt x="492370" y="2059912"/>
                  </a:lnTo>
                  <a:lnTo>
                    <a:pt x="633047" y="2240783"/>
                  </a:lnTo>
                  <a:lnTo>
                    <a:pt x="813917" y="2371411"/>
                  </a:lnTo>
                  <a:lnTo>
                    <a:pt x="1004836" y="2441750"/>
                  </a:lnTo>
                  <a:lnTo>
                    <a:pt x="1125416" y="2451798"/>
                  </a:lnTo>
                  <a:lnTo>
                    <a:pt x="1290446" y="2360805"/>
                  </a:lnTo>
                  <a:lnTo>
                    <a:pt x="1381928" y="2230176"/>
                  </a:lnTo>
                  <a:lnTo>
                    <a:pt x="1416818" y="2049864"/>
                  </a:lnTo>
                  <a:lnTo>
                    <a:pt x="1356528" y="1798655"/>
                  </a:lnTo>
                  <a:lnTo>
                    <a:pt x="1316334" y="1688123"/>
                  </a:lnTo>
                  <a:lnTo>
                    <a:pt x="1256044" y="1617785"/>
                  </a:lnTo>
                  <a:lnTo>
                    <a:pt x="1175658" y="1537398"/>
                  </a:lnTo>
                  <a:lnTo>
                    <a:pt x="1135464" y="1467060"/>
                  </a:lnTo>
                  <a:lnTo>
                    <a:pt x="1095271" y="1346480"/>
                  </a:lnTo>
                  <a:lnTo>
                    <a:pt x="1105319" y="1185706"/>
                  </a:lnTo>
                  <a:lnTo>
                    <a:pt x="1185706" y="1014884"/>
                  </a:lnTo>
                  <a:lnTo>
                    <a:pt x="1256044" y="914400"/>
                  </a:lnTo>
                  <a:lnTo>
                    <a:pt x="1306286" y="823965"/>
                  </a:lnTo>
                  <a:lnTo>
                    <a:pt x="1406770" y="713433"/>
                  </a:lnTo>
                  <a:lnTo>
                    <a:pt x="1517301" y="602902"/>
                  </a:lnTo>
                  <a:lnTo>
                    <a:pt x="1577592" y="472273"/>
                  </a:lnTo>
                  <a:lnTo>
                    <a:pt x="1587640" y="361741"/>
                  </a:lnTo>
                  <a:lnTo>
                    <a:pt x="1547447" y="251209"/>
                  </a:lnTo>
                  <a:lnTo>
                    <a:pt x="1467060" y="150726"/>
                  </a:lnTo>
                  <a:lnTo>
                    <a:pt x="1346480" y="90436"/>
                  </a:lnTo>
                  <a:lnTo>
                    <a:pt x="1195754" y="30145"/>
                  </a:lnTo>
                  <a:lnTo>
                    <a:pt x="1095271" y="20097"/>
                  </a:lnTo>
                  <a:lnTo>
                    <a:pt x="954594" y="0"/>
                  </a:lnTo>
                  <a:lnTo>
                    <a:pt x="803869" y="30145"/>
                  </a:lnTo>
                  <a:lnTo>
                    <a:pt x="622998" y="40194"/>
                  </a:lnTo>
                  <a:lnTo>
                    <a:pt x="462225" y="50242"/>
                  </a:lnTo>
                  <a:lnTo>
                    <a:pt x="311499" y="90436"/>
                  </a:lnTo>
                  <a:lnTo>
                    <a:pt x="200967" y="170822"/>
                  </a:lnTo>
                  <a:lnTo>
                    <a:pt x="130629" y="261258"/>
                  </a:lnTo>
                  <a:lnTo>
                    <a:pt x="50242" y="341644"/>
                  </a:lnTo>
                  <a:lnTo>
                    <a:pt x="10049" y="492370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 rot="14190382">
            <a:off x="7033790" y="243696"/>
            <a:ext cx="526980" cy="947384"/>
            <a:chOff x="5180065" y="2022569"/>
            <a:chExt cx="1771084" cy="2930431"/>
          </a:xfrm>
          <a:solidFill>
            <a:schemeClr val="bg2">
              <a:lumMod val="75000"/>
            </a:schemeClr>
          </a:solidFill>
        </p:grpSpPr>
        <p:sp>
          <p:nvSpPr>
            <p:cNvPr id="58" name="椭圆 57"/>
            <p:cNvSpPr/>
            <p:nvPr/>
          </p:nvSpPr>
          <p:spPr bwMode="auto">
            <a:xfrm>
              <a:off x="5180065" y="2022569"/>
              <a:ext cx="512466" cy="592853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9" name="椭圆 58"/>
            <p:cNvSpPr/>
            <p:nvPr/>
          </p:nvSpPr>
          <p:spPr bwMode="auto">
            <a:xfrm rot="21245198">
              <a:off x="5695864" y="2080705"/>
              <a:ext cx="390814" cy="478178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 bwMode="auto">
            <a:xfrm rot="395058">
              <a:off x="6084755" y="2150944"/>
              <a:ext cx="327325" cy="375799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1" name="椭圆 60"/>
            <p:cNvSpPr/>
            <p:nvPr/>
          </p:nvSpPr>
          <p:spPr bwMode="auto">
            <a:xfrm rot="843315">
              <a:off x="6394697" y="2235132"/>
              <a:ext cx="308997" cy="380214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2" name="椭圆 61"/>
            <p:cNvSpPr/>
            <p:nvPr/>
          </p:nvSpPr>
          <p:spPr bwMode="auto">
            <a:xfrm rot="1399484">
              <a:off x="6678797" y="2409993"/>
              <a:ext cx="272352" cy="410859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3" name="任意多边形 62"/>
            <p:cNvSpPr/>
            <p:nvPr/>
          </p:nvSpPr>
          <p:spPr bwMode="auto">
            <a:xfrm>
              <a:off x="5276850" y="2520950"/>
              <a:ext cx="1581150" cy="2432050"/>
            </a:xfrm>
            <a:custGeom>
              <a:avLst/>
              <a:gdLst>
                <a:gd name="connsiteX0" fmla="*/ 127000 w 1581150"/>
                <a:gd name="connsiteY0" fmla="*/ 133350 h 2432050"/>
                <a:gd name="connsiteX1" fmla="*/ 57150 w 1581150"/>
                <a:gd name="connsiteY1" fmla="*/ 203200 h 2432050"/>
                <a:gd name="connsiteX2" fmla="*/ 12700 w 1581150"/>
                <a:gd name="connsiteY2" fmla="*/ 317500 h 2432050"/>
                <a:gd name="connsiteX3" fmla="*/ 0 w 1581150"/>
                <a:gd name="connsiteY3" fmla="*/ 368300 h 2432050"/>
                <a:gd name="connsiteX4" fmla="*/ 0 w 1581150"/>
                <a:gd name="connsiteY4" fmla="*/ 412750 h 2432050"/>
                <a:gd name="connsiteX5" fmla="*/ 12700 w 1581150"/>
                <a:gd name="connsiteY5" fmla="*/ 476250 h 2432050"/>
                <a:gd name="connsiteX6" fmla="*/ 38100 w 1581150"/>
                <a:gd name="connsiteY6" fmla="*/ 520700 h 2432050"/>
                <a:gd name="connsiteX7" fmla="*/ 69850 w 1581150"/>
                <a:gd name="connsiteY7" fmla="*/ 584200 h 2432050"/>
                <a:gd name="connsiteX8" fmla="*/ 133350 w 1581150"/>
                <a:gd name="connsiteY8" fmla="*/ 660400 h 2432050"/>
                <a:gd name="connsiteX9" fmla="*/ 171450 w 1581150"/>
                <a:gd name="connsiteY9" fmla="*/ 717550 h 2432050"/>
                <a:gd name="connsiteX10" fmla="*/ 203200 w 1581150"/>
                <a:gd name="connsiteY10" fmla="*/ 755650 h 2432050"/>
                <a:gd name="connsiteX11" fmla="*/ 203200 w 1581150"/>
                <a:gd name="connsiteY11" fmla="*/ 755650 h 2432050"/>
                <a:gd name="connsiteX12" fmla="*/ 234950 w 1581150"/>
                <a:gd name="connsiteY12" fmla="*/ 831850 h 2432050"/>
                <a:gd name="connsiteX13" fmla="*/ 260350 w 1581150"/>
                <a:gd name="connsiteY13" fmla="*/ 819150 h 2432050"/>
                <a:gd name="connsiteX14" fmla="*/ 298450 w 1581150"/>
                <a:gd name="connsiteY14" fmla="*/ 882650 h 2432050"/>
                <a:gd name="connsiteX15" fmla="*/ 298450 w 1581150"/>
                <a:gd name="connsiteY15" fmla="*/ 882650 h 2432050"/>
                <a:gd name="connsiteX16" fmla="*/ 349250 w 1581150"/>
                <a:gd name="connsiteY16" fmla="*/ 946150 h 2432050"/>
                <a:gd name="connsiteX17" fmla="*/ 387350 w 1581150"/>
                <a:gd name="connsiteY17" fmla="*/ 1003300 h 2432050"/>
                <a:gd name="connsiteX18" fmla="*/ 438150 w 1581150"/>
                <a:gd name="connsiteY18" fmla="*/ 1066800 h 2432050"/>
                <a:gd name="connsiteX19" fmla="*/ 457200 w 1581150"/>
                <a:gd name="connsiteY19" fmla="*/ 1111250 h 2432050"/>
                <a:gd name="connsiteX20" fmla="*/ 463550 w 1581150"/>
                <a:gd name="connsiteY20" fmla="*/ 1168400 h 2432050"/>
                <a:gd name="connsiteX21" fmla="*/ 482600 w 1581150"/>
                <a:gd name="connsiteY21" fmla="*/ 1219200 h 2432050"/>
                <a:gd name="connsiteX22" fmla="*/ 482600 w 1581150"/>
                <a:gd name="connsiteY22" fmla="*/ 1289050 h 2432050"/>
                <a:gd name="connsiteX23" fmla="*/ 476250 w 1581150"/>
                <a:gd name="connsiteY23" fmla="*/ 1371600 h 2432050"/>
                <a:gd name="connsiteX24" fmla="*/ 457200 w 1581150"/>
                <a:gd name="connsiteY24" fmla="*/ 1409700 h 2432050"/>
                <a:gd name="connsiteX25" fmla="*/ 450850 w 1581150"/>
                <a:gd name="connsiteY25" fmla="*/ 1447800 h 2432050"/>
                <a:gd name="connsiteX26" fmla="*/ 412750 w 1581150"/>
                <a:gd name="connsiteY26" fmla="*/ 1511300 h 2432050"/>
                <a:gd name="connsiteX27" fmla="*/ 387350 w 1581150"/>
                <a:gd name="connsiteY27" fmla="*/ 1543050 h 2432050"/>
                <a:gd name="connsiteX28" fmla="*/ 381000 w 1581150"/>
                <a:gd name="connsiteY28" fmla="*/ 1568450 h 2432050"/>
                <a:gd name="connsiteX29" fmla="*/ 323850 w 1581150"/>
                <a:gd name="connsiteY29" fmla="*/ 1625600 h 2432050"/>
                <a:gd name="connsiteX30" fmla="*/ 279400 w 1581150"/>
                <a:gd name="connsiteY30" fmla="*/ 1695450 h 2432050"/>
                <a:gd name="connsiteX31" fmla="*/ 228600 w 1581150"/>
                <a:gd name="connsiteY31" fmla="*/ 1778000 h 2432050"/>
                <a:gd name="connsiteX32" fmla="*/ 203200 w 1581150"/>
                <a:gd name="connsiteY32" fmla="*/ 1860550 h 2432050"/>
                <a:gd name="connsiteX33" fmla="*/ 190500 w 1581150"/>
                <a:gd name="connsiteY33" fmla="*/ 1943100 h 2432050"/>
                <a:gd name="connsiteX34" fmla="*/ 190500 w 1581150"/>
                <a:gd name="connsiteY34" fmla="*/ 1993900 h 2432050"/>
                <a:gd name="connsiteX35" fmla="*/ 190500 w 1581150"/>
                <a:gd name="connsiteY35" fmla="*/ 2063750 h 2432050"/>
                <a:gd name="connsiteX36" fmla="*/ 190500 w 1581150"/>
                <a:gd name="connsiteY36" fmla="*/ 2133600 h 2432050"/>
                <a:gd name="connsiteX37" fmla="*/ 215900 w 1581150"/>
                <a:gd name="connsiteY37" fmla="*/ 2190750 h 2432050"/>
                <a:gd name="connsiteX38" fmla="*/ 234950 w 1581150"/>
                <a:gd name="connsiteY38" fmla="*/ 2241550 h 2432050"/>
                <a:gd name="connsiteX39" fmla="*/ 247650 w 1581150"/>
                <a:gd name="connsiteY39" fmla="*/ 2286000 h 2432050"/>
                <a:gd name="connsiteX40" fmla="*/ 273050 w 1581150"/>
                <a:gd name="connsiteY40" fmla="*/ 2330450 h 2432050"/>
                <a:gd name="connsiteX41" fmla="*/ 311150 w 1581150"/>
                <a:gd name="connsiteY41" fmla="*/ 2368550 h 2432050"/>
                <a:gd name="connsiteX42" fmla="*/ 381000 w 1581150"/>
                <a:gd name="connsiteY42" fmla="*/ 2406650 h 2432050"/>
                <a:gd name="connsiteX43" fmla="*/ 419100 w 1581150"/>
                <a:gd name="connsiteY43" fmla="*/ 2419350 h 2432050"/>
                <a:gd name="connsiteX44" fmla="*/ 495300 w 1581150"/>
                <a:gd name="connsiteY44" fmla="*/ 2432050 h 2432050"/>
                <a:gd name="connsiteX45" fmla="*/ 546100 w 1581150"/>
                <a:gd name="connsiteY45" fmla="*/ 2419350 h 2432050"/>
                <a:gd name="connsiteX46" fmla="*/ 615950 w 1581150"/>
                <a:gd name="connsiteY46" fmla="*/ 2400300 h 2432050"/>
                <a:gd name="connsiteX47" fmla="*/ 679450 w 1581150"/>
                <a:gd name="connsiteY47" fmla="*/ 2368550 h 2432050"/>
                <a:gd name="connsiteX48" fmla="*/ 768350 w 1581150"/>
                <a:gd name="connsiteY48" fmla="*/ 2324100 h 2432050"/>
                <a:gd name="connsiteX49" fmla="*/ 838200 w 1581150"/>
                <a:gd name="connsiteY49" fmla="*/ 2273300 h 2432050"/>
                <a:gd name="connsiteX50" fmla="*/ 895350 w 1581150"/>
                <a:gd name="connsiteY50" fmla="*/ 2228850 h 2432050"/>
                <a:gd name="connsiteX51" fmla="*/ 933450 w 1581150"/>
                <a:gd name="connsiteY51" fmla="*/ 2178050 h 2432050"/>
                <a:gd name="connsiteX52" fmla="*/ 984250 w 1581150"/>
                <a:gd name="connsiteY52" fmla="*/ 2146300 h 2432050"/>
                <a:gd name="connsiteX53" fmla="*/ 1047750 w 1581150"/>
                <a:gd name="connsiteY53" fmla="*/ 2089150 h 2432050"/>
                <a:gd name="connsiteX54" fmla="*/ 1073150 w 1581150"/>
                <a:gd name="connsiteY54" fmla="*/ 2032000 h 2432050"/>
                <a:gd name="connsiteX55" fmla="*/ 1117600 w 1581150"/>
                <a:gd name="connsiteY55" fmla="*/ 1968500 h 2432050"/>
                <a:gd name="connsiteX56" fmla="*/ 1168400 w 1581150"/>
                <a:gd name="connsiteY56" fmla="*/ 1911350 h 2432050"/>
                <a:gd name="connsiteX57" fmla="*/ 1219200 w 1581150"/>
                <a:gd name="connsiteY57" fmla="*/ 1822450 h 2432050"/>
                <a:gd name="connsiteX58" fmla="*/ 1257300 w 1581150"/>
                <a:gd name="connsiteY58" fmla="*/ 1746250 h 2432050"/>
                <a:gd name="connsiteX59" fmla="*/ 1308100 w 1581150"/>
                <a:gd name="connsiteY59" fmla="*/ 1657350 h 2432050"/>
                <a:gd name="connsiteX60" fmla="*/ 1346200 w 1581150"/>
                <a:gd name="connsiteY60" fmla="*/ 1549400 h 2432050"/>
                <a:gd name="connsiteX61" fmla="*/ 1377950 w 1581150"/>
                <a:gd name="connsiteY61" fmla="*/ 1492250 h 2432050"/>
                <a:gd name="connsiteX62" fmla="*/ 1428750 w 1581150"/>
                <a:gd name="connsiteY62" fmla="*/ 1390650 h 2432050"/>
                <a:gd name="connsiteX63" fmla="*/ 1473200 w 1581150"/>
                <a:gd name="connsiteY63" fmla="*/ 1244600 h 2432050"/>
                <a:gd name="connsiteX64" fmla="*/ 1517650 w 1581150"/>
                <a:gd name="connsiteY64" fmla="*/ 1098550 h 2432050"/>
                <a:gd name="connsiteX65" fmla="*/ 1549400 w 1581150"/>
                <a:gd name="connsiteY65" fmla="*/ 939800 h 2432050"/>
                <a:gd name="connsiteX66" fmla="*/ 1562100 w 1581150"/>
                <a:gd name="connsiteY66" fmla="*/ 812800 h 2432050"/>
                <a:gd name="connsiteX67" fmla="*/ 1574800 w 1581150"/>
                <a:gd name="connsiteY67" fmla="*/ 641350 h 2432050"/>
                <a:gd name="connsiteX68" fmla="*/ 1581150 w 1581150"/>
                <a:gd name="connsiteY68" fmla="*/ 501650 h 2432050"/>
                <a:gd name="connsiteX69" fmla="*/ 1568450 w 1581150"/>
                <a:gd name="connsiteY69" fmla="*/ 387350 h 2432050"/>
                <a:gd name="connsiteX70" fmla="*/ 1536700 w 1581150"/>
                <a:gd name="connsiteY70" fmla="*/ 311150 h 2432050"/>
                <a:gd name="connsiteX71" fmla="*/ 1498600 w 1581150"/>
                <a:gd name="connsiteY71" fmla="*/ 241300 h 2432050"/>
                <a:gd name="connsiteX72" fmla="*/ 1447800 w 1581150"/>
                <a:gd name="connsiteY72" fmla="*/ 196850 h 2432050"/>
                <a:gd name="connsiteX73" fmla="*/ 1384300 w 1581150"/>
                <a:gd name="connsiteY73" fmla="*/ 139700 h 2432050"/>
                <a:gd name="connsiteX74" fmla="*/ 1314450 w 1581150"/>
                <a:gd name="connsiteY74" fmla="*/ 95250 h 2432050"/>
                <a:gd name="connsiteX75" fmla="*/ 1250950 w 1581150"/>
                <a:gd name="connsiteY75" fmla="*/ 76200 h 2432050"/>
                <a:gd name="connsiteX76" fmla="*/ 1149350 w 1581150"/>
                <a:gd name="connsiteY76" fmla="*/ 44450 h 2432050"/>
                <a:gd name="connsiteX77" fmla="*/ 1073150 w 1581150"/>
                <a:gd name="connsiteY77" fmla="*/ 25400 h 2432050"/>
                <a:gd name="connsiteX78" fmla="*/ 996950 w 1581150"/>
                <a:gd name="connsiteY78" fmla="*/ 25400 h 2432050"/>
                <a:gd name="connsiteX79" fmla="*/ 844550 w 1581150"/>
                <a:gd name="connsiteY79" fmla="*/ 6350 h 2432050"/>
                <a:gd name="connsiteX80" fmla="*/ 800100 w 1581150"/>
                <a:gd name="connsiteY80" fmla="*/ 0 h 2432050"/>
                <a:gd name="connsiteX81" fmla="*/ 717550 w 1581150"/>
                <a:gd name="connsiteY81" fmla="*/ 6350 h 2432050"/>
                <a:gd name="connsiteX82" fmla="*/ 539750 w 1581150"/>
                <a:gd name="connsiteY82" fmla="*/ 6350 h 2432050"/>
                <a:gd name="connsiteX83" fmla="*/ 476250 w 1581150"/>
                <a:gd name="connsiteY83" fmla="*/ 6350 h 2432050"/>
                <a:gd name="connsiteX84" fmla="*/ 355600 w 1581150"/>
                <a:gd name="connsiteY84" fmla="*/ 19050 h 2432050"/>
                <a:gd name="connsiteX85" fmla="*/ 260350 w 1581150"/>
                <a:gd name="connsiteY85" fmla="*/ 50800 h 2432050"/>
                <a:gd name="connsiteX86" fmla="*/ 184150 w 1581150"/>
                <a:gd name="connsiteY86" fmla="*/ 95250 h 2432050"/>
                <a:gd name="connsiteX87" fmla="*/ 127000 w 1581150"/>
                <a:gd name="connsiteY87" fmla="*/ 133350 h 2432050"/>
                <a:gd name="connsiteX0-1" fmla="*/ 127000 w 1581150"/>
                <a:gd name="connsiteY0-2" fmla="*/ 133350 h 2432050"/>
                <a:gd name="connsiteX1-3" fmla="*/ 57150 w 1581150"/>
                <a:gd name="connsiteY1-4" fmla="*/ 203200 h 2432050"/>
                <a:gd name="connsiteX2-5" fmla="*/ 12700 w 1581150"/>
                <a:gd name="connsiteY2-6" fmla="*/ 317500 h 2432050"/>
                <a:gd name="connsiteX3-7" fmla="*/ 0 w 1581150"/>
                <a:gd name="connsiteY3-8" fmla="*/ 368300 h 2432050"/>
                <a:gd name="connsiteX4-9" fmla="*/ 0 w 1581150"/>
                <a:gd name="connsiteY4-10" fmla="*/ 412750 h 2432050"/>
                <a:gd name="connsiteX5-11" fmla="*/ 12700 w 1581150"/>
                <a:gd name="connsiteY5-12" fmla="*/ 476250 h 2432050"/>
                <a:gd name="connsiteX6-13" fmla="*/ 38100 w 1581150"/>
                <a:gd name="connsiteY6-14" fmla="*/ 520700 h 2432050"/>
                <a:gd name="connsiteX7-15" fmla="*/ 69850 w 1581150"/>
                <a:gd name="connsiteY7-16" fmla="*/ 584200 h 2432050"/>
                <a:gd name="connsiteX8-17" fmla="*/ 133350 w 1581150"/>
                <a:gd name="connsiteY8-18" fmla="*/ 660400 h 2432050"/>
                <a:gd name="connsiteX9-19" fmla="*/ 171450 w 1581150"/>
                <a:gd name="connsiteY9-20" fmla="*/ 717550 h 2432050"/>
                <a:gd name="connsiteX10-21" fmla="*/ 203200 w 1581150"/>
                <a:gd name="connsiteY10-22" fmla="*/ 755650 h 2432050"/>
                <a:gd name="connsiteX11-23" fmla="*/ 203200 w 1581150"/>
                <a:gd name="connsiteY11-24" fmla="*/ 755650 h 2432050"/>
                <a:gd name="connsiteX12-25" fmla="*/ 234950 w 1581150"/>
                <a:gd name="connsiteY12-26" fmla="*/ 831850 h 2432050"/>
                <a:gd name="connsiteX13-27" fmla="*/ 292100 w 1581150"/>
                <a:gd name="connsiteY13-28" fmla="*/ 831850 h 2432050"/>
                <a:gd name="connsiteX14-29" fmla="*/ 298450 w 1581150"/>
                <a:gd name="connsiteY14-30" fmla="*/ 882650 h 2432050"/>
                <a:gd name="connsiteX15-31" fmla="*/ 298450 w 1581150"/>
                <a:gd name="connsiteY15-32" fmla="*/ 882650 h 2432050"/>
                <a:gd name="connsiteX16-33" fmla="*/ 349250 w 1581150"/>
                <a:gd name="connsiteY16-34" fmla="*/ 946150 h 2432050"/>
                <a:gd name="connsiteX17-35" fmla="*/ 387350 w 1581150"/>
                <a:gd name="connsiteY17-36" fmla="*/ 1003300 h 2432050"/>
                <a:gd name="connsiteX18-37" fmla="*/ 438150 w 1581150"/>
                <a:gd name="connsiteY18-38" fmla="*/ 1066800 h 2432050"/>
                <a:gd name="connsiteX19-39" fmla="*/ 457200 w 1581150"/>
                <a:gd name="connsiteY19-40" fmla="*/ 1111250 h 2432050"/>
                <a:gd name="connsiteX20-41" fmla="*/ 463550 w 1581150"/>
                <a:gd name="connsiteY20-42" fmla="*/ 1168400 h 2432050"/>
                <a:gd name="connsiteX21-43" fmla="*/ 482600 w 1581150"/>
                <a:gd name="connsiteY21-44" fmla="*/ 1219200 h 2432050"/>
                <a:gd name="connsiteX22-45" fmla="*/ 482600 w 1581150"/>
                <a:gd name="connsiteY22-46" fmla="*/ 1289050 h 2432050"/>
                <a:gd name="connsiteX23-47" fmla="*/ 476250 w 1581150"/>
                <a:gd name="connsiteY23-48" fmla="*/ 1371600 h 2432050"/>
                <a:gd name="connsiteX24-49" fmla="*/ 457200 w 1581150"/>
                <a:gd name="connsiteY24-50" fmla="*/ 1409700 h 2432050"/>
                <a:gd name="connsiteX25-51" fmla="*/ 450850 w 1581150"/>
                <a:gd name="connsiteY25-52" fmla="*/ 1447800 h 2432050"/>
                <a:gd name="connsiteX26-53" fmla="*/ 412750 w 1581150"/>
                <a:gd name="connsiteY26-54" fmla="*/ 1511300 h 2432050"/>
                <a:gd name="connsiteX27-55" fmla="*/ 387350 w 1581150"/>
                <a:gd name="connsiteY27-56" fmla="*/ 1543050 h 2432050"/>
                <a:gd name="connsiteX28-57" fmla="*/ 381000 w 1581150"/>
                <a:gd name="connsiteY28-58" fmla="*/ 1568450 h 2432050"/>
                <a:gd name="connsiteX29-59" fmla="*/ 323850 w 1581150"/>
                <a:gd name="connsiteY29-60" fmla="*/ 1625600 h 2432050"/>
                <a:gd name="connsiteX30-61" fmla="*/ 279400 w 1581150"/>
                <a:gd name="connsiteY30-62" fmla="*/ 1695450 h 2432050"/>
                <a:gd name="connsiteX31-63" fmla="*/ 228600 w 1581150"/>
                <a:gd name="connsiteY31-64" fmla="*/ 1778000 h 2432050"/>
                <a:gd name="connsiteX32-65" fmla="*/ 203200 w 1581150"/>
                <a:gd name="connsiteY32-66" fmla="*/ 1860550 h 2432050"/>
                <a:gd name="connsiteX33-67" fmla="*/ 190500 w 1581150"/>
                <a:gd name="connsiteY33-68" fmla="*/ 1943100 h 2432050"/>
                <a:gd name="connsiteX34-69" fmla="*/ 190500 w 1581150"/>
                <a:gd name="connsiteY34-70" fmla="*/ 1993900 h 2432050"/>
                <a:gd name="connsiteX35-71" fmla="*/ 190500 w 1581150"/>
                <a:gd name="connsiteY35-72" fmla="*/ 2063750 h 2432050"/>
                <a:gd name="connsiteX36-73" fmla="*/ 190500 w 1581150"/>
                <a:gd name="connsiteY36-74" fmla="*/ 2133600 h 2432050"/>
                <a:gd name="connsiteX37-75" fmla="*/ 215900 w 1581150"/>
                <a:gd name="connsiteY37-76" fmla="*/ 2190750 h 2432050"/>
                <a:gd name="connsiteX38-77" fmla="*/ 234950 w 1581150"/>
                <a:gd name="connsiteY38-78" fmla="*/ 2241550 h 2432050"/>
                <a:gd name="connsiteX39-79" fmla="*/ 247650 w 1581150"/>
                <a:gd name="connsiteY39-80" fmla="*/ 2286000 h 2432050"/>
                <a:gd name="connsiteX40-81" fmla="*/ 273050 w 1581150"/>
                <a:gd name="connsiteY40-82" fmla="*/ 2330450 h 2432050"/>
                <a:gd name="connsiteX41-83" fmla="*/ 311150 w 1581150"/>
                <a:gd name="connsiteY41-84" fmla="*/ 2368550 h 2432050"/>
                <a:gd name="connsiteX42-85" fmla="*/ 381000 w 1581150"/>
                <a:gd name="connsiteY42-86" fmla="*/ 2406650 h 2432050"/>
                <a:gd name="connsiteX43-87" fmla="*/ 419100 w 1581150"/>
                <a:gd name="connsiteY43-88" fmla="*/ 2419350 h 2432050"/>
                <a:gd name="connsiteX44-89" fmla="*/ 495300 w 1581150"/>
                <a:gd name="connsiteY44-90" fmla="*/ 2432050 h 2432050"/>
                <a:gd name="connsiteX45-91" fmla="*/ 546100 w 1581150"/>
                <a:gd name="connsiteY45-92" fmla="*/ 2419350 h 2432050"/>
                <a:gd name="connsiteX46-93" fmla="*/ 615950 w 1581150"/>
                <a:gd name="connsiteY46-94" fmla="*/ 2400300 h 2432050"/>
                <a:gd name="connsiteX47-95" fmla="*/ 679450 w 1581150"/>
                <a:gd name="connsiteY47-96" fmla="*/ 2368550 h 2432050"/>
                <a:gd name="connsiteX48-97" fmla="*/ 768350 w 1581150"/>
                <a:gd name="connsiteY48-98" fmla="*/ 2324100 h 2432050"/>
                <a:gd name="connsiteX49-99" fmla="*/ 838200 w 1581150"/>
                <a:gd name="connsiteY49-100" fmla="*/ 2273300 h 2432050"/>
                <a:gd name="connsiteX50-101" fmla="*/ 895350 w 1581150"/>
                <a:gd name="connsiteY50-102" fmla="*/ 2228850 h 2432050"/>
                <a:gd name="connsiteX51-103" fmla="*/ 933450 w 1581150"/>
                <a:gd name="connsiteY51-104" fmla="*/ 2178050 h 2432050"/>
                <a:gd name="connsiteX52-105" fmla="*/ 984250 w 1581150"/>
                <a:gd name="connsiteY52-106" fmla="*/ 2146300 h 2432050"/>
                <a:gd name="connsiteX53-107" fmla="*/ 1047750 w 1581150"/>
                <a:gd name="connsiteY53-108" fmla="*/ 2089150 h 2432050"/>
                <a:gd name="connsiteX54-109" fmla="*/ 1073150 w 1581150"/>
                <a:gd name="connsiteY54-110" fmla="*/ 2032000 h 2432050"/>
                <a:gd name="connsiteX55-111" fmla="*/ 1117600 w 1581150"/>
                <a:gd name="connsiteY55-112" fmla="*/ 1968500 h 2432050"/>
                <a:gd name="connsiteX56-113" fmla="*/ 1168400 w 1581150"/>
                <a:gd name="connsiteY56-114" fmla="*/ 1911350 h 2432050"/>
                <a:gd name="connsiteX57-115" fmla="*/ 1219200 w 1581150"/>
                <a:gd name="connsiteY57-116" fmla="*/ 1822450 h 2432050"/>
                <a:gd name="connsiteX58-117" fmla="*/ 1257300 w 1581150"/>
                <a:gd name="connsiteY58-118" fmla="*/ 1746250 h 2432050"/>
                <a:gd name="connsiteX59-119" fmla="*/ 1308100 w 1581150"/>
                <a:gd name="connsiteY59-120" fmla="*/ 1657350 h 2432050"/>
                <a:gd name="connsiteX60-121" fmla="*/ 1346200 w 1581150"/>
                <a:gd name="connsiteY60-122" fmla="*/ 1549400 h 2432050"/>
                <a:gd name="connsiteX61-123" fmla="*/ 1377950 w 1581150"/>
                <a:gd name="connsiteY61-124" fmla="*/ 1492250 h 2432050"/>
                <a:gd name="connsiteX62-125" fmla="*/ 1428750 w 1581150"/>
                <a:gd name="connsiteY62-126" fmla="*/ 1390650 h 2432050"/>
                <a:gd name="connsiteX63-127" fmla="*/ 1473200 w 1581150"/>
                <a:gd name="connsiteY63-128" fmla="*/ 1244600 h 2432050"/>
                <a:gd name="connsiteX64-129" fmla="*/ 1517650 w 1581150"/>
                <a:gd name="connsiteY64-130" fmla="*/ 1098550 h 2432050"/>
                <a:gd name="connsiteX65-131" fmla="*/ 1549400 w 1581150"/>
                <a:gd name="connsiteY65-132" fmla="*/ 939800 h 2432050"/>
                <a:gd name="connsiteX66-133" fmla="*/ 1562100 w 1581150"/>
                <a:gd name="connsiteY66-134" fmla="*/ 812800 h 2432050"/>
                <a:gd name="connsiteX67-135" fmla="*/ 1574800 w 1581150"/>
                <a:gd name="connsiteY67-136" fmla="*/ 641350 h 2432050"/>
                <a:gd name="connsiteX68-137" fmla="*/ 1581150 w 1581150"/>
                <a:gd name="connsiteY68-138" fmla="*/ 501650 h 2432050"/>
                <a:gd name="connsiteX69-139" fmla="*/ 1568450 w 1581150"/>
                <a:gd name="connsiteY69-140" fmla="*/ 387350 h 2432050"/>
                <a:gd name="connsiteX70-141" fmla="*/ 1536700 w 1581150"/>
                <a:gd name="connsiteY70-142" fmla="*/ 311150 h 2432050"/>
                <a:gd name="connsiteX71-143" fmla="*/ 1498600 w 1581150"/>
                <a:gd name="connsiteY71-144" fmla="*/ 241300 h 2432050"/>
                <a:gd name="connsiteX72-145" fmla="*/ 1447800 w 1581150"/>
                <a:gd name="connsiteY72-146" fmla="*/ 196850 h 2432050"/>
                <a:gd name="connsiteX73-147" fmla="*/ 1384300 w 1581150"/>
                <a:gd name="connsiteY73-148" fmla="*/ 139700 h 2432050"/>
                <a:gd name="connsiteX74-149" fmla="*/ 1314450 w 1581150"/>
                <a:gd name="connsiteY74-150" fmla="*/ 95250 h 2432050"/>
                <a:gd name="connsiteX75-151" fmla="*/ 1250950 w 1581150"/>
                <a:gd name="connsiteY75-152" fmla="*/ 76200 h 2432050"/>
                <a:gd name="connsiteX76-153" fmla="*/ 1149350 w 1581150"/>
                <a:gd name="connsiteY76-154" fmla="*/ 44450 h 2432050"/>
                <a:gd name="connsiteX77-155" fmla="*/ 1073150 w 1581150"/>
                <a:gd name="connsiteY77-156" fmla="*/ 25400 h 2432050"/>
                <a:gd name="connsiteX78-157" fmla="*/ 996950 w 1581150"/>
                <a:gd name="connsiteY78-158" fmla="*/ 25400 h 2432050"/>
                <a:gd name="connsiteX79-159" fmla="*/ 844550 w 1581150"/>
                <a:gd name="connsiteY79-160" fmla="*/ 6350 h 2432050"/>
                <a:gd name="connsiteX80-161" fmla="*/ 800100 w 1581150"/>
                <a:gd name="connsiteY80-162" fmla="*/ 0 h 2432050"/>
                <a:gd name="connsiteX81-163" fmla="*/ 717550 w 1581150"/>
                <a:gd name="connsiteY81-164" fmla="*/ 6350 h 2432050"/>
                <a:gd name="connsiteX82-165" fmla="*/ 539750 w 1581150"/>
                <a:gd name="connsiteY82-166" fmla="*/ 6350 h 2432050"/>
                <a:gd name="connsiteX83-167" fmla="*/ 476250 w 1581150"/>
                <a:gd name="connsiteY83-168" fmla="*/ 6350 h 2432050"/>
                <a:gd name="connsiteX84-169" fmla="*/ 355600 w 1581150"/>
                <a:gd name="connsiteY84-170" fmla="*/ 19050 h 2432050"/>
                <a:gd name="connsiteX85-171" fmla="*/ 260350 w 1581150"/>
                <a:gd name="connsiteY85-172" fmla="*/ 50800 h 2432050"/>
                <a:gd name="connsiteX86-173" fmla="*/ 184150 w 1581150"/>
                <a:gd name="connsiteY86-174" fmla="*/ 95250 h 2432050"/>
                <a:gd name="connsiteX87-175" fmla="*/ 127000 w 1581150"/>
                <a:gd name="connsiteY87-176" fmla="*/ 133350 h 2432050"/>
                <a:gd name="connsiteX0-177" fmla="*/ 127000 w 1581150"/>
                <a:gd name="connsiteY0-178" fmla="*/ 133350 h 2432050"/>
                <a:gd name="connsiteX1-179" fmla="*/ 57150 w 1581150"/>
                <a:gd name="connsiteY1-180" fmla="*/ 203200 h 2432050"/>
                <a:gd name="connsiteX2-181" fmla="*/ 12700 w 1581150"/>
                <a:gd name="connsiteY2-182" fmla="*/ 317500 h 2432050"/>
                <a:gd name="connsiteX3-183" fmla="*/ 0 w 1581150"/>
                <a:gd name="connsiteY3-184" fmla="*/ 368300 h 2432050"/>
                <a:gd name="connsiteX4-185" fmla="*/ 0 w 1581150"/>
                <a:gd name="connsiteY4-186" fmla="*/ 412750 h 2432050"/>
                <a:gd name="connsiteX5-187" fmla="*/ 12700 w 1581150"/>
                <a:gd name="connsiteY5-188" fmla="*/ 476250 h 2432050"/>
                <a:gd name="connsiteX6-189" fmla="*/ 38100 w 1581150"/>
                <a:gd name="connsiteY6-190" fmla="*/ 520700 h 2432050"/>
                <a:gd name="connsiteX7-191" fmla="*/ 69850 w 1581150"/>
                <a:gd name="connsiteY7-192" fmla="*/ 584200 h 2432050"/>
                <a:gd name="connsiteX8-193" fmla="*/ 133350 w 1581150"/>
                <a:gd name="connsiteY8-194" fmla="*/ 660400 h 2432050"/>
                <a:gd name="connsiteX9-195" fmla="*/ 171450 w 1581150"/>
                <a:gd name="connsiteY9-196" fmla="*/ 717550 h 2432050"/>
                <a:gd name="connsiteX10-197" fmla="*/ 203200 w 1581150"/>
                <a:gd name="connsiteY10-198" fmla="*/ 755650 h 2432050"/>
                <a:gd name="connsiteX11-199" fmla="*/ 203200 w 1581150"/>
                <a:gd name="connsiteY11-200" fmla="*/ 755650 h 2432050"/>
                <a:gd name="connsiteX12-201" fmla="*/ 247650 w 1581150"/>
                <a:gd name="connsiteY12-202" fmla="*/ 812800 h 2432050"/>
                <a:gd name="connsiteX13-203" fmla="*/ 292100 w 1581150"/>
                <a:gd name="connsiteY13-204" fmla="*/ 831850 h 2432050"/>
                <a:gd name="connsiteX14-205" fmla="*/ 298450 w 1581150"/>
                <a:gd name="connsiteY14-206" fmla="*/ 882650 h 2432050"/>
                <a:gd name="connsiteX15-207" fmla="*/ 298450 w 1581150"/>
                <a:gd name="connsiteY15-208" fmla="*/ 882650 h 2432050"/>
                <a:gd name="connsiteX16-209" fmla="*/ 349250 w 1581150"/>
                <a:gd name="connsiteY16-210" fmla="*/ 946150 h 2432050"/>
                <a:gd name="connsiteX17-211" fmla="*/ 387350 w 1581150"/>
                <a:gd name="connsiteY17-212" fmla="*/ 1003300 h 2432050"/>
                <a:gd name="connsiteX18-213" fmla="*/ 438150 w 1581150"/>
                <a:gd name="connsiteY18-214" fmla="*/ 1066800 h 2432050"/>
                <a:gd name="connsiteX19-215" fmla="*/ 457200 w 1581150"/>
                <a:gd name="connsiteY19-216" fmla="*/ 1111250 h 2432050"/>
                <a:gd name="connsiteX20-217" fmla="*/ 463550 w 1581150"/>
                <a:gd name="connsiteY20-218" fmla="*/ 1168400 h 2432050"/>
                <a:gd name="connsiteX21-219" fmla="*/ 482600 w 1581150"/>
                <a:gd name="connsiteY21-220" fmla="*/ 1219200 h 2432050"/>
                <a:gd name="connsiteX22-221" fmla="*/ 482600 w 1581150"/>
                <a:gd name="connsiteY22-222" fmla="*/ 1289050 h 2432050"/>
                <a:gd name="connsiteX23-223" fmla="*/ 476250 w 1581150"/>
                <a:gd name="connsiteY23-224" fmla="*/ 1371600 h 2432050"/>
                <a:gd name="connsiteX24-225" fmla="*/ 457200 w 1581150"/>
                <a:gd name="connsiteY24-226" fmla="*/ 1409700 h 2432050"/>
                <a:gd name="connsiteX25-227" fmla="*/ 450850 w 1581150"/>
                <a:gd name="connsiteY25-228" fmla="*/ 1447800 h 2432050"/>
                <a:gd name="connsiteX26-229" fmla="*/ 412750 w 1581150"/>
                <a:gd name="connsiteY26-230" fmla="*/ 1511300 h 2432050"/>
                <a:gd name="connsiteX27-231" fmla="*/ 387350 w 1581150"/>
                <a:gd name="connsiteY27-232" fmla="*/ 1543050 h 2432050"/>
                <a:gd name="connsiteX28-233" fmla="*/ 381000 w 1581150"/>
                <a:gd name="connsiteY28-234" fmla="*/ 1568450 h 2432050"/>
                <a:gd name="connsiteX29-235" fmla="*/ 323850 w 1581150"/>
                <a:gd name="connsiteY29-236" fmla="*/ 1625600 h 2432050"/>
                <a:gd name="connsiteX30-237" fmla="*/ 279400 w 1581150"/>
                <a:gd name="connsiteY30-238" fmla="*/ 1695450 h 2432050"/>
                <a:gd name="connsiteX31-239" fmla="*/ 228600 w 1581150"/>
                <a:gd name="connsiteY31-240" fmla="*/ 1778000 h 2432050"/>
                <a:gd name="connsiteX32-241" fmla="*/ 203200 w 1581150"/>
                <a:gd name="connsiteY32-242" fmla="*/ 1860550 h 2432050"/>
                <a:gd name="connsiteX33-243" fmla="*/ 190500 w 1581150"/>
                <a:gd name="connsiteY33-244" fmla="*/ 1943100 h 2432050"/>
                <a:gd name="connsiteX34-245" fmla="*/ 190500 w 1581150"/>
                <a:gd name="connsiteY34-246" fmla="*/ 1993900 h 2432050"/>
                <a:gd name="connsiteX35-247" fmla="*/ 190500 w 1581150"/>
                <a:gd name="connsiteY35-248" fmla="*/ 2063750 h 2432050"/>
                <a:gd name="connsiteX36-249" fmla="*/ 190500 w 1581150"/>
                <a:gd name="connsiteY36-250" fmla="*/ 2133600 h 2432050"/>
                <a:gd name="connsiteX37-251" fmla="*/ 215900 w 1581150"/>
                <a:gd name="connsiteY37-252" fmla="*/ 2190750 h 2432050"/>
                <a:gd name="connsiteX38-253" fmla="*/ 234950 w 1581150"/>
                <a:gd name="connsiteY38-254" fmla="*/ 2241550 h 2432050"/>
                <a:gd name="connsiteX39-255" fmla="*/ 247650 w 1581150"/>
                <a:gd name="connsiteY39-256" fmla="*/ 2286000 h 2432050"/>
                <a:gd name="connsiteX40-257" fmla="*/ 273050 w 1581150"/>
                <a:gd name="connsiteY40-258" fmla="*/ 2330450 h 2432050"/>
                <a:gd name="connsiteX41-259" fmla="*/ 311150 w 1581150"/>
                <a:gd name="connsiteY41-260" fmla="*/ 2368550 h 2432050"/>
                <a:gd name="connsiteX42-261" fmla="*/ 381000 w 1581150"/>
                <a:gd name="connsiteY42-262" fmla="*/ 2406650 h 2432050"/>
                <a:gd name="connsiteX43-263" fmla="*/ 419100 w 1581150"/>
                <a:gd name="connsiteY43-264" fmla="*/ 2419350 h 2432050"/>
                <a:gd name="connsiteX44-265" fmla="*/ 495300 w 1581150"/>
                <a:gd name="connsiteY44-266" fmla="*/ 2432050 h 2432050"/>
                <a:gd name="connsiteX45-267" fmla="*/ 546100 w 1581150"/>
                <a:gd name="connsiteY45-268" fmla="*/ 2419350 h 2432050"/>
                <a:gd name="connsiteX46-269" fmla="*/ 615950 w 1581150"/>
                <a:gd name="connsiteY46-270" fmla="*/ 2400300 h 2432050"/>
                <a:gd name="connsiteX47-271" fmla="*/ 679450 w 1581150"/>
                <a:gd name="connsiteY47-272" fmla="*/ 2368550 h 2432050"/>
                <a:gd name="connsiteX48-273" fmla="*/ 768350 w 1581150"/>
                <a:gd name="connsiteY48-274" fmla="*/ 2324100 h 2432050"/>
                <a:gd name="connsiteX49-275" fmla="*/ 838200 w 1581150"/>
                <a:gd name="connsiteY49-276" fmla="*/ 2273300 h 2432050"/>
                <a:gd name="connsiteX50-277" fmla="*/ 895350 w 1581150"/>
                <a:gd name="connsiteY50-278" fmla="*/ 2228850 h 2432050"/>
                <a:gd name="connsiteX51-279" fmla="*/ 933450 w 1581150"/>
                <a:gd name="connsiteY51-280" fmla="*/ 2178050 h 2432050"/>
                <a:gd name="connsiteX52-281" fmla="*/ 984250 w 1581150"/>
                <a:gd name="connsiteY52-282" fmla="*/ 2146300 h 2432050"/>
                <a:gd name="connsiteX53-283" fmla="*/ 1047750 w 1581150"/>
                <a:gd name="connsiteY53-284" fmla="*/ 2089150 h 2432050"/>
                <a:gd name="connsiteX54-285" fmla="*/ 1073150 w 1581150"/>
                <a:gd name="connsiteY54-286" fmla="*/ 2032000 h 2432050"/>
                <a:gd name="connsiteX55-287" fmla="*/ 1117600 w 1581150"/>
                <a:gd name="connsiteY55-288" fmla="*/ 1968500 h 2432050"/>
                <a:gd name="connsiteX56-289" fmla="*/ 1168400 w 1581150"/>
                <a:gd name="connsiteY56-290" fmla="*/ 1911350 h 2432050"/>
                <a:gd name="connsiteX57-291" fmla="*/ 1219200 w 1581150"/>
                <a:gd name="connsiteY57-292" fmla="*/ 1822450 h 2432050"/>
                <a:gd name="connsiteX58-293" fmla="*/ 1257300 w 1581150"/>
                <a:gd name="connsiteY58-294" fmla="*/ 1746250 h 2432050"/>
                <a:gd name="connsiteX59-295" fmla="*/ 1308100 w 1581150"/>
                <a:gd name="connsiteY59-296" fmla="*/ 1657350 h 2432050"/>
                <a:gd name="connsiteX60-297" fmla="*/ 1346200 w 1581150"/>
                <a:gd name="connsiteY60-298" fmla="*/ 1549400 h 2432050"/>
                <a:gd name="connsiteX61-299" fmla="*/ 1377950 w 1581150"/>
                <a:gd name="connsiteY61-300" fmla="*/ 1492250 h 2432050"/>
                <a:gd name="connsiteX62-301" fmla="*/ 1428750 w 1581150"/>
                <a:gd name="connsiteY62-302" fmla="*/ 1390650 h 2432050"/>
                <a:gd name="connsiteX63-303" fmla="*/ 1473200 w 1581150"/>
                <a:gd name="connsiteY63-304" fmla="*/ 1244600 h 2432050"/>
                <a:gd name="connsiteX64-305" fmla="*/ 1517650 w 1581150"/>
                <a:gd name="connsiteY64-306" fmla="*/ 1098550 h 2432050"/>
                <a:gd name="connsiteX65-307" fmla="*/ 1549400 w 1581150"/>
                <a:gd name="connsiteY65-308" fmla="*/ 939800 h 2432050"/>
                <a:gd name="connsiteX66-309" fmla="*/ 1562100 w 1581150"/>
                <a:gd name="connsiteY66-310" fmla="*/ 812800 h 2432050"/>
                <a:gd name="connsiteX67-311" fmla="*/ 1574800 w 1581150"/>
                <a:gd name="connsiteY67-312" fmla="*/ 641350 h 2432050"/>
                <a:gd name="connsiteX68-313" fmla="*/ 1581150 w 1581150"/>
                <a:gd name="connsiteY68-314" fmla="*/ 501650 h 2432050"/>
                <a:gd name="connsiteX69-315" fmla="*/ 1568450 w 1581150"/>
                <a:gd name="connsiteY69-316" fmla="*/ 387350 h 2432050"/>
                <a:gd name="connsiteX70-317" fmla="*/ 1536700 w 1581150"/>
                <a:gd name="connsiteY70-318" fmla="*/ 311150 h 2432050"/>
                <a:gd name="connsiteX71-319" fmla="*/ 1498600 w 1581150"/>
                <a:gd name="connsiteY71-320" fmla="*/ 241300 h 2432050"/>
                <a:gd name="connsiteX72-321" fmla="*/ 1447800 w 1581150"/>
                <a:gd name="connsiteY72-322" fmla="*/ 196850 h 2432050"/>
                <a:gd name="connsiteX73-323" fmla="*/ 1384300 w 1581150"/>
                <a:gd name="connsiteY73-324" fmla="*/ 139700 h 2432050"/>
                <a:gd name="connsiteX74-325" fmla="*/ 1314450 w 1581150"/>
                <a:gd name="connsiteY74-326" fmla="*/ 95250 h 2432050"/>
                <a:gd name="connsiteX75-327" fmla="*/ 1250950 w 1581150"/>
                <a:gd name="connsiteY75-328" fmla="*/ 76200 h 2432050"/>
                <a:gd name="connsiteX76-329" fmla="*/ 1149350 w 1581150"/>
                <a:gd name="connsiteY76-330" fmla="*/ 44450 h 2432050"/>
                <a:gd name="connsiteX77-331" fmla="*/ 1073150 w 1581150"/>
                <a:gd name="connsiteY77-332" fmla="*/ 25400 h 2432050"/>
                <a:gd name="connsiteX78-333" fmla="*/ 996950 w 1581150"/>
                <a:gd name="connsiteY78-334" fmla="*/ 25400 h 2432050"/>
                <a:gd name="connsiteX79-335" fmla="*/ 844550 w 1581150"/>
                <a:gd name="connsiteY79-336" fmla="*/ 6350 h 2432050"/>
                <a:gd name="connsiteX80-337" fmla="*/ 800100 w 1581150"/>
                <a:gd name="connsiteY80-338" fmla="*/ 0 h 2432050"/>
                <a:gd name="connsiteX81-339" fmla="*/ 717550 w 1581150"/>
                <a:gd name="connsiteY81-340" fmla="*/ 6350 h 2432050"/>
                <a:gd name="connsiteX82-341" fmla="*/ 539750 w 1581150"/>
                <a:gd name="connsiteY82-342" fmla="*/ 6350 h 2432050"/>
                <a:gd name="connsiteX83-343" fmla="*/ 476250 w 1581150"/>
                <a:gd name="connsiteY83-344" fmla="*/ 6350 h 2432050"/>
                <a:gd name="connsiteX84-345" fmla="*/ 355600 w 1581150"/>
                <a:gd name="connsiteY84-346" fmla="*/ 19050 h 2432050"/>
                <a:gd name="connsiteX85-347" fmla="*/ 260350 w 1581150"/>
                <a:gd name="connsiteY85-348" fmla="*/ 50800 h 2432050"/>
                <a:gd name="connsiteX86-349" fmla="*/ 184150 w 1581150"/>
                <a:gd name="connsiteY86-350" fmla="*/ 95250 h 2432050"/>
                <a:gd name="connsiteX87-351" fmla="*/ 127000 w 1581150"/>
                <a:gd name="connsiteY87-352" fmla="*/ 133350 h 2432050"/>
                <a:gd name="connsiteX0-353" fmla="*/ 127000 w 1581150"/>
                <a:gd name="connsiteY0-354" fmla="*/ 133350 h 2432050"/>
                <a:gd name="connsiteX1-355" fmla="*/ 57150 w 1581150"/>
                <a:gd name="connsiteY1-356" fmla="*/ 203200 h 2432050"/>
                <a:gd name="connsiteX2-357" fmla="*/ 12700 w 1581150"/>
                <a:gd name="connsiteY2-358" fmla="*/ 317500 h 2432050"/>
                <a:gd name="connsiteX3-359" fmla="*/ 0 w 1581150"/>
                <a:gd name="connsiteY3-360" fmla="*/ 368300 h 2432050"/>
                <a:gd name="connsiteX4-361" fmla="*/ 0 w 1581150"/>
                <a:gd name="connsiteY4-362" fmla="*/ 412750 h 2432050"/>
                <a:gd name="connsiteX5-363" fmla="*/ 12700 w 1581150"/>
                <a:gd name="connsiteY5-364" fmla="*/ 476250 h 2432050"/>
                <a:gd name="connsiteX6-365" fmla="*/ 38100 w 1581150"/>
                <a:gd name="connsiteY6-366" fmla="*/ 520700 h 2432050"/>
                <a:gd name="connsiteX7-367" fmla="*/ 69850 w 1581150"/>
                <a:gd name="connsiteY7-368" fmla="*/ 584200 h 2432050"/>
                <a:gd name="connsiteX8-369" fmla="*/ 133350 w 1581150"/>
                <a:gd name="connsiteY8-370" fmla="*/ 660400 h 2432050"/>
                <a:gd name="connsiteX9-371" fmla="*/ 171450 w 1581150"/>
                <a:gd name="connsiteY9-372" fmla="*/ 717550 h 2432050"/>
                <a:gd name="connsiteX10-373" fmla="*/ 203200 w 1581150"/>
                <a:gd name="connsiteY10-374" fmla="*/ 755650 h 2432050"/>
                <a:gd name="connsiteX11-375" fmla="*/ 203200 w 1581150"/>
                <a:gd name="connsiteY11-376" fmla="*/ 755650 h 2432050"/>
                <a:gd name="connsiteX12-377" fmla="*/ 247650 w 1581150"/>
                <a:gd name="connsiteY12-378" fmla="*/ 812800 h 2432050"/>
                <a:gd name="connsiteX13-379" fmla="*/ 279400 w 1581150"/>
                <a:gd name="connsiteY13-380" fmla="*/ 850900 h 2432050"/>
                <a:gd name="connsiteX14-381" fmla="*/ 298450 w 1581150"/>
                <a:gd name="connsiteY14-382" fmla="*/ 882650 h 2432050"/>
                <a:gd name="connsiteX15-383" fmla="*/ 298450 w 1581150"/>
                <a:gd name="connsiteY15-384" fmla="*/ 882650 h 2432050"/>
                <a:gd name="connsiteX16-385" fmla="*/ 349250 w 1581150"/>
                <a:gd name="connsiteY16-386" fmla="*/ 946150 h 2432050"/>
                <a:gd name="connsiteX17-387" fmla="*/ 387350 w 1581150"/>
                <a:gd name="connsiteY17-388" fmla="*/ 1003300 h 2432050"/>
                <a:gd name="connsiteX18-389" fmla="*/ 438150 w 1581150"/>
                <a:gd name="connsiteY18-390" fmla="*/ 1066800 h 2432050"/>
                <a:gd name="connsiteX19-391" fmla="*/ 457200 w 1581150"/>
                <a:gd name="connsiteY19-392" fmla="*/ 1111250 h 2432050"/>
                <a:gd name="connsiteX20-393" fmla="*/ 463550 w 1581150"/>
                <a:gd name="connsiteY20-394" fmla="*/ 1168400 h 2432050"/>
                <a:gd name="connsiteX21-395" fmla="*/ 482600 w 1581150"/>
                <a:gd name="connsiteY21-396" fmla="*/ 1219200 h 2432050"/>
                <a:gd name="connsiteX22-397" fmla="*/ 482600 w 1581150"/>
                <a:gd name="connsiteY22-398" fmla="*/ 1289050 h 2432050"/>
                <a:gd name="connsiteX23-399" fmla="*/ 476250 w 1581150"/>
                <a:gd name="connsiteY23-400" fmla="*/ 1371600 h 2432050"/>
                <a:gd name="connsiteX24-401" fmla="*/ 457200 w 1581150"/>
                <a:gd name="connsiteY24-402" fmla="*/ 1409700 h 2432050"/>
                <a:gd name="connsiteX25-403" fmla="*/ 450850 w 1581150"/>
                <a:gd name="connsiteY25-404" fmla="*/ 1447800 h 2432050"/>
                <a:gd name="connsiteX26-405" fmla="*/ 412750 w 1581150"/>
                <a:gd name="connsiteY26-406" fmla="*/ 1511300 h 2432050"/>
                <a:gd name="connsiteX27-407" fmla="*/ 387350 w 1581150"/>
                <a:gd name="connsiteY27-408" fmla="*/ 1543050 h 2432050"/>
                <a:gd name="connsiteX28-409" fmla="*/ 381000 w 1581150"/>
                <a:gd name="connsiteY28-410" fmla="*/ 1568450 h 2432050"/>
                <a:gd name="connsiteX29-411" fmla="*/ 323850 w 1581150"/>
                <a:gd name="connsiteY29-412" fmla="*/ 1625600 h 2432050"/>
                <a:gd name="connsiteX30-413" fmla="*/ 279400 w 1581150"/>
                <a:gd name="connsiteY30-414" fmla="*/ 1695450 h 2432050"/>
                <a:gd name="connsiteX31-415" fmla="*/ 228600 w 1581150"/>
                <a:gd name="connsiteY31-416" fmla="*/ 1778000 h 2432050"/>
                <a:gd name="connsiteX32-417" fmla="*/ 203200 w 1581150"/>
                <a:gd name="connsiteY32-418" fmla="*/ 1860550 h 2432050"/>
                <a:gd name="connsiteX33-419" fmla="*/ 190500 w 1581150"/>
                <a:gd name="connsiteY33-420" fmla="*/ 1943100 h 2432050"/>
                <a:gd name="connsiteX34-421" fmla="*/ 190500 w 1581150"/>
                <a:gd name="connsiteY34-422" fmla="*/ 1993900 h 2432050"/>
                <a:gd name="connsiteX35-423" fmla="*/ 190500 w 1581150"/>
                <a:gd name="connsiteY35-424" fmla="*/ 2063750 h 2432050"/>
                <a:gd name="connsiteX36-425" fmla="*/ 190500 w 1581150"/>
                <a:gd name="connsiteY36-426" fmla="*/ 2133600 h 2432050"/>
                <a:gd name="connsiteX37-427" fmla="*/ 215900 w 1581150"/>
                <a:gd name="connsiteY37-428" fmla="*/ 2190750 h 2432050"/>
                <a:gd name="connsiteX38-429" fmla="*/ 234950 w 1581150"/>
                <a:gd name="connsiteY38-430" fmla="*/ 2241550 h 2432050"/>
                <a:gd name="connsiteX39-431" fmla="*/ 247650 w 1581150"/>
                <a:gd name="connsiteY39-432" fmla="*/ 2286000 h 2432050"/>
                <a:gd name="connsiteX40-433" fmla="*/ 273050 w 1581150"/>
                <a:gd name="connsiteY40-434" fmla="*/ 2330450 h 2432050"/>
                <a:gd name="connsiteX41-435" fmla="*/ 311150 w 1581150"/>
                <a:gd name="connsiteY41-436" fmla="*/ 2368550 h 2432050"/>
                <a:gd name="connsiteX42-437" fmla="*/ 381000 w 1581150"/>
                <a:gd name="connsiteY42-438" fmla="*/ 2406650 h 2432050"/>
                <a:gd name="connsiteX43-439" fmla="*/ 419100 w 1581150"/>
                <a:gd name="connsiteY43-440" fmla="*/ 2419350 h 2432050"/>
                <a:gd name="connsiteX44-441" fmla="*/ 495300 w 1581150"/>
                <a:gd name="connsiteY44-442" fmla="*/ 2432050 h 2432050"/>
                <a:gd name="connsiteX45-443" fmla="*/ 546100 w 1581150"/>
                <a:gd name="connsiteY45-444" fmla="*/ 2419350 h 2432050"/>
                <a:gd name="connsiteX46-445" fmla="*/ 615950 w 1581150"/>
                <a:gd name="connsiteY46-446" fmla="*/ 2400300 h 2432050"/>
                <a:gd name="connsiteX47-447" fmla="*/ 679450 w 1581150"/>
                <a:gd name="connsiteY47-448" fmla="*/ 2368550 h 2432050"/>
                <a:gd name="connsiteX48-449" fmla="*/ 768350 w 1581150"/>
                <a:gd name="connsiteY48-450" fmla="*/ 2324100 h 2432050"/>
                <a:gd name="connsiteX49-451" fmla="*/ 838200 w 1581150"/>
                <a:gd name="connsiteY49-452" fmla="*/ 2273300 h 2432050"/>
                <a:gd name="connsiteX50-453" fmla="*/ 895350 w 1581150"/>
                <a:gd name="connsiteY50-454" fmla="*/ 2228850 h 2432050"/>
                <a:gd name="connsiteX51-455" fmla="*/ 933450 w 1581150"/>
                <a:gd name="connsiteY51-456" fmla="*/ 2178050 h 2432050"/>
                <a:gd name="connsiteX52-457" fmla="*/ 984250 w 1581150"/>
                <a:gd name="connsiteY52-458" fmla="*/ 2146300 h 2432050"/>
                <a:gd name="connsiteX53-459" fmla="*/ 1047750 w 1581150"/>
                <a:gd name="connsiteY53-460" fmla="*/ 2089150 h 2432050"/>
                <a:gd name="connsiteX54-461" fmla="*/ 1073150 w 1581150"/>
                <a:gd name="connsiteY54-462" fmla="*/ 2032000 h 2432050"/>
                <a:gd name="connsiteX55-463" fmla="*/ 1117600 w 1581150"/>
                <a:gd name="connsiteY55-464" fmla="*/ 1968500 h 2432050"/>
                <a:gd name="connsiteX56-465" fmla="*/ 1168400 w 1581150"/>
                <a:gd name="connsiteY56-466" fmla="*/ 1911350 h 2432050"/>
                <a:gd name="connsiteX57-467" fmla="*/ 1219200 w 1581150"/>
                <a:gd name="connsiteY57-468" fmla="*/ 1822450 h 2432050"/>
                <a:gd name="connsiteX58-469" fmla="*/ 1257300 w 1581150"/>
                <a:gd name="connsiteY58-470" fmla="*/ 1746250 h 2432050"/>
                <a:gd name="connsiteX59-471" fmla="*/ 1308100 w 1581150"/>
                <a:gd name="connsiteY59-472" fmla="*/ 1657350 h 2432050"/>
                <a:gd name="connsiteX60-473" fmla="*/ 1346200 w 1581150"/>
                <a:gd name="connsiteY60-474" fmla="*/ 1549400 h 2432050"/>
                <a:gd name="connsiteX61-475" fmla="*/ 1377950 w 1581150"/>
                <a:gd name="connsiteY61-476" fmla="*/ 1492250 h 2432050"/>
                <a:gd name="connsiteX62-477" fmla="*/ 1428750 w 1581150"/>
                <a:gd name="connsiteY62-478" fmla="*/ 1390650 h 2432050"/>
                <a:gd name="connsiteX63-479" fmla="*/ 1473200 w 1581150"/>
                <a:gd name="connsiteY63-480" fmla="*/ 1244600 h 2432050"/>
                <a:gd name="connsiteX64-481" fmla="*/ 1517650 w 1581150"/>
                <a:gd name="connsiteY64-482" fmla="*/ 1098550 h 2432050"/>
                <a:gd name="connsiteX65-483" fmla="*/ 1549400 w 1581150"/>
                <a:gd name="connsiteY65-484" fmla="*/ 939800 h 2432050"/>
                <a:gd name="connsiteX66-485" fmla="*/ 1562100 w 1581150"/>
                <a:gd name="connsiteY66-486" fmla="*/ 812800 h 2432050"/>
                <a:gd name="connsiteX67-487" fmla="*/ 1574800 w 1581150"/>
                <a:gd name="connsiteY67-488" fmla="*/ 641350 h 2432050"/>
                <a:gd name="connsiteX68-489" fmla="*/ 1581150 w 1581150"/>
                <a:gd name="connsiteY68-490" fmla="*/ 501650 h 2432050"/>
                <a:gd name="connsiteX69-491" fmla="*/ 1568450 w 1581150"/>
                <a:gd name="connsiteY69-492" fmla="*/ 387350 h 2432050"/>
                <a:gd name="connsiteX70-493" fmla="*/ 1536700 w 1581150"/>
                <a:gd name="connsiteY70-494" fmla="*/ 311150 h 2432050"/>
                <a:gd name="connsiteX71-495" fmla="*/ 1498600 w 1581150"/>
                <a:gd name="connsiteY71-496" fmla="*/ 241300 h 2432050"/>
                <a:gd name="connsiteX72-497" fmla="*/ 1447800 w 1581150"/>
                <a:gd name="connsiteY72-498" fmla="*/ 196850 h 2432050"/>
                <a:gd name="connsiteX73-499" fmla="*/ 1384300 w 1581150"/>
                <a:gd name="connsiteY73-500" fmla="*/ 139700 h 2432050"/>
                <a:gd name="connsiteX74-501" fmla="*/ 1314450 w 1581150"/>
                <a:gd name="connsiteY74-502" fmla="*/ 95250 h 2432050"/>
                <a:gd name="connsiteX75-503" fmla="*/ 1250950 w 1581150"/>
                <a:gd name="connsiteY75-504" fmla="*/ 76200 h 2432050"/>
                <a:gd name="connsiteX76-505" fmla="*/ 1149350 w 1581150"/>
                <a:gd name="connsiteY76-506" fmla="*/ 44450 h 2432050"/>
                <a:gd name="connsiteX77-507" fmla="*/ 1073150 w 1581150"/>
                <a:gd name="connsiteY77-508" fmla="*/ 25400 h 2432050"/>
                <a:gd name="connsiteX78-509" fmla="*/ 996950 w 1581150"/>
                <a:gd name="connsiteY78-510" fmla="*/ 25400 h 2432050"/>
                <a:gd name="connsiteX79-511" fmla="*/ 844550 w 1581150"/>
                <a:gd name="connsiteY79-512" fmla="*/ 6350 h 2432050"/>
                <a:gd name="connsiteX80-513" fmla="*/ 800100 w 1581150"/>
                <a:gd name="connsiteY80-514" fmla="*/ 0 h 2432050"/>
                <a:gd name="connsiteX81-515" fmla="*/ 717550 w 1581150"/>
                <a:gd name="connsiteY81-516" fmla="*/ 6350 h 2432050"/>
                <a:gd name="connsiteX82-517" fmla="*/ 539750 w 1581150"/>
                <a:gd name="connsiteY82-518" fmla="*/ 6350 h 2432050"/>
                <a:gd name="connsiteX83-519" fmla="*/ 476250 w 1581150"/>
                <a:gd name="connsiteY83-520" fmla="*/ 6350 h 2432050"/>
                <a:gd name="connsiteX84-521" fmla="*/ 355600 w 1581150"/>
                <a:gd name="connsiteY84-522" fmla="*/ 19050 h 2432050"/>
                <a:gd name="connsiteX85-523" fmla="*/ 260350 w 1581150"/>
                <a:gd name="connsiteY85-524" fmla="*/ 50800 h 2432050"/>
                <a:gd name="connsiteX86-525" fmla="*/ 184150 w 1581150"/>
                <a:gd name="connsiteY86-526" fmla="*/ 95250 h 2432050"/>
                <a:gd name="connsiteX87-527" fmla="*/ 127000 w 1581150"/>
                <a:gd name="connsiteY87-528" fmla="*/ 133350 h 24320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  <a:cxn ang="0">
                  <a:pos x="connsiteX44-89" y="connsiteY44-90"/>
                </a:cxn>
                <a:cxn ang="0">
                  <a:pos x="connsiteX45-91" y="connsiteY45-92"/>
                </a:cxn>
                <a:cxn ang="0">
                  <a:pos x="connsiteX46-93" y="connsiteY46-94"/>
                </a:cxn>
                <a:cxn ang="0">
                  <a:pos x="connsiteX47-95" y="connsiteY47-96"/>
                </a:cxn>
                <a:cxn ang="0">
                  <a:pos x="connsiteX48-97" y="connsiteY48-98"/>
                </a:cxn>
                <a:cxn ang="0">
                  <a:pos x="connsiteX49-99" y="connsiteY49-100"/>
                </a:cxn>
                <a:cxn ang="0">
                  <a:pos x="connsiteX50-101" y="connsiteY50-102"/>
                </a:cxn>
                <a:cxn ang="0">
                  <a:pos x="connsiteX51-103" y="connsiteY51-104"/>
                </a:cxn>
                <a:cxn ang="0">
                  <a:pos x="connsiteX52-105" y="connsiteY52-106"/>
                </a:cxn>
                <a:cxn ang="0">
                  <a:pos x="connsiteX53-107" y="connsiteY53-108"/>
                </a:cxn>
                <a:cxn ang="0">
                  <a:pos x="connsiteX54-109" y="connsiteY54-110"/>
                </a:cxn>
                <a:cxn ang="0">
                  <a:pos x="connsiteX55-111" y="connsiteY55-112"/>
                </a:cxn>
                <a:cxn ang="0">
                  <a:pos x="connsiteX56-113" y="connsiteY56-114"/>
                </a:cxn>
                <a:cxn ang="0">
                  <a:pos x="connsiteX57-115" y="connsiteY57-116"/>
                </a:cxn>
                <a:cxn ang="0">
                  <a:pos x="connsiteX58-117" y="connsiteY58-118"/>
                </a:cxn>
                <a:cxn ang="0">
                  <a:pos x="connsiteX59-119" y="connsiteY59-120"/>
                </a:cxn>
                <a:cxn ang="0">
                  <a:pos x="connsiteX60-121" y="connsiteY60-122"/>
                </a:cxn>
                <a:cxn ang="0">
                  <a:pos x="connsiteX61-123" y="connsiteY61-124"/>
                </a:cxn>
                <a:cxn ang="0">
                  <a:pos x="connsiteX62-125" y="connsiteY62-126"/>
                </a:cxn>
                <a:cxn ang="0">
                  <a:pos x="connsiteX63-127" y="connsiteY63-128"/>
                </a:cxn>
                <a:cxn ang="0">
                  <a:pos x="connsiteX64-129" y="connsiteY64-130"/>
                </a:cxn>
                <a:cxn ang="0">
                  <a:pos x="connsiteX65-131" y="connsiteY65-132"/>
                </a:cxn>
                <a:cxn ang="0">
                  <a:pos x="connsiteX66-133" y="connsiteY66-134"/>
                </a:cxn>
                <a:cxn ang="0">
                  <a:pos x="connsiteX67-135" y="connsiteY67-136"/>
                </a:cxn>
                <a:cxn ang="0">
                  <a:pos x="connsiteX68-137" y="connsiteY68-138"/>
                </a:cxn>
                <a:cxn ang="0">
                  <a:pos x="connsiteX69-139" y="connsiteY69-140"/>
                </a:cxn>
                <a:cxn ang="0">
                  <a:pos x="connsiteX70-141" y="connsiteY70-142"/>
                </a:cxn>
                <a:cxn ang="0">
                  <a:pos x="connsiteX71-143" y="connsiteY71-144"/>
                </a:cxn>
                <a:cxn ang="0">
                  <a:pos x="connsiteX72-145" y="connsiteY72-146"/>
                </a:cxn>
                <a:cxn ang="0">
                  <a:pos x="connsiteX73-147" y="connsiteY73-148"/>
                </a:cxn>
                <a:cxn ang="0">
                  <a:pos x="connsiteX74-149" y="connsiteY74-150"/>
                </a:cxn>
                <a:cxn ang="0">
                  <a:pos x="connsiteX75-151" y="connsiteY75-152"/>
                </a:cxn>
                <a:cxn ang="0">
                  <a:pos x="connsiteX76-153" y="connsiteY76-154"/>
                </a:cxn>
                <a:cxn ang="0">
                  <a:pos x="connsiteX77-155" y="connsiteY77-156"/>
                </a:cxn>
                <a:cxn ang="0">
                  <a:pos x="connsiteX78-157" y="connsiteY78-158"/>
                </a:cxn>
                <a:cxn ang="0">
                  <a:pos x="connsiteX79-159" y="connsiteY79-160"/>
                </a:cxn>
                <a:cxn ang="0">
                  <a:pos x="connsiteX80-161" y="connsiteY80-162"/>
                </a:cxn>
                <a:cxn ang="0">
                  <a:pos x="connsiteX81-163" y="connsiteY81-164"/>
                </a:cxn>
                <a:cxn ang="0">
                  <a:pos x="connsiteX82-165" y="connsiteY82-166"/>
                </a:cxn>
                <a:cxn ang="0">
                  <a:pos x="connsiteX83-167" y="connsiteY83-168"/>
                </a:cxn>
                <a:cxn ang="0">
                  <a:pos x="connsiteX84-169" y="connsiteY84-170"/>
                </a:cxn>
                <a:cxn ang="0">
                  <a:pos x="connsiteX85-171" y="connsiteY85-172"/>
                </a:cxn>
                <a:cxn ang="0">
                  <a:pos x="connsiteX86-173" y="connsiteY86-174"/>
                </a:cxn>
                <a:cxn ang="0">
                  <a:pos x="connsiteX87-175" y="connsiteY87-176"/>
                </a:cxn>
              </a:cxnLst>
              <a:rect l="l" t="t" r="r" b="b"/>
              <a:pathLst>
                <a:path w="1581150" h="2432050">
                  <a:moveTo>
                    <a:pt x="127000" y="133350"/>
                  </a:moveTo>
                  <a:lnTo>
                    <a:pt x="57150" y="203200"/>
                  </a:lnTo>
                  <a:lnTo>
                    <a:pt x="12700" y="317500"/>
                  </a:lnTo>
                  <a:lnTo>
                    <a:pt x="0" y="368300"/>
                  </a:lnTo>
                  <a:lnTo>
                    <a:pt x="0" y="412750"/>
                  </a:lnTo>
                  <a:lnTo>
                    <a:pt x="12700" y="476250"/>
                  </a:lnTo>
                  <a:lnTo>
                    <a:pt x="38100" y="520700"/>
                  </a:lnTo>
                  <a:lnTo>
                    <a:pt x="69850" y="584200"/>
                  </a:lnTo>
                  <a:lnTo>
                    <a:pt x="133350" y="660400"/>
                  </a:lnTo>
                  <a:lnTo>
                    <a:pt x="171450" y="717550"/>
                  </a:lnTo>
                  <a:lnTo>
                    <a:pt x="203200" y="755650"/>
                  </a:lnTo>
                  <a:lnTo>
                    <a:pt x="203200" y="755650"/>
                  </a:lnTo>
                  <a:lnTo>
                    <a:pt x="247650" y="812800"/>
                  </a:lnTo>
                  <a:lnTo>
                    <a:pt x="279400" y="850900"/>
                  </a:lnTo>
                  <a:lnTo>
                    <a:pt x="298450" y="882650"/>
                  </a:lnTo>
                  <a:lnTo>
                    <a:pt x="298450" y="882650"/>
                  </a:lnTo>
                  <a:lnTo>
                    <a:pt x="349250" y="946150"/>
                  </a:lnTo>
                  <a:lnTo>
                    <a:pt x="387350" y="1003300"/>
                  </a:lnTo>
                  <a:lnTo>
                    <a:pt x="438150" y="1066800"/>
                  </a:lnTo>
                  <a:lnTo>
                    <a:pt x="457200" y="1111250"/>
                  </a:lnTo>
                  <a:lnTo>
                    <a:pt x="463550" y="1168400"/>
                  </a:lnTo>
                  <a:lnTo>
                    <a:pt x="482600" y="1219200"/>
                  </a:lnTo>
                  <a:lnTo>
                    <a:pt x="482600" y="1289050"/>
                  </a:lnTo>
                  <a:lnTo>
                    <a:pt x="476250" y="1371600"/>
                  </a:lnTo>
                  <a:lnTo>
                    <a:pt x="457200" y="1409700"/>
                  </a:lnTo>
                  <a:lnTo>
                    <a:pt x="450850" y="1447800"/>
                  </a:lnTo>
                  <a:lnTo>
                    <a:pt x="412750" y="1511300"/>
                  </a:lnTo>
                  <a:lnTo>
                    <a:pt x="387350" y="1543050"/>
                  </a:lnTo>
                  <a:lnTo>
                    <a:pt x="381000" y="1568450"/>
                  </a:lnTo>
                  <a:lnTo>
                    <a:pt x="323850" y="1625600"/>
                  </a:lnTo>
                  <a:lnTo>
                    <a:pt x="279400" y="1695450"/>
                  </a:lnTo>
                  <a:lnTo>
                    <a:pt x="228600" y="1778000"/>
                  </a:lnTo>
                  <a:lnTo>
                    <a:pt x="203200" y="1860550"/>
                  </a:lnTo>
                  <a:lnTo>
                    <a:pt x="190500" y="1943100"/>
                  </a:lnTo>
                  <a:lnTo>
                    <a:pt x="190500" y="1993900"/>
                  </a:lnTo>
                  <a:lnTo>
                    <a:pt x="190500" y="2063750"/>
                  </a:lnTo>
                  <a:lnTo>
                    <a:pt x="190500" y="2133600"/>
                  </a:lnTo>
                  <a:lnTo>
                    <a:pt x="215900" y="2190750"/>
                  </a:lnTo>
                  <a:lnTo>
                    <a:pt x="234950" y="2241550"/>
                  </a:lnTo>
                  <a:lnTo>
                    <a:pt x="247650" y="2286000"/>
                  </a:lnTo>
                  <a:lnTo>
                    <a:pt x="273050" y="2330450"/>
                  </a:lnTo>
                  <a:lnTo>
                    <a:pt x="311150" y="2368550"/>
                  </a:lnTo>
                  <a:lnTo>
                    <a:pt x="381000" y="2406650"/>
                  </a:lnTo>
                  <a:lnTo>
                    <a:pt x="419100" y="2419350"/>
                  </a:lnTo>
                  <a:lnTo>
                    <a:pt x="495300" y="2432050"/>
                  </a:lnTo>
                  <a:lnTo>
                    <a:pt x="546100" y="2419350"/>
                  </a:lnTo>
                  <a:lnTo>
                    <a:pt x="615950" y="2400300"/>
                  </a:lnTo>
                  <a:lnTo>
                    <a:pt x="679450" y="2368550"/>
                  </a:lnTo>
                  <a:lnTo>
                    <a:pt x="768350" y="2324100"/>
                  </a:lnTo>
                  <a:lnTo>
                    <a:pt x="838200" y="2273300"/>
                  </a:lnTo>
                  <a:lnTo>
                    <a:pt x="895350" y="2228850"/>
                  </a:lnTo>
                  <a:lnTo>
                    <a:pt x="933450" y="2178050"/>
                  </a:lnTo>
                  <a:lnTo>
                    <a:pt x="984250" y="2146300"/>
                  </a:lnTo>
                  <a:lnTo>
                    <a:pt x="1047750" y="2089150"/>
                  </a:lnTo>
                  <a:lnTo>
                    <a:pt x="1073150" y="2032000"/>
                  </a:lnTo>
                  <a:lnTo>
                    <a:pt x="1117600" y="1968500"/>
                  </a:lnTo>
                  <a:lnTo>
                    <a:pt x="1168400" y="1911350"/>
                  </a:lnTo>
                  <a:lnTo>
                    <a:pt x="1219200" y="1822450"/>
                  </a:lnTo>
                  <a:lnTo>
                    <a:pt x="1257300" y="1746250"/>
                  </a:lnTo>
                  <a:lnTo>
                    <a:pt x="1308100" y="1657350"/>
                  </a:lnTo>
                  <a:lnTo>
                    <a:pt x="1346200" y="1549400"/>
                  </a:lnTo>
                  <a:lnTo>
                    <a:pt x="1377950" y="1492250"/>
                  </a:lnTo>
                  <a:lnTo>
                    <a:pt x="1428750" y="1390650"/>
                  </a:lnTo>
                  <a:lnTo>
                    <a:pt x="1473200" y="1244600"/>
                  </a:lnTo>
                  <a:lnTo>
                    <a:pt x="1517650" y="1098550"/>
                  </a:lnTo>
                  <a:lnTo>
                    <a:pt x="1549400" y="939800"/>
                  </a:lnTo>
                  <a:lnTo>
                    <a:pt x="1562100" y="812800"/>
                  </a:lnTo>
                  <a:lnTo>
                    <a:pt x="1574800" y="641350"/>
                  </a:lnTo>
                  <a:lnTo>
                    <a:pt x="1581150" y="501650"/>
                  </a:lnTo>
                  <a:lnTo>
                    <a:pt x="1568450" y="387350"/>
                  </a:lnTo>
                  <a:lnTo>
                    <a:pt x="1536700" y="311150"/>
                  </a:lnTo>
                  <a:lnTo>
                    <a:pt x="1498600" y="241300"/>
                  </a:lnTo>
                  <a:lnTo>
                    <a:pt x="1447800" y="196850"/>
                  </a:lnTo>
                  <a:lnTo>
                    <a:pt x="1384300" y="139700"/>
                  </a:lnTo>
                  <a:lnTo>
                    <a:pt x="1314450" y="95250"/>
                  </a:lnTo>
                  <a:lnTo>
                    <a:pt x="1250950" y="76200"/>
                  </a:lnTo>
                  <a:lnTo>
                    <a:pt x="1149350" y="44450"/>
                  </a:lnTo>
                  <a:lnTo>
                    <a:pt x="1073150" y="25400"/>
                  </a:lnTo>
                  <a:lnTo>
                    <a:pt x="996950" y="25400"/>
                  </a:lnTo>
                  <a:lnTo>
                    <a:pt x="844550" y="6350"/>
                  </a:lnTo>
                  <a:lnTo>
                    <a:pt x="800100" y="0"/>
                  </a:lnTo>
                  <a:lnTo>
                    <a:pt x="717550" y="6350"/>
                  </a:lnTo>
                  <a:lnTo>
                    <a:pt x="539750" y="6350"/>
                  </a:lnTo>
                  <a:lnTo>
                    <a:pt x="476250" y="6350"/>
                  </a:lnTo>
                  <a:lnTo>
                    <a:pt x="355600" y="19050"/>
                  </a:lnTo>
                  <a:lnTo>
                    <a:pt x="260350" y="50800"/>
                  </a:lnTo>
                  <a:lnTo>
                    <a:pt x="184150" y="95250"/>
                  </a:lnTo>
                  <a:lnTo>
                    <a:pt x="127000" y="133350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 rot="14278814">
            <a:off x="4087637" y="2170052"/>
            <a:ext cx="674994" cy="1207771"/>
            <a:chOff x="2305122" y="2301073"/>
            <a:chExt cx="1774509" cy="2934118"/>
          </a:xfrm>
          <a:solidFill>
            <a:schemeClr val="bg2">
              <a:lumMod val="75000"/>
            </a:schemeClr>
          </a:solidFill>
        </p:grpSpPr>
        <p:sp>
          <p:nvSpPr>
            <p:cNvPr id="80" name="椭圆 79"/>
            <p:cNvSpPr/>
            <p:nvPr/>
          </p:nvSpPr>
          <p:spPr bwMode="auto">
            <a:xfrm>
              <a:off x="3567165" y="2301073"/>
              <a:ext cx="512466" cy="592853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1" name="椭圆 80"/>
            <p:cNvSpPr/>
            <p:nvPr/>
          </p:nvSpPr>
          <p:spPr bwMode="auto">
            <a:xfrm rot="20280372">
              <a:off x="2305122" y="2702688"/>
              <a:ext cx="272352" cy="410859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2" name="椭圆 81"/>
            <p:cNvSpPr/>
            <p:nvPr/>
          </p:nvSpPr>
          <p:spPr bwMode="auto">
            <a:xfrm rot="21362581">
              <a:off x="3176351" y="2345409"/>
              <a:ext cx="390814" cy="478178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3" name="椭圆 82"/>
            <p:cNvSpPr/>
            <p:nvPr/>
          </p:nvSpPr>
          <p:spPr bwMode="auto">
            <a:xfrm rot="21362581">
              <a:off x="2856545" y="2419335"/>
              <a:ext cx="327325" cy="375799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4" name="椭圆 83"/>
            <p:cNvSpPr/>
            <p:nvPr/>
          </p:nvSpPr>
          <p:spPr bwMode="auto">
            <a:xfrm rot="20513968">
              <a:off x="2546409" y="2507218"/>
              <a:ext cx="308997" cy="380214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5" name="任意多边形 84"/>
            <p:cNvSpPr/>
            <p:nvPr/>
          </p:nvSpPr>
          <p:spPr bwMode="auto">
            <a:xfrm>
              <a:off x="2411604" y="2783393"/>
              <a:ext cx="1587640" cy="2451798"/>
            </a:xfrm>
            <a:custGeom>
              <a:avLst/>
              <a:gdLst>
                <a:gd name="connsiteX0" fmla="*/ 10049 w 1587640"/>
                <a:gd name="connsiteY0" fmla="*/ 492370 h 2451798"/>
                <a:gd name="connsiteX1" fmla="*/ 0 w 1587640"/>
                <a:gd name="connsiteY1" fmla="*/ 733530 h 2451798"/>
                <a:gd name="connsiteX2" fmla="*/ 40194 w 1587640"/>
                <a:gd name="connsiteY2" fmla="*/ 1085222 h 2451798"/>
                <a:gd name="connsiteX3" fmla="*/ 221064 w 1587640"/>
                <a:gd name="connsiteY3" fmla="*/ 1597688 h 2451798"/>
                <a:gd name="connsiteX4" fmla="*/ 401934 w 1587640"/>
                <a:gd name="connsiteY4" fmla="*/ 1929284 h 2451798"/>
                <a:gd name="connsiteX5" fmla="*/ 492370 w 1587640"/>
                <a:gd name="connsiteY5" fmla="*/ 2059912 h 2451798"/>
                <a:gd name="connsiteX6" fmla="*/ 633047 w 1587640"/>
                <a:gd name="connsiteY6" fmla="*/ 2240783 h 2451798"/>
                <a:gd name="connsiteX7" fmla="*/ 813917 w 1587640"/>
                <a:gd name="connsiteY7" fmla="*/ 2371411 h 2451798"/>
                <a:gd name="connsiteX8" fmla="*/ 1004836 w 1587640"/>
                <a:gd name="connsiteY8" fmla="*/ 2441750 h 2451798"/>
                <a:gd name="connsiteX9" fmla="*/ 1125416 w 1587640"/>
                <a:gd name="connsiteY9" fmla="*/ 2451798 h 2451798"/>
                <a:gd name="connsiteX10" fmla="*/ 1245996 w 1587640"/>
                <a:gd name="connsiteY10" fmla="*/ 2411605 h 2451798"/>
                <a:gd name="connsiteX11" fmla="*/ 1336431 w 1587640"/>
                <a:gd name="connsiteY11" fmla="*/ 2280976 h 2451798"/>
                <a:gd name="connsiteX12" fmla="*/ 1386673 w 1587640"/>
                <a:gd name="connsiteY12" fmla="*/ 2039816 h 2451798"/>
                <a:gd name="connsiteX13" fmla="*/ 1356528 w 1587640"/>
                <a:gd name="connsiteY13" fmla="*/ 1798655 h 2451798"/>
                <a:gd name="connsiteX14" fmla="*/ 1316334 w 1587640"/>
                <a:gd name="connsiteY14" fmla="*/ 1688123 h 2451798"/>
                <a:gd name="connsiteX15" fmla="*/ 1256044 w 1587640"/>
                <a:gd name="connsiteY15" fmla="*/ 1617785 h 2451798"/>
                <a:gd name="connsiteX16" fmla="*/ 1175658 w 1587640"/>
                <a:gd name="connsiteY16" fmla="*/ 1537398 h 2451798"/>
                <a:gd name="connsiteX17" fmla="*/ 1135464 w 1587640"/>
                <a:gd name="connsiteY17" fmla="*/ 1467060 h 2451798"/>
                <a:gd name="connsiteX18" fmla="*/ 1095271 w 1587640"/>
                <a:gd name="connsiteY18" fmla="*/ 1346480 h 2451798"/>
                <a:gd name="connsiteX19" fmla="*/ 1105319 w 1587640"/>
                <a:gd name="connsiteY19" fmla="*/ 1185706 h 2451798"/>
                <a:gd name="connsiteX20" fmla="*/ 1185706 w 1587640"/>
                <a:gd name="connsiteY20" fmla="*/ 1014884 h 2451798"/>
                <a:gd name="connsiteX21" fmla="*/ 1256044 w 1587640"/>
                <a:gd name="connsiteY21" fmla="*/ 914400 h 2451798"/>
                <a:gd name="connsiteX22" fmla="*/ 1306286 w 1587640"/>
                <a:gd name="connsiteY22" fmla="*/ 823965 h 2451798"/>
                <a:gd name="connsiteX23" fmla="*/ 1406770 w 1587640"/>
                <a:gd name="connsiteY23" fmla="*/ 713433 h 2451798"/>
                <a:gd name="connsiteX24" fmla="*/ 1517301 w 1587640"/>
                <a:gd name="connsiteY24" fmla="*/ 602902 h 2451798"/>
                <a:gd name="connsiteX25" fmla="*/ 1577592 w 1587640"/>
                <a:gd name="connsiteY25" fmla="*/ 472273 h 2451798"/>
                <a:gd name="connsiteX26" fmla="*/ 1587640 w 1587640"/>
                <a:gd name="connsiteY26" fmla="*/ 361741 h 2451798"/>
                <a:gd name="connsiteX27" fmla="*/ 1547447 w 1587640"/>
                <a:gd name="connsiteY27" fmla="*/ 251209 h 2451798"/>
                <a:gd name="connsiteX28" fmla="*/ 1467060 w 1587640"/>
                <a:gd name="connsiteY28" fmla="*/ 150726 h 2451798"/>
                <a:gd name="connsiteX29" fmla="*/ 1346480 w 1587640"/>
                <a:gd name="connsiteY29" fmla="*/ 90436 h 2451798"/>
                <a:gd name="connsiteX30" fmla="*/ 1195754 w 1587640"/>
                <a:gd name="connsiteY30" fmla="*/ 30145 h 2451798"/>
                <a:gd name="connsiteX31" fmla="*/ 1095271 w 1587640"/>
                <a:gd name="connsiteY31" fmla="*/ 20097 h 2451798"/>
                <a:gd name="connsiteX32" fmla="*/ 954594 w 1587640"/>
                <a:gd name="connsiteY32" fmla="*/ 0 h 2451798"/>
                <a:gd name="connsiteX33" fmla="*/ 803869 w 1587640"/>
                <a:gd name="connsiteY33" fmla="*/ 30145 h 2451798"/>
                <a:gd name="connsiteX34" fmla="*/ 622998 w 1587640"/>
                <a:gd name="connsiteY34" fmla="*/ 40194 h 2451798"/>
                <a:gd name="connsiteX35" fmla="*/ 462225 w 1587640"/>
                <a:gd name="connsiteY35" fmla="*/ 50242 h 2451798"/>
                <a:gd name="connsiteX36" fmla="*/ 311499 w 1587640"/>
                <a:gd name="connsiteY36" fmla="*/ 90436 h 2451798"/>
                <a:gd name="connsiteX37" fmla="*/ 200967 w 1587640"/>
                <a:gd name="connsiteY37" fmla="*/ 170822 h 2451798"/>
                <a:gd name="connsiteX38" fmla="*/ 130629 w 1587640"/>
                <a:gd name="connsiteY38" fmla="*/ 261258 h 2451798"/>
                <a:gd name="connsiteX39" fmla="*/ 50242 w 1587640"/>
                <a:gd name="connsiteY39" fmla="*/ 341644 h 2451798"/>
                <a:gd name="connsiteX40" fmla="*/ 10049 w 1587640"/>
                <a:gd name="connsiteY40" fmla="*/ 492370 h 2451798"/>
                <a:gd name="connsiteX0-1" fmla="*/ 10049 w 1587640"/>
                <a:gd name="connsiteY0-2" fmla="*/ 492370 h 2451798"/>
                <a:gd name="connsiteX1-3" fmla="*/ 0 w 1587640"/>
                <a:gd name="connsiteY1-4" fmla="*/ 733530 h 2451798"/>
                <a:gd name="connsiteX2-5" fmla="*/ 40194 w 1587640"/>
                <a:gd name="connsiteY2-6" fmla="*/ 1085222 h 2451798"/>
                <a:gd name="connsiteX3-7" fmla="*/ 221064 w 1587640"/>
                <a:gd name="connsiteY3-8" fmla="*/ 1597688 h 2451798"/>
                <a:gd name="connsiteX4-9" fmla="*/ 401934 w 1587640"/>
                <a:gd name="connsiteY4-10" fmla="*/ 1929284 h 2451798"/>
                <a:gd name="connsiteX5-11" fmla="*/ 492370 w 1587640"/>
                <a:gd name="connsiteY5-12" fmla="*/ 2059912 h 2451798"/>
                <a:gd name="connsiteX6-13" fmla="*/ 633047 w 1587640"/>
                <a:gd name="connsiteY6-14" fmla="*/ 2240783 h 2451798"/>
                <a:gd name="connsiteX7-15" fmla="*/ 813917 w 1587640"/>
                <a:gd name="connsiteY7-16" fmla="*/ 2371411 h 2451798"/>
                <a:gd name="connsiteX8-17" fmla="*/ 1004836 w 1587640"/>
                <a:gd name="connsiteY8-18" fmla="*/ 2441750 h 2451798"/>
                <a:gd name="connsiteX9-19" fmla="*/ 1125416 w 1587640"/>
                <a:gd name="connsiteY9-20" fmla="*/ 2451798 h 2451798"/>
                <a:gd name="connsiteX10-21" fmla="*/ 1245996 w 1587640"/>
                <a:gd name="connsiteY10-22" fmla="*/ 2411605 h 2451798"/>
                <a:gd name="connsiteX11-23" fmla="*/ 1356528 w 1587640"/>
                <a:gd name="connsiteY11-24" fmla="*/ 2280976 h 2451798"/>
                <a:gd name="connsiteX12-25" fmla="*/ 1386673 w 1587640"/>
                <a:gd name="connsiteY12-26" fmla="*/ 2039816 h 2451798"/>
                <a:gd name="connsiteX13-27" fmla="*/ 1356528 w 1587640"/>
                <a:gd name="connsiteY13-28" fmla="*/ 1798655 h 2451798"/>
                <a:gd name="connsiteX14-29" fmla="*/ 1316334 w 1587640"/>
                <a:gd name="connsiteY14-30" fmla="*/ 1688123 h 2451798"/>
                <a:gd name="connsiteX15-31" fmla="*/ 1256044 w 1587640"/>
                <a:gd name="connsiteY15-32" fmla="*/ 1617785 h 2451798"/>
                <a:gd name="connsiteX16-33" fmla="*/ 1175658 w 1587640"/>
                <a:gd name="connsiteY16-34" fmla="*/ 1537398 h 2451798"/>
                <a:gd name="connsiteX17-35" fmla="*/ 1135464 w 1587640"/>
                <a:gd name="connsiteY17-36" fmla="*/ 1467060 h 2451798"/>
                <a:gd name="connsiteX18-37" fmla="*/ 1095271 w 1587640"/>
                <a:gd name="connsiteY18-38" fmla="*/ 1346480 h 2451798"/>
                <a:gd name="connsiteX19-39" fmla="*/ 1105319 w 1587640"/>
                <a:gd name="connsiteY19-40" fmla="*/ 1185706 h 2451798"/>
                <a:gd name="connsiteX20-41" fmla="*/ 1185706 w 1587640"/>
                <a:gd name="connsiteY20-42" fmla="*/ 1014884 h 2451798"/>
                <a:gd name="connsiteX21-43" fmla="*/ 1256044 w 1587640"/>
                <a:gd name="connsiteY21-44" fmla="*/ 914400 h 2451798"/>
                <a:gd name="connsiteX22-45" fmla="*/ 1306286 w 1587640"/>
                <a:gd name="connsiteY22-46" fmla="*/ 823965 h 2451798"/>
                <a:gd name="connsiteX23-47" fmla="*/ 1406770 w 1587640"/>
                <a:gd name="connsiteY23-48" fmla="*/ 713433 h 2451798"/>
                <a:gd name="connsiteX24-49" fmla="*/ 1517301 w 1587640"/>
                <a:gd name="connsiteY24-50" fmla="*/ 602902 h 2451798"/>
                <a:gd name="connsiteX25-51" fmla="*/ 1577592 w 1587640"/>
                <a:gd name="connsiteY25-52" fmla="*/ 472273 h 2451798"/>
                <a:gd name="connsiteX26-53" fmla="*/ 1587640 w 1587640"/>
                <a:gd name="connsiteY26-54" fmla="*/ 361741 h 2451798"/>
                <a:gd name="connsiteX27-55" fmla="*/ 1547447 w 1587640"/>
                <a:gd name="connsiteY27-56" fmla="*/ 251209 h 2451798"/>
                <a:gd name="connsiteX28-57" fmla="*/ 1467060 w 1587640"/>
                <a:gd name="connsiteY28-58" fmla="*/ 150726 h 2451798"/>
                <a:gd name="connsiteX29-59" fmla="*/ 1346480 w 1587640"/>
                <a:gd name="connsiteY29-60" fmla="*/ 90436 h 2451798"/>
                <a:gd name="connsiteX30-61" fmla="*/ 1195754 w 1587640"/>
                <a:gd name="connsiteY30-62" fmla="*/ 30145 h 2451798"/>
                <a:gd name="connsiteX31-63" fmla="*/ 1095271 w 1587640"/>
                <a:gd name="connsiteY31-64" fmla="*/ 20097 h 2451798"/>
                <a:gd name="connsiteX32-65" fmla="*/ 954594 w 1587640"/>
                <a:gd name="connsiteY32-66" fmla="*/ 0 h 2451798"/>
                <a:gd name="connsiteX33-67" fmla="*/ 803869 w 1587640"/>
                <a:gd name="connsiteY33-68" fmla="*/ 30145 h 2451798"/>
                <a:gd name="connsiteX34-69" fmla="*/ 622998 w 1587640"/>
                <a:gd name="connsiteY34-70" fmla="*/ 40194 h 2451798"/>
                <a:gd name="connsiteX35-71" fmla="*/ 462225 w 1587640"/>
                <a:gd name="connsiteY35-72" fmla="*/ 50242 h 2451798"/>
                <a:gd name="connsiteX36-73" fmla="*/ 311499 w 1587640"/>
                <a:gd name="connsiteY36-74" fmla="*/ 90436 h 2451798"/>
                <a:gd name="connsiteX37-75" fmla="*/ 200967 w 1587640"/>
                <a:gd name="connsiteY37-76" fmla="*/ 170822 h 2451798"/>
                <a:gd name="connsiteX38-77" fmla="*/ 130629 w 1587640"/>
                <a:gd name="connsiteY38-78" fmla="*/ 261258 h 2451798"/>
                <a:gd name="connsiteX39-79" fmla="*/ 50242 w 1587640"/>
                <a:gd name="connsiteY39-80" fmla="*/ 341644 h 2451798"/>
                <a:gd name="connsiteX40-81" fmla="*/ 10049 w 1587640"/>
                <a:gd name="connsiteY40-82" fmla="*/ 492370 h 2451798"/>
                <a:gd name="connsiteX0-83" fmla="*/ 10049 w 1587640"/>
                <a:gd name="connsiteY0-84" fmla="*/ 492370 h 2451798"/>
                <a:gd name="connsiteX1-85" fmla="*/ 0 w 1587640"/>
                <a:gd name="connsiteY1-86" fmla="*/ 733530 h 2451798"/>
                <a:gd name="connsiteX2-87" fmla="*/ 40194 w 1587640"/>
                <a:gd name="connsiteY2-88" fmla="*/ 1085222 h 2451798"/>
                <a:gd name="connsiteX3-89" fmla="*/ 221064 w 1587640"/>
                <a:gd name="connsiteY3-90" fmla="*/ 1597688 h 2451798"/>
                <a:gd name="connsiteX4-91" fmla="*/ 401934 w 1587640"/>
                <a:gd name="connsiteY4-92" fmla="*/ 1929284 h 2451798"/>
                <a:gd name="connsiteX5-93" fmla="*/ 492370 w 1587640"/>
                <a:gd name="connsiteY5-94" fmla="*/ 2059912 h 2451798"/>
                <a:gd name="connsiteX6-95" fmla="*/ 633047 w 1587640"/>
                <a:gd name="connsiteY6-96" fmla="*/ 2240783 h 2451798"/>
                <a:gd name="connsiteX7-97" fmla="*/ 813917 w 1587640"/>
                <a:gd name="connsiteY7-98" fmla="*/ 2371411 h 2451798"/>
                <a:gd name="connsiteX8-99" fmla="*/ 1004836 w 1587640"/>
                <a:gd name="connsiteY8-100" fmla="*/ 2441750 h 2451798"/>
                <a:gd name="connsiteX9-101" fmla="*/ 1125416 w 1587640"/>
                <a:gd name="connsiteY9-102" fmla="*/ 2451798 h 2451798"/>
                <a:gd name="connsiteX10-103" fmla="*/ 1245996 w 1587640"/>
                <a:gd name="connsiteY10-104" fmla="*/ 2411605 h 2451798"/>
                <a:gd name="connsiteX11-105" fmla="*/ 1356528 w 1587640"/>
                <a:gd name="connsiteY11-106" fmla="*/ 2280976 h 2451798"/>
                <a:gd name="connsiteX12-107" fmla="*/ 1416818 w 1587640"/>
                <a:gd name="connsiteY12-108" fmla="*/ 2049864 h 2451798"/>
                <a:gd name="connsiteX13-109" fmla="*/ 1356528 w 1587640"/>
                <a:gd name="connsiteY13-110" fmla="*/ 1798655 h 2451798"/>
                <a:gd name="connsiteX14-111" fmla="*/ 1316334 w 1587640"/>
                <a:gd name="connsiteY14-112" fmla="*/ 1688123 h 2451798"/>
                <a:gd name="connsiteX15-113" fmla="*/ 1256044 w 1587640"/>
                <a:gd name="connsiteY15-114" fmla="*/ 1617785 h 2451798"/>
                <a:gd name="connsiteX16-115" fmla="*/ 1175658 w 1587640"/>
                <a:gd name="connsiteY16-116" fmla="*/ 1537398 h 2451798"/>
                <a:gd name="connsiteX17-117" fmla="*/ 1135464 w 1587640"/>
                <a:gd name="connsiteY17-118" fmla="*/ 1467060 h 2451798"/>
                <a:gd name="connsiteX18-119" fmla="*/ 1095271 w 1587640"/>
                <a:gd name="connsiteY18-120" fmla="*/ 1346480 h 2451798"/>
                <a:gd name="connsiteX19-121" fmla="*/ 1105319 w 1587640"/>
                <a:gd name="connsiteY19-122" fmla="*/ 1185706 h 2451798"/>
                <a:gd name="connsiteX20-123" fmla="*/ 1185706 w 1587640"/>
                <a:gd name="connsiteY20-124" fmla="*/ 1014884 h 2451798"/>
                <a:gd name="connsiteX21-125" fmla="*/ 1256044 w 1587640"/>
                <a:gd name="connsiteY21-126" fmla="*/ 914400 h 2451798"/>
                <a:gd name="connsiteX22-127" fmla="*/ 1306286 w 1587640"/>
                <a:gd name="connsiteY22-128" fmla="*/ 823965 h 2451798"/>
                <a:gd name="connsiteX23-129" fmla="*/ 1406770 w 1587640"/>
                <a:gd name="connsiteY23-130" fmla="*/ 713433 h 2451798"/>
                <a:gd name="connsiteX24-131" fmla="*/ 1517301 w 1587640"/>
                <a:gd name="connsiteY24-132" fmla="*/ 602902 h 2451798"/>
                <a:gd name="connsiteX25-133" fmla="*/ 1577592 w 1587640"/>
                <a:gd name="connsiteY25-134" fmla="*/ 472273 h 2451798"/>
                <a:gd name="connsiteX26-135" fmla="*/ 1587640 w 1587640"/>
                <a:gd name="connsiteY26-136" fmla="*/ 361741 h 2451798"/>
                <a:gd name="connsiteX27-137" fmla="*/ 1547447 w 1587640"/>
                <a:gd name="connsiteY27-138" fmla="*/ 251209 h 2451798"/>
                <a:gd name="connsiteX28-139" fmla="*/ 1467060 w 1587640"/>
                <a:gd name="connsiteY28-140" fmla="*/ 150726 h 2451798"/>
                <a:gd name="connsiteX29-141" fmla="*/ 1346480 w 1587640"/>
                <a:gd name="connsiteY29-142" fmla="*/ 90436 h 2451798"/>
                <a:gd name="connsiteX30-143" fmla="*/ 1195754 w 1587640"/>
                <a:gd name="connsiteY30-144" fmla="*/ 30145 h 2451798"/>
                <a:gd name="connsiteX31-145" fmla="*/ 1095271 w 1587640"/>
                <a:gd name="connsiteY31-146" fmla="*/ 20097 h 2451798"/>
                <a:gd name="connsiteX32-147" fmla="*/ 954594 w 1587640"/>
                <a:gd name="connsiteY32-148" fmla="*/ 0 h 2451798"/>
                <a:gd name="connsiteX33-149" fmla="*/ 803869 w 1587640"/>
                <a:gd name="connsiteY33-150" fmla="*/ 30145 h 2451798"/>
                <a:gd name="connsiteX34-151" fmla="*/ 622998 w 1587640"/>
                <a:gd name="connsiteY34-152" fmla="*/ 40194 h 2451798"/>
                <a:gd name="connsiteX35-153" fmla="*/ 462225 w 1587640"/>
                <a:gd name="connsiteY35-154" fmla="*/ 50242 h 2451798"/>
                <a:gd name="connsiteX36-155" fmla="*/ 311499 w 1587640"/>
                <a:gd name="connsiteY36-156" fmla="*/ 90436 h 2451798"/>
                <a:gd name="connsiteX37-157" fmla="*/ 200967 w 1587640"/>
                <a:gd name="connsiteY37-158" fmla="*/ 170822 h 2451798"/>
                <a:gd name="connsiteX38-159" fmla="*/ 130629 w 1587640"/>
                <a:gd name="connsiteY38-160" fmla="*/ 261258 h 2451798"/>
                <a:gd name="connsiteX39-161" fmla="*/ 50242 w 1587640"/>
                <a:gd name="connsiteY39-162" fmla="*/ 341644 h 2451798"/>
                <a:gd name="connsiteX40-163" fmla="*/ 10049 w 1587640"/>
                <a:gd name="connsiteY40-164" fmla="*/ 492370 h 2451798"/>
                <a:gd name="connsiteX0-165" fmla="*/ 10049 w 1587640"/>
                <a:gd name="connsiteY0-166" fmla="*/ 492370 h 2451798"/>
                <a:gd name="connsiteX1-167" fmla="*/ 0 w 1587640"/>
                <a:gd name="connsiteY1-168" fmla="*/ 733530 h 2451798"/>
                <a:gd name="connsiteX2-169" fmla="*/ 40194 w 1587640"/>
                <a:gd name="connsiteY2-170" fmla="*/ 1085222 h 2451798"/>
                <a:gd name="connsiteX3-171" fmla="*/ 221064 w 1587640"/>
                <a:gd name="connsiteY3-172" fmla="*/ 1597688 h 2451798"/>
                <a:gd name="connsiteX4-173" fmla="*/ 401934 w 1587640"/>
                <a:gd name="connsiteY4-174" fmla="*/ 1929284 h 2451798"/>
                <a:gd name="connsiteX5-175" fmla="*/ 492370 w 1587640"/>
                <a:gd name="connsiteY5-176" fmla="*/ 2059912 h 2451798"/>
                <a:gd name="connsiteX6-177" fmla="*/ 633047 w 1587640"/>
                <a:gd name="connsiteY6-178" fmla="*/ 2240783 h 2451798"/>
                <a:gd name="connsiteX7-179" fmla="*/ 813917 w 1587640"/>
                <a:gd name="connsiteY7-180" fmla="*/ 2371411 h 2451798"/>
                <a:gd name="connsiteX8-181" fmla="*/ 1004836 w 1587640"/>
                <a:gd name="connsiteY8-182" fmla="*/ 2441750 h 2451798"/>
                <a:gd name="connsiteX9-183" fmla="*/ 1125416 w 1587640"/>
                <a:gd name="connsiteY9-184" fmla="*/ 2451798 h 2451798"/>
                <a:gd name="connsiteX10-185" fmla="*/ 1245996 w 1587640"/>
                <a:gd name="connsiteY10-186" fmla="*/ 2411605 h 2451798"/>
                <a:gd name="connsiteX11-187" fmla="*/ 1381928 w 1587640"/>
                <a:gd name="connsiteY11-188" fmla="*/ 2230176 h 2451798"/>
                <a:gd name="connsiteX12-189" fmla="*/ 1416818 w 1587640"/>
                <a:gd name="connsiteY12-190" fmla="*/ 2049864 h 2451798"/>
                <a:gd name="connsiteX13-191" fmla="*/ 1356528 w 1587640"/>
                <a:gd name="connsiteY13-192" fmla="*/ 1798655 h 2451798"/>
                <a:gd name="connsiteX14-193" fmla="*/ 1316334 w 1587640"/>
                <a:gd name="connsiteY14-194" fmla="*/ 1688123 h 2451798"/>
                <a:gd name="connsiteX15-195" fmla="*/ 1256044 w 1587640"/>
                <a:gd name="connsiteY15-196" fmla="*/ 1617785 h 2451798"/>
                <a:gd name="connsiteX16-197" fmla="*/ 1175658 w 1587640"/>
                <a:gd name="connsiteY16-198" fmla="*/ 1537398 h 2451798"/>
                <a:gd name="connsiteX17-199" fmla="*/ 1135464 w 1587640"/>
                <a:gd name="connsiteY17-200" fmla="*/ 1467060 h 2451798"/>
                <a:gd name="connsiteX18-201" fmla="*/ 1095271 w 1587640"/>
                <a:gd name="connsiteY18-202" fmla="*/ 1346480 h 2451798"/>
                <a:gd name="connsiteX19-203" fmla="*/ 1105319 w 1587640"/>
                <a:gd name="connsiteY19-204" fmla="*/ 1185706 h 2451798"/>
                <a:gd name="connsiteX20-205" fmla="*/ 1185706 w 1587640"/>
                <a:gd name="connsiteY20-206" fmla="*/ 1014884 h 2451798"/>
                <a:gd name="connsiteX21-207" fmla="*/ 1256044 w 1587640"/>
                <a:gd name="connsiteY21-208" fmla="*/ 914400 h 2451798"/>
                <a:gd name="connsiteX22-209" fmla="*/ 1306286 w 1587640"/>
                <a:gd name="connsiteY22-210" fmla="*/ 823965 h 2451798"/>
                <a:gd name="connsiteX23-211" fmla="*/ 1406770 w 1587640"/>
                <a:gd name="connsiteY23-212" fmla="*/ 713433 h 2451798"/>
                <a:gd name="connsiteX24-213" fmla="*/ 1517301 w 1587640"/>
                <a:gd name="connsiteY24-214" fmla="*/ 602902 h 2451798"/>
                <a:gd name="connsiteX25-215" fmla="*/ 1577592 w 1587640"/>
                <a:gd name="connsiteY25-216" fmla="*/ 472273 h 2451798"/>
                <a:gd name="connsiteX26-217" fmla="*/ 1587640 w 1587640"/>
                <a:gd name="connsiteY26-218" fmla="*/ 361741 h 2451798"/>
                <a:gd name="connsiteX27-219" fmla="*/ 1547447 w 1587640"/>
                <a:gd name="connsiteY27-220" fmla="*/ 251209 h 2451798"/>
                <a:gd name="connsiteX28-221" fmla="*/ 1467060 w 1587640"/>
                <a:gd name="connsiteY28-222" fmla="*/ 150726 h 2451798"/>
                <a:gd name="connsiteX29-223" fmla="*/ 1346480 w 1587640"/>
                <a:gd name="connsiteY29-224" fmla="*/ 90436 h 2451798"/>
                <a:gd name="connsiteX30-225" fmla="*/ 1195754 w 1587640"/>
                <a:gd name="connsiteY30-226" fmla="*/ 30145 h 2451798"/>
                <a:gd name="connsiteX31-227" fmla="*/ 1095271 w 1587640"/>
                <a:gd name="connsiteY31-228" fmla="*/ 20097 h 2451798"/>
                <a:gd name="connsiteX32-229" fmla="*/ 954594 w 1587640"/>
                <a:gd name="connsiteY32-230" fmla="*/ 0 h 2451798"/>
                <a:gd name="connsiteX33-231" fmla="*/ 803869 w 1587640"/>
                <a:gd name="connsiteY33-232" fmla="*/ 30145 h 2451798"/>
                <a:gd name="connsiteX34-233" fmla="*/ 622998 w 1587640"/>
                <a:gd name="connsiteY34-234" fmla="*/ 40194 h 2451798"/>
                <a:gd name="connsiteX35-235" fmla="*/ 462225 w 1587640"/>
                <a:gd name="connsiteY35-236" fmla="*/ 50242 h 2451798"/>
                <a:gd name="connsiteX36-237" fmla="*/ 311499 w 1587640"/>
                <a:gd name="connsiteY36-238" fmla="*/ 90436 h 2451798"/>
                <a:gd name="connsiteX37-239" fmla="*/ 200967 w 1587640"/>
                <a:gd name="connsiteY37-240" fmla="*/ 170822 h 2451798"/>
                <a:gd name="connsiteX38-241" fmla="*/ 130629 w 1587640"/>
                <a:gd name="connsiteY38-242" fmla="*/ 261258 h 2451798"/>
                <a:gd name="connsiteX39-243" fmla="*/ 50242 w 1587640"/>
                <a:gd name="connsiteY39-244" fmla="*/ 341644 h 2451798"/>
                <a:gd name="connsiteX40-245" fmla="*/ 10049 w 1587640"/>
                <a:gd name="connsiteY40-246" fmla="*/ 492370 h 2451798"/>
                <a:gd name="connsiteX0-247" fmla="*/ 10049 w 1587640"/>
                <a:gd name="connsiteY0-248" fmla="*/ 492370 h 2451798"/>
                <a:gd name="connsiteX1-249" fmla="*/ 0 w 1587640"/>
                <a:gd name="connsiteY1-250" fmla="*/ 733530 h 2451798"/>
                <a:gd name="connsiteX2-251" fmla="*/ 40194 w 1587640"/>
                <a:gd name="connsiteY2-252" fmla="*/ 1085222 h 2451798"/>
                <a:gd name="connsiteX3-253" fmla="*/ 221064 w 1587640"/>
                <a:gd name="connsiteY3-254" fmla="*/ 1597688 h 2451798"/>
                <a:gd name="connsiteX4-255" fmla="*/ 401934 w 1587640"/>
                <a:gd name="connsiteY4-256" fmla="*/ 1929284 h 2451798"/>
                <a:gd name="connsiteX5-257" fmla="*/ 492370 w 1587640"/>
                <a:gd name="connsiteY5-258" fmla="*/ 2059912 h 2451798"/>
                <a:gd name="connsiteX6-259" fmla="*/ 633047 w 1587640"/>
                <a:gd name="connsiteY6-260" fmla="*/ 2240783 h 2451798"/>
                <a:gd name="connsiteX7-261" fmla="*/ 813917 w 1587640"/>
                <a:gd name="connsiteY7-262" fmla="*/ 2371411 h 2451798"/>
                <a:gd name="connsiteX8-263" fmla="*/ 1004836 w 1587640"/>
                <a:gd name="connsiteY8-264" fmla="*/ 2441750 h 2451798"/>
                <a:gd name="connsiteX9-265" fmla="*/ 1125416 w 1587640"/>
                <a:gd name="connsiteY9-266" fmla="*/ 2451798 h 2451798"/>
                <a:gd name="connsiteX10-267" fmla="*/ 1290446 w 1587640"/>
                <a:gd name="connsiteY10-268" fmla="*/ 2360805 h 2451798"/>
                <a:gd name="connsiteX11-269" fmla="*/ 1381928 w 1587640"/>
                <a:gd name="connsiteY11-270" fmla="*/ 2230176 h 2451798"/>
                <a:gd name="connsiteX12-271" fmla="*/ 1416818 w 1587640"/>
                <a:gd name="connsiteY12-272" fmla="*/ 2049864 h 2451798"/>
                <a:gd name="connsiteX13-273" fmla="*/ 1356528 w 1587640"/>
                <a:gd name="connsiteY13-274" fmla="*/ 1798655 h 2451798"/>
                <a:gd name="connsiteX14-275" fmla="*/ 1316334 w 1587640"/>
                <a:gd name="connsiteY14-276" fmla="*/ 1688123 h 2451798"/>
                <a:gd name="connsiteX15-277" fmla="*/ 1256044 w 1587640"/>
                <a:gd name="connsiteY15-278" fmla="*/ 1617785 h 2451798"/>
                <a:gd name="connsiteX16-279" fmla="*/ 1175658 w 1587640"/>
                <a:gd name="connsiteY16-280" fmla="*/ 1537398 h 2451798"/>
                <a:gd name="connsiteX17-281" fmla="*/ 1135464 w 1587640"/>
                <a:gd name="connsiteY17-282" fmla="*/ 1467060 h 2451798"/>
                <a:gd name="connsiteX18-283" fmla="*/ 1095271 w 1587640"/>
                <a:gd name="connsiteY18-284" fmla="*/ 1346480 h 2451798"/>
                <a:gd name="connsiteX19-285" fmla="*/ 1105319 w 1587640"/>
                <a:gd name="connsiteY19-286" fmla="*/ 1185706 h 2451798"/>
                <a:gd name="connsiteX20-287" fmla="*/ 1185706 w 1587640"/>
                <a:gd name="connsiteY20-288" fmla="*/ 1014884 h 2451798"/>
                <a:gd name="connsiteX21-289" fmla="*/ 1256044 w 1587640"/>
                <a:gd name="connsiteY21-290" fmla="*/ 914400 h 2451798"/>
                <a:gd name="connsiteX22-291" fmla="*/ 1306286 w 1587640"/>
                <a:gd name="connsiteY22-292" fmla="*/ 823965 h 2451798"/>
                <a:gd name="connsiteX23-293" fmla="*/ 1406770 w 1587640"/>
                <a:gd name="connsiteY23-294" fmla="*/ 713433 h 2451798"/>
                <a:gd name="connsiteX24-295" fmla="*/ 1517301 w 1587640"/>
                <a:gd name="connsiteY24-296" fmla="*/ 602902 h 2451798"/>
                <a:gd name="connsiteX25-297" fmla="*/ 1577592 w 1587640"/>
                <a:gd name="connsiteY25-298" fmla="*/ 472273 h 2451798"/>
                <a:gd name="connsiteX26-299" fmla="*/ 1587640 w 1587640"/>
                <a:gd name="connsiteY26-300" fmla="*/ 361741 h 2451798"/>
                <a:gd name="connsiteX27-301" fmla="*/ 1547447 w 1587640"/>
                <a:gd name="connsiteY27-302" fmla="*/ 251209 h 2451798"/>
                <a:gd name="connsiteX28-303" fmla="*/ 1467060 w 1587640"/>
                <a:gd name="connsiteY28-304" fmla="*/ 150726 h 2451798"/>
                <a:gd name="connsiteX29-305" fmla="*/ 1346480 w 1587640"/>
                <a:gd name="connsiteY29-306" fmla="*/ 90436 h 2451798"/>
                <a:gd name="connsiteX30-307" fmla="*/ 1195754 w 1587640"/>
                <a:gd name="connsiteY30-308" fmla="*/ 30145 h 2451798"/>
                <a:gd name="connsiteX31-309" fmla="*/ 1095271 w 1587640"/>
                <a:gd name="connsiteY31-310" fmla="*/ 20097 h 2451798"/>
                <a:gd name="connsiteX32-311" fmla="*/ 954594 w 1587640"/>
                <a:gd name="connsiteY32-312" fmla="*/ 0 h 2451798"/>
                <a:gd name="connsiteX33-313" fmla="*/ 803869 w 1587640"/>
                <a:gd name="connsiteY33-314" fmla="*/ 30145 h 2451798"/>
                <a:gd name="connsiteX34-315" fmla="*/ 622998 w 1587640"/>
                <a:gd name="connsiteY34-316" fmla="*/ 40194 h 2451798"/>
                <a:gd name="connsiteX35-317" fmla="*/ 462225 w 1587640"/>
                <a:gd name="connsiteY35-318" fmla="*/ 50242 h 2451798"/>
                <a:gd name="connsiteX36-319" fmla="*/ 311499 w 1587640"/>
                <a:gd name="connsiteY36-320" fmla="*/ 90436 h 2451798"/>
                <a:gd name="connsiteX37-321" fmla="*/ 200967 w 1587640"/>
                <a:gd name="connsiteY37-322" fmla="*/ 170822 h 2451798"/>
                <a:gd name="connsiteX38-323" fmla="*/ 130629 w 1587640"/>
                <a:gd name="connsiteY38-324" fmla="*/ 261258 h 2451798"/>
                <a:gd name="connsiteX39-325" fmla="*/ 50242 w 1587640"/>
                <a:gd name="connsiteY39-326" fmla="*/ 341644 h 2451798"/>
                <a:gd name="connsiteX40-327" fmla="*/ 10049 w 1587640"/>
                <a:gd name="connsiteY40-328" fmla="*/ 492370 h 24517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</a:cxnLst>
              <a:rect l="l" t="t" r="r" b="b"/>
              <a:pathLst>
                <a:path w="1587640" h="2451798">
                  <a:moveTo>
                    <a:pt x="10049" y="492370"/>
                  </a:moveTo>
                  <a:lnTo>
                    <a:pt x="0" y="733530"/>
                  </a:lnTo>
                  <a:lnTo>
                    <a:pt x="40194" y="1085222"/>
                  </a:lnTo>
                  <a:lnTo>
                    <a:pt x="221064" y="1597688"/>
                  </a:lnTo>
                  <a:lnTo>
                    <a:pt x="401934" y="1929284"/>
                  </a:lnTo>
                  <a:lnTo>
                    <a:pt x="492370" y="2059912"/>
                  </a:lnTo>
                  <a:lnTo>
                    <a:pt x="633047" y="2240783"/>
                  </a:lnTo>
                  <a:lnTo>
                    <a:pt x="813917" y="2371411"/>
                  </a:lnTo>
                  <a:lnTo>
                    <a:pt x="1004836" y="2441750"/>
                  </a:lnTo>
                  <a:lnTo>
                    <a:pt x="1125416" y="2451798"/>
                  </a:lnTo>
                  <a:lnTo>
                    <a:pt x="1290446" y="2360805"/>
                  </a:lnTo>
                  <a:lnTo>
                    <a:pt x="1381928" y="2230176"/>
                  </a:lnTo>
                  <a:lnTo>
                    <a:pt x="1416818" y="2049864"/>
                  </a:lnTo>
                  <a:lnTo>
                    <a:pt x="1356528" y="1798655"/>
                  </a:lnTo>
                  <a:lnTo>
                    <a:pt x="1316334" y="1688123"/>
                  </a:lnTo>
                  <a:lnTo>
                    <a:pt x="1256044" y="1617785"/>
                  </a:lnTo>
                  <a:lnTo>
                    <a:pt x="1175658" y="1537398"/>
                  </a:lnTo>
                  <a:lnTo>
                    <a:pt x="1135464" y="1467060"/>
                  </a:lnTo>
                  <a:lnTo>
                    <a:pt x="1095271" y="1346480"/>
                  </a:lnTo>
                  <a:lnTo>
                    <a:pt x="1105319" y="1185706"/>
                  </a:lnTo>
                  <a:lnTo>
                    <a:pt x="1185706" y="1014884"/>
                  </a:lnTo>
                  <a:lnTo>
                    <a:pt x="1256044" y="914400"/>
                  </a:lnTo>
                  <a:lnTo>
                    <a:pt x="1306286" y="823965"/>
                  </a:lnTo>
                  <a:lnTo>
                    <a:pt x="1406770" y="713433"/>
                  </a:lnTo>
                  <a:lnTo>
                    <a:pt x="1517301" y="602902"/>
                  </a:lnTo>
                  <a:lnTo>
                    <a:pt x="1577592" y="472273"/>
                  </a:lnTo>
                  <a:lnTo>
                    <a:pt x="1587640" y="361741"/>
                  </a:lnTo>
                  <a:lnTo>
                    <a:pt x="1547447" y="251209"/>
                  </a:lnTo>
                  <a:lnTo>
                    <a:pt x="1467060" y="150726"/>
                  </a:lnTo>
                  <a:lnTo>
                    <a:pt x="1346480" y="90436"/>
                  </a:lnTo>
                  <a:lnTo>
                    <a:pt x="1195754" y="30145"/>
                  </a:lnTo>
                  <a:lnTo>
                    <a:pt x="1095271" y="20097"/>
                  </a:lnTo>
                  <a:lnTo>
                    <a:pt x="954594" y="0"/>
                  </a:lnTo>
                  <a:lnTo>
                    <a:pt x="803869" y="30145"/>
                  </a:lnTo>
                  <a:lnTo>
                    <a:pt x="622998" y="40194"/>
                  </a:lnTo>
                  <a:lnTo>
                    <a:pt x="462225" y="50242"/>
                  </a:lnTo>
                  <a:lnTo>
                    <a:pt x="311499" y="90436"/>
                  </a:lnTo>
                  <a:lnTo>
                    <a:pt x="200967" y="170822"/>
                  </a:lnTo>
                  <a:lnTo>
                    <a:pt x="130629" y="261258"/>
                  </a:lnTo>
                  <a:lnTo>
                    <a:pt x="50242" y="341644"/>
                  </a:lnTo>
                  <a:lnTo>
                    <a:pt x="10049" y="492370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 rot="14190382">
            <a:off x="4959861" y="931846"/>
            <a:ext cx="621243" cy="1154302"/>
            <a:chOff x="5180065" y="2022569"/>
            <a:chExt cx="1771084" cy="2930431"/>
          </a:xfrm>
          <a:solidFill>
            <a:schemeClr val="bg2">
              <a:lumMod val="75000"/>
            </a:schemeClr>
          </a:solidFill>
        </p:grpSpPr>
        <p:sp>
          <p:nvSpPr>
            <p:cNvPr id="87" name="椭圆 86"/>
            <p:cNvSpPr/>
            <p:nvPr/>
          </p:nvSpPr>
          <p:spPr bwMode="auto">
            <a:xfrm>
              <a:off x="5180065" y="2022569"/>
              <a:ext cx="512466" cy="592853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8" name="椭圆 87"/>
            <p:cNvSpPr/>
            <p:nvPr/>
          </p:nvSpPr>
          <p:spPr bwMode="auto">
            <a:xfrm rot="21245198">
              <a:off x="5695864" y="2080705"/>
              <a:ext cx="390814" cy="478178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9" name="椭圆 88"/>
            <p:cNvSpPr/>
            <p:nvPr/>
          </p:nvSpPr>
          <p:spPr bwMode="auto">
            <a:xfrm rot="395058">
              <a:off x="6084755" y="2150944"/>
              <a:ext cx="327325" cy="375799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0" name="椭圆 89"/>
            <p:cNvSpPr/>
            <p:nvPr/>
          </p:nvSpPr>
          <p:spPr bwMode="auto">
            <a:xfrm rot="843315">
              <a:off x="6394697" y="2235132"/>
              <a:ext cx="308997" cy="380214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1" name="椭圆 90"/>
            <p:cNvSpPr/>
            <p:nvPr/>
          </p:nvSpPr>
          <p:spPr bwMode="auto">
            <a:xfrm rot="1399484">
              <a:off x="6678797" y="2409993"/>
              <a:ext cx="272352" cy="410859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" name="任意多边形 91"/>
            <p:cNvSpPr/>
            <p:nvPr/>
          </p:nvSpPr>
          <p:spPr bwMode="auto">
            <a:xfrm>
              <a:off x="5276850" y="2520950"/>
              <a:ext cx="1581150" cy="2432050"/>
            </a:xfrm>
            <a:custGeom>
              <a:avLst/>
              <a:gdLst>
                <a:gd name="connsiteX0" fmla="*/ 127000 w 1581150"/>
                <a:gd name="connsiteY0" fmla="*/ 133350 h 2432050"/>
                <a:gd name="connsiteX1" fmla="*/ 57150 w 1581150"/>
                <a:gd name="connsiteY1" fmla="*/ 203200 h 2432050"/>
                <a:gd name="connsiteX2" fmla="*/ 12700 w 1581150"/>
                <a:gd name="connsiteY2" fmla="*/ 317500 h 2432050"/>
                <a:gd name="connsiteX3" fmla="*/ 0 w 1581150"/>
                <a:gd name="connsiteY3" fmla="*/ 368300 h 2432050"/>
                <a:gd name="connsiteX4" fmla="*/ 0 w 1581150"/>
                <a:gd name="connsiteY4" fmla="*/ 412750 h 2432050"/>
                <a:gd name="connsiteX5" fmla="*/ 12700 w 1581150"/>
                <a:gd name="connsiteY5" fmla="*/ 476250 h 2432050"/>
                <a:gd name="connsiteX6" fmla="*/ 38100 w 1581150"/>
                <a:gd name="connsiteY6" fmla="*/ 520700 h 2432050"/>
                <a:gd name="connsiteX7" fmla="*/ 69850 w 1581150"/>
                <a:gd name="connsiteY7" fmla="*/ 584200 h 2432050"/>
                <a:gd name="connsiteX8" fmla="*/ 133350 w 1581150"/>
                <a:gd name="connsiteY8" fmla="*/ 660400 h 2432050"/>
                <a:gd name="connsiteX9" fmla="*/ 171450 w 1581150"/>
                <a:gd name="connsiteY9" fmla="*/ 717550 h 2432050"/>
                <a:gd name="connsiteX10" fmla="*/ 203200 w 1581150"/>
                <a:gd name="connsiteY10" fmla="*/ 755650 h 2432050"/>
                <a:gd name="connsiteX11" fmla="*/ 203200 w 1581150"/>
                <a:gd name="connsiteY11" fmla="*/ 755650 h 2432050"/>
                <a:gd name="connsiteX12" fmla="*/ 234950 w 1581150"/>
                <a:gd name="connsiteY12" fmla="*/ 831850 h 2432050"/>
                <a:gd name="connsiteX13" fmla="*/ 260350 w 1581150"/>
                <a:gd name="connsiteY13" fmla="*/ 819150 h 2432050"/>
                <a:gd name="connsiteX14" fmla="*/ 298450 w 1581150"/>
                <a:gd name="connsiteY14" fmla="*/ 882650 h 2432050"/>
                <a:gd name="connsiteX15" fmla="*/ 298450 w 1581150"/>
                <a:gd name="connsiteY15" fmla="*/ 882650 h 2432050"/>
                <a:gd name="connsiteX16" fmla="*/ 349250 w 1581150"/>
                <a:gd name="connsiteY16" fmla="*/ 946150 h 2432050"/>
                <a:gd name="connsiteX17" fmla="*/ 387350 w 1581150"/>
                <a:gd name="connsiteY17" fmla="*/ 1003300 h 2432050"/>
                <a:gd name="connsiteX18" fmla="*/ 438150 w 1581150"/>
                <a:gd name="connsiteY18" fmla="*/ 1066800 h 2432050"/>
                <a:gd name="connsiteX19" fmla="*/ 457200 w 1581150"/>
                <a:gd name="connsiteY19" fmla="*/ 1111250 h 2432050"/>
                <a:gd name="connsiteX20" fmla="*/ 463550 w 1581150"/>
                <a:gd name="connsiteY20" fmla="*/ 1168400 h 2432050"/>
                <a:gd name="connsiteX21" fmla="*/ 482600 w 1581150"/>
                <a:gd name="connsiteY21" fmla="*/ 1219200 h 2432050"/>
                <a:gd name="connsiteX22" fmla="*/ 482600 w 1581150"/>
                <a:gd name="connsiteY22" fmla="*/ 1289050 h 2432050"/>
                <a:gd name="connsiteX23" fmla="*/ 476250 w 1581150"/>
                <a:gd name="connsiteY23" fmla="*/ 1371600 h 2432050"/>
                <a:gd name="connsiteX24" fmla="*/ 457200 w 1581150"/>
                <a:gd name="connsiteY24" fmla="*/ 1409700 h 2432050"/>
                <a:gd name="connsiteX25" fmla="*/ 450850 w 1581150"/>
                <a:gd name="connsiteY25" fmla="*/ 1447800 h 2432050"/>
                <a:gd name="connsiteX26" fmla="*/ 412750 w 1581150"/>
                <a:gd name="connsiteY26" fmla="*/ 1511300 h 2432050"/>
                <a:gd name="connsiteX27" fmla="*/ 387350 w 1581150"/>
                <a:gd name="connsiteY27" fmla="*/ 1543050 h 2432050"/>
                <a:gd name="connsiteX28" fmla="*/ 381000 w 1581150"/>
                <a:gd name="connsiteY28" fmla="*/ 1568450 h 2432050"/>
                <a:gd name="connsiteX29" fmla="*/ 323850 w 1581150"/>
                <a:gd name="connsiteY29" fmla="*/ 1625600 h 2432050"/>
                <a:gd name="connsiteX30" fmla="*/ 279400 w 1581150"/>
                <a:gd name="connsiteY30" fmla="*/ 1695450 h 2432050"/>
                <a:gd name="connsiteX31" fmla="*/ 228600 w 1581150"/>
                <a:gd name="connsiteY31" fmla="*/ 1778000 h 2432050"/>
                <a:gd name="connsiteX32" fmla="*/ 203200 w 1581150"/>
                <a:gd name="connsiteY32" fmla="*/ 1860550 h 2432050"/>
                <a:gd name="connsiteX33" fmla="*/ 190500 w 1581150"/>
                <a:gd name="connsiteY33" fmla="*/ 1943100 h 2432050"/>
                <a:gd name="connsiteX34" fmla="*/ 190500 w 1581150"/>
                <a:gd name="connsiteY34" fmla="*/ 1993900 h 2432050"/>
                <a:gd name="connsiteX35" fmla="*/ 190500 w 1581150"/>
                <a:gd name="connsiteY35" fmla="*/ 2063750 h 2432050"/>
                <a:gd name="connsiteX36" fmla="*/ 190500 w 1581150"/>
                <a:gd name="connsiteY36" fmla="*/ 2133600 h 2432050"/>
                <a:gd name="connsiteX37" fmla="*/ 215900 w 1581150"/>
                <a:gd name="connsiteY37" fmla="*/ 2190750 h 2432050"/>
                <a:gd name="connsiteX38" fmla="*/ 234950 w 1581150"/>
                <a:gd name="connsiteY38" fmla="*/ 2241550 h 2432050"/>
                <a:gd name="connsiteX39" fmla="*/ 247650 w 1581150"/>
                <a:gd name="connsiteY39" fmla="*/ 2286000 h 2432050"/>
                <a:gd name="connsiteX40" fmla="*/ 273050 w 1581150"/>
                <a:gd name="connsiteY40" fmla="*/ 2330450 h 2432050"/>
                <a:gd name="connsiteX41" fmla="*/ 311150 w 1581150"/>
                <a:gd name="connsiteY41" fmla="*/ 2368550 h 2432050"/>
                <a:gd name="connsiteX42" fmla="*/ 381000 w 1581150"/>
                <a:gd name="connsiteY42" fmla="*/ 2406650 h 2432050"/>
                <a:gd name="connsiteX43" fmla="*/ 419100 w 1581150"/>
                <a:gd name="connsiteY43" fmla="*/ 2419350 h 2432050"/>
                <a:gd name="connsiteX44" fmla="*/ 495300 w 1581150"/>
                <a:gd name="connsiteY44" fmla="*/ 2432050 h 2432050"/>
                <a:gd name="connsiteX45" fmla="*/ 546100 w 1581150"/>
                <a:gd name="connsiteY45" fmla="*/ 2419350 h 2432050"/>
                <a:gd name="connsiteX46" fmla="*/ 615950 w 1581150"/>
                <a:gd name="connsiteY46" fmla="*/ 2400300 h 2432050"/>
                <a:gd name="connsiteX47" fmla="*/ 679450 w 1581150"/>
                <a:gd name="connsiteY47" fmla="*/ 2368550 h 2432050"/>
                <a:gd name="connsiteX48" fmla="*/ 768350 w 1581150"/>
                <a:gd name="connsiteY48" fmla="*/ 2324100 h 2432050"/>
                <a:gd name="connsiteX49" fmla="*/ 838200 w 1581150"/>
                <a:gd name="connsiteY49" fmla="*/ 2273300 h 2432050"/>
                <a:gd name="connsiteX50" fmla="*/ 895350 w 1581150"/>
                <a:gd name="connsiteY50" fmla="*/ 2228850 h 2432050"/>
                <a:gd name="connsiteX51" fmla="*/ 933450 w 1581150"/>
                <a:gd name="connsiteY51" fmla="*/ 2178050 h 2432050"/>
                <a:gd name="connsiteX52" fmla="*/ 984250 w 1581150"/>
                <a:gd name="connsiteY52" fmla="*/ 2146300 h 2432050"/>
                <a:gd name="connsiteX53" fmla="*/ 1047750 w 1581150"/>
                <a:gd name="connsiteY53" fmla="*/ 2089150 h 2432050"/>
                <a:gd name="connsiteX54" fmla="*/ 1073150 w 1581150"/>
                <a:gd name="connsiteY54" fmla="*/ 2032000 h 2432050"/>
                <a:gd name="connsiteX55" fmla="*/ 1117600 w 1581150"/>
                <a:gd name="connsiteY55" fmla="*/ 1968500 h 2432050"/>
                <a:gd name="connsiteX56" fmla="*/ 1168400 w 1581150"/>
                <a:gd name="connsiteY56" fmla="*/ 1911350 h 2432050"/>
                <a:gd name="connsiteX57" fmla="*/ 1219200 w 1581150"/>
                <a:gd name="connsiteY57" fmla="*/ 1822450 h 2432050"/>
                <a:gd name="connsiteX58" fmla="*/ 1257300 w 1581150"/>
                <a:gd name="connsiteY58" fmla="*/ 1746250 h 2432050"/>
                <a:gd name="connsiteX59" fmla="*/ 1308100 w 1581150"/>
                <a:gd name="connsiteY59" fmla="*/ 1657350 h 2432050"/>
                <a:gd name="connsiteX60" fmla="*/ 1346200 w 1581150"/>
                <a:gd name="connsiteY60" fmla="*/ 1549400 h 2432050"/>
                <a:gd name="connsiteX61" fmla="*/ 1377950 w 1581150"/>
                <a:gd name="connsiteY61" fmla="*/ 1492250 h 2432050"/>
                <a:gd name="connsiteX62" fmla="*/ 1428750 w 1581150"/>
                <a:gd name="connsiteY62" fmla="*/ 1390650 h 2432050"/>
                <a:gd name="connsiteX63" fmla="*/ 1473200 w 1581150"/>
                <a:gd name="connsiteY63" fmla="*/ 1244600 h 2432050"/>
                <a:gd name="connsiteX64" fmla="*/ 1517650 w 1581150"/>
                <a:gd name="connsiteY64" fmla="*/ 1098550 h 2432050"/>
                <a:gd name="connsiteX65" fmla="*/ 1549400 w 1581150"/>
                <a:gd name="connsiteY65" fmla="*/ 939800 h 2432050"/>
                <a:gd name="connsiteX66" fmla="*/ 1562100 w 1581150"/>
                <a:gd name="connsiteY66" fmla="*/ 812800 h 2432050"/>
                <a:gd name="connsiteX67" fmla="*/ 1574800 w 1581150"/>
                <a:gd name="connsiteY67" fmla="*/ 641350 h 2432050"/>
                <a:gd name="connsiteX68" fmla="*/ 1581150 w 1581150"/>
                <a:gd name="connsiteY68" fmla="*/ 501650 h 2432050"/>
                <a:gd name="connsiteX69" fmla="*/ 1568450 w 1581150"/>
                <a:gd name="connsiteY69" fmla="*/ 387350 h 2432050"/>
                <a:gd name="connsiteX70" fmla="*/ 1536700 w 1581150"/>
                <a:gd name="connsiteY70" fmla="*/ 311150 h 2432050"/>
                <a:gd name="connsiteX71" fmla="*/ 1498600 w 1581150"/>
                <a:gd name="connsiteY71" fmla="*/ 241300 h 2432050"/>
                <a:gd name="connsiteX72" fmla="*/ 1447800 w 1581150"/>
                <a:gd name="connsiteY72" fmla="*/ 196850 h 2432050"/>
                <a:gd name="connsiteX73" fmla="*/ 1384300 w 1581150"/>
                <a:gd name="connsiteY73" fmla="*/ 139700 h 2432050"/>
                <a:gd name="connsiteX74" fmla="*/ 1314450 w 1581150"/>
                <a:gd name="connsiteY74" fmla="*/ 95250 h 2432050"/>
                <a:gd name="connsiteX75" fmla="*/ 1250950 w 1581150"/>
                <a:gd name="connsiteY75" fmla="*/ 76200 h 2432050"/>
                <a:gd name="connsiteX76" fmla="*/ 1149350 w 1581150"/>
                <a:gd name="connsiteY76" fmla="*/ 44450 h 2432050"/>
                <a:gd name="connsiteX77" fmla="*/ 1073150 w 1581150"/>
                <a:gd name="connsiteY77" fmla="*/ 25400 h 2432050"/>
                <a:gd name="connsiteX78" fmla="*/ 996950 w 1581150"/>
                <a:gd name="connsiteY78" fmla="*/ 25400 h 2432050"/>
                <a:gd name="connsiteX79" fmla="*/ 844550 w 1581150"/>
                <a:gd name="connsiteY79" fmla="*/ 6350 h 2432050"/>
                <a:gd name="connsiteX80" fmla="*/ 800100 w 1581150"/>
                <a:gd name="connsiteY80" fmla="*/ 0 h 2432050"/>
                <a:gd name="connsiteX81" fmla="*/ 717550 w 1581150"/>
                <a:gd name="connsiteY81" fmla="*/ 6350 h 2432050"/>
                <a:gd name="connsiteX82" fmla="*/ 539750 w 1581150"/>
                <a:gd name="connsiteY82" fmla="*/ 6350 h 2432050"/>
                <a:gd name="connsiteX83" fmla="*/ 476250 w 1581150"/>
                <a:gd name="connsiteY83" fmla="*/ 6350 h 2432050"/>
                <a:gd name="connsiteX84" fmla="*/ 355600 w 1581150"/>
                <a:gd name="connsiteY84" fmla="*/ 19050 h 2432050"/>
                <a:gd name="connsiteX85" fmla="*/ 260350 w 1581150"/>
                <a:gd name="connsiteY85" fmla="*/ 50800 h 2432050"/>
                <a:gd name="connsiteX86" fmla="*/ 184150 w 1581150"/>
                <a:gd name="connsiteY86" fmla="*/ 95250 h 2432050"/>
                <a:gd name="connsiteX87" fmla="*/ 127000 w 1581150"/>
                <a:gd name="connsiteY87" fmla="*/ 133350 h 2432050"/>
                <a:gd name="connsiteX0-1" fmla="*/ 127000 w 1581150"/>
                <a:gd name="connsiteY0-2" fmla="*/ 133350 h 2432050"/>
                <a:gd name="connsiteX1-3" fmla="*/ 57150 w 1581150"/>
                <a:gd name="connsiteY1-4" fmla="*/ 203200 h 2432050"/>
                <a:gd name="connsiteX2-5" fmla="*/ 12700 w 1581150"/>
                <a:gd name="connsiteY2-6" fmla="*/ 317500 h 2432050"/>
                <a:gd name="connsiteX3-7" fmla="*/ 0 w 1581150"/>
                <a:gd name="connsiteY3-8" fmla="*/ 368300 h 2432050"/>
                <a:gd name="connsiteX4-9" fmla="*/ 0 w 1581150"/>
                <a:gd name="connsiteY4-10" fmla="*/ 412750 h 2432050"/>
                <a:gd name="connsiteX5-11" fmla="*/ 12700 w 1581150"/>
                <a:gd name="connsiteY5-12" fmla="*/ 476250 h 2432050"/>
                <a:gd name="connsiteX6-13" fmla="*/ 38100 w 1581150"/>
                <a:gd name="connsiteY6-14" fmla="*/ 520700 h 2432050"/>
                <a:gd name="connsiteX7-15" fmla="*/ 69850 w 1581150"/>
                <a:gd name="connsiteY7-16" fmla="*/ 584200 h 2432050"/>
                <a:gd name="connsiteX8-17" fmla="*/ 133350 w 1581150"/>
                <a:gd name="connsiteY8-18" fmla="*/ 660400 h 2432050"/>
                <a:gd name="connsiteX9-19" fmla="*/ 171450 w 1581150"/>
                <a:gd name="connsiteY9-20" fmla="*/ 717550 h 2432050"/>
                <a:gd name="connsiteX10-21" fmla="*/ 203200 w 1581150"/>
                <a:gd name="connsiteY10-22" fmla="*/ 755650 h 2432050"/>
                <a:gd name="connsiteX11-23" fmla="*/ 203200 w 1581150"/>
                <a:gd name="connsiteY11-24" fmla="*/ 755650 h 2432050"/>
                <a:gd name="connsiteX12-25" fmla="*/ 234950 w 1581150"/>
                <a:gd name="connsiteY12-26" fmla="*/ 831850 h 2432050"/>
                <a:gd name="connsiteX13-27" fmla="*/ 292100 w 1581150"/>
                <a:gd name="connsiteY13-28" fmla="*/ 831850 h 2432050"/>
                <a:gd name="connsiteX14-29" fmla="*/ 298450 w 1581150"/>
                <a:gd name="connsiteY14-30" fmla="*/ 882650 h 2432050"/>
                <a:gd name="connsiteX15-31" fmla="*/ 298450 w 1581150"/>
                <a:gd name="connsiteY15-32" fmla="*/ 882650 h 2432050"/>
                <a:gd name="connsiteX16-33" fmla="*/ 349250 w 1581150"/>
                <a:gd name="connsiteY16-34" fmla="*/ 946150 h 2432050"/>
                <a:gd name="connsiteX17-35" fmla="*/ 387350 w 1581150"/>
                <a:gd name="connsiteY17-36" fmla="*/ 1003300 h 2432050"/>
                <a:gd name="connsiteX18-37" fmla="*/ 438150 w 1581150"/>
                <a:gd name="connsiteY18-38" fmla="*/ 1066800 h 2432050"/>
                <a:gd name="connsiteX19-39" fmla="*/ 457200 w 1581150"/>
                <a:gd name="connsiteY19-40" fmla="*/ 1111250 h 2432050"/>
                <a:gd name="connsiteX20-41" fmla="*/ 463550 w 1581150"/>
                <a:gd name="connsiteY20-42" fmla="*/ 1168400 h 2432050"/>
                <a:gd name="connsiteX21-43" fmla="*/ 482600 w 1581150"/>
                <a:gd name="connsiteY21-44" fmla="*/ 1219200 h 2432050"/>
                <a:gd name="connsiteX22-45" fmla="*/ 482600 w 1581150"/>
                <a:gd name="connsiteY22-46" fmla="*/ 1289050 h 2432050"/>
                <a:gd name="connsiteX23-47" fmla="*/ 476250 w 1581150"/>
                <a:gd name="connsiteY23-48" fmla="*/ 1371600 h 2432050"/>
                <a:gd name="connsiteX24-49" fmla="*/ 457200 w 1581150"/>
                <a:gd name="connsiteY24-50" fmla="*/ 1409700 h 2432050"/>
                <a:gd name="connsiteX25-51" fmla="*/ 450850 w 1581150"/>
                <a:gd name="connsiteY25-52" fmla="*/ 1447800 h 2432050"/>
                <a:gd name="connsiteX26-53" fmla="*/ 412750 w 1581150"/>
                <a:gd name="connsiteY26-54" fmla="*/ 1511300 h 2432050"/>
                <a:gd name="connsiteX27-55" fmla="*/ 387350 w 1581150"/>
                <a:gd name="connsiteY27-56" fmla="*/ 1543050 h 2432050"/>
                <a:gd name="connsiteX28-57" fmla="*/ 381000 w 1581150"/>
                <a:gd name="connsiteY28-58" fmla="*/ 1568450 h 2432050"/>
                <a:gd name="connsiteX29-59" fmla="*/ 323850 w 1581150"/>
                <a:gd name="connsiteY29-60" fmla="*/ 1625600 h 2432050"/>
                <a:gd name="connsiteX30-61" fmla="*/ 279400 w 1581150"/>
                <a:gd name="connsiteY30-62" fmla="*/ 1695450 h 2432050"/>
                <a:gd name="connsiteX31-63" fmla="*/ 228600 w 1581150"/>
                <a:gd name="connsiteY31-64" fmla="*/ 1778000 h 2432050"/>
                <a:gd name="connsiteX32-65" fmla="*/ 203200 w 1581150"/>
                <a:gd name="connsiteY32-66" fmla="*/ 1860550 h 2432050"/>
                <a:gd name="connsiteX33-67" fmla="*/ 190500 w 1581150"/>
                <a:gd name="connsiteY33-68" fmla="*/ 1943100 h 2432050"/>
                <a:gd name="connsiteX34-69" fmla="*/ 190500 w 1581150"/>
                <a:gd name="connsiteY34-70" fmla="*/ 1993900 h 2432050"/>
                <a:gd name="connsiteX35-71" fmla="*/ 190500 w 1581150"/>
                <a:gd name="connsiteY35-72" fmla="*/ 2063750 h 2432050"/>
                <a:gd name="connsiteX36-73" fmla="*/ 190500 w 1581150"/>
                <a:gd name="connsiteY36-74" fmla="*/ 2133600 h 2432050"/>
                <a:gd name="connsiteX37-75" fmla="*/ 215900 w 1581150"/>
                <a:gd name="connsiteY37-76" fmla="*/ 2190750 h 2432050"/>
                <a:gd name="connsiteX38-77" fmla="*/ 234950 w 1581150"/>
                <a:gd name="connsiteY38-78" fmla="*/ 2241550 h 2432050"/>
                <a:gd name="connsiteX39-79" fmla="*/ 247650 w 1581150"/>
                <a:gd name="connsiteY39-80" fmla="*/ 2286000 h 2432050"/>
                <a:gd name="connsiteX40-81" fmla="*/ 273050 w 1581150"/>
                <a:gd name="connsiteY40-82" fmla="*/ 2330450 h 2432050"/>
                <a:gd name="connsiteX41-83" fmla="*/ 311150 w 1581150"/>
                <a:gd name="connsiteY41-84" fmla="*/ 2368550 h 2432050"/>
                <a:gd name="connsiteX42-85" fmla="*/ 381000 w 1581150"/>
                <a:gd name="connsiteY42-86" fmla="*/ 2406650 h 2432050"/>
                <a:gd name="connsiteX43-87" fmla="*/ 419100 w 1581150"/>
                <a:gd name="connsiteY43-88" fmla="*/ 2419350 h 2432050"/>
                <a:gd name="connsiteX44-89" fmla="*/ 495300 w 1581150"/>
                <a:gd name="connsiteY44-90" fmla="*/ 2432050 h 2432050"/>
                <a:gd name="connsiteX45-91" fmla="*/ 546100 w 1581150"/>
                <a:gd name="connsiteY45-92" fmla="*/ 2419350 h 2432050"/>
                <a:gd name="connsiteX46-93" fmla="*/ 615950 w 1581150"/>
                <a:gd name="connsiteY46-94" fmla="*/ 2400300 h 2432050"/>
                <a:gd name="connsiteX47-95" fmla="*/ 679450 w 1581150"/>
                <a:gd name="connsiteY47-96" fmla="*/ 2368550 h 2432050"/>
                <a:gd name="connsiteX48-97" fmla="*/ 768350 w 1581150"/>
                <a:gd name="connsiteY48-98" fmla="*/ 2324100 h 2432050"/>
                <a:gd name="connsiteX49-99" fmla="*/ 838200 w 1581150"/>
                <a:gd name="connsiteY49-100" fmla="*/ 2273300 h 2432050"/>
                <a:gd name="connsiteX50-101" fmla="*/ 895350 w 1581150"/>
                <a:gd name="connsiteY50-102" fmla="*/ 2228850 h 2432050"/>
                <a:gd name="connsiteX51-103" fmla="*/ 933450 w 1581150"/>
                <a:gd name="connsiteY51-104" fmla="*/ 2178050 h 2432050"/>
                <a:gd name="connsiteX52-105" fmla="*/ 984250 w 1581150"/>
                <a:gd name="connsiteY52-106" fmla="*/ 2146300 h 2432050"/>
                <a:gd name="connsiteX53-107" fmla="*/ 1047750 w 1581150"/>
                <a:gd name="connsiteY53-108" fmla="*/ 2089150 h 2432050"/>
                <a:gd name="connsiteX54-109" fmla="*/ 1073150 w 1581150"/>
                <a:gd name="connsiteY54-110" fmla="*/ 2032000 h 2432050"/>
                <a:gd name="connsiteX55-111" fmla="*/ 1117600 w 1581150"/>
                <a:gd name="connsiteY55-112" fmla="*/ 1968500 h 2432050"/>
                <a:gd name="connsiteX56-113" fmla="*/ 1168400 w 1581150"/>
                <a:gd name="connsiteY56-114" fmla="*/ 1911350 h 2432050"/>
                <a:gd name="connsiteX57-115" fmla="*/ 1219200 w 1581150"/>
                <a:gd name="connsiteY57-116" fmla="*/ 1822450 h 2432050"/>
                <a:gd name="connsiteX58-117" fmla="*/ 1257300 w 1581150"/>
                <a:gd name="connsiteY58-118" fmla="*/ 1746250 h 2432050"/>
                <a:gd name="connsiteX59-119" fmla="*/ 1308100 w 1581150"/>
                <a:gd name="connsiteY59-120" fmla="*/ 1657350 h 2432050"/>
                <a:gd name="connsiteX60-121" fmla="*/ 1346200 w 1581150"/>
                <a:gd name="connsiteY60-122" fmla="*/ 1549400 h 2432050"/>
                <a:gd name="connsiteX61-123" fmla="*/ 1377950 w 1581150"/>
                <a:gd name="connsiteY61-124" fmla="*/ 1492250 h 2432050"/>
                <a:gd name="connsiteX62-125" fmla="*/ 1428750 w 1581150"/>
                <a:gd name="connsiteY62-126" fmla="*/ 1390650 h 2432050"/>
                <a:gd name="connsiteX63-127" fmla="*/ 1473200 w 1581150"/>
                <a:gd name="connsiteY63-128" fmla="*/ 1244600 h 2432050"/>
                <a:gd name="connsiteX64-129" fmla="*/ 1517650 w 1581150"/>
                <a:gd name="connsiteY64-130" fmla="*/ 1098550 h 2432050"/>
                <a:gd name="connsiteX65-131" fmla="*/ 1549400 w 1581150"/>
                <a:gd name="connsiteY65-132" fmla="*/ 939800 h 2432050"/>
                <a:gd name="connsiteX66-133" fmla="*/ 1562100 w 1581150"/>
                <a:gd name="connsiteY66-134" fmla="*/ 812800 h 2432050"/>
                <a:gd name="connsiteX67-135" fmla="*/ 1574800 w 1581150"/>
                <a:gd name="connsiteY67-136" fmla="*/ 641350 h 2432050"/>
                <a:gd name="connsiteX68-137" fmla="*/ 1581150 w 1581150"/>
                <a:gd name="connsiteY68-138" fmla="*/ 501650 h 2432050"/>
                <a:gd name="connsiteX69-139" fmla="*/ 1568450 w 1581150"/>
                <a:gd name="connsiteY69-140" fmla="*/ 387350 h 2432050"/>
                <a:gd name="connsiteX70-141" fmla="*/ 1536700 w 1581150"/>
                <a:gd name="connsiteY70-142" fmla="*/ 311150 h 2432050"/>
                <a:gd name="connsiteX71-143" fmla="*/ 1498600 w 1581150"/>
                <a:gd name="connsiteY71-144" fmla="*/ 241300 h 2432050"/>
                <a:gd name="connsiteX72-145" fmla="*/ 1447800 w 1581150"/>
                <a:gd name="connsiteY72-146" fmla="*/ 196850 h 2432050"/>
                <a:gd name="connsiteX73-147" fmla="*/ 1384300 w 1581150"/>
                <a:gd name="connsiteY73-148" fmla="*/ 139700 h 2432050"/>
                <a:gd name="connsiteX74-149" fmla="*/ 1314450 w 1581150"/>
                <a:gd name="connsiteY74-150" fmla="*/ 95250 h 2432050"/>
                <a:gd name="connsiteX75-151" fmla="*/ 1250950 w 1581150"/>
                <a:gd name="connsiteY75-152" fmla="*/ 76200 h 2432050"/>
                <a:gd name="connsiteX76-153" fmla="*/ 1149350 w 1581150"/>
                <a:gd name="connsiteY76-154" fmla="*/ 44450 h 2432050"/>
                <a:gd name="connsiteX77-155" fmla="*/ 1073150 w 1581150"/>
                <a:gd name="connsiteY77-156" fmla="*/ 25400 h 2432050"/>
                <a:gd name="connsiteX78-157" fmla="*/ 996950 w 1581150"/>
                <a:gd name="connsiteY78-158" fmla="*/ 25400 h 2432050"/>
                <a:gd name="connsiteX79-159" fmla="*/ 844550 w 1581150"/>
                <a:gd name="connsiteY79-160" fmla="*/ 6350 h 2432050"/>
                <a:gd name="connsiteX80-161" fmla="*/ 800100 w 1581150"/>
                <a:gd name="connsiteY80-162" fmla="*/ 0 h 2432050"/>
                <a:gd name="connsiteX81-163" fmla="*/ 717550 w 1581150"/>
                <a:gd name="connsiteY81-164" fmla="*/ 6350 h 2432050"/>
                <a:gd name="connsiteX82-165" fmla="*/ 539750 w 1581150"/>
                <a:gd name="connsiteY82-166" fmla="*/ 6350 h 2432050"/>
                <a:gd name="connsiteX83-167" fmla="*/ 476250 w 1581150"/>
                <a:gd name="connsiteY83-168" fmla="*/ 6350 h 2432050"/>
                <a:gd name="connsiteX84-169" fmla="*/ 355600 w 1581150"/>
                <a:gd name="connsiteY84-170" fmla="*/ 19050 h 2432050"/>
                <a:gd name="connsiteX85-171" fmla="*/ 260350 w 1581150"/>
                <a:gd name="connsiteY85-172" fmla="*/ 50800 h 2432050"/>
                <a:gd name="connsiteX86-173" fmla="*/ 184150 w 1581150"/>
                <a:gd name="connsiteY86-174" fmla="*/ 95250 h 2432050"/>
                <a:gd name="connsiteX87-175" fmla="*/ 127000 w 1581150"/>
                <a:gd name="connsiteY87-176" fmla="*/ 133350 h 2432050"/>
                <a:gd name="connsiteX0-177" fmla="*/ 127000 w 1581150"/>
                <a:gd name="connsiteY0-178" fmla="*/ 133350 h 2432050"/>
                <a:gd name="connsiteX1-179" fmla="*/ 57150 w 1581150"/>
                <a:gd name="connsiteY1-180" fmla="*/ 203200 h 2432050"/>
                <a:gd name="connsiteX2-181" fmla="*/ 12700 w 1581150"/>
                <a:gd name="connsiteY2-182" fmla="*/ 317500 h 2432050"/>
                <a:gd name="connsiteX3-183" fmla="*/ 0 w 1581150"/>
                <a:gd name="connsiteY3-184" fmla="*/ 368300 h 2432050"/>
                <a:gd name="connsiteX4-185" fmla="*/ 0 w 1581150"/>
                <a:gd name="connsiteY4-186" fmla="*/ 412750 h 2432050"/>
                <a:gd name="connsiteX5-187" fmla="*/ 12700 w 1581150"/>
                <a:gd name="connsiteY5-188" fmla="*/ 476250 h 2432050"/>
                <a:gd name="connsiteX6-189" fmla="*/ 38100 w 1581150"/>
                <a:gd name="connsiteY6-190" fmla="*/ 520700 h 2432050"/>
                <a:gd name="connsiteX7-191" fmla="*/ 69850 w 1581150"/>
                <a:gd name="connsiteY7-192" fmla="*/ 584200 h 2432050"/>
                <a:gd name="connsiteX8-193" fmla="*/ 133350 w 1581150"/>
                <a:gd name="connsiteY8-194" fmla="*/ 660400 h 2432050"/>
                <a:gd name="connsiteX9-195" fmla="*/ 171450 w 1581150"/>
                <a:gd name="connsiteY9-196" fmla="*/ 717550 h 2432050"/>
                <a:gd name="connsiteX10-197" fmla="*/ 203200 w 1581150"/>
                <a:gd name="connsiteY10-198" fmla="*/ 755650 h 2432050"/>
                <a:gd name="connsiteX11-199" fmla="*/ 203200 w 1581150"/>
                <a:gd name="connsiteY11-200" fmla="*/ 755650 h 2432050"/>
                <a:gd name="connsiteX12-201" fmla="*/ 247650 w 1581150"/>
                <a:gd name="connsiteY12-202" fmla="*/ 812800 h 2432050"/>
                <a:gd name="connsiteX13-203" fmla="*/ 292100 w 1581150"/>
                <a:gd name="connsiteY13-204" fmla="*/ 831850 h 2432050"/>
                <a:gd name="connsiteX14-205" fmla="*/ 298450 w 1581150"/>
                <a:gd name="connsiteY14-206" fmla="*/ 882650 h 2432050"/>
                <a:gd name="connsiteX15-207" fmla="*/ 298450 w 1581150"/>
                <a:gd name="connsiteY15-208" fmla="*/ 882650 h 2432050"/>
                <a:gd name="connsiteX16-209" fmla="*/ 349250 w 1581150"/>
                <a:gd name="connsiteY16-210" fmla="*/ 946150 h 2432050"/>
                <a:gd name="connsiteX17-211" fmla="*/ 387350 w 1581150"/>
                <a:gd name="connsiteY17-212" fmla="*/ 1003300 h 2432050"/>
                <a:gd name="connsiteX18-213" fmla="*/ 438150 w 1581150"/>
                <a:gd name="connsiteY18-214" fmla="*/ 1066800 h 2432050"/>
                <a:gd name="connsiteX19-215" fmla="*/ 457200 w 1581150"/>
                <a:gd name="connsiteY19-216" fmla="*/ 1111250 h 2432050"/>
                <a:gd name="connsiteX20-217" fmla="*/ 463550 w 1581150"/>
                <a:gd name="connsiteY20-218" fmla="*/ 1168400 h 2432050"/>
                <a:gd name="connsiteX21-219" fmla="*/ 482600 w 1581150"/>
                <a:gd name="connsiteY21-220" fmla="*/ 1219200 h 2432050"/>
                <a:gd name="connsiteX22-221" fmla="*/ 482600 w 1581150"/>
                <a:gd name="connsiteY22-222" fmla="*/ 1289050 h 2432050"/>
                <a:gd name="connsiteX23-223" fmla="*/ 476250 w 1581150"/>
                <a:gd name="connsiteY23-224" fmla="*/ 1371600 h 2432050"/>
                <a:gd name="connsiteX24-225" fmla="*/ 457200 w 1581150"/>
                <a:gd name="connsiteY24-226" fmla="*/ 1409700 h 2432050"/>
                <a:gd name="connsiteX25-227" fmla="*/ 450850 w 1581150"/>
                <a:gd name="connsiteY25-228" fmla="*/ 1447800 h 2432050"/>
                <a:gd name="connsiteX26-229" fmla="*/ 412750 w 1581150"/>
                <a:gd name="connsiteY26-230" fmla="*/ 1511300 h 2432050"/>
                <a:gd name="connsiteX27-231" fmla="*/ 387350 w 1581150"/>
                <a:gd name="connsiteY27-232" fmla="*/ 1543050 h 2432050"/>
                <a:gd name="connsiteX28-233" fmla="*/ 381000 w 1581150"/>
                <a:gd name="connsiteY28-234" fmla="*/ 1568450 h 2432050"/>
                <a:gd name="connsiteX29-235" fmla="*/ 323850 w 1581150"/>
                <a:gd name="connsiteY29-236" fmla="*/ 1625600 h 2432050"/>
                <a:gd name="connsiteX30-237" fmla="*/ 279400 w 1581150"/>
                <a:gd name="connsiteY30-238" fmla="*/ 1695450 h 2432050"/>
                <a:gd name="connsiteX31-239" fmla="*/ 228600 w 1581150"/>
                <a:gd name="connsiteY31-240" fmla="*/ 1778000 h 2432050"/>
                <a:gd name="connsiteX32-241" fmla="*/ 203200 w 1581150"/>
                <a:gd name="connsiteY32-242" fmla="*/ 1860550 h 2432050"/>
                <a:gd name="connsiteX33-243" fmla="*/ 190500 w 1581150"/>
                <a:gd name="connsiteY33-244" fmla="*/ 1943100 h 2432050"/>
                <a:gd name="connsiteX34-245" fmla="*/ 190500 w 1581150"/>
                <a:gd name="connsiteY34-246" fmla="*/ 1993900 h 2432050"/>
                <a:gd name="connsiteX35-247" fmla="*/ 190500 w 1581150"/>
                <a:gd name="connsiteY35-248" fmla="*/ 2063750 h 2432050"/>
                <a:gd name="connsiteX36-249" fmla="*/ 190500 w 1581150"/>
                <a:gd name="connsiteY36-250" fmla="*/ 2133600 h 2432050"/>
                <a:gd name="connsiteX37-251" fmla="*/ 215900 w 1581150"/>
                <a:gd name="connsiteY37-252" fmla="*/ 2190750 h 2432050"/>
                <a:gd name="connsiteX38-253" fmla="*/ 234950 w 1581150"/>
                <a:gd name="connsiteY38-254" fmla="*/ 2241550 h 2432050"/>
                <a:gd name="connsiteX39-255" fmla="*/ 247650 w 1581150"/>
                <a:gd name="connsiteY39-256" fmla="*/ 2286000 h 2432050"/>
                <a:gd name="connsiteX40-257" fmla="*/ 273050 w 1581150"/>
                <a:gd name="connsiteY40-258" fmla="*/ 2330450 h 2432050"/>
                <a:gd name="connsiteX41-259" fmla="*/ 311150 w 1581150"/>
                <a:gd name="connsiteY41-260" fmla="*/ 2368550 h 2432050"/>
                <a:gd name="connsiteX42-261" fmla="*/ 381000 w 1581150"/>
                <a:gd name="connsiteY42-262" fmla="*/ 2406650 h 2432050"/>
                <a:gd name="connsiteX43-263" fmla="*/ 419100 w 1581150"/>
                <a:gd name="connsiteY43-264" fmla="*/ 2419350 h 2432050"/>
                <a:gd name="connsiteX44-265" fmla="*/ 495300 w 1581150"/>
                <a:gd name="connsiteY44-266" fmla="*/ 2432050 h 2432050"/>
                <a:gd name="connsiteX45-267" fmla="*/ 546100 w 1581150"/>
                <a:gd name="connsiteY45-268" fmla="*/ 2419350 h 2432050"/>
                <a:gd name="connsiteX46-269" fmla="*/ 615950 w 1581150"/>
                <a:gd name="connsiteY46-270" fmla="*/ 2400300 h 2432050"/>
                <a:gd name="connsiteX47-271" fmla="*/ 679450 w 1581150"/>
                <a:gd name="connsiteY47-272" fmla="*/ 2368550 h 2432050"/>
                <a:gd name="connsiteX48-273" fmla="*/ 768350 w 1581150"/>
                <a:gd name="connsiteY48-274" fmla="*/ 2324100 h 2432050"/>
                <a:gd name="connsiteX49-275" fmla="*/ 838200 w 1581150"/>
                <a:gd name="connsiteY49-276" fmla="*/ 2273300 h 2432050"/>
                <a:gd name="connsiteX50-277" fmla="*/ 895350 w 1581150"/>
                <a:gd name="connsiteY50-278" fmla="*/ 2228850 h 2432050"/>
                <a:gd name="connsiteX51-279" fmla="*/ 933450 w 1581150"/>
                <a:gd name="connsiteY51-280" fmla="*/ 2178050 h 2432050"/>
                <a:gd name="connsiteX52-281" fmla="*/ 984250 w 1581150"/>
                <a:gd name="connsiteY52-282" fmla="*/ 2146300 h 2432050"/>
                <a:gd name="connsiteX53-283" fmla="*/ 1047750 w 1581150"/>
                <a:gd name="connsiteY53-284" fmla="*/ 2089150 h 2432050"/>
                <a:gd name="connsiteX54-285" fmla="*/ 1073150 w 1581150"/>
                <a:gd name="connsiteY54-286" fmla="*/ 2032000 h 2432050"/>
                <a:gd name="connsiteX55-287" fmla="*/ 1117600 w 1581150"/>
                <a:gd name="connsiteY55-288" fmla="*/ 1968500 h 2432050"/>
                <a:gd name="connsiteX56-289" fmla="*/ 1168400 w 1581150"/>
                <a:gd name="connsiteY56-290" fmla="*/ 1911350 h 2432050"/>
                <a:gd name="connsiteX57-291" fmla="*/ 1219200 w 1581150"/>
                <a:gd name="connsiteY57-292" fmla="*/ 1822450 h 2432050"/>
                <a:gd name="connsiteX58-293" fmla="*/ 1257300 w 1581150"/>
                <a:gd name="connsiteY58-294" fmla="*/ 1746250 h 2432050"/>
                <a:gd name="connsiteX59-295" fmla="*/ 1308100 w 1581150"/>
                <a:gd name="connsiteY59-296" fmla="*/ 1657350 h 2432050"/>
                <a:gd name="connsiteX60-297" fmla="*/ 1346200 w 1581150"/>
                <a:gd name="connsiteY60-298" fmla="*/ 1549400 h 2432050"/>
                <a:gd name="connsiteX61-299" fmla="*/ 1377950 w 1581150"/>
                <a:gd name="connsiteY61-300" fmla="*/ 1492250 h 2432050"/>
                <a:gd name="connsiteX62-301" fmla="*/ 1428750 w 1581150"/>
                <a:gd name="connsiteY62-302" fmla="*/ 1390650 h 2432050"/>
                <a:gd name="connsiteX63-303" fmla="*/ 1473200 w 1581150"/>
                <a:gd name="connsiteY63-304" fmla="*/ 1244600 h 2432050"/>
                <a:gd name="connsiteX64-305" fmla="*/ 1517650 w 1581150"/>
                <a:gd name="connsiteY64-306" fmla="*/ 1098550 h 2432050"/>
                <a:gd name="connsiteX65-307" fmla="*/ 1549400 w 1581150"/>
                <a:gd name="connsiteY65-308" fmla="*/ 939800 h 2432050"/>
                <a:gd name="connsiteX66-309" fmla="*/ 1562100 w 1581150"/>
                <a:gd name="connsiteY66-310" fmla="*/ 812800 h 2432050"/>
                <a:gd name="connsiteX67-311" fmla="*/ 1574800 w 1581150"/>
                <a:gd name="connsiteY67-312" fmla="*/ 641350 h 2432050"/>
                <a:gd name="connsiteX68-313" fmla="*/ 1581150 w 1581150"/>
                <a:gd name="connsiteY68-314" fmla="*/ 501650 h 2432050"/>
                <a:gd name="connsiteX69-315" fmla="*/ 1568450 w 1581150"/>
                <a:gd name="connsiteY69-316" fmla="*/ 387350 h 2432050"/>
                <a:gd name="connsiteX70-317" fmla="*/ 1536700 w 1581150"/>
                <a:gd name="connsiteY70-318" fmla="*/ 311150 h 2432050"/>
                <a:gd name="connsiteX71-319" fmla="*/ 1498600 w 1581150"/>
                <a:gd name="connsiteY71-320" fmla="*/ 241300 h 2432050"/>
                <a:gd name="connsiteX72-321" fmla="*/ 1447800 w 1581150"/>
                <a:gd name="connsiteY72-322" fmla="*/ 196850 h 2432050"/>
                <a:gd name="connsiteX73-323" fmla="*/ 1384300 w 1581150"/>
                <a:gd name="connsiteY73-324" fmla="*/ 139700 h 2432050"/>
                <a:gd name="connsiteX74-325" fmla="*/ 1314450 w 1581150"/>
                <a:gd name="connsiteY74-326" fmla="*/ 95250 h 2432050"/>
                <a:gd name="connsiteX75-327" fmla="*/ 1250950 w 1581150"/>
                <a:gd name="connsiteY75-328" fmla="*/ 76200 h 2432050"/>
                <a:gd name="connsiteX76-329" fmla="*/ 1149350 w 1581150"/>
                <a:gd name="connsiteY76-330" fmla="*/ 44450 h 2432050"/>
                <a:gd name="connsiteX77-331" fmla="*/ 1073150 w 1581150"/>
                <a:gd name="connsiteY77-332" fmla="*/ 25400 h 2432050"/>
                <a:gd name="connsiteX78-333" fmla="*/ 996950 w 1581150"/>
                <a:gd name="connsiteY78-334" fmla="*/ 25400 h 2432050"/>
                <a:gd name="connsiteX79-335" fmla="*/ 844550 w 1581150"/>
                <a:gd name="connsiteY79-336" fmla="*/ 6350 h 2432050"/>
                <a:gd name="connsiteX80-337" fmla="*/ 800100 w 1581150"/>
                <a:gd name="connsiteY80-338" fmla="*/ 0 h 2432050"/>
                <a:gd name="connsiteX81-339" fmla="*/ 717550 w 1581150"/>
                <a:gd name="connsiteY81-340" fmla="*/ 6350 h 2432050"/>
                <a:gd name="connsiteX82-341" fmla="*/ 539750 w 1581150"/>
                <a:gd name="connsiteY82-342" fmla="*/ 6350 h 2432050"/>
                <a:gd name="connsiteX83-343" fmla="*/ 476250 w 1581150"/>
                <a:gd name="connsiteY83-344" fmla="*/ 6350 h 2432050"/>
                <a:gd name="connsiteX84-345" fmla="*/ 355600 w 1581150"/>
                <a:gd name="connsiteY84-346" fmla="*/ 19050 h 2432050"/>
                <a:gd name="connsiteX85-347" fmla="*/ 260350 w 1581150"/>
                <a:gd name="connsiteY85-348" fmla="*/ 50800 h 2432050"/>
                <a:gd name="connsiteX86-349" fmla="*/ 184150 w 1581150"/>
                <a:gd name="connsiteY86-350" fmla="*/ 95250 h 2432050"/>
                <a:gd name="connsiteX87-351" fmla="*/ 127000 w 1581150"/>
                <a:gd name="connsiteY87-352" fmla="*/ 133350 h 2432050"/>
                <a:gd name="connsiteX0-353" fmla="*/ 127000 w 1581150"/>
                <a:gd name="connsiteY0-354" fmla="*/ 133350 h 2432050"/>
                <a:gd name="connsiteX1-355" fmla="*/ 57150 w 1581150"/>
                <a:gd name="connsiteY1-356" fmla="*/ 203200 h 2432050"/>
                <a:gd name="connsiteX2-357" fmla="*/ 12700 w 1581150"/>
                <a:gd name="connsiteY2-358" fmla="*/ 317500 h 2432050"/>
                <a:gd name="connsiteX3-359" fmla="*/ 0 w 1581150"/>
                <a:gd name="connsiteY3-360" fmla="*/ 368300 h 2432050"/>
                <a:gd name="connsiteX4-361" fmla="*/ 0 w 1581150"/>
                <a:gd name="connsiteY4-362" fmla="*/ 412750 h 2432050"/>
                <a:gd name="connsiteX5-363" fmla="*/ 12700 w 1581150"/>
                <a:gd name="connsiteY5-364" fmla="*/ 476250 h 2432050"/>
                <a:gd name="connsiteX6-365" fmla="*/ 38100 w 1581150"/>
                <a:gd name="connsiteY6-366" fmla="*/ 520700 h 2432050"/>
                <a:gd name="connsiteX7-367" fmla="*/ 69850 w 1581150"/>
                <a:gd name="connsiteY7-368" fmla="*/ 584200 h 2432050"/>
                <a:gd name="connsiteX8-369" fmla="*/ 133350 w 1581150"/>
                <a:gd name="connsiteY8-370" fmla="*/ 660400 h 2432050"/>
                <a:gd name="connsiteX9-371" fmla="*/ 171450 w 1581150"/>
                <a:gd name="connsiteY9-372" fmla="*/ 717550 h 2432050"/>
                <a:gd name="connsiteX10-373" fmla="*/ 203200 w 1581150"/>
                <a:gd name="connsiteY10-374" fmla="*/ 755650 h 2432050"/>
                <a:gd name="connsiteX11-375" fmla="*/ 203200 w 1581150"/>
                <a:gd name="connsiteY11-376" fmla="*/ 755650 h 2432050"/>
                <a:gd name="connsiteX12-377" fmla="*/ 247650 w 1581150"/>
                <a:gd name="connsiteY12-378" fmla="*/ 812800 h 2432050"/>
                <a:gd name="connsiteX13-379" fmla="*/ 279400 w 1581150"/>
                <a:gd name="connsiteY13-380" fmla="*/ 850900 h 2432050"/>
                <a:gd name="connsiteX14-381" fmla="*/ 298450 w 1581150"/>
                <a:gd name="connsiteY14-382" fmla="*/ 882650 h 2432050"/>
                <a:gd name="connsiteX15-383" fmla="*/ 298450 w 1581150"/>
                <a:gd name="connsiteY15-384" fmla="*/ 882650 h 2432050"/>
                <a:gd name="connsiteX16-385" fmla="*/ 349250 w 1581150"/>
                <a:gd name="connsiteY16-386" fmla="*/ 946150 h 2432050"/>
                <a:gd name="connsiteX17-387" fmla="*/ 387350 w 1581150"/>
                <a:gd name="connsiteY17-388" fmla="*/ 1003300 h 2432050"/>
                <a:gd name="connsiteX18-389" fmla="*/ 438150 w 1581150"/>
                <a:gd name="connsiteY18-390" fmla="*/ 1066800 h 2432050"/>
                <a:gd name="connsiteX19-391" fmla="*/ 457200 w 1581150"/>
                <a:gd name="connsiteY19-392" fmla="*/ 1111250 h 2432050"/>
                <a:gd name="connsiteX20-393" fmla="*/ 463550 w 1581150"/>
                <a:gd name="connsiteY20-394" fmla="*/ 1168400 h 2432050"/>
                <a:gd name="connsiteX21-395" fmla="*/ 482600 w 1581150"/>
                <a:gd name="connsiteY21-396" fmla="*/ 1219200 h 2432050"/>
                <a:gd name="connsiteX22-397" fmla="*/ 482600 w 1581150"/>
                <a:gd name="connsiteY22-398" fmla="*/ 1289050 h 2432050"/>
                <a:gd name="connsiteX23-399" fmla="*/ 476250 w 1581150"/>
                <a:gd name="connsiteY23-400" fmla="*/ 1371600 h 2432050"/>
                <a:gd name="connsiteX24-401" fmla="*/ 457200 w 1581150"/>
                <a:gd name="connsiteY24-402" fmla="*/ 1409700 h 2432050"/>
                <a:gd name="connsiteX25-403" fmla="*/ 450850 w 1581150"/>
                <a:gd name="connsiteY25-404" fmla="*/ 1447800 h 2432050"/>
                <a:gd name="connsiteX26-405" fmla="*/ 412750 w 1581150"/>
                <a:gd name="connsiteY26-406" fmla="*/ 1511300 h 2432050"/>
                <a:gd name="connsiteX27-407" fmla="*/ 387350 w 1581150"/>
                <a:gd name="connsiteY27-408" fmla="*/ 1543050 h 2432050"/>
                <a:gd name="connsiteX28-409" fmla="*/ 381000 w 1581150"/>
                <a:gd name="connsiteY28-410" fmla="*/ 1568450 h 2432050"/>
                <a:gd name="connsiteX29-411" fmla="*/ 323850 w 1581150"/>
                <a:gd name="connsiteY29-412" fmla="*/ 1625600 h 2432050"/>
                <a:gd name="connsiteX30-413" fmla="*/ 279400 w 1581150"/>
                <a:gd name="connsiteY30-414" fmla="*/ 1695450 h 2432050"/>
                <a:gd name="connsiteX31-415" fmla="*/ 228600 w 1581150"/>
                <a:gd name="connsiteY31-416" fmla="*/ 1778000 h 2432050"/>
                <a:gd name="connsiteX32-417" fmla="*/ 203200 w 1581150"/>
                <a:gd name="connsiteY32-418" fmla="*/ 1860550 h 2432050"/>
                <a:gd name="connsiteX33-419" fmla="*/ 190500 w 1581150"/>
                <a:gd name="connsiteY33-420" fmla="*/ 1943100 h 2432050"/>
                <a:gd name="connsiteX34-421" fmla="*/ 190500 w 1581150"/>
                <a:gd name="connsiteY34-422" fmla="*/ 1993900 h 2432050"/>
                <a:gd name="connsiteX35-423" fmla="*/ 190500 w 1581150"/>
                <a:gd name="connsiteY35-424" fmla="*/ 2063750 h 2432050"/>
                <a:gd name="connsiteX36-425" fmla="*/ 190500 w 1581150"/>
                <a:gd name="connsiteY36-426" fmla="*/ 2133600 h 2432050"/>
                <a:gd name="connsiteX37-427" fmla="*/ 215900 w 1581150"/>
                <a:gd name="connsiteY37-428" fmla="*/ 2190750 h 2432050"/>
                <a:gd name="connsiteX38-429" fmla="*/ 234950 w 1581150"/>
                <a:gd name="connsiteY38-430" fmla="*/ 2241550 h 2432050"/>
                <a:gd name="connsiteX39-431" fmla="*/ 247650 w 1581150"/>
                <a:gd name="connsiteY39-432" fmla="*/ 2286000 h 2432050"/>
                <a:gd name="connsiteX40-433" fmla="*/ 273050 w 1581150"/>
                <a:gd name="connsiteY40-434" fmla="*/ 2330450 h 2432050"/>
                <a:gd name="connsiteX41-435" fmla="*/ 311150 w 1581150"/>
                <a:gd name="connsiteY41-436" fmla="*/ 2368550 h 2432050"/>
                <a:gd name="connsiteX42-437" fmla="*/ 381000 w 1581150"/>
                <a:gd name="connsiteY42-438" fmla="*/ 2406650 h 2432050"/>
                <a:gd name="connsiteX43-439" fmla="*/ 419100 w 1581150"/>
                <a:gd name="connsiteY43-440" fmla="*/ 2419350 h 2432050"/>
                <a:gd name="connsiteX44-441" fmla="*/ 495300 w 1581150"/>
                <a:gd name="connsiteY44-442" fmla="*/ 2432050 h 2432050"/>
                <a:gd name="connsiteX45-443" fmla="*/ 546100 w 1581150"/>
                <a:gd name="connsiteY45-444" fmla="*/ 2419350 h 2432050"/>
                <a:gd name="connsiteX46-445" fmla="*/ 615950 w 1581150"/>
                <a:gd name="connsiteY46-446" fmla="*/ 2400300 h 2432050"/>
                <a:gd name="connsiteX47-447" fmla="*/ 679450 w 1581150"/>
                <a:gd name="connsiteY47-448" fmla="*/ 2368550 h 2432050"/>
                <a:gd name="connsiteX48-449" fmla="*/ 768350 w 1581150"/>
                <a:gd name="connsiteY48-450" fmla="*/ 2324100 h 2432050"/>
                <a:gd name="connsiteX49-451" fmla="*/ 838200 w 1581150"/>
                <a:gd name="connsiteY49-452" fmla="*/ 2273300 h 2432050"/>
                <a:gd name="connsiteX50-453" fmla="*/ 895350 w 1581150"/>
                <a:gd name="connsiteY50-454" fmla="*/ 2228850 h 2432050"/>
                <a:gd name="connsiteX51-455" fmla="*/ 933450 w 1581150"/>
                <a:gd name="connsiteY51-456" fmla="*/ 2178050 h 2432050"/>
                <a:gd name="connsiteX52-457" fmla="*/ 984250 w 1581150"/>
                <a:gd name="connsiteY52-458" fmla="*/ 2146300 h 2432050"/>
                <a:gd name="connsiteX53-459" fmla="*/ 1047750 w 1581150"/>
                <a:gd name="connsiteY53-460" fmla="*/ 2089150 h 2432050"/>
                <a:gd name="connsiteX54-461" fmla="*/ 1073150 w 1581150"/>
                <a:gd name="connsiteY54-462" fmla="*/ 2032000 h 2432050"/>
                <a:gd name="connsiteX55-463" fmla="*/ 1117600 w 1581150"/>
                <a:gd name="connsiteY55-464" fmla="*/ 1968500 h 2432050"/>
                <a:gd name="connsiteX56-465" fmla="*/ 1168400 w 1581150"/>
                <a:gd name="connsiteY56-466" fmla="*/ 1911350 h 2432050"/>
                <a:gd name="connsiteX57-467" fmla="*/ 1219200 w 1581150"/>
                <a:gd name="connsiteY57-468" fmla="*/ 1822450 h 2432050"/>
                <a:gd name="connsiteX58-469" fmla="*/ 1257300 w 1581150"/>
                <a:gd name="connsiteY58-470" fmla="*/ 1746250 h 2432050"/>
                <a:gd name="connsiteX59-471" fmla="*/ 1308100 w 1581150"/>
                <a:gd name="connsiteY59-472" fmla="*/ 1657350 h 2432050"/>
                <a:gd name="connsiteX60-473" fmla="*/ 1346200 w 1581150"/>
                <a:gd name="connsiteY60-474" fmla="*/ 1549400 h 2432050"/>
                <a:gd name="connsiteX61-475" fmla="*/ 1377950 w 1581150"/>
                <a:gd name="connsiteY61-476" fmla="*/ 1492250 h 2432050"/>
                <a:gd name="connsiteX62-477" fmla="*/ 1428750 w 1581150"/>
                <a:gd name="connsiteY62-478" fmla="*/ 1390650 h 2432050"/>
                <a:gd name="connsiteX63-479" fmla="*/ 1473200 w 1581150"/>
                <a:gd name="connsiteY63-480" fmla="*/ 1244600 h 2432050"/>
                <a:gd name="connsiteX64-481" fmla="*/ 1517650 w 1581150"/>
                <a:gd name="connsiteY64-482" fmla="*/ 1098550 h 2432050"/>
                <a:gd name="connsiteX65-483" fmla="*/ 1549400 w 1581150"/>
                <a:gd name="connsiteY65-484" fmla="*/ 939800 h 2432050"/>
                <a:gd name="connsiteX66-485" fmla="*/ 1562100 w 1581150"/>
                <a:gd name="connsiteY66-486" fmla="*/ 812800 h 2432050"/>
                <a:gd name="connsiteX67-487" fmla="*/ 1574800 w 1581150"/>
                <a:gd name="connsiteY67-488" fmla="*/ 641350 h 2432050"/>
                <a:gd name="connsiteX68-489" fmla="*/ 1581150 w 1581150"/>
                <a:gd name="connsiteY68-490" fmla="*/ 501650 h 2432050"/>
                <a:gd name="connsiteX69-491" fmla="*/ 1568450 w 1581150"/>
                <a:gd name="connsiteY69-492" fmla="*/ 387350 h 2432050"/>
                <a:gd name="connsiteX70-493" fmla="*/ 1536700 w 1581150"/>
                <a:gd name="connsiteY70-494" fmla="*/ 311150 h 2432050"/>
                <a:gd name="connsiteX71-495" fmla="*/ 1498600 w 1581150"/>
                <a:gd name="connsiteY71-496" fmla="*/ 241300 h 2432050"/>
                <a:gd name="connsiteX72-497" fmla="*/ 1447800 w 1581150"/>
                <a:gd name="connsiteY72-498" fmla="*/ 196850 h 2432050"/>
                <a:gd name="connsiteX73-499" fmla="*/ 1384300 w 1581150"/>
                <a:gd name="connsiteY73-500" fmla="*/ 139700 h 2432050"/>
                <a:gd name="connsiteX74-501" fmla="*/ 1314450 w 1581150"/>
                <a:gd name="connsiteY74-502" fmla="*/ 95250 h 2432050"/>
                <a:gd name="connsiteX75-503" fmla="*/ 1250950 w 1581150"/>
                <a:gd name="connsiteY75-504" fmla="*/ 76200 h 2432050"/>
                <a:gd name="connsiteX76-505" fmla="*/ 1149350 w 1581150"/>
                <a:gd name="connsiteY76-506" fmla="*/ 44450 h 2432050"/>
                <a:gd name="connsiteX77-507" fmla="*/ 1073150 w 1581150"/>
                <a:gd name="connsiteY77-508" fmla="*/ 25400 h 2432050"/>
                <a:gd name="connsiteX78-509" fmla="*/ 996950 w 1581150"/>
                <a:gd name="connsiteY78-510" fmla="*/ 25400 h 2432050"/>
                <a:gd name="connsiteX79-511" fmla="*/ 844550 w 1581150"/>
                <a:gd name="connsiteY79-512" fmla="*/ 6350 h 2432050"/>
                <a:gd name="connsiteX80-513" fmla="*/ 800100 w 1581150"/>
                <a:gd name="connsiteY80-514" fmla="*/ 0 h 2432050"/>
                <a:gd name="connsiteX81-515" fmla="*/ 717550 w 1581150"/>
                <a:gd name="connsiteY81-516" fmla="*/ 6350 h 2432050"/>
                <a:gd name="connsiteX82-517" fmla="*/ 539750 w 1581150"/>
                <a:gd name="connsiteY82-518" fmla="*/ 6350 h 2432050"/>
                <a:gd name="connsiteX83-519" fmla="*/ 476250 w 1581150"/>
                <a:gd name="connsiteY83-520" fmla="*/ 6350 h 2432050"/>
                <a:gd name="connsiteX84-521" fmla="*/ 355600 w 1581150"/>
                <a:gd name="connsiteY84-522" fmla="*/ 19050 h 2432050"/>
                <a:gd name="connsiteX85-523" fmla="*/ 260350 w 1581150"/>
                <a:gd name="connsiteY85-524" fmla="*/ 50800 h 2432050"/>
                <a:gd name="connsiteX86-525" fmla="*/ 184150 w 1581150"/>
                <a:gd name="connsiteY86-526" fmla="*/ 95250 h 2432050"/>
                <a:gd name="connsiteX87-527" fmla="*/ 127000 w 1581150"/>
                <a:gd name="connsiteY87-528" fmla="*/ 133350 h 24320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  <a:cxn ang="0">
                  <a:pos x="connsiteX44-89" y="connsiteY44-90"/>
                </a:cxn>
                <a:cxn ang="0">
                  <a:pos x="connsiteX45-91" y="connsiteY45-92"/>
                </a:cxn>
                <a:cxn ang="0">
                  <a:pos x="connsiteX46-93" y="connsiteY46-94"/>
                </a:cxn>
                <a:cxn ang="0">
                  <a:pos x="connsiteX47-95" y="connsiteY47-96"/>
                </a:cxn>
                <a:cxn ang="0">
                  <a:pos x="connsiteX48-97" y="connsiteY48-98"/>
                </a:cxn>
                <a:cxn ang="0">
                  <a:pos x="connsiteX49-99" y="connsiteY49-100"/>
                </a:cxn>
                <a:cxn ang="0">
                  <a:pos x="connsiteX50-101" y="connsiteY50-102"/>
                </a:cxn>
                <a:cxn ang="0">
                  <a:pos x="connsiteX51-103" y="connsiteY51-104"/>
                </a:cxn>
                <a:cxn ang="0">
                  <a:pos x="connsiteX52-105" y="connsiteY52-106"/>
                </a:cxn>
                <a:cxn ang="0">
                  <a:pos x="connsiteX53-107" y="connsiteY53-108"/>
                </a:cxn>
                <a:cxn ang="0">
                  <a:pos x="connsiteX54-109" y="connsiteY54-110"/>
                </a:cxn>
                <a:cxn ang="0">
                  <a:pos x="connsiteX55-111" y="connsiteY55-112"/>
                </a:cxn>
                <a:cxn ang="0">
                  <a:pos x="connsiteX56-113" y="connsiteY56-114"/>
                </a:cxn>
                <a:cxn ang="0">
                  <a:pos x="connsiteX57-115" y="connsiteY57-116"/>
                </a:cxn>
                <a:cxn ang="0">
                  <a:pos x="connsiteX58-117" y="connsiteY58-118"/>
                </a:cxn>
                <a:cxn ang="0">
                  <a:pos x="connsiteX59-119" y="connsiteY59-120"/>
                </a:cxn>
                <a:cxn ang="0">
                  <a:pos x="connsiteX60-121" y="connsiteY60-122"/>
                </a:cxn>
                <a:cxn ang="0">
                  <a:pos x="connsiteX61-123" y="connsiteY61-124"/>
                </a:cxn>
                <a:cxn ang="0">
                  <a:pos x="connsiteX62-125" y="connsiteY62-126"/>
                </a:cxn>
                <a:cxn ang="0">
                  <a:pos x="connsiteX63-127" y="connsiteY63-128"/>
                </a:cxn>
                <a:cxn ang="0">
                  <a:pos x="connsiteX64-129" y="connsiteY64-130"/>
                </a:cxn>
                <a:cxn ang="0">
                  <a:pos x="connsiteX65-131" y="connsiteY65-132"/>
                </a:cxn>
                <a:cxn ang="0">
                  <a:pos x="connsiteX66-133" y="connsiteY66-134"/>
                </a:cxn>
                <a:cxn ang="0">
                  <a:pos x="connsiteX67-135" y="connsiteY67-136"/>
                </a:cxn>
                <a:cxn ang="0">
                  <a:pos x="connsiteX68-137" y="connsiteY68-138"/>
                </a:cxn>
                <a:cxn ang="0">
                  <a:pos x="connsiteX69-139" y="connsiteY69-140"/>
                </a:cxn>
                <a:cxn ang="0">
                  <a:pos x="connsiteX70-141" y="connsiteY70-142"/>
                </a:cxn>
                <a:cxn ang="0">
                  <a:pos x="connsiteX71-143" y="connsiteY71-144"/>
                </a:cxn>
                <a:cxn ang="0">
                  <a:pos x="connsiteX72-145" y="connsiteY72-146"/>
                </a:cxn>
                <a:cxn ang="0">
                  <a:pos x="connsiteX73-147" y="connsiteY73-148"/>
                </a:cxn>
                <a:cxn ang="0">
                  <a:pos x="connsiteX74-149" y="connsiteY74-150"/>
                </a:cxn>
                <a:cxn ang="0">
                  <a:pos x="connsiteX75-151" y="connsiteY75-152"/>
                </a:cxn>
                <a:cxn ang="0">
                  <a:pos x="connsiteX76-153" y="connsiteY76-154"/>
                </a:cxn>
                <a:cxn ang="0">
                  <a:pos x="connsiteX77-155" y="connsiteY77-156"/>
                </a:cxn>
                <a:cxn ang="0">
                  <a:pos x="connsiteX78-157" y="connsiteY78-158"/>
                </a:cxn>
                <a:cxn ang="0">
                  <a:pos x="connsiteX79-159" y="connsiteY79-160"/>
                </a:cxn>
                <a:cxn ang="0">
                  <a:pos x="connsiteX80-161" y="connsiteY80-162"/>
                </a:cxn>
                <a:cxn ang="0">
                  <a:pos x="connsiteX81-163" y="connsiteY81-164"/>
                </a:cxn>
                <a:cxn ang="0">
                  <a:pos x="connsiteX82-165" y="connsiteY82-166"/>
                </a:cxn>
                <a:cxn ang="0">
                  <a:pos x="connsiteX83-167" y="connsiteY83-168"/>
                </a:cxn>
                <a:cxn ang="0">
                  <a:pos x="connsiteX84-169" y="connsiteY84-170"/>
                </a:cxn>
                <a:cxn ang="0">
                  <a:pos x="connsiteX85-171" y="connsiteY85-172"/>
                </a:cxn>
                <a:cxn ang="0">
                  <a:pos x="connsiteX86-173" y="connsiteY86-174"/>
                </a:cxn>
                <a:cxn ang="0">
                  <a:pos x="connsiteX87-175" y="connsiteY87-176"/>
                </a:cxn>
              </a:cxnLst>
              <a:rect l="l" t="t" r="r" b="b"/>
              <a:pathLst>
                <a:path w="1581150" h="2432050">
                  <a:moveTo>
                    <a:pt x="127000" y="133350"/>
                  </a:moveTo>
                  <a:lnTo>
                    <a:pt x="57150" y="203200"/>
                  </a:lnTo>
                  <a:lnTo>
                    <a:pt x="12700" y="317500"/>
                  </a:lnTo>
                  <a:lnTo>
                    <a:pt x="0" y="368300"/>
                  </a:lnTo>
                  <a:lnTo>
                    <a:pt x="0" y="412750"/>
                  </a:lnTo>
                  <a:lnTo>
                    <a:pt x="12700" y="476250"/>
                  </a:lnTo>
                  <a:lnTo>
                    <a:pt x="38100" y="520700"/>
                  </a:lnTo>
                  <a:lnTo>
                    <a:pt x="69850" y="584200"/>
                  </a:lnTo>
                  <a:lnTo>
                    <a:pt x="133350" y="660400"/>
                  </a:lnTo>
                  <a:lnTo>
                    <a:pt x="171450" y="717550"/>
                  </a:lnTo>
                  <a:lnTo>
                    <a:pt x="203200" y="755650"/>
                  </a:lnTo>
                  <a:lnTo>
                    <a:pt x="203200" y="755650"/>
                  </a:lnTo>
                  <a:lnTo>
                    <a:pt x="247650" y="812800"/>
                  </a:lnTo>
                  <a:lnTo>
                    <a:pt x="279400" y="850900"/>
                  </a:lnTo>
                  <a:lnTo>
                    <a:pt x="298450" y="882650"/>
                  </a:lnTo>
                  <a:lnTo>
                    <a:pt x="298450" y="882650"/>
                  </a:lnTo>
                  <a:lnTo>
                    <a:pt x="349250" y="946150"/>
                  </a:lnTo>
                  <a:lnTo>
                    <a:pt x="387350" y="1003300"/>
                  </a:lnTo>
                  <a:lnTo>
                    <a:pt x="438150" y="1066800"/>
                  </a:lnTo>
                  <a:lnTo>
                    <a:pt x="457200" y="1111250"/>
                  </a:lnTo>
                  <a:lnTo>
                    <a:pt x="463550" y="1168400"/>
                  </a:lnTo>
                  <a:lnTo>
                    <a:pt x="482600" y="1219200"/>
                  </a:lnTo>
                  <a:lnTo>
                    <a:pt x="482600" y="1289050"/>
                  </a:lnTo>
                  <a:lnTo>
                    <a:pt x="476250" y="1371600"/>
                  </a:lnTo>
                  <a:lnTo>
                    <a:pt x="457200" y="1409700"/>
                  </a:lnTo>
                  <a:lnTo>
                    <a:pt x="450850" y="1447800"/>
                  </a:lnTo>
                  <a:lnTo>
                    <a:pt x="412750" y="1511300"/>
                  </a:lnTo>
                  <a:lnTo>
                    <a:pt x="387350" y="1543050"/>
                  </a:lnTo>
                  <a:lnTo>
                    <a:pt x="381000" y="1568450"/>
                  </a:lnTo>
                  <a:lnTo>
                    <a:pt x="323850" y="1625600"/>
                  </a:lnTo>
                  <a:lnTo>
                    <a:pt x="279400" y="1695450"/>
                  </a:lnTo>
                  <a:lnTo>
                    <a:pt x="228600" y="1778000"/>
                  </a:lnTo>
                  <a:lnTo>
                    <a:pt x="203200" y="1860550"/>
                  </a:lnTo>
                  <a:lnTo>
                    <a:pt x="190500" y="1943100"/>
                  </a:lnTo>
                  <a:lnTo>
                    <a:pt x="190500" y="1993900"/>
                  </a:lnTo>
                  <a:lnTo>
                    <a:pt x="190500" y="2063750"/>
                  </a:lnTo>
                  <a:lnTo>
                    <a:pt x="190500" y="2133600"/>
                  </a:lnTo>
                  <a:lnTo>
                    <a:pt x="215900" y="2190750"/>
                  </a:lnTo>
                  <a:lnTo>
                    <a:pt x="234950" y="2241550"/>
                  </a:lnTo>
                  <a:lnTo>
                    <a:pt x="247650" y="2286000"/>
                  </a:lnTo>
                  <a:lnTo>
                    <a:pt x="273050" y="2330450"/>
                  </a:lnTo>
                  <a:lnTo>
                    <a:pt x="311150" y="2368550"/>
                  </a:lnTo>
                  <a:lnTo>
                    <a:pt x="381000" y="2406650"/>
                  </a:lnTo>
                  <a:lnTo>
                    <a:pt x="419100" y="2419350"/>
                  </a:lnTo>
                  <a:lnTo>
                    <a:pt x="495300" y="2432050"/>
                  </a:lnTo>
                  <a:lnTo>
                    <a:pt x="546100" y="2419350"/>
                  </a:lnTo>
                  <a:lnTo>
                    <a:pt x="615950" y="2400300"/>
                  </a:lnTo>
                  <a:lnTo>
                    <a:pt x="679450" y="2368550"/>
                  </a:lnTo>
                  <a:lnTo>
                    <a:pt x="768350" y="2324100"/>
                  </a:lnTo>
                  <a:lnTo>
                    <a:pt x="838200" y="2273300"/>
                  </a:lnTo>
                  <a:lnTo>
                    <a:pt x="895350" y="2228850"/>
                  </a:lnTo>
                  <a:lnTo>
                    <a:pt x="933450" y="2178050"/>
                  </a:lnTo>
                  <a:lnTo>
                    <a:pt x="984250" y="2146300"/>
                  </a:lnTo>
                  <a:lnTo>
                    <a:pt x="1047750" y="2089150"/>
                  </a:lnTo>
                  <a:lnTo>
                    <a:pt x="1073150" y="2032000"/>
                  </a:lnTo>
                  <a:lnTo>
                    <a:pt x="1117600" y="1968500"/>
                  </a:lnTo>
                  <a:lnTo>
                    <a:pt x="1168400" y="1911350"/>
                  </a:lnTo>
                  <a:lnTo>
                    <a:pt x="1219200" y="1822450"/>
                  </a:lnTo>
                  <a:lnTo>
                    <a:pt x="1257300" y="1746250"/>
                  </a:lnTo>
                  <a:lnTo>
                    <a:pt x="1308100" y="1657350"/>
                  </a:lnTo>
                  <a:lnTo>
                    <a:pt x="1346200" y="1549400"/>
                  </a:lnTo>
                  <a:lnTo>
                    <a:pt x="1377950" y="1492250"/>
                  </a:lnTo>
                  <a:lnTo>
                    <a:pt x="1428750" y="1390650"/>
                  </a:lnTo>
                  <a:lnTo>
                    <a:pt x="1473200" y="1244600"/>
                  </a:lnTo>
                  <a:lnTo>
                    <a:pt x="1517650" y="1098550"/>
                  </a:lnTo>
                  <a:lnTo>
                    <a:pt x="1549400" y="939800"/>
                  </a:lnTo>
                  <a:lnTo>
                    <a:pt x="1562100" y="812800"/>
                  </a:lnTo>
                  <a:lnTo>
                    <a:pt x="1574800" y="641350"/>
                  </a:lnTo>
                  <a:lnTo>
                    <a:pt x="1581150" y="501650"/>
                  </a:lnTo>
                  <a:lnTo>
                    <a:pt x="1568450" y="387350"/>
                  </a:lnTo>
                  <a:lnTo>
                    <a:pt x="1536700" y="311150"/>
                  </a:lnTo>
                  <a:lnTo>
                    <a:pt x="1498600" y="241300"/>
                  </a:lnTo>
                  <a:lnTo>
                    <a:pt x="1447800" y="196850"/>
                  </a:lnTo>
                  <a:lnTo>
                    <a:pt x="1384300" y="139700"/>
                  </a:lnTo>
                  <a:lnTo>
                    <a:pt x="1314450" y="95250"/>
                  </a:lnTo>
                  <a:lnTo>
                    <a:pt x="1250950" y="76200"/>
                  </a:lnTo>
                  <a:lnTo>
                    <a:pt x="1149350" y="44450"/>
                  </a:lnTo>
                  <a:lnTo>
                    <a:pt x="1073150" y="25400"/>
                  </a:lnTo>
                  <a:lnTo>
                    <a:pt x="996950" y="25400"/>
                  </a:lnTo>
                  <a:lnTo>
                    <a:pt x="844550" y="6350"/>
                  </a:lnTo>
                  <a:lnTo>
                    <a:pt x="800100" y="0"/>
                  </a:lnTo>
                  <a:lnTo>
                    <a:pt x="717550" y="6350"/>
                  </a:lnTo>
                  <a:lnTo>
                    <a:pt x="539750" y="6350"/>
                  </a:lnTo>
                  <a:lnTo>
                    <a:pt x="476250" y="6350"/>
                  </a:lnTo>
                  <a:lnTo>
                    <a:pt x="355600" y="19050"/>
                  </a:lnTo>
                  <a:lnTo>
                    <a:pt x="260350" y="50800"/>
                  </a:lnTo>
                  <a:lnTo>
                    <a:pt x="184150" y="95250"/>
                  </a:lnTo>
                  <a:lnTo>
                    <a:pt x="127000" y="133350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 rot="14278814">
            <a:off x="1908901" y="3337478"/>
            <a:ext cx="754701" cy="1190488"/>
            <a:chOff x="2305122" y="2301073"/>
            <a:chExt cx="1774509" cy="2934118"/>
          </a:xfrm>
          <a:solidFill>
            <a:schemeClr val="bg2">
              <a:lumMod val="75000"/>
            </a:schemeClr>
          </a:solidFill>
        </p:grpSpPr>
        <p:sp>
          <p:nvSpPr>
            <p:cNvPr id="94" name="椭圆 93"/>
            <p:cNvSpPr/>
            <p:nvPr/>
          </p:nvSpPr>
          <p:spPr bwMode="auto">
            <a:xfrm>
              <a:off x="3567165" y="2301073"/>
              <a:ext cx="512466" cy="592853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" name="椭圆 94"/>
            <p:cNvSpPr/>
            <p:nvPr/>
          </p:nvSpPr>
          <p:spPr bwMode="auto">
            <a:xfrm rot="20280372">
              <a:off x="2305122" y="2702688"/>
              <a:ext cx="272352" cy="410859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" name="椭圆 95"/>
            <p:cNvSpPr/>
            <p:nvPr/>
          </p:nvSpPr>
          <p:spPr bwMode="auto">
            <a:xfrm rot="21362581">
              <a:off x="3176351" y="2345409"/>
              <a:ext cx="390814" cy="478178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7" name="椭圆 96"/>
            <p:cNvSpPr/>
            <p:nvPr/>
          </p:nvSpPr>
          <p:spPr bwMode="auto">
            <a:xfrm rot="21362581">
              <a:off x="2856545" y="2419335"/>
              <a:ext cx="327325" cy="375799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8" name="椭圆 97"/>
            <p:cNvSpPr/>
            <p:nvPr/>
          </p:nvSpPr>
          <p:spPr bwMode="auto">
            <a:xfrm rot="20513968">
              <a:off x="2546409" y="2507218"/>
              <a:ext cx="308997" cy="380214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9" name="任意多边形 98"/>
            <p:cNvSpPr/>
            <p:nvPr/>
          </p:nvSpPr>
          <p:spPr bwMode="auto">
            <a:xfrm>
              <a:off x="2411604" y="2783393"/>
              <a:ext cx="1587640" cy="2451798"/>
            </a:xfrm>
            <a:custGeom>
              <a:avLst/>
              <a:gdLst>
                <a:gd name="connsiteX0" fmla="*/ 10049 w 1587640"/>
                <a:gd name="connsiteY0" fmla="*/ 492370 h 2451798"/>
                <a:gd name="connsiteX1" fmla="*/ 0 w 1587640"/>
                <a:gd name="connsiteY1" fmla="*/ 733530 h 2451798"/>
                <a:gd name="connsiteX2" fmla="*/ 40194 w 1587640"/>
                <a:gd name="connsiteY2" fmla="*/ 1085222 h 2451798"/>
                <a:gd name="connsiteX3" fmla="*/ 221064 w 1587640"/>
                <a:gd name="connsiteY3" fmla="*/ 1597688 h 2451798"/>
                <a:gd name="connsiteX4" fmla="*/ 401934 w 1587640"/>
                <a:gd name="connsiteY4" fmla="*/ 1929284 h 2451798"/>
                <a:gd name="connsiteX5" fmla="*/ 492370 w 1587640"/>
                <a:gd name="connsiteY5" fmla="*/ 2059912 h 2451798"/>
                <a:gd name="connsiteX6" fmla="*/ 633047 w 1587640"/>
                <a:gd name="connsiteY6" fmla="*/ 2240783 h 2451798"/>
                <a:gd name="connsiteX7" fmla="*/ 813917 w 1587640"/>
                <a:gd name="connsiteY7" fmla="*/ 2371411 h 2451798"/>
                <a:gd name="connsiteX8" fmla="*/ 1004836 w 1587640"/>
                <a:gd name="connsiteY8" fmla="*/ 2441750 h 2451798"/>
                <a:gd name="connsiteX9" fmla="*/ 1125416 w 1587640"/>
                <a:gd name="connsiteY9" fmla="*/ 2451798 h 2451798"/>
                <a:gd name="connsiteX10" fmla="*/ 1245996 w 1587640"/>
                <a:gd name="connsiteY10" fmla="*/ 2411605 h 2451798"/>
                <a:gd name="connsiteX11" fmla="*/ 1336431 w 1587640"/>
                <a:gd name="connsiteY11" fmla="*/ 2280976 h 2451798"/>
                <a:gd name="connsiteX12" fmla="*/ 1386673 w 1587640"/>
                <a:gd name="connsiteY12" fmla="*/ 2039816 h 2451798"/>
                <a:gd name="connsiteX13" fmla="*/ 1356528 w 1587640"/>
                <a:gd name="connsiteY13" fmla="*/ 1798655 h 2451798"/>
                <a:gd name="connsiteX14" fmla="*/ 1316334 w 1587640"/>
                <a:gd name="connsiteY14" fmla="*/ 1688123 h 2451798"/>
                <a:gd name="connsiteX15" fmla="*/ 1256044 w 1587640"/>
                <a:gd name="connsiteY15" fmla="*/ 1617785 h 2451798"/>
                <a:gd name="connsiteX16" fmla="*/ 1175658 w 1587640"/>
                <a:gd name="connsiteY16" fmla="*/ 1537398 h 2451798"/>
                <a:gd name="connsiteX17" fmla="*/ 1135464 w 1587640"/>
                <a:gd name="connsiteY17" fmla="*/ 1467060 h 2451798"/>
                <a:gd name="connsiteX18" fmla="*/ 1095271 w 1587640"/>
                <a:gd name="connsiteY18" fmla="*/ 1346480 h 2451798"/>
                <a:gd name="connsiteX19" fmla="*/ 1105319 w 1587640"/>
                <a:gd name="connsiteY19" fmla="*/ 1185706 h 2451798"/>
                <a:gd name="connsiteX20" fmla="*/ 1185706 w 1587640"/>
                <a:gd name="connsiteY20" fmla="*/ 1014884 h 2451798"/>
                <a:gd name="connsiteX21" fmla="*/ 1256044 w 1587640"/>
                <a:gd name="connsiteY21" fmla="*/ 914400 h 2451798"/>
                <a:gd name="connsiteX22" fmla="*/ 1306286 w 1587640"/>
                <a:gd name="connsiteY22" fmla="*/ 823965 h 2451798"/>
                <a:gd name="connsiteX23" fmla="*/ 1406770 w 1587640"/>
                <a:gd name="connsiteY23" fmla="*/ 713433 h 2451798"/>
                <a:gd name="connsiteX24" fmla="*/ 1517301 w 1587640"/>
                <a:gd name="connsiteY24" fmla="*/ 602902 h 2451798"/>
                <a:gd name="connsiteX25" fmla="*/ 1577592 w 1587640"/>
                <a:gd name="connsiteY25" fmla="*/ 472273 h 2451798"/>
                <a:gd name="connsiteX26" fmla="*/ 1587640 w 1587640"/>
                <a:gd name="connsiteY26" fmla="*/ 361741 h 2451798"/>
                <a:gd name="connsiteX27" fmla="*/ 1547447 w 1587640"/>
                <a:gd name="connsiteY27" fmla="*/ 251209 h 2451798"/>
                <a:gd name="connsiteX28" fmla="*/ 1467060 w 1587640"/>
                <a:gd name="connsiteY28" fmla="*/ 150726 h 2451798"/>
                <a:gd name="connsiteX29" fmla="*/ 1346480 w 1587640"/>
                <a:gd name="connsiteY29" fmla="*/ 90436 h 2451798"/>
                <a:gd name="connsiteX30" fmla="*/ 1195754 w 1587640"/>
                <a:gd name="connsiteY30" fmla="*/ 30145 h 2451798"/>
                <a:gd name="connsiteX31" fmla="*/ 1095271 w 1587640"/>
                <a:gd name="connsiteY31" fmla="*/ 20097 h 2451798"/>
                <a:gd name="connsiteX32" fmla="*/ 954594 w 1587640"/>
                <a:gd name="connsiteY32" fmla="*/ 0 h 2451798"/>
                <a:gd name="connsiteX33" fmla="*/ 803869 w 1587640"/>
                <a:gd name="connsiteY33" fmla="*/ 30145 h 2451798"/>
                <a:gd name="connsiteX34" fmla="*/ 622998 w 1587640"/>
                <a:gd name="connsiteY34" fmla="*/ 40194 h 2451798"/>
                <a:gd name="connsiteX35" fmla="*/ 462225 w 1587640"/>
                <a:gd name="connsiteY35" fmla="*/ 50242 h 2451798"/>
                <a:gd name="connsiteX36" fmla="*/ 311499 w 1587640"/>
                <a:gd name="connsiteY36" fmla="*/ 90436 h 2451798"/>
                <a:gd name="connsiteX37" fmla="*/ 200967 w 1587640"/>
                <a:gd name="connsiteY37" fmla="*/ 170822 h 2451798"/>
                <a:gd name="connsiteX38" fmla="*/ 130629 w 1587640"/>
                <a:gd name="connsiteY38" fmla="*/ 261258 h 2451798"/>
                <a:gd name="connsiteX39" fmla="*/ 50242 w 1587640"/>
                <a:gd name="connsiteY39" fmla="*/ 341644 h 2451798"/>
                <a:gd name="connsiteX40" fmla="*/ 10049 w 1587640"/>
                <a:gd name="connsiteY40" fmla="*/ 492370 h 2451798"/>
                <a:gd name="connsiteX0-1" fmla="*/ 10049 w 1587640"/>
                <a:gd name="connsiteY0-2" fmla="*/ 492370 h 2451798"/>
                <a:gd name="connsiteX1-3" fmla="*/ 0 w 1587640"/>
                <a:gd name="connsiteY1-4" fmla="*/ 733530 h 2451798"/>
                <a:gd name="connsiteX2-5" fmla="*/ 40194 w 1587640"/>
                <a:gd name="connsiteY2-6" fmla="*/ 1085222 h 2451798"/>
                <a:gd name="connsiteX3-7" fmla="*/ 221064 w 1587640"/>
                <a:gd name="connsiteY3-8" fmla="*/ 1597688 h 2451798"/>
                <a:gd name="connsiteX4-9" fmla="*/ 401934 w 1587640"/>
                <a:gd name="connsiteY4-10" fmla="*/ 1929284 h 2451798"/>
                <a:gd name="connsiteX5-11" fmla="*/ 492370 w 1587640"/>
                <a:gd name="connsiteY5-12" fmla="*/ 2059912 h 2451798"/>
                <a:gd name="connsiteX6-13" fmla="*/ 633047 w 1587640"/>
                <a:gd name="connsiteY6-14" fmla="*/ 2240783 h 2451798"/>
                <a:gd name="connsiteX7-15" fmla="*/ 813917 w 1587640"/>
                <a:gd name="connsiteY7-16" fmla="*/ 2371411 h 2451798"/>
                <a:gd name="connsiteX8-17" fmla="*/ 1004836 w 1587640"/>
                <a:gd name="connsiteY8-18" fmla="*/ 2441750 h 2451798"/>
                <a:gd name="connsiteX9-19" fmla="*/ 1125416 w 1587640"/>
                <a:gd name="connsiteY9-20" fmla="*/ 2451798 h 2451798"/>
                <a:gd name="connsiteX10-21" fmla="*/ 1245996 w 1587640"/>
                <a:gd name="connsiteY10-22" fmla="*/ 2411605 h 2451798"/>
                <a:gd name="connsiteX11-23" fmla="*/ 1356528 w 1587640"/>
                <a:gd name="connsiteY11-24" fmla="*/ 2280976 h 2451798"/>
                <a:gd name="connsiteX12-25" fmla="*/ 1386673 w 1587640"/>
                <a:gd name="connsiteY12-26" fmla="*/ 2039816 h 2451798"/>
                <a:gd name="connsiteX13-27" fmla="*/ 1356528 w 1587640"/>
                <a:gd name="connsiteY13-28" fmla="*/ 1798655 h 2451798"/>
                <a:gd name="connsiteX14-29" fmla="*/ 1316334 w 1587640"/>
                <a:gd name="connsiteY14-30" fmla="*/ 1688123 h 2451798"/>
                <a:gd name="connsiteX15-31" fmla="*/ 1256044 w 1587640"/>
                <a:gd name="connsiteY15-32" fmla="*/ 1617785 h 2451798"/>
                <a:gd name="connsiteX16-33" fmla="*/ 1175658 w 1587640"/>
                <a:gd name="connsiteY16-34" fmla="*/ 1537398 h 2451798"/>
                <a:gd name="connsiteX17-35" fmla="*/ 1135464 w 1587640"/>
                <a:gd name="connsiteY17-36" fmla="*/ 1467060 h 2451798"/>
                <a:gd name="connsiteX18-37" fmla="*/ 1095271 w 1587640"/>
                <a:gd name="connsiteY18-38" fmla="*/ 1346480 h 2451798"/>
                <a:gd name="connsiteX19-39" fmla="*/ 1105319 w 1587640"/>
                <a:gd name="connsiteY19-40" fmla="*/ 1185706 h 2451798"/>
                <a:gd name="connsiteX20-41" fmla="*/ 1185706 w 1587640"/>
                <a:gd name="connsiteY20-42" fmla="*/ 1014884 h 2451798"/>
                <a:gd name="connsiteX21-43" fmla="*/ 1256044 w 1587640"/>
                <a:gd name="connsiteY21-44" fmla="*/ 914400 h 2451798"/>
                <a:gd name="connsiteX22-45" fmla="*/ 1306286 w 1587640"/>
                <a:gd name="connsiteY22-46" fmla="*/ 823965 h 2451798"/>
                <a:gd name="connsiteX23-47" fmla="*/ 1406770 w 1587640"/>
                <a:gd name="connsiteY23-48" fmla="*/ 713433 h 2451798"/>
                <a:gd name="connsiteX24-49" fmla="*/ 1517301 w 1587640"/>
                <a:gd name="connsiteY24-50" fmla="*/ 602902 h 2451798"/>
                <a:gd name="connsiteX25-51" fmla="*/ 1577592 w 1587640"/>
                <a:gd name="connsiteY25-52" fmla="*/ 472273 h 2451798"/>
                <a:gd name="connsiteX26-53" fmla="*/ 1587640 w 1587640"/>
                <a:gd name="connsiteY26-54" fmla="*/ 361741 h 2451798"/>
                <a:gd name="connsiteX27-55" fmla="*/ 1547447 w 1587640"/>
                <a:gd name="connsiteY27-56" fmla="*/ 251209 h 2451798"/>
                <a:gd name="connsiteX28-57" fmla="*/ 1467060 w 1587640"/>
                <a:gd name="connsiteY28-58" fmla="*/ 150726 h 2451798"/>
                <a:gd name="connsiteX29-59" fmla="*/ 1346480 w 1587640"/>
                <a:gd name="connsiteY29-60" fmla="*/ 90436 h 2451798"/>
                <a:gd name="connsiteX30-61" fmla="*/ 1195754 w 1587640"/>
                <a:gd name="connsiteY30-62" fmla="*/ 30145 h 2451798"/>
                <a:gd name="connsiteX31-63" fmla="*/ 1095271 w 1587640"/>
                <a:gd name="connsiteY31-64" fmla="*/ 20097 h 2451798"/>
                <a:gd name="connsiteX32-65" fmla="*/ 954594 w 1587640"/>
                <a:gd name="connsiteY32-66" fmla="*/ 0 h 2451798"/>
                <a:gd name="connsiteX33-67" fmla="*/ 803869 w 1587640"/>
                <a:gd name="connsiteY33-68" fmla="*/ 30145 h 2451798"/>
                <a:gd name="connsiteX34-69" fmla="*/ 622998 w 1587640"/>
                <a:gd name="connsiteY34-70" fmla="*/ 40194 h 2451798"/>
                <a:gd name="connsiteX35-71" fmla="*/ 462225 w 1587640"/>
                <a:gd name="connsiteY35-72" fmla="*/ 50242 h 2451798"/>
                <a:gd name="connsiteX36-73" fmla="*/ 311499 w 1587640"/>
                <a:gd name="connsiteY36-74" fmla="*/ 90436 h 2451798"/>
                <a:gd name="connsiteX37-75" fmla="*/ 200967 w 1587640"/>
                <a:gd name="connsiteY37-76" fmla="*/ 170822 h 2451798"/>
                <a:gd name="connsiteX38-77" fmla="*/ 130629 w 1587640"/>
                <a:gd name="connsiteY38-78" fmla="*/ 261258 h 2451798"/>
                <a:gd name="connsiteX39-79" fmla="*/ 50242 w 1587640"/>
                <a:gd name="connsiteY39-80" fmla="*/ 341644 h 2451798"/>
                <a:gd name="connsiteX40-81" fmla="*/ 10049 w 1587640"/>
                <a:gd name="connsiteY40-82" fmla="*/ 492370 h 2451798"/>
                <a:gd name="connsiteX0-83" fmla="*/ 10049 w 1587640"/>
                <a:gd name="connsiteY0-84" fmla="*/ 492370 h 2451798"/>
                <a:gd name="connsiteX1-85" fmla="*/ 0 w 1587640"/>
                <a:gd name="connsiteY1-86" fmla="*/ 733530 h 2451798"/>
                <a:gd name="connsiteX2-87" fmla="*/ 40194 w 1587640"/>
                <a:gd name="connsiteY2-88" fmla="*/ 1085222 h 2451798"/>
                <a:gd name="connsiteX3-89" fmla="*/ 221064 w 1587640"/>
                <a:gd name="connsiteY3-90" fmla="*/ 1597688 h 2451798"/>
                <a:gd name="connsiteX4-91" fmla="*/ 401934 w 1587640"/>
                <a:gd name="connsiteY4-92" fmla="*/ 1929284 h 2451798"/>
                <a:gd name="connsiteX5-93" fmla="*/ 492370 w 1587640"/>
                <a:gd name="connsiteY5-94" fmla="*/ 2059912 h 2451798"/>
                <a:gd name="connsiteX6-95" fmla="*/ 633047 w 1587640"/>
                <a:gd name="connsiteY6-96" fmla="*/ 2240783 h 2451798"/>
                <a:gd name="connsiteX7-97" fmla="*/ 813917 w 1587640"/>
                <a:gd name="connsiteY7-98" fmla="*/ 2371411 h 2451798"/>
                <a:gd name="connsiteX8-99" fmla="*/ 1004836 w 1587640"/>
                <a:gd name="connsiteY8-100" fmla="*/ 2441750 h 2451798"/>
                <a:gd name="connsiteX9-101" fmla="*/ 1125416 w 1587640"/>
                <a:gd name="connsiteY9-102" fmla="*/ 2451798 h 2451798"/>
                <a:gd name="connsiteX10-103" fmla="*/ 1245996 w 1587640"/>
                <a:gd name="connsiteY10-104" fmla="*/ 2411605 h 2451798"/>
                <a:gd name="connsiteX11-105" fmla="*/ 1356528 w 1587640"/>
                <a:gd name="connsiteY11-106" fmla="*/ 2280976 h 2451798"/>
                <a:gd name="connsiteX12-107" fmla="*/ 1416818 w 1587640"/>
                <a:gd name="connsiteY12-108" fmla="*/ 2049864 h 2451798"/>
                <a:gd name="connsiteX13-109" fmla="*/ 1356528 w 1587640"/>
                <a:gd name="connsiteY13-110" fmla="*/ 1798655 h 2451798"/>
                <a:gd name="connsiteX14-111" fmla="*/ 1316334 w 1587640"/>
                <a:gd name="connsiteY14-112" fmla="*/ 1688123 h 2451798"/>
                <a:gd name="connsiteX15-113" fmla="*/ 1256044 w 1587640"/>
                <a:gd name="connsiteY15-114" fmla="*/ 1617785 h 2451798"/>
                <a:gd name="connsiteX16-115" fmla="*/ 1175658 w 1587640"/>
                <a:gd name="connsiteY16-116" fmla="*/ 1537398 h 2451798"/>
                <a:gd name="connsiteX17-117" fmla="*/ 1135464 w 1587640"/>
                <a:gd name="connsiteY17-118" fmla="*/ 1467060 h 2451798"/>
                <a:gd name="connsiteX18-119" fmla="*/ 1095271 w 1587640"/>
                <a:gd name="connsiteY18-120" fmla="*/ 1346480 h 2451798"/>
                <a:gd name="connsiteX19-121" fmla="*/ 1105319 w 1587640"/>
                <a:gd name="connsiteY19-122" fmla="*/ 1185706 h 2451798"/>
                <a:gd name="connsiteX20-123" fmla="*/ 1185706 w 1587640"/>
                <a:gd name="connsiteY20-124" fmla="*/ 1014884 h 2451798"/>
                <a:gd name="connsiteX21-125" fmla="*/ 1256044 w 1587640"/>
                <a:gd name="connsiteY21-126" fmla="*/ 914400 h 2451798"/>
                <a:gd name="connsiteX22-127" fmla="*/ 1306286 w 1587640"/>
                <a:gd name="connsiteY22-128" fmla="*/ 823965 h 2451798"/>
                <a:gd name="connsiteX23-129" fmla="*/ 1406770 w 1587640"/>
                <a:gd name="connsiteY23-130" fmla="*/ 713433 h 2451798"/>
                <a:gd name="connsiteX24-131" fmla="*/ 1517301 w 1587640"/>
                <a:gd name="connsiteY24-132" fmla="*/ 602902 h 2451798"/>
                <a:gd name="connsiteX25-133" fmla="*/ 1577592 w 1587640"/>
                <a:gd name="connsiteY25-134" fmla="*/ 472273 h 2451798"/>
                <a:gd name="connsiteX26-135" fmla="*/ 1587640 w 1587640"/>
                <a:gd name="connsiteY26-136" fmla="*/ 361741 h 2451798"/>
                <a:gd name="connsiteX27-137" fmla="*/ 1547447 w 1587640"/>
                <a:gd name="connsiteY27-138" fmla="*/ 251209 h 2451798"/>
                <a:gd name="connsiteX28-139" fmla="*/ 1467060 w 1587640"/>
                <a:gd name="connsiteY28-140" fmla="*/ 150726 h 2451798"/>
                <a:gd name="connsiteX29-141" fmla="*/ 1346480 w 1587640"/>
                <a:gd name="connsiteY29-142" fmla="*/ 90436 h 2451798"/>
                <a:gd name="connsiteX30-143" fmla="*/ 1195754 w 1587640"/>
                <a:gd name="connsiteY30-144" fmla="*/ 30145 h 2451798"/>
                <a:gd name="connsiteX31-145" fmla="*/ 1095271 w 1587640"/>
                <a:gd name="connsiteY31-146" fmla="*/ 20097 h 2451798"/>
                <a:gd name="connsiteX32-147" fmla="*/ 954594 w 1587640"/>
                <a:gd name="connsiteY32-148" fmla="*/ 0 h 2451798"/>
                <a:gd name="connsiteX33-149" fmla="*/ 803869 w 1587640"/>
                <a:gd name="connsiteY33-150" fmla="*/ 30145 h 2451798"/>
                <a:gd name="connsiteX34-151" fmla="*/ 622998 w 1587640"/>
                <a:gd name="connsiteY34-152" fmla="*/ 40194 h 2451798"/>
                <a:gd name="connsiteX35-153" fmla="*/ 462225 w 1587640"/>
                <a:gd name="connsiteY35-154" fmla="*/ 50242 h 2451798"/>
                <a:gd name="connsiteX36-155" fmla="*/ 311499 w 1587640"/>
                <a:gd name="connsiteY36-156" fmla="*/ 90436 h 2451798"/>
                <a:gd name="connsiteX37-157" fmla="*/ 200967 w 1587640"/>
                <a:gd name="connsiteY37-158" fmla="*/ 170822 h 2451798"/>
                <a:gd name="connsiteX38-159" fmla="*/ 130629 w 1587640"/>
                <a:gd name="connsiteY38-160" fmla="*/ 261258 h 2451798"/>
                <a:gd name="connsiteX39-161" fmla="*/ 50242 w 1587640"/>
                <a:gd name="connsiteY39-162" fmla="*/ 341644 h 2451798"/>
                <a:gd name="connsiteX40-163" fmla="*/ 10049 w 1587640"/>
                <a:gd name="connsiteY40-164" fmla="*/ 492370 h 2451798"/>
                <a:gd name="connsiteX0-165" fmla="*/ 10049 w 1587640"/>
                <a:gd name="connsiteY0-166" fmla="*/ 492370 h 2451798"/>
                <a:gd name="connsiteX1-167" fmla="*/ 0 w 1587640"/>
                <a:gd name="connsiteY1-168" fmla="*/ 733530 h 2451798"/>
                <a:gd name="connsiteX2-169" fmla="*/ 40194 w 1587640"/>
                <a:gd name="connsiteY2-170" fmla="*/ 1085222 h 2451798"/>
                <a:gd name="connsiteX3-171" fmla="*/ 221064 w 1587640"/>
                <a:gd name="connsiteY3-172" fmla="*/ 1597688 h 2451798"/>
                <a:gd name="connsiteX4-173" fmla="*/ 401934 w 1587640"/>
                <a:gd name="connsiteY4-174" fmla="*/ 1929284 h 2451798"/>
                <a:gd name="connsiteX5-175" fmla="*/ 492370 w 1587640"/>
                <a:gd name="connsiteY5-176" fmla="*/ 2059912 h 2451798"/>
                <a:gd name="connsiteX6-177" fmla="*/ 633047 w 1587640"/>
                <a:gd name="connsiteY6-178" fmla="*/ 2240783 h 2451798"/>
                <a:gd name="connsiteX7-179" fmla="*/ 813917 w 1587640"/>
                <a:gd name="connsiteY7-180" fmla="*/ 2371411 h 2451798"/>
                <a:gd name="connsiteX8-181" fmla="*/ 1004836 w 1587640"/>
                <a:gd name="connsiteY8-182" fmla="*/ 2441750 h 2451798"/>
                <a:gd name="connsiteX9-183" fmla="*/ 1125416 w 1587640"/>
                <a:gd name="connsiteY9-184" fmla="*/ 2451798 h 2451798"/>
                <a:gd name="connsiteX10-185" fmla="*/ 1245996 w 1587640"/>
                <a:gd name="connsiteY10-186" fmla="*/ 2411605 h 2451798"/>
                <a:gd name="connsiteX11-187" fmla="*/ 1381928 w 1587640"/>
                <a:gd name="connsiteY11-188" fmla="*/ 2230176 h 2451798"/>
                <a:gd name="connsiteX12-189" fmla="*/ 1416818 w 1587640"/>
                <a:gd name="connsiteY12-190" fmla="*/ 2049864 h 2451798"/>
                <a:gd name="connsiteX13-191" fmla="*/ 1356528 w 1587640"/>
                <a:gd name="connsiteY13-192" fmla="*/ 1798655 h 2451798"/>
                <a:gd name="connsiteX14-193" fmla="*/ 1316334 w 1587640"/>
                <a:gd name="connsiteY14-194" fmla="*/ 1688123 h 2451798"/>
                <a:gd name="connsiteX15-195" fmla="*/ 1256044 w 1587640"/>
                <a:gd name="connsiteY15-196" fmla="*/ 1617785 h 2451798"/>
                <a:gd name="connsiteX16-197" fmla="*/ 1175658 w 1587640"/>
                <a:gd name="connsiteY16-198" fmla="*/ 1537398 h 2451798"/>
                <a:gd name="connsiteX17-199" fmla="*/ 1135464 w 1587640"/>
                <a:gd name="connsiteY17-200" fmla="*/ 1467060 h 2451798"/>
                <a:gd name="connsiteX18-201" fmla="*/ 1095271 w 1587640"/>
                <a:gd name="connsiteY18-202" fmla="*/ 1346480 h 2451798"/>
                <a:gd name="connsiteX19-203" fmla="*/ 1105319 w 1587640"/>
                <a:gd name="connsiteY19-204" fmla="*/ 1185706 h 2451798"/>
                <a:gd name="connsiteX20-205" fmla="*/ 1185706 w 1587640"/>
                <a:gd name="connsiteY20-206" fmla="*/ 1014884 h 2451798"/>
                <a:gd name="connsiteX21-207" fmla="*/ 1256044 w 1587640"/>
                <a:gd name="connsiteY21-208" fmla="*/ 914400 h 2451798"/>
                <a:gd name="connsiteX22-209" fmla="*/ 1306286 w 1587640"/>
                <a:gd name="connsiteY22-210" fmla="*/ 823965 h 2451798"/>
                <a:gd name="connsiteX23-211" fmla="*/ 1406770 w 1587640"/>
                <a:gd name="connsiteY23-212" fmla="*/ 713433 h 2451798"/>
                <a:gd name="connsiteX24-213" fmla="*/ 1517301 w 1587640"/>
                <a:gd name="connsiteY24-214" fmla="*/ 602902 h 2451798"/>
                <a:gd name="connsiteX25-215" fmla="*/ 1577592 w 1587640"/>
                <a:gd name="connsiteY25-216" fmla="*/ 472273 h 2451798"/>
                <a:gd name="connsiteX26-217" fmla="*/ 1587640 w 1587640"/>
                <a:gd name="connsiteY26-218" fmla="*/ 361741 h 2451798"/>
                <a:gd name="connsiteX27-219" fmla="*/ 1547447 w 1587640"/>
                <a:gd name="connsiteY27-220" fmla="*/ 251209 h 2451798"/>
                <a:gd name="connsiteX28-221" fmla="*/ 1467060 w 1587640"/>
                <a:gd name="connsiteY28-222" fmla="*/ 150726 h 2451798"/>
                <a:gd name="connsiteX29-223" fmla="*/ 1346480 w 1587640"/>
                <a:gd name="connsiteY29-224" fmla="*/ 90436 h 2451798"/>
                <a:gd name="connsiteX30-225" fmla="*/ 1195754 w 1587640"/>
                <a:gd name="connsiteY30-226" fmla="*/ 30145 h 2451798"/>
                <a:gd name="connsiteX31-227" fmla="*/ 1095271 w 1587640"/>
                <a:gd name="connsiteY31-228" fmla="*/ 20097 h 2451798"/>
                <a:gd name="connsiteX32-229" fmla="*/ 954594 w 1587640"/>
                <a:gd name="connsiteY32-230" fmla="*/ 0 h 2451798"/>
                <a:gd name="connsiteX33-231" fmla="*/ 803869 w 1587640"/>
                <a:gd name="connsiteY33-232" fmla="*/ 30145 h 2451798"/>
                <a:gd name="connsiteX34-233" fmla="*/ 622998 w 1587640"/>
                <a:gd name="connsiteY34-234" fmla="*/ 40194 h 2451798"/>
                <a:gd name="connsiteX35-235" fmla="*/ 462225 w 1587640"/>
                <a:gd name="connsiteY35-236" fmla="*/ 50242 h 2451798"/>
                <a:gd name="connsiteX36-237" fmla="*/ 311499 w 1587640"/>
                <a:gd name="connsiteY36-238" fmla="*/ 90436 h 2451798"/>
                <a:gd name="connsiteX37-239" fmla="*/ 200967 w 1587640"/>
                <a:gd name="connsiteY37-240" fmla="*/ 170822 h 2451798"/>
                <a:gd name="connsiteX38-241" fmla="*/ 130629 w 1587640"/>
                <a:gd name="connsiteY38-242" fmla="*/ 261258 h 2451798"/>
                <a:gd name="connsiteX39-243" fmla="*/ 50242 w 1587640"/>
                <a:gd name="connsiteY39-244" fmla="*/ 341644 h 2451798"/>
                <a:gd name="connsiteX40-245" fmla="*/ 10049 w 1587640"/>
                <a:gd name="connsiteY40-246" fmla="*/ 492370 h 2451798"/>
                <a:gd name="connsiteX0-247" fmla="*/ 10049 w 1587640"/>
                <a:gd name="connsiteY0-248" fmla="*/ 492370 h 2451798"/>
                <a:gd name="connsiteX1-249" fmla="*/ 0 w 1587640"/>
                <a:gd name="connsiteY1-250" fmla="*/ 733530 h 2451798"/>
                <a:gd name="connsiteX2-251" fmla="*/ 40194 w 1587640"/>
                <a:gd name="connsiteY2-252" fmla="*/ 1085222 h 2451798"/>
                <a:gd name="connsiteX3-253" fmla="*/ 221064 w 1587640"/>
                <a:gd name="connsiteY3-254" fmla="*/ 1597688 h 2451798"/>
                <a:gd name="connsiteX4-255" fmla="*/ 401934 w 1587640"/>
                <a:gd name="connsiteY4-256" fmla="*/ 1929284 h 2451798"/>
                <a:gd name="connsiteX5-257" fmla="*/ 492370 w 1587640"/>
                <a:gd name="connsiteY5-258" fmla="*/ 2059912 h 2451798"/>
                <a:gd name="connsiteX6-259" fmla="*/ 633047 w 1587640"/>
                <a:gd name="connsiteY6-260" fmla="*/ 2240783 h 2451798"/>
                <a:gd name="connsiteX7-261" fmla="*/ 813917 w 1587640"/>
                <a:gd name="connsiteY7-262" fmla="*/ 2371411 h 2451798"/>
                <a:gd name="connsiteX8-263" fmla="*/ 1004836 w 1587640"/>
                <a:gd name="connsiteY8-264" fmla="*/ 2441750 h 2451798"/>
                <a:gd name="connsiteX9-265" fmla="*/ 1125416 w 1587640"/>
                <a:gd name="connsiteY9-266" fmla="*/ 2451798 h 2451798"/>
                <a:gd name="connsiteX10-267" fmla="*/ 1290446 w 1587640"/>
                <a:gd name="connsiteY10-268" fmla="*/ 2360805 h 2451798"/>
                <a:gd name="connsiteX11-269" fmla="*/ 1381928 w 1587640"/>
                <a:gd name="connsiteY11-270" fmla="*/ 2230176 h 2451798"/>
                <a:gd name="connsiteX12-271" fmla="*/ 1416818 w 1587640"/>
                <a:gd name="connsiteY12-272" fmla="*/ 2049864 h 2451798"/>
                <a:gd name="connsiteX13-273" fmla="*/ 1356528 w 1587640"/>
                <a:gd name="connsiteY13-274" fmla="*/ 1798655 h 2451798"/>
                <a:gd name="connsiteX14-275" fmla="*/ 1316334 w 1587640"/>
                <a:gd name="connsiteY14-276" fmla="*/ 1688123 h 2451798"/>
                <a:gd name="connsiteX15-277" fmla="*/ 1256044 w 1587640"/>
                <a:gd name="connsiteY15-278" fmla="*/ 1617785 h 2451798"/>
                <a:gd name="connsiteX16-279" fmla="*/ 1175658 w 1587640"/>
                <a:gd name="connsiteY16-280" fmla="*/ 1537398 h 2451798"/>
                <a:gd name="connsiteX17-281" fmla="*/ 1135464 w 1587640"/>
                <a:gd name="connsiteY17-282" fmla="*/ 1467060 h 2451798"/>
                <a:gd name="connsiteX18-283" fmla="*/ 1095271 w 1587640"/>
                <a:gd name="connsiteY18-284" fmla="*/ 1346480 h 2451798"/>
                <a:gd name="connsiteX19-285" fmla="*/ 1105319 w 1587640"/>
                <a:gd name="connsiteY19-286" fmla="*/ 1185706 h 2451798"/>
                <a:gd name="connsiteX20-287" fmla="*/ 1185706 w 1587640"/>
                <a:gd name="connsiteY20-288" fmla="*/ 1014884 h 2451798"/>
                <a:gd name="connsiteX21-289" fmla="*/ 1256044 w 1587640"/>
                <a:gd name="connsiteY21-290" fmla="*/ 914400 h 2451798"/>
                <a:gd name="connsiteX22-291" fmla="*/ 1306286 w 1587640"/>
                <a:gd name="connsiteY22-292" fmla="*/ 823965 h 2451798"/>
                <a:gd name="connsiteX23-293" fmla="*/ 1406770 w 1587640"/>
                <a:gd name="connsiteY23-294" fmla="*/ 713433 h 2451798"/>
                <a:gd name="connsiteX24-295" fmla="*/ 1517301 w 1587640"/>
                <a:gd name="connsiteY24-296" fmla="*/ 602902 h 2451798"/>
                <a:gd name="connsiteX25-297" fmla="*/ 1577592 w 1587640"/>
                <a:gd name="connsiteY25-298" fmla="*/ 472273 h 2451798"/>
                <a:gd name="connsiteX26-299" fmla="*/ 1587640 w 1587640"/>
                <a:gd name="connsiteY26-300" fmla="*/ 361741 h 2451798"/>
                <a:gd name="connsiteX27-301" fmla="*/ 1547447 w 1587640"/>
                <a:gd name="connsiteY27-302" fmla="*/ 251209 h 2451798"/>
                <a:gd name="connsiteX28-303" fmla="*/ 1467060 w 1587640"/>
                <a:gd name="connsiteY28-304" fmla="*/ 150726 h 2451798"/>
                <a:gd name="connsiteX29-305" fmla="*/ 1346480 w 1587640"/>
                <a:gd name="connsiteY29-306" fmla="*/ 90436 h 2451798"/>
                <a:gd name="connsiteX30-307" fmla="*/ 1195754 w 1587640"/>
                <a:gd name="connsiteY30-308" fmla="*/ 30145 h 2451798"/>
                <a:gd name="connsiteX31-309" fmla="*/ 1095271 w 1587640"/>
                <a:gd name="connsiteY31-310" fmla="*/ 20097 h 2451798"/>
                <a:gd name="connsiteX32-311" fmla="*/ 954594 w 1587640"/>
                <a:gd name="connsiteY32-312" fmla="*/ 0 h 2451798"/>
                <a:gd name="connsiteX33-313" fmla="*/ 803869 w 1587640"/>
                <a:gd name="connsiteY33-314" fmla="*/ 30145 h 2451798"/>
                <a:gd name="connsiteX34-315" fmla="*/ 622998 w 1587640"/>
                <a:gd name="connsiteY34-316" fmla="*/ 40194 h 2451798"/>
                <a:gd name="connsiteX35-317" fmla="*/ 462225 w 1587640"/>
                <a:gd name="connsiteY35-318" fmla="*/ 50242 h 2451798"/>
                <a:gd name="connsiteX36-319" fmla="*/ 311499 w 1587640"/>
                <a:gd name="connsiteY36-320" fmla="*/ 90436 h 2451798"/>
                <a:gd name="connsiteX37-321" fmla="*/ 200967 w 1587640"/>
                <a:gd name="connsiteY37-322" fmla="*/ 170822 h 2451798"/>
                <a:gd name="connsiteX38-323" fmla="*/ 130629 w 1587640"/>
                <a:gd name="connsiteY38-324" fmla="*/ 261258 h 2451798"/>
                <a:gd name="connsiteX39-325" fmla="*/ 50242 w 1587640"/>
                <a:gd name="connsiteY39-326" fmla="*/ 341644 h 2451798"/>
                <a:gd name="connsiteX40-327" fmla="*/ 10049 w 1587640"/>
                <a:gd name="connsiteY40-328" fmla="*/ 492370 h 24517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</a:cxnLst>
              <a:rect l="l" t="t" r="r" b="b"/>
              <a:pathLst>
                <a:path w="1587640" h="2451798">
                  <a:moveTo>
                    <a:pt x="10049" y="492370"/>
                  </a:moveTo>
                  <a:lnTo>
                    <a:pt x="0" y="733530"/>
                  </a:lnTo>
                  <a:lnTo>
                    <a:pt x="40194" y="1085222"/>
                  </a:lnTo>
                  <a:lnTo>
                    <a:pt x="221064" y="1597688"/>
                  </a:lnTo>
                  <a:lnTo>
                    <a:pt x="401934" y="1929284"/>
                  </a:lnTo>
                  <a:lnTo>
                    <a:pt x="492370" y="2059912"/>
                  </a:lnTo>
                  <a:lnTo>
                    <a:pt x="633047" y="2240783"/>
                  </a:lnTo>
                  <a:lnTo>
                    <a:pt x="813917" y="2371411"/>
                  </a:lnTo>
                  <a:lnTo>
                    <a:pt x="1004836" y="2441750"/>
                  </a:lnTo>
                  <a:lnTo>
                    <a:pt x="1125416" y="2451798"/>
                  </a:lnTo>
                  <a:lnTo>
                    <a:pt x="1290446" y="2360805"/>
                  </a:lnTo>
                  <a:lnTo>
                    <a:pt x="1381928" y="2230176"/>
                  </a:lnTo>
                  <a:lnTo>
                    <a:pt x="1416818" y="2049864"/>
                  </a:lnTo>
                  <a:lnTo>
                    <a:pt x="1356528" y="1798655"/>
                  </a:lnTo>
                  <a:lnTo>
                    <a:pt x="1316334" y="1688123"/>
                  </a:lnTo>
                  <a:lnTo>
                    <a:pt x="1256044" y="1617785"/>
                  </a:lnTo>
                  <a:lnTo>
                    <a:pt x="1175658" y="1537398"/>
                  </a:lnTo>
                  <a:lnTo>
                    <a:pt x="1135464" y="1467060"/>
                  </a:lnTo>
                  <a:lnTo>
                    <a:pt x="1095271" y="1346480"/>
                  </a:lnTo>
                  <a:lnTo>
                    <a:pt x="1105319" y="1185706"/>
                  </a:lnTo>
                  <a:lnTo>
                    <a:pt x="1185706" y="1014884"/>
                  </a:lnTo>
                  <a:lnTo>
                    <a:pt x="1256044" y="914400"/>
                  </a:lnTo>
                  <a:lnTo>
                    <a:pt x="1306286" y="823965"/>
                  </a:lnTo>
                  <a:lnTo>
                    <a:pt x="1406770" y="713433"/>
                  </a:lnTo>
                  <a:lnTo>
                    <a:pt x="1517301" y="602902"/>
                  </a:lnTo>
                  <a:lnTo>
                    <a:pt x="1577592" y="472273"/>
                  </a:lnTo>
                  <a:lnTo>
                    <a:pt x="1587640" y="361741"/>
                  </a:lnTo>
                  <a:lnTo>
                    <a:pt x="1547447" y="251209"/>
                  </a:lnTo>
                  <a:lnTo>
                    <a:pt x="1467060" y="150726"/>
                  </a:lnTo>
                  <a:lnTo>
                    <a:pt x="1346480" y="90436"/>
                  </a:lnTo>
                  <a:lnTo>
                    <a:pt x="1195754" y="30145"/>
                  </a:lnTo>
                  <a:lnTo>
                    <a:pt x="1095271" y="20097"/>
                  </a:lnTo>
                  <a:lnTo>
                    <a:pt x="954594" y="0"/>
                  </a:lnTo>
                  <a:lnTo>
                    <a:pt x="803869" y="30145"/>
                  </a:lnTo>
                  <a:lnTo>
                    <a:pt x="622998" y="40194"/>
                  </a:lnTo>
                  <a:lnTo>
                    <a:pt x="462225" y="50242"/>
                  </a:lnTo>
                  <a:lnTo>
                    <a:pt x="311499" y="90436"/>
                  </a:lnTo>
                  <a:lnTo>
                    <a:pt x="200967" y="170822"/>
                  </a:lnTo>
                  <a:lnTo>
                    <a:pt x="130629" y="261258"/>
                  </a:lnTo>
                  <a:lnTo>
                    <a:pt x="50242" y="341644"/>
                  </a:lnTo>
                  <a:lnTo>
                    <a:pt x="10049" y="492370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 rot="14190382">
            <a:off x="2561937" y="2149003"/>
            <a:ext cx="689246" cy="1092364"/>
            <a:chOff x="5180065" y="2022569"/>
            <a:chExt cx="1771084" cy="2930431"/>
          </a:xfrm>
          <a:solidFill>
            <a:schemeClr val="bg2">
              <a:lumMod val="75000"/>
            </a:schemeClr>
          </a:solidFill>
        </p:grpSpPr>
        <p:sp>
          <p:nvSpPr>
            <p:cNvPr id="101" name="椭圆 100"/>
            <p:cNvSpPr/>
            <p:nvPr/>
          </p:nvSpPr>
          <p:spPr bwMode="auto">
            <a:xfrm>
              <a:off x="5180065" y="2022569"/>
              <a:ext cx="512466" cy="592853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" name="椭圆 101"/>
            <p:cNvSpPr/>
            <p:nvPr/>
          </p:nvSpPr>
          <p:spPr bwMode="auto">
            <a:xfrm rot="21245198">
              <a:off x="5695864" y="2080705"/>
              <a:ext cx="390814" cy="478178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" name="椭圆 102"/>
            <p:cNvSpPr/>
            <p:nvPr/>
          </p:nvSpPr>
          <p:spPr bwMode="auto">
            <a:xfrm rot="395058">
              <a:off x="6084755" y="2150944"/>
              <a:ext cx="327325" cy="375799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4" name="椭圆 103"/>
            <p:cNvSpPr/>
            <p:nvPr/>
          </p:nvSpPr>
          <p:spPr bwMode="auto">
            <a:xfrm rot="843315">
              <a:off x="6394697" y="2235132"/>
              <a:ext cx="308997" cy="380214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" name="椭圆 104"/>
            <p:cNvSpPr/>
            <p:nvPr/>
          </p:nvSpPr>
          <p:spPr bwMode="auto">
            <a:xfrm rot="1399484">
              <a:off x="6678797" y="2409993"/>
              <a:ext cx="272352" cy="410859"/>
            </a:xfrm>
            <a:prstGeom prst="ellipse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6" name="任意多边形 105"/>
            <p:cNvSpPr/>
            <p:nvPr/>
          </p:nvSpPr>
          <p:spPr bwMode="auto">
            <a:xfrm>
              <a:off x="5276850" y="2520950"/>
              <a:ext cx="1581150" cy="2432050"/>
            </a:xfrm>
            <a:custGeom>
              <a:avLst/>
              <a:gdLst>
                <a:gd name="connsiteX0" fmla="*/ 127000 w 1581150"/>
                <a:gd name="connsiteY0" fmla="*/ 133350 h 2432050"/>
                <a:gd name="connsiteX1" fmla="*/ 57150 w 1581150"/>
                <a:gd name="connsiteY1" fmla="*/ 203200 h 2432050"/>
                <a:gd name="connsiteX2" fmla="*/ 12700 w 1581150"/>
                <a:gd name="connsiteY2" fmla="*/ 317500 h 2432050"/>
                <a:gd name="connsiteX3" fmla="*/ 0 w 1581150"/>
                <a:gd name="connsiteY3" fmla="*/ 368300 h 2432050"/>
                <a:gd name="connsiteX4" fmla="*/ 0 w 1581150"/>
                <a:gd name="connsiteY4" fmla="*/ 412750 h 2432050"/>
                <a:gd name="connsiteX5" fmla="*/ 12700 w 1581150"/>
                <a:gd name="connsiteY5" fmla="*/ 476250 h 2432050"/>
                <a:gd name="connsiteX6" fmla="*/ 38100 w 1581150"/>
                <a:gd name="connsiteY6" fmla="*/ 520700 h 2432050"/>
                <a:gd name="connsiteX7" fmla="*/ 69850 w 1581150"/>
                <a:gd name="connsiteY7" fmla="*/ 584200 h 2432050"/>
                <a:gd name="connsiteX8" fmla="*/ 133350 w 1581150"/>
                <a:gd name="connsiteY8" fmla="*/ 660400 h 2432050"/>
                <a:gd name="connsiteX9" fmla="*/ 171450 w 1581150"/>
                <a:gd name="connsiteY9" fmla="*/ 717550 h 2432050"/>
                <a:gd name="connsiteX10" fmla="*/ 203200 w 1581150"/>
                <a:gd name="connsiteY10" fmla="*/ 755650 h 2432050"/>
                <a:gd name="connsiteX11" fmla="*/ 203200 w 1581150"/>
                <a:gd name="connsiteY11" fmla="*/ 755650 h 2432050"/>
                <a:gd name="connsiteX12" fmla="*/ 234950 w 1581150"/>
                <a:gd name="connsiteY12" fmla="*/ 831850 h 2432050"/>
                <a:gd name="connsiteX13" fmla="*/ 260350 w 1581150"/>
                <a:gd name="connsiteY13" fmla="*/ 819150 h 2432050"/>
                <a:gd name="connsiteX14" fmla="*/ 298450 w 1581150"/>
                <a:gd name="connsiteY14" fmla="*/ 882650 h 2432050"/>
                <a:gd name="connsiteX15" fmla="*/ 298450 w 1581150"/>
                <a:gd name="connsiteY15" fmla="*/ 882650 h 2432050"/>
                <a:gd name="connsiteX16" fmla="*/ 349250 w 1581150"/>
                <a:gd name="connsiteY16" fmla="*/ 946150 h 2432050"/>
                <a:gd name="connsiteX17" fmla="*/ 387350 w 1581150"/>
                <a:gd name="connsiteY17" fmla="*/ 1003300 h 2432050"/>
                <a:gd name="connsiteX18" fmla="*/ 438150 w 1581150"/>
                <a:gd name="connsiteY18" fmla="*/ 1066800 h 2432050"/>
                <a:gd name="connsiteX19" fmla="*/ 457200 w 1581150"/>
                <a:gd name="connsiteY19" fmla="*/ 1111250 h 2432050"/>
                <a:gd name="connsiteX20" fmla="*/ 463550 w 1581150"/>
                <a:gd name="connsiteY20" fmla="*/ 1168400 h 2432050"/>
                <a:gd name="connsiteX21" fmla="*/ 482600 w 1581150"/>
                <a:gd name="connsiteY21" fmla="*/ 1219200 h 2432050"/>
                <a:gd name="connsiteX22" fmla="*/ 482600 w 1581150"/>
                <a:gd name="connsiteY22" fmla="*/ 1289050 h 2432050"/>
                <a:gd name="connsiteX23" fmla="*/ 476250 w 1581150"/>
                <a:gd name="connsiteY23" fmla="*/ 1371600 h 2432050"/>
                <a:gd name="connsiteX24" fmla="*/ 457200 w 1581150"/>
                <a:gd name="connsiteY24" fmla="*/ 1409700 h 2432050"/>
                <a:gd name="connsiteX25" fmla="*/ 450850 w 1581150"/>
                <a:gd name="connsiteY25" fmla="*/ 1447800 h 2432050"/>
                <a:gd name="connsiteX26" fmla="*/ 412750 w 1581150"/>
                <a:gd name="connsiteY26" fmla="*/ 1511300 h 2432050"/>
                <a:gd name="connsiteX27" fmla="*/ 387350 w 1581150"/>
                <a:gd name="connsiteY27" fmla="*/ 1543050 h 2432050"/>
                <a:gd name="connsiteX28" fmla="*/ 381000 w 1581150"/>
                <a:gd name="connsiteY28" fmla="*/ 1568450 h 2432050"/>
                <a:gd name="connsiteX29" fmla="*/ 323850 w 1581150"/>
                <a:gd name="connsiteY29" fmla="*/ 1625600 h 2432050"/>
                <a:gd name="connsiteX30" fmla="*/ 279400 w 1581150"/>
                <a:gd name="connsiteY30" fmla="*/ 1695450 h 2432050"/>
                <a:gd name="connsiteX31" fmla="*/ 228600 w 1581150"/>
                <a:gd name="connsiteY31" fmla="*/ 1778000 h 2432050"/>
                <a:gd name="connsiteX32" fmla="*/ 203200 w 1581150"/>
                <a:gd name="connsiteY32" fmla="*/ 1860550 h 2432050"/>
                <a:gd name="connsiteX33" fmla="*/ 190500 w 1581150"/>
                <a:gd name="connsiteY33" fmla="*/ 1943100 h 2432050"/>
                <a:gd name="connsiteX34" fmla="*/ 190500 w 1581150"/>
                <a:gd name="connsiteY34" fmla="*/ 1993900 h 2432050"/>
                <a:gd name="connsiteX35" fmla="*/ 190500 w 1581150"/>
                <a:gd name="connsiteY35" fmla="*/ 2063750 h 2432050"/>
                <a:gd name="connsiteX36" fmla="*/ 190500 w 1581150"/>
                <a:gd name="connsiteY36" fmla="*/ 2133600 h 2432050"/>
                <a:gd name="connsiteX37" fmla="*/ 215900 w 1581150"/>
                <a:gd name="connsiteY37" fmla="*/ 2190750 h 2432050"/>
                <a:gd name="connsiteX38" fmla="*/ 234950 w 1581150"/>
                <a:gd name="connsiteY38" fmla="*/ 2241550 h 2432050"/>
                <a:gd name="connsiteX39" fmla="*/ 247650 w 1581150"/>
                <a:gd name="connsiteY39" fmla="*/ 2286000 h 2432050"/>
                <a:gd name="connsiteX40" fmla="*/ 273050 w 1581150"/>
                <a:gd name="connsiteY40" fmla="*/ 2330450 h 2432050"/>
                <a:gd name="connsiteX41" fmla="*/ 311150 w 1581150"/>
                <a:gd name="connsiteY41" fmla="*/ 2368550 h 2432050"/>
                <a:gd name="connsiteX42" fmla="*/ 381000 w 1581150"/>
                <a:gd name="connsiteY42" fmla="*/ 2406650 h 2432050"/>
                <a:gd name="connsiteX43" fmla="*/ 419100 w 1581150"/>
                <a:gd name="connsiteY43" fmla="*/ 2419350 h 2432050"/>
                <a:gd name="connsiteX44" fmla="*/ 495300 w 1581150"/>
                <a:gd name="connsiteY44" fmla="*/ 2432050 h 2432050"/>
                <a:gd name="connsiteX45" fmla="*/ 546100 w 1581150"/>
                <a:gd name="connsiteY45" fmla="*/ 2419350 h 2432050"/>
                <a:gd name="connsiteX46" fmla="*/ 615950 w 1581150"/>
                <a:gd name="connsiteY46" fmla="*/ 2400300 h 2432050"/>
                <a:gd name="connsiteX47" fmla="*/ 679450 w 1581150"/>
                <a:gd name="connsiteY47" fmla="*/ 2368550 h 2432050"/>
                <a:gd name="connsiteX48" fmla="*/ 768350 w 1581150"/>
                <a:gd name="connsiteY48" fmla="*/ 2324100 h 2432050"/>
                <a:gd name="connsiteX49" fmla="*/ 838200 w 1581150"/>
                <a:gd name="connsiteY49" fmla="*/ 2273300 h 2432050"/>
                <a:gd name="connsiteX50" fmla="*/ 895350 w 1581150"/>
                <a:gd name="connsiteY50" fmla="*/ 2228850 h 2432050"/>
                <a:gd name="connsiteX51" fmla="*/ 933450 w 1581150"/>
                <a:gd name="connsiteY51" fmla="*/ 2178050 h 2432050"/>
                <a:gd name="connsiteX52" fmla="*/ 984250 w 1581150"/>
                <a:gd name="connsiteY52" fmla="*/ 2146300 h 2432050"/>
                <a:gd name="connsiteX53" fmla="*/ 1047750 w 1581150"/>
                <a:gd name="connsiteY53" fmla="*/ 2089150 h 2432050"/>
                <a:gd name="connsiteX54" fmla="*/ 1073150 w 1581150"/>
                <a:gd name="connsiteY54" fmla="*/ 2032000 h 2432050"/>
                <a:gd name="connsiteX55" fmla="*/ 1117600 w 1581150"/>
                <a:gd name="connsiteY55" fmla="*/ 1968500 h 2432050"/>
                <a:gd name="connsiteX56" fmla="*/ 1168400 w 1581150"/>
                <a:gd name="connsiteY56" fmla="*/ 1911350 h 2432050"/>
                <a:gd name="connsiteX57" fmla="*/ 1219200 w 1581150"/>
                <a:gd name="connsiteY57" fmla="*/ 1822450 h 2432050"/>
                <a:gd name="connsiteX58" fmla="*/ 1257300 w 1581150"/>
                <a:gd name="connsiteY58" fmla="*/ 1746250 h 2432050"/>
                <a:gd name="connsiteX59" fmla="*/ 1308100 w 1581150"/>
                <a:gd name="connsiteY59" fmla="*/ 1657350 h 2432050"/>
                <a:gd name="connsiteX60" fmla="*/ 1346200 w 1581150"/>
                <a:gd name="connsiteY60" fmla="*/ 1549400 h 2432050"/>
                <a:gd name="connsiteX61" fmla="*/ 1377950 w 1581150"/>
                <a:gd name="connsiteY61" fmla="*/ 1492250 h 2432050"/>
                <a:gd name="connsiteX62" fmla="*/ 1428750 w 1581150"/>
                <a:gd name="connsiteY62" fmla="*/ 1390650 h 2432050"/>
                <a:gd name="connsiteX63" fmla="*/ 1473200 w 1581150"/>
                <a:gd name="connsiteY63" fmla="*/ 1244600 h 2432050"/>
                <a:gd name="connsiteX64" fmla="*/ 1517650 w 1581150"/>
                <a:gd name="connsiteY64" fmla="*/ 1098550 h 2432050"/>
                <a:gd name="connsiteX65" fmla="*/ 1549400 w 1581150"/>
                <a:gd name="connsiteY65" fmla="*/ 939800 h 2432050"/>
                <a:gd name="connsiteX66" fmla="*/ 1562100 w 1581150"/>
                <a:gd name="connsiteY66" fmla="*/ 812800 h 2432050"/>
                <a:gd name="connsiteX67" fmla="*/ 1574800 w 1581150"/>
                <a:gd name="connsiteY67" fmla="*/ 641350 h 2432050"/>
                <a:gd name="connsiteX68" fmla="*/ 1581150 w 1581150"/>
                <a:gd name="connsiteY68" fmla="*/ 501650 h 2432050"/>
                <a:gd name="connsiteX69" fmla="*/ 1568450 w 1581150"/>
                <a:gd name="connsiteY69" fmla="*/ 387350 h 2432050"/>
                <a:gd name="connsiteX70" fmla="*/ 1536700 w 1581150"/>
                <a:gd name="connsiteY70" fmla="*/ 311150 h 2432050"/>
                <a:gd name="connsiteX71" fmla="*/ 1498600 w 1581150"/>
                <a:gd name="connsiteY71" fmla="*/ 241300 h 2432050"/>
                <a:gd name="connsiteX72" fmla="*/ 1447800 w 1581150"/>
                <a:gd name="connsiteY72" fmla="*/ 196850 h 2432050"/>
                <a:gd name="connsiteX73" fmla="*/ 1384300 w 1581150"/>
                <a:gd name="connsiteY73" fmla="*/ 139700 h 2432050"/>
                <a:gd name="connsiteX74" fmla="*/ 1314450 w 1581150"/>
                <a:gd name="connsiteY74" fmla="*/ 95250 h 2432050"/>
                <a:gd name="connsiteX75" fmla="*/ 1250950 w 1581150"/>
                <a:gd name="connsiteY75" fmla="*/ 76200 h 2432050"/>
                <a:gd name="connsiteX76" fmla="*/ 1149350 w 1581150"/>
                <a:gd name="connsiteY76" fmla="*/ 44450 h 2432050"/>
                <a:gd name="connsiteX77" fmla="*/ 1073150 w 1581150"/>
                <a:gd name="connsiteY77" fmla="*/ 25400 h 2432050"/>
                <a:gd name="connsiteX78" fmla="*/ 996950 w 1581150"/>
                <a:gd name="connsiteY78" fmla="*/ 25400 h 2432050"/>
                <a:gd name="connsiteX79" fmla="*/ 844550 w 1581150"/>
                <a:gd name="connsiteY79" fmla="*/ 6350 h 2432050"/>
                <a:gd name="connsiteX80" fmla="*/ 800100 w 1581150"/>
                <a:gd name="connsiteY80" fmla="*/ 0 h 2432050"/>
                <a:gd name="connsiteX81" fmla="*/ 717550 w 1581150"/>
                <a:gd name="connsiteY81" fmla="*/ 6350 h 2432050"/>
                <a:gd name="connsiteX82" fmla="*/ 539750 w 1581150"/>
                <a:gd name="connsiteY82" fmla="*/ 6350 h 2432050"/>
                <a:gd name="connsiteX83" fmla="*/ 476250 w 1581150"/>
                <a:gd name="connsiteY83" fmla="*/ 6350 h 2432050"/>
                <a:gd name="connsiteX84" fmla="*/ 355600 w 1581150"/>
                <a:gd name="connsiteY84" fmla="*/ 19050 h 2432050"/>
                <a:gd name="connsiteX85" fmla="*/ 260350 w 1581150"/>
                <a:gd name="connsiteY85" fmla="*/ 50800 h 2432050"/>
                <a:gd name="connsiteX86" fmla="*/ 184150 w 1581150"/>
                <a:gd name="connsiteY86" fmla="*/ 95250 h 2432050"/>
                <a:gd name="connsiteX87" fmla="*/ 127000 w 1581150"/>
                <a:gd name="connsiteY87" fmla="*/ 133350 h 2432050"/>
                <a:gd name="connsiteX0-1" fmla="*/ 127000 w 1581150"/>
                <a:gd name="connsiteY0-2" fmla="*/ 133350 h 2432050"/>
                <a:gd name="connsiteX1-3" fmla="*/ 57150 w 1581150"/>
                <a:gd name="connsiteY1-4" fmla="*/ 203200 h 2432050"/>
                <a:gd name="connsiteX2-5" fmla="*/ 12700 w 1581150"/>
                <a:gd name="connsiteY2-6" fmla="*/ 317500 h 2432050"/>
                <a:gd name="connsiteX3-7" fmla="*/ 0 w 1581150"/>
                <a:gd name="connsiteY3-8" fmla="*/ 368300 h 2432050"/>
                <a:gd name="connsiteX4-9" fmla="*/ 0 w 1581150"/>
                <a:gd name="connsiteY4-10" fmla="*/ 412750 h 2432050"/>
                <a:gd name="connsiteX5-11" fmla="*/ 12700 w 1581150"/>
                <a:gd name="connsiteY5-12" fmla="*/ 476250 h 2432050"/>
                <a:gd name="connsiteX6-13" fmla="*/ 38100 w 1581150"/>
                <a:gd name="connsiteY6-14" fmla="*/ 520700 h 2432050"/>
                <a:gd name="connsiteX7-15" fmla="*/ 69850 w 1581150"/>
                <a:gd name="connsiteY7-16" fmla="*/ 584200 h 2432050"/>
                <a:gd name="connsiteX8-17" fmla="*/ 133350 w 1581150"/>
                <a:gd name="connsiteY8-18" fmla="*/ 660400 h 2432050"/>
                <a:gd name="connsiteX9-19" fmla="*/ 171450 w 1581150"/>
                <a:gd name="connsiteY9-20" fmla="*/ 717550 h 2432050"/>
                <a:gd name="connsiteX10-21" fmla="*/ 203200 w 1581150"/>
                <a:gd name="connsiteY10-22" fmla="*/ 755650 h 2432050"/>
                <a:gd name="connsiteX11-23" fmla="*/ 203200 w 1581150"/>
                <a:gd name="connsiteY11-24" fmla="*/ 755650 h 2432050"/>
                <a:gd name="connsiteX12-25" fmla="*/ 234950 w 1581150"/>
                <a:gd name="connsiteY12-26" fmla="*/ 831850 h 2432050"/>
                <a:gd name="connsiteX13-27" fmla="*/ 292100 w 1581150"/>
                <a:gd name="connsiteY13-28" fmla="*/ 831850 h 2432050"/>
                <a:gd name="connsiteX14-29" fmla="*/ 298450 w 1581150"/>
                <a:gd name="connsiteY14-30" fmla="*/ 882650 h 2432050"/>
                <a:gd name="connsiteX15-31" fmla="*/ 298450 w 1581150"/>
                <a:gd name="connsiteY15-32" fmla="*/ 882650 h 2432050"/>
                <a:gd name="connsiteX16-33" fmla="*/ 349250 w 1581150"/>
                <a:gd name="connsiteY16-34" fmla="*/ 946150 h 2432050"/>
                <a:gd name="connsiteX17-35" fmla="*/ 387350 w 1581150"/>
                <a:gd name="connsiteY17-36" fmla="*/ 1003300 h 2432050"/>
                <a:gd name="connsiteX18-37" fmla="*/ 438150 w 1581150"/>
                <a:gd name="connsiteY18-38" fmla="*/ 1066800 h 2432050"/>
                <a:gd name="connsiteX19-39" fmla="*/ 457200 w 1581150"/>
                <a:gd name="connsiteY19-40" fmla="*/ 1111250 h 2432050"/>
                <a:gd name="connsiteX20-41" fmla="*/ 463550 w 1581150"/>
                <a:gd name="connsiteY20-42" fmla="*/ 1168400 h 2432050"/>
                <a:gd name="connsiteX21-43" fmla="*/ 482600 w 1581150"/>
                <a:gd name="connsiteY21-44" fmla="*/ 1219200 h 2432050"/>
                <a:gd name="connsiteX22-45" fmla="*/ 482600 w 1581150"/>
                <a:gd name="connsiteY22-46" fmla="*/ 1289050 h 2432050"/>
                <a:gd name="connsiteX23-47" fmla="*/ 476250 w 1581150"/>
                <a:gd name="connsiteY23-48" fmla="*/ 1371600 h 2432050"/>
                <a:gd name="connsiteX24-49" fmla="*/ 457200 w 1581150"/>
                <a:gd name="connsiteY24-50" fmla="*/ 1409700 h 2432050"/>
                <a:gd name="connsiteX25-51" fmla="*/ 450850 w 1581150"/>
                <a:gd name="connsiteY25-52" fmla="*/ 1447800 h 2432050"/>
                <a:gd name="connsiteX26-53" fmla="*/ 412750 w 1581150"/>
                <a:gd name="connsiteY26-54" fmla="*/ 1511300 h 2432050"/>
                <a:gd name="connsiteX27-55" fmla="*/ 387350 w 1581150"/>
                <a:gd name="connsiteY27-56" fmla="*/ 1543050 h 2432050"/>
                <a:gd name="connsiteX28-57" fmla="*/ 381000 w 1581150"/>
                <a:gd name="connsiteY28-58" fmla="*/ 1568450 h 2432050"/>
                <a:gd name="connsiteX29-59" fmla="*/ 323850 w 1581150"/>
                <a:gd name="connsiteY29-60" fmla="*/ 1625600 h 2432050"/>
                <a:gd name="connsiteX30-61" fmla="*/ 279400 w 1581150"/>
                <a:gd name="connsiteY30-62" fmla="*/ 1695450 h 2432050"/>
                <a:gd name="connsiteX31-63" fmla="*/ 228600 w 1581150"/>
                <a:gd name="connsiteY31-64" fmla="*/ 1778000 h 2432050"/>
                <a:gd name="connsiteX32-65" fmla="*/ 203200 w 1581150"/>
                <a:gd name="connsiteY32-66" fmla="*/ 1860550 h 2432050"/>
                <a:gd name="connsiteX33-67" fmla="*/ 190500 w 1581150"/>
                <a:gd name="connsiteY33-68" fmla="*/ 1943100 h 2432050"/>
                <a:gd name="connsiteX34-69" fmla="*/ 190500 w 1581150"/>
                <a:gd name="connsiteY34-70" fmla="*/ 1993900 h 2432050"/>
                <a:gd name="connsiteX35-71" fmla="*/ 190500 w 1581150"/>
                <a:gd name="connsiteY35-72" fmla="*/ 2063750 h 2432050"/>
                <a:gd name="connsiteX36-73" fmla="*/ 190500 w 1581150"/>
                <a:gd name="connsiteY36-74" fmla="*/ 2133600 h 2432050"/>
                <a:gd name="connsiteX37-75" fmla="*/ 215900 w 1581150"/>
                <a:gd name="connsiteY37-76" fmla="*/ 2190750 h 2432050"/>
                <a:gd name="connsiteX38-77" fmla="*/ 234950 w 1581150"/>
                <a:gd name="connsiteY38-78" fmla="*/ 2241550 h 2432050"/>
                <a:gd name="connsiteX39-79" fmla="*/ 247650 w 1581150"/>
                <a:gd name="connsiteY39-80" fmla="*/ 2286000 h 2432050"/>
                <a:gd name="connsiteX40-81" fmla="*/ 273050 w 1581150"/>
                <a:gd name="connsiteY40-82" fmla="*/ 2330450 h 2432050"/>
                <a:gd name="connsiteX41-83" fmla="*/ 311150 w 1581150"/>
                <a:gd name="connsiteY41-84" fmla="*/ 2368550 h 2432050"/>
                <a:gd name="connsiteX42-85" fmla="*/ 381000 w 1581150"/>
                <a:gd name="connsiteY42-86" fmla="*/ 2406650 h 2432050"/>
                <a:gd name="connsiteX43-87" fmla="*/ 419100 w 1581150"/>
                <a:gd name="connsiteY43-88" fmla="*/ 2419350 h 2432050"/>
                <a:gd name="connsiteX44-89" fmla="*/ 495300 w 1581150"/>
                <a:gd name="connsiteY44-90" fmla="*/ 2432050 h 2432050"/>
                <a:gd name="connsiteX45-91" fmla="*/ 546100 w 1581150"/>
                <a:gd name="connsiteY45-92" fmla="*/ 2419350 h 2432050"/>
                <a:gd name="connsiteX46-93" fmla="*/ 615950 w 1581150"/>
                <a:gd name="connsiteY46-94" fmla="*/ 2400300 h 2432050"/>
                <a:gd name="connsiteX47-95" fmla="*/ 679450 w 1581150"/>
                <a:gd name="connsiteY47-96" fmla="*/ 2368550 h 2432050"/>
                <a:gd name="connsiteX48-97" fmla="*/ 768350 w 1581150"/>
                <a:gd name="connsiteY48-98" fmla="*/ 2324100 h 2432050"/>
                <a:gd name="connsiteX49-99" fmla="*/ 838200 w 1581150"/>
                <a:gd name="connsiteY49-100" fmla="*/ 2273300 h 2432050"/>
                <a:gd name="connsiteX50-101" fmla="*/ 895350 w 1581150"/>
                <a:gd name="connsiteY50-102" fmla="*/ 2228850 h 2432050"/>
                <a:gd name="connsiteX51-103" fmla="*/ 933450 w 1581150"/>
                <a:gd name="connsiteY51-104" fmla="*/ 2178050 h 2432050"/>
                <a:gd name="connsiteX52-105" fmla="*/ 984250 w 1581150"/>
                <a:gd name="connsiteY52-106" fmla="*/ 2146300 h 2432050"/>
                <a:gd name="connsiteX53-107" fmla="*/ 1047750 w 1581150"/>
                <a:gd name="connsiteY53-108" fmla="*/ 2089150 h 2432050"/>
                <a:gd name="connsiteX54-109" fmla="*/ 1073150 w 1581150"/>
                <a:gd name="connsiteY54-110" fmla="*/ 2032000 h 2432050"/>
                <a:gd name="connsiteX55-111" fmla="*/ 1117600 w 1581150"/>
                <a:gd name="connsiteY55-112" fmla="*/ 1968500 h 2432050"/>
                <a:gd name="connsiteX56-113" fmla="*/ 1168400 w 1581150"/>
                <a:gd name="connsiteY56-114" fmla="*/ 1911350 h 2432050"/>
                <a:gd name="connsiteX57-115" fmla="*/ 1219200 w 1581150"/>
                <a:gd name="connsiteY57-116" fmla="*/ 1822450 h 2432050"/>
                <a:gd name="connsiteX58-117" fmla="*/ 1257300 w 1581150"/>
                <a:gd name="connsiteY58-118" fmla="*/ 1746250 h 2432050"/>
                <a:gd name="connsiteX59-119" fmla="*/ 1308100 w 1581150"/>
                <a:gd name="connsiteY59-120" fmla="*/ 1657350 h 2432050"/>
                <a:gd name="connsiteX60-121" fmla="*/ 1346200 w 1581150"/>
                <a:gd name="connsiteY60-122" fmla="*/ 1549400 h 2432050"/>
                <a:gd name="connsiteX61-123" fmla="*/ 1377950 w 1581150"/>
                <a:gd name="connsiteY61-124" fmla="*/ 1492250 h 2432050"/>
                <a:gd name="connsiteX62-125" fmla="*/ 1428750 w 1581150"/>
                <a:gd name="connsiteY62-126" fmla="*/ 1390650 h 2432050"/>
                <a:gd name="connsiteX63-127" fmla="*/ 1473200 w 1581150"/>
                <a:gd name="connsiteY63-128" fmla="*/ 1244600 h 2432050"/>
                <a:gd name="connsiteX64-129" fmla="*/ 1517650 w 1581150"/>
                <a:gd name="connsiteY64-130" fmla="*/ 1098550 h 2432050"/>
                <a:gd name="connsiteX65-131" fmla="*/ 1549400 w 1581150"/>
                <a:gd name="connsiteY65-132" fmla="*/ 939800 h 2432050"/>
                <a:gd name="connsiteX66-133" fmla="*/ 1562100 w 1581150"/>
                <a:gd name="connsiteY66-134" fmla="*/ 812800 h 2432050"/>
                <a:gd name="connsiteX67-135" fmla="*/ 1574800 w 1581150"/>
                <a:gd name="connsiteY67-136" fmla="*/ 641350 h 2432050"/>
                <a:gd name="connsiteX68-137" fmla="*/ 1581150 w 1581150"/>
                <a:gd name="connsiteY68-138" fmla="*/ 501650 h 2432050"/>
                <a:gd name="connsiteX69-139" fmla="*/ 1568450 w 1581150"/>
                <a:gd name="connsiteY69-140" fmla="*/ 387350 h 2432050"/>
                <a:gd name="connsiteX70-141" fmla="*/ 1536700 w 1581150"/>
                <a:gd name="connsiteY70-142" fmla="*/ 311150 h 2432050"/>
                <a:gd name="connsiteX71-143" fmla="*/ 1498600 w 1581150"/>
                <a:gd name="connsiteY71-144" fmla="*/ 241300 h 2432050"/>
                <a:gd name="connsiteX72-145" fmla="*/ 1447800 w 1581150"/>
                <a:gd name="connsiteY72-146" fmla="*/ 196850 h 2432050"/>
                <a:gd name="connsiteX73-147" fmla="*/ 1384300 w 1581150"/>
                <a:gd name="connsiteY73-148" fmla="*/ 139700 h 2432050"/>
                <a:gd name="connsiteX74-149" fmla="*/ 1314450 w 1581150"/>
                <a:gd name="connsiteY74-150" fmla="*/ 95250 h 2432050"/>
                <a:gd name="connsiteX75-151" fmla="*/ 1250950 w 1581150"/>
                <a:gd name="connsiteY75-152" fmla="*/ 76200 h 2432050"/>
                <a:gd name="connsiteX76-153" fmla="*/ 1149350 w 1581150"/>
                <a:gd name="connsiteY76-154" fmla="*/ 44450 h 2432050"/>
                <a:gd name="connsiteX77-155" fmla="*/ 1073150 w 1581150"/>
                <a:gd name="connsiteY77-156" fmla="*/ 25400 h 2432050"/>
                <a:gd name="connsiteX78-157" fmla="*/ 996950 w 1581150"/>
                <a:gd name="connsiteY78-158" fmla="*/ 25400 h 2432050"/>
                <a:gd name="connsiteX79-159" fmla="*/ 844550 w 1581150"/>
                <a:gd name="connsiteY79-160" fmla="*/ 6350 h 2432050"/>
                <a:gd name="connsiteX80-161" fmla="*/ 800100 w 1581150"/>
                <a:gd name="connsiteY80-162" fmla="*/ 0 h 2432050"/>
                <a:gd name="connsiteX81-163" fmla="*/ 717550 w 1581150"/>
                <a:gd name="connsiteY81-164" fmla="*/ 6350 h 2432050"/>
                <a:gd name="connsiteX82-165" fmla="*/ 539750 w 1581150"/>
                <a:gd name="connsiteY82-166" fmla="*/ 6350 h 2432050"/>
                <a:gd name="connsiteX83-167" fmla="*/ 476250 w 1581150"/>
                <a:gd name="connsiteY83-168" fmla="*/ 6350 h 2432050"/>
                <a:gd name="connsiteX84-169" fmla="*/ 355600 w 1581150"/>
                <a:gd name="connsiteY84-170" fmla="*/ 19050 h 2432050"/>
                <a:gd name="connsiteX85-171" fmla="*/ 260350 w 1581150"/>
                <a:gd name="connsiteY85-172" fmla="*/ 50800 h 2432050"/>
                <a:gd name="connsiteX86-173" fmla="*/ 184150 w 1581150"/>
                <a:gd name="connsiteY86-174" fmla="*/ 95250 h 2432050"/>
                <a:gd name="connsiteX87-175" fmla="*/ 127000 w 1581150"/>
                <a:gd name="connsiteY87-176" fmla="*/ 133350 h 2432050"/>
                <a:gd name="connsiteX0-177" fmla="*/ 127000 w 1581150"/>
                <a:gd name="connsiteY0-178" fmla="*/ 133350 h 2432050"/>
                <a:gd name="connsiteX1-179" fmla="*/ 57150 w 1581150"/>
                <a:gd name="connsiteY1-180" fmla="*/ 203200 h 2432050"/>
                <a:gd name="connsiteX2-181" fmla="*/ 12700 w 1581150"/>
                <a:gd name="connsiteY2-182" fmla="*/ 317500 h 2432050"/>
                <a:gd name="connsiteX3-183" fmla="*/ 0 w 1581150"/>
                <a:gd name="connsiteY3-184" fmla="*/ 368300 h 2432050"/>
                <a:gd name="connsiteX4-185" fmla="*/ 0 w 1581150"/>
                <a:gd name="connsiteY4-186" fmla="*/ 412750 h 2432050"/>
                <a:gd name="connsiteX5-187" fmla="*/ 12700 w 1581150"/>
                <a:gd name="connsiteY5-188" fmla="*/ 476250 h 2432050"/>
                <a:gd name="connsiteX6-189" fmla="*/ 38100 w 1581150"/>
                <a:gd name="connsiteY6-190" fmla="*/ 520700 h 2432050"/>
                <a:gd name="connsiteX7-191" fmla="*/ 69850 w 1581150"/>
                <a:gd name="connsiteY7-192" fmla="*/ 584200 h 2432050"/>
                <a:gd name="connsiteX8-193" fmla="*/ 133350 w 1581150"/>
                <a:gd name="connsiteY8-194" fmla="*/ 660400 h 2432050"/>
                <a:gd name="connsiteX9-195" fmla="*/ 171450 w 1581150"/>
                <a:gd name="connsiteY9-196" fmla="*/ 717550 h 2432050"/>
                <a:gd name="connsiteX10-197" fmla="*/ 203200 w 1581150"/>
                <a:gd name="connsiteY10-198" fmla="*/ 755650 h 2432050"/>
                <a:gd name="connsiteX11-199" fmla="*/ 203200 w 1581150"/>
                <a:gd name="connsiteY11-200" fmla="*/ 755650 h 2432050"/>
                <a:gd name="connsiteX12-201" fmla="*/ 247650 w 1581150"/>
                <a:gd name="connsiteY12-202" fmla="*/ 812800 h 2432050"/>
                <a:gd name="connsiteX13-203" fmla="*/ 292100 w 1581150"/>
                <a:gd name="connsiteY13-204" fmla="*/ 831850 h 2432050"/>
                <a:gd name="connsiteX14-205" fmla="*/ 298450 w 1581150"/>
                <a:gd name="connsiteY14-206" fmla="*/ 882650 h 2432050"/>
                <a:gd name="connsiteX15-207" fmla="*/ 298450 w 1581150"/>
                <a:gd name="connsiteY15-208" fmla="*/ 882650 h 2432050"/>
                <a:gd name="connsiteX16-209" fmla="*/ 349250 w 1581150"/>
                <a:gd name="connsiteY16-210" fmla="*/ 946150 h 2432050"/>
                <a:gd name="connsiteX17-211" fmla="*/ 387350 w 1581150"/>
                <a:gd name="connsiteY17-212" fmla="*/ 1003300 h 2432050"/>
                <a:gd name="connsiteX18-213" fmla="*/ 438150 w 1581150"/>
                <a:gd name="connsiteY18-214" fmla="*/ 1066800 h 2432050"/>
                <a:gd name="connsiteX19-215" fmla="*/ 457200 w 1581150"/>
                <a:gd name="connsiteY19-216" fmla="*/ 1111250 h 2432050"/>
                <a:gd name="connsiteX20-217" fmla="*/ 463550 w 1581150"/>
                <a:gd name="connsiteY20-218" fmla="*/ 1168400 h 2432050"/>
                <a:gd name="connsiteX21-219" fmla="*/ 482600 w 1581150"/>
                <a:gd name="connsiteY21-220" fmla="*/ 1219200 h 2432050"/>
                <a:gd name="connsiteX22-221" fmla="*/ 482600 w 1581150"/>
                <a:gd name="connsiteY22-222" fmla="*/ 1289050 h 2432050"/>
                <a:gd name="connsiteX23-223" fmla="*/ 476250 w 1581150"/>
                <a:gd name="connsiteY23-224" fmla="*/ 1371600 h 2432050"/>
                <a:gd name="connsiteX24-225" fmla="*/ 457200 w 1581150"/>
                <a:gd name="connsiteY24-226" fmla="*/ 1409700 h 2432050"/>
                <a:gd name="connsiteX25-227" fmla="*/ 450850 w 1581150"/>
                <a:gd name="connsiteY25-228" fmla="*/ 1447800 h 2432050"/>
                <a:gd name="connsiteX26-229" fmla="*/ 412750 w 1581150"/>
                <a:gd name="connsiteY26-230" fmla="*/ 1511300 h 2432050"/>
                <a:gd name="connsiteX27-231" fmla="*/ 387350 w 1581150"/>
                <a:gd name="connsiteY27-232" fmla="*/ 1543050 h 2432050"/>
                <a:gd name="connsiteX28-233" fmla="*/ 381000 w 1581150"/>
                <a:gd name="connsiteY28-234" fmla="*/ 1568450 h 2432050"/>
                <a:gd name="connsiteX29-235" fmla="*/ 323850 w 1581150"/>
                <a:gd name="connsiteY29-236" fmla="*/ 1625600 h 2432050"/>
                <a:gd name="connsiteX30-237" fmla="*/ 279400 w 1581150"/>
                <a:gd name="connsiteY30-238" fmla="*/ 1695450 h 2432050"/>
                <a:gd name="connsiteX31-239" fmla="*/ 228600 w 1581150"/>
                <a:gd name="connsiteY31-240" fmla="*/ 1778000 h 2432050"/>
                <a:gd name="connsiteX32-241" fmla="*/ 203200 w 1581150"/>
                <a:gd name="connsiteY32-242" fmla="*/ 1860550 h 2432050"/>
                <a:gd name="connsiteX33-243" fmla="*/ 190500 w 1581150"/>
                <a:gd name="connsiteY33-244" fmla="*/ 1943100 h 2432050"/>
                <a:gd name="connsiteX34-245" fmla="*/ 190500 w 1581150"/>
                <a:gd name="connsiteY34-246" fmla="*/ 1993900 h 2432050"/>
                <a:gd name="connsiteX35-247" fmla="*/ 190500 w 1581150"/>
                <a:gd name="connsiteY35-248" fmla="*/ 2063750 h 2432050"/>
                <a:gd name="connsiteX36-249" fmla="*/ 190500 w 1581150"/>
                <a:gd name="connsiteY36-250" fmla="*/ 2133600 h 2432050"/>
                <a:gd name="connsiteX37-251" fmla="*/ 215900 w 1581150"/>
                <a:gd name="connsiteY37-252" fmla="*/ 2190750 h 2432050"/>
                <a:gd name="connsiteX38-253" fmla="*/ 234950 w 1581150"/>
                <a:gd name="connsiteY38-254" fmla="*/ 2241550 h 2432050"/>
                <a:gd name="connsiteX39-255" fmla="*/ 247650 w 1581150"/>
                <a:gd name="connsiteY39-256" fmla="*/ 2286000 h 2432050"/>
                <a:gd name="connsiteX40-257" fmla="*/ 273050 w 1581150"/>
                <a:gd name="connsiteY40-258" fmla="*/ 2330450 h 2432050"/>
                <a:gd name="connsiteX41-259" fmla="*/ 311150 w 1581150"/>
                <a:gd name="connsiteY41-260" fmla="*/ 2368550 h 2432050"/>
                <a:gd name="connsiteX42-261" fmla="*/ 381000 w 1581150"/>
                <a:gd name="connsiteY42-262" fmla="*/ 2406650 h 2432050"/>
                <a:gd name="connsiteX43-263" fmla="*/ 419100 w 1581150"/>
                <a:gd name="connsiteY43-264" fmla="*/ 2419350 h 2432050"/>
                <a:gd name="connsiteX44-265" fmla="*/ 495300 w 1581150"/>
                <a:gd name="connsiteY44-266" fmla="*/ 2432050 h 2432050"/>
                <a:gd name="connsiteX45-267" fmla="*/ 546100 w 1581150"/>
                <a:gd name="connsiteY45-268" fmla="*/ 2419350 h 2432050"/>
                <a:gd name="connsiteX46-269" fmla="*/ 615950 w 1581150"/>
                <a:gd name="connsiteY46-270" fmla="*/ 2400300 h 2432050"/>
                <a:gd name="connsiteX47-271" fmla="*/ 679450 w 1581150"/>
                <a:gd name="connsiteY47-272" fmla="*/ 2368550 h 2432050"/>
                <a:gd name="connsiteX48-273" fmla="*/ 768350 w 1581150"/>
                <a:gd name="connsiteY48-274" fmla="*/ 2324100 h 2432050"/>
                <a:gd name="connsiteX49-275" fmla="*/ 838200 w 1581150"/>
                <a:gd name="connsiteY49-276" fmla="*/ 2273300 h 2432050"/>
                <a:gd name="connsiteX50-277" fmla="*/ 895350 w 1581150"/>
                <a:gd name="connsiteY50-278" fmla="*/ 2228850 h 2432050"/>
                <a:gd name="connsiteX51-279" fmla="*/ 933450 w 1581150"/>
                <a:gd name="connsiteY51-280" fmla="*/ 2178050 h 2432050"/>
                <a:gd name="connsiteX52-281" fmla="*/ 984250 w 1581150"/>
                <a:gd name="connsiteY52-282" fmla="*/ 2146300 h 2432050"/>
                <a:gd name="connsiteX53-283" fmla="*/ 1047750 w 1581150"/>
                <a:gd name="connsiteY53-284" fmla="*/ 2089150 h 2432050"/>
                <a:gd name="connsiteX54-285" fmla="*/ 1073150 w 1581150"/>
                <a:gd name="connsiteY54-286" fmla="*/ 2032000 h 2432050"/>
                <a:gd name="connsiteX55-287" fmla="*/ 1117600 w 1581150"/>
                <a:gd name="connsiteY55-288" fmla="*/ 1968500 h 2432050"/>
                <a:gd name="connsiteX56-289" fmla="*/ 1168400 w 1581150"/>
                <a:gd name="connsiteY56-290" fmla="*/ 1911350 h 2432050"/>
                <a:gd name="connsiteX57-291" fmla="*/ 1219200 w 1581150"/>
                <a:gd name="connsiteY57-292" fmla="*/ 1822450 h 2432050"/>
                <a:gd name="connsiteX58-293" fmla="*/ 1257300 w 1581150"/>
                <a:gd name="connsiteY58-294" fmla="*/ 1746250 h 2432050"/>
                <a:gd name="connsiteX59-295" fmla="*/ 1308100 w 1581150"/>
                <a:gd name="connsiteY59-296" fmla="*/ 1657350 h 2432050"/>
                <a:gd name="connsiteX60-297" fmla="*/ 1346200 w 1581150"/>
                <a:gd name="connsiteY60-298" fmla="*/ 1549400 h 2432050"/>
                <a:gd name="connsiteX61-299" fmla="*/ 1377950 w 1581150"/>
                <a:gd name="connsiteY61-300" fmla="*/ 1492250 h 2432050"/>
                <a:gd name="connsiteX62-301" fmla="*/ 1428750 w 1581150"/>
                <a:gd name="connsiteY62-302" fmla="*/ 1390650 h 2432050"/>
                <a:gd name="connsiteX63-303" fmla="*/ 1473200 w 1581150"/>
                <a:gd name="connsiteY63-304" fmla="*/ 1244600 h 2432050"/>
                <a:gd name="connsiteX64-305" fmla="*/ 1517650 w 1581150"/>
                <a:gd name="connsiteY64-306" fmla="*/ 1098550 h 2432050"/>
                <a:gd name="connsiteX65-307" fmla="*/ 1549400 w 1581150"/>
                <a:gd name="connsiteY65-308" fmla="*/ 939800 h 2432050"/>
                <a:gd name="connsiteX66-309" fmla="*/ 1562100 w 1581150"/>
                <a:gd name="connsiteY66-310" fmla="*/ 812800 h 2432050"/>
                <a:gd name="connsiteX67-311" fmla="*/ 1574800 w 1581150"/>
                <a:gd name="connsiteY67-312" fmla="*/ 641350 h 2432050"/>
                <a:gd name="connsiteX68-313" fmla="*/ 1581150 w 1581150"/>
                <a:gd name="connsiteY68-314" fmla="*/ 501650 h 2432050"/>
                <a:gd name="connsiteX69-315" fmla="*/ 1568450 w 1581150"/>
                <a:gd name="connsiteY69-316" fmla="*/ 387350 h 2432050"/>
                <a:gd name="connsiteX70-317" fmla="*/ 1536700 w 1581150"/>
                <a:gd name="connsiteY70-318" fmla="*/ 311150 h 2432050"/>
                <a:gd name="connsiteX71-319" fmla="*/ 1498600 w 1581150"/>
                <a:gd name="connsiteY71-320" fmla="*/ 241300 h 2432050"/>
                <a:gd name="connsiteX72-321" fmla="*/ 1447800 w 1581150"/>
                <a:gd name="connsiteY72-322" fmla="*/ 196850 h 2432050"/>
                <a:gd name="connsiteX73-323" fmla="*/ 1384300 w 1581150"/>
                <a:gd name="connsiteY73-324" fmla="*/ 139700 h 2432050"/>
                <a:gd name="connsiteX74-325" fmla="*/ 1314450 w 1581150"/>
                <a:gd name="connsiteY74-326" fmla="*/ 95250 h 2432050"/>
                <a:gd name="connsiteX75-327" fmla="*/ 1250950 w 1581150"/>
                <a:gd name="connsiteY75-328" fmla="*/ 76200 h 2432050"/>
                <a:gd name="connsiteX76-329" fmla="*/ 1149350 w 1581150"/>
                <a:gd name="connsiteY76-330" fmla="*/ 44450 h 2432050"/>
                <a:gd name="connsiteX77-331" fmla="*/ 1073150 w 1581150"/>
                <a:gd name="connsiteY77-332" fmla="*/ 25400 h 2432050"/>
                <a:gd name="connsiteX78-333" fmla="*/ 996950 w 1581150"/>
                <a:gd name="connsiteY78-334" fmla="*/ 25400 h 2432050"/>
                <a:gd name="connsiteX79-335" fmla="*/ 844550 w 1581150"/>
                <a:gd name="connsiteY79-336" fmla="*/ 6350 h 2432050"/>
                <a:gd name="connsiteX80-337" fmla="*/ 800100 w 1581150"/>
                <a:gd name="connsiteY80-338" fmla="*/ 0 h 2432050"/>
                <a:gd name="connsiteX81-339" fmla="*/ 717550 w 1581150"/>
                <a:gd name="connsiteY81-340" fmla="*/ 6350 h 2432050"/>
                <a:gd name="connsiteX82-341" fmla="*/ 539750 w 1581150"/>
                <a:gd name="connsiteY82-342" fmla="*/ 6350 h 2432050"/>
                <a:gd name="connsiteX83-343" fmla="*/ 476250 w 1581150"/>
                <a:gd name="connsiteY83-344" fmla="*/ 6350 h 2432050"/>
                <a:gd name="connsiteX84-345" fmla="*/ 355600 w 1581150"/>
                <a:gd name="connsiteY84-346" fmla="*/ 19050 h 2432050"/>
                <a:gd name="connsiteX85-347" fmla="*/ 260350 w 1581150"/>
                <a:gd name="connsiteY85-348" fmla="*/ 50800 h 2432050"/>
                <a:gd name="connsiteX86-349" fmla="*/ 184150 w 1581150"/>
                <a:gd name="connsiteY86-350" fmla="*/ 95250 h 2432050"/>
                <a:gd name="connsiteX87-351" fmla="*/ 127000 w 1581150"/>
                <a:gd name="connsiteY87-352" fmla="*/ 133350 h 2432050"/>
                <a:gd name="connsiteX0-353" fmla="*/ 127000 w 1581150"/>
                <a:gd name="connsiteY0-354" fmla="*/ 133350 h 2432050"/>
                <a:gd name="connsiteX1-355" fmla="*/ 57150 w 1581150"/>
                <a:gd name="connsiteY1-356" fmla="*/ 203200 h 2432050"/>
                <a:gd name="connsiteX2-357" fmla="*/ 12700 w 1581150"/>
                <a:gd name="connsiteY2-358" fmla="*/ 317500 h 2432050"/>
                <a:gd name="connsiteX3-359" fmla="*/ 0 w 1581150"/>
                <a:gd name="connsiteY3-360" fmla="*/ 368300 h 2432050"/>
                <a:gd name="connsiteX4-361" fmla="*/ 0 w 1581150"/>
                <a:gd name="connsiteY4-362" fmla="*/ 412750 h 2432050"/>
                <a:gd name="connsiteX5-363" fmla="*/ 12700 w 1581150"/>
                <a:gd name="connsiteY5-364" fmla="*/ 476250 h 2432050"/>
                <a:gd name="connsiteX6-365" fmla="*/ 38100 w 1581150"/>
                <a:gd name="connsiteY6-366" fmla="*/ 520700 h 2432050"/>
                <a:gd name="connsiteX7-367" fmla="*/ 69850 w 1581150"/>
                <a:gd name="connsiteY7-368" fmla="*/ 584200 h 2432050"/>
                <a:gd name="connsiteX8-369" fmla="*/ 133350 w 1581150"/>
                <a:gd name="connsiteY8-370" fmla="*/ 660400 h 2432050"/>
                <a:gd name="connsiteX9-371" fmla="*/ 171450 w 1581150"/>
                <a:gd name="connsiteY9-372" fmla="*/ 717550 h 2432050"/>
                <a:gd name="connsiteX10-373" fmla="*/ 203200 w 1581150"/>
                <a:gd name="connsiteY10-374" fmla="*/ 755650 h 2432050"/>
                <a:gd name="connsiteX11-375" fmla="*/ 203200 w 1581150"/>
                <a:gd name="connsiteY11-376" fmla="*/ 755650 h 2432050"/>
                <a:gd name="connsiteX12-377" fmla="*/ 247650 w 1581150"/>
                <a:gd name="connsiteY12-378" fmla="*/ 812800 h 2432050"/>
                <a:gd name="connsiteX13-379" fmla="*/ 279400 w 1581150"/>
                <a:gd name="connsiteY13-380" fmla="*/ 850900 h 2432050"/>
                <a:gd name="connsiteX14-381" fmla="*/ 298450 w 1581150"/>
                <a:gd name="connsiteY14-382" fmla="*/ 882650 h 2432050"/>
                <a:gd name="connsiteX15-383" fmla="*/ 298450 w 1581150"/>
                <a:gd name="connsiteY15-384" fmla="*/ 882650 h 2432050"/>
                <a:gd name="connsiteX16-385" fmla="*/ 349250 w 1581150"/>
                <a:gd name="connsiteY16-386" fmla="*/ 946150 h 2432050"/>
                <a:gd name="connsiteX17-387" fmla="*/ 387350 w 1581150"/>
                <a:gd name="connsiteY17-388" fmla="*/ 1003300 h 2432050"/>
                <a:gd name="connsiteX18-389" fmla="*/ 438150 w 1581150"/>
                <a:gd name="connsiteY18-390" fmla="*/ 1066800 h 2432050"/>
                <a:gd name="connsiteX19-391" fmla="*/ 457200 w 1581150"/>
                <a:gd name="connsiteY19-392" fmla="*/ 1111250 h 2432050"/>
                <a:gd name="connsiteX20-393" fmla="*/ 463550 w 1581150"/>
                <a:gd name="connsiteY20-394" fmla="*/ 1168400 h 2432050"/>
                <a:gd name="connsiteX21-395" fmla="*/ 482600 w 1581150"/>
                <a:gd name="connsiteY21-396" fmla="*/ 1219200 h 2432050"/>
                <a:gd name="connsiteX22-397" fmla="*/ 482600 w 1581150"/>
                <a:gd name="connsiteY22-398" fmla="*/ 1289050 h 2432050"/>
                <a:gd name="connsiteX23-399" fmla="*/ 476250 w 1581150"/>
                <a:gd name="connsiteY23-400" fmla="*/ 1371600 h 2432050"/>
                <a:gd name="connsiteX24-401" fmla="*/ 457200 w 1581150"/>
                <a:gd name="connsiteY24-402" fmla="*/ 1409700 h 2432050"/>
                <a:gd name="connsiteX25-403" fmla="*/ 450850 w 1581150"/>
                <a:gd name="connsiteY25-404" fmla="*/ 1447800 h 2432050"/>
                <a:gd name="connsiteX26-405" fmla="*/ 412750 w 1581150"/>
                <a:gd name="connsiteY26-406" fmla="*/ 1511300 h 2432050"/>
                <a:gd name="connsiteX27-407" fmla="*/ 387350 w 1581150"/>
                <a:gd name="connsiteY27-408" fmla="*/ 1543050 h 2432050"/>
                <a:gd name="connsiteX28-409" fmla="*/ 381000 w 1581150"/>
                <a:gd name="connsiteY28-410" fmla="*/ 1568450 h 2432050"/>
                <a:gd name="connsiteX29-411" fmla="*/ 323850 w 1581150"/>
                <a:gd name="connsiteY29-412" fmla="*/ 1625600 h 2432050"/>
                <a:gd name="connsiteX30-413" fmla="*/ 279400 w 1581150"/>
                <a:gd name="connsiteY30-414" fmla="*/ 1695450 h 2432050"/>
                <a:gd name="connsiteX31-415" fmla="*/ 228600 w 1581150"/>
                <a:gd name="connsiteY31-416" fmla="*/ 1778000 h 2432050"/>
                <a:gd name="connsiteX32-417" fmla="*/ 203200 w 1581150"/>
                <a:gd name="connsiteY32-418" fmla="*/ 1860550 h 2432050"/>
                <a:gd name="connsiteX33-419" fmla="*/ 190500 w 1581150"/>
                <a:gd name="connsiteY33-420" fmla="*/ 1943100 h 2432050"/>
                <a:gd name="connsiteX34-421" fmla="*/ 190500 w 1581150"/>
                <a:gd name="connsiteY34-422" fmla="*/ 1993900 h 2432050"/>
                <a:gd name="connsiteX35-423" fmla="*/ 190500 w 1581150"/>
                <a:gd name="connsiteY35-424" fmla="*/ 2063750 h 2432050"/>
                <a:gd name="connsiteX36-425" fmla="*/ 190500 w 1581150"/>
                <a:gd name="connsiteY36-426" fmla="*/ 2133600 h 2432050"/>
                <a:gd name="connsiteX37-427" fmla="*/ 215900 w 1581150"/>
                <a:gd name="connsiteY37-428" fmla="*/ 2190750 h 2432050"/>
                <a:gd name="connsiteX38-429" fmla="*/ 234950 w 1581150"/>
                <a:gd name="connsiteY38-430" fmla="*/ 2241550 h 2432050"/>
                <a:gd name="connsiteX39-431" fmla="*/ 247650 w 1581150"/>
                <a:gd name="connsiteY39-432" fmla="*/ 2286000 h 2432050"/>
                <a:gd name="connsiteX40-433" fmla="*/ 273050 w 1581150"/>
                <a:gd name="connsiteY40-434" fmla="*/ 2330450 h 2432050"/>
                <a:gd name="connsiteX41-435" fmla="*/ 311150 w 1581150"/>
                <a:gd name="connsiteY41-436" fmla="*/ 2368550 h 2432050"/>
                <a:gd name="connsiteX42-437" fmla="*/ 381000 w 1581150"/>
                <a:gd name="connsiteY42-438" fmla="*/ 2406650 h 2432050"/>
                <a:gd name="connsiteX43-439" fmla="*/ 419100 w 1581150"/>
                <a:gd name="connsiteY43-440" fmla="*/ 2419350 h 2432050"/>
                <a:gd name="connsiteX44-441" fmla="*/ 495300 w 1581150"/>
                <a:gd name="connsiteY44-442" fmla="*/ 2432050 h 2432050"/>
                <a:gd name="connsiteX45-443" fmla="*/ 546100 w 1581150"/>
                <a:gd name="connsiteY45-444" fmla="*/ 2419350 h 2432050"/>
                <a:gd name="connsiteX46-445" fmla="*/ 615950 w 1581150"/>
                <a:gd name="connsiteY46-446" fmla="*/ 2400300 h 2432050"/>
                <a:gd name="connsiteX47-447" fmla="*/ 679450 w 1581150"/>
                <a:gd name="connsiteY47-448" fmla="*/ 2368550 h 2432050"/>
                <a:gd name="connsiteX48-449" fmla="*/ 768350 w 1581150"/>
                <a:gd name="connsiteY48-450" fmla="*/ 2324100 h 2432050"/>
                <a:gd name="connsiteX49-451" fmla="*/ 838200 w 1581150"/>
                <a:gd name="connsiteY49-452" fmla="*/ 2273300 h 2432050"/>
                <a:gd name="connsiteX50-453" fmla="*/ 895350 w 1581150"/>
                <a:gd name="connsiteY50-454" fmla="*/ 2228850 h 2432050"/>
                <a:gd name="connsiteX51-455" fmla="*/ 933450 w 1581150"/>
                <a:gd name="connsiteY51-456" fmla="*/ 2178050 h 2432050"/>
                <a:gd name="connsiteX52-457" fmla="*/ 984250 w 1581150"/>
                <a:gd name="connsiteY52-458" fmla="*/ 2146300 h 2432050"/>
                <a:gd name="connsiteX53-459" fmla="*/ 1047750 w 1581150"/>
                <a:gd name="connsiteY53-460" fmla="*/ 2089150 h 2432050"/>
                <a:gd name="connsiteX54-461" fmla="*/ 1073150 w 1581150"/>
                <a:gd name="connsiteY54-462" fmla="*/ 2032000 h 2432050"/>
                <a:gd name="connsiteX55-463" fmla="*/ 1117600 w 1581150"/>
                <a:gd name="connsiteY55-464" fmla="*/ 1968500 h 2432050"/>
                <a:gd name="connsiteX56-465" fmla="*/ 1168400 w 1581150"/>
                <a:gd name="connsiteY56-466" fmla="*/ 1911350 h 2432050"/>
                <a:gd name="connsiteX57-467" fmla="*/ 1219200 w 1581150"/>
                <a:gd name="connsiteY57-468" fmla="*/ 1822450 h 2432050"/>
                <a:gd name="connsiteX58-469" fmla="*/ 1257300 w 1581150"/>
                <a:gd name="connsiteY58-470" fmla="*/ 1746250 h 2432050"/>
                <a:gd name="connsiteX59-471" fmla="*/ 1308100 w 1581150"/>
                <a:gd name="connsiteY59-472" fmla="*/ 1657350 h 2432050"/>
                <a:gd name="connsiteX60-473" fmla="*/ 1346200 w 1581150"/>
                <a:gd name="connsiteY60-474" fmla="*/ 1549400 h 2432050"/>
                <a:gd name="connsiteX61-475" fmla="*/ 1377950 w 1581150"/>
                <a:gd name="connsiteY61-476" fmla="*/ 1492250 h 2432050"/>
                <a:gd name="connsiteX62-477" fmla="*/ 1428750 w 1581150"/>
                <a:gd name="connsiteY62-478" fmla="*/ 1390650 h 2432050"/>
                <a:gd name="connsiteX63-479" fmla="*/ 1473200 w 1581150"/>
                <a:gd name="connsiteY63-480" fmla="*/ 1244600 h 2432050"/>
                <a:gd name="connsiteX64-481" fmla="*/ 1517650 w 1581150"/>
                <a:gd name="connsiteY64-482" fmla="*/ 1098550 h 2432050"/>
                <a:gd name="connsiteX65-483" fmla="*/ 1549400 w 1581150"/>
                <a:gd name="connsiteY65-484" fmla="*/ 939800 h 2432050"/>
                <a:gd name="connsiteX66-485" fmla="*/ 1562100 w 1581150"/>
                <a:gd name="connsiteY66-486" fmla="*/ 812800 h 2432050"/>
                <a:gd name="connsiteX67-487" fmla="*/ 1574800 w 1581150"/>
                <a:gd name="connsiteY67-488" fmla="*/ 641350 h 2432050"/>
                <a:gd name="connsiteX68-489" fmla="*/ 1581150 w 1581150"/>
                <a:gd name="connsiteY68-490" fmla="*/ 501650 h 2432050"/>
                <a:gd name="connsiteX69-491" fmla="*/ 1568450 w 1581150"/>
                <a:gd name="connsiteY69-492" fmla="*/ 387350 h 2432050"/>
                <a:gd name="connsiteX70-493" fmla="*/ 1536700 w 1581150"/>
                <a:gd name="connsiteY70-494" fmla="*/ 311150 h 2432050"/>
                <a:gd name="connsiteX71-495" fmla="*/ 1498600 w 1581150"/>
                <a:gd name="connsiteY71-496" fmla="*/ 241300 h 2432050"/>
                <a:gd name="connsiteX72-497" fmla="*/ 1447800 w 1581150"/>
                <a:gd name="connsiteY72-498" fmla="*/ 196850 h 2432050"/>
                <a:gd name="connsiteX73-499" fmla="*/ 1384300 w 1581150"/>
                <a:gd name="connsiteY73-500" fmla="*/ 139700 h 2432050"/>
                <a:gd name="connsiteX74-501" fmla="*/ 1314450 w 1581150"/>
                <a:gd name="connsiteY74-502" fmla="*/ 95250 h 2432050"/>
                <a:gd name="connsiteX75-503" fmla="*/ 1250950 w 1581150"/>
                <a:gd name="connsiteY75-504" fmla="*/ 76200 h 2432050"/>
                <a:gd name="connsiteX76-505" fmla="*/ 1149350 w 1581150"/>
                <a:gd name="connsiteY76-506" fmla="*/ 44450 h 2432050"/>
                <a:gd name="connsiteX77-507" fmla="*/ 1073150 w 1581150"/>
                <a:gd name="connsiteY77-508" fmla="*/ 25400 h 2432050"/>
                <a:gd name="connsiteX78-509" fmla="*/ 996950 w 1581150"/>
                <a:gd name="connsiteY78-510" fmla="*/ 25400 h 2432050"/>
                <a:gd name="connsiteX79-511" fmla="*/ 844550 w 1581150"/>
                <a:gd name="connsiteY79-512" fmla="*/ 6350 h 2432050"/>
                <a:gd name="connsiteX80-513" fmla="*/ 800100 w 1581150"/>
                <a:gd name="connsiteY80-514" fmla="*/ 0 h 2432050"/>
                <a:gd name="connsiteX81-515" fmla="*/ 717550 w 1581150"/>
                <a:gd name="connsiteY81-516" fmla="*/ 6350 h 2432050"/>
                <a:gd name="connsiteX82-517" fmla="*/ 539750 w 1581150"/>
                <a:gd name="connsiteY82-518" fmla="*/ 6350 h 2432050"/>
                <a:gd name="connsiteX83-519" fmla="*/ 476250 w 1581150"/>
                <a:gd name="connsiteY83-520" fmla="*/ 6350 h 2432050"/>
                <a:gd name="connsiteX84-521" fmla="*/ 355600 w 1581150"/>
                <a:gd name="connsiteY84-522" fmla="*/ 19050 h 2432050"/>
                <a:gd name="connsiteX85-523" fmla="*/ 260350 w 1581150"/>
                <a:gd name="connsiteY85-524" fmla="*/ 50800 h 2432050"/>
                <a:gd name="connsiteX86-525" fmla="*/ 184150 w 1581150"/>
                <a:gd name="connsiteY86-526" fmla="*/ 95250 h 2432050"/>
                <a:gd name="connsiteX87-527" fmla="*/ 127000 w 1581150"/>
                <a:gd name="connsiteY87-528" fmla="*/ 133350 h 24320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  <a:cxn ang="0">
                  <a:pos x="connsiteX44-89" y="connsiteY44-90"/>
                </a:cxn>
                <a:cxn ang="0">
                  <a:pos x="connsiteX45-91" y="connsiteY45-92"/>
                </a:cxn>
                <a:cxn ang="0">
                  <a:pos x="connsiteX46-93" y="connsiteY46-94"/>
                </a:cxn>
                <a:cxn ang="0">
                  <a:pos x="connsiteX47-95" y="connsiteY47-96"/>
                </a:cxn>
                <a:cxn ang="0">
                  <a:pos x="connsiteX48-97" y="connsiteY48-98"/>
                </a:cxn>
                <a:cxn ang="0">
                  <a:pos x="connsiteX49-99" y="connsiteY49-100"/>
                </a:cxn>
                <a:cxn ang="0">
                  <a:pos x="connsiteX50-101" y="connsiteY50-102"/>
                </a:cxn>
                <a:cxn ang="0">
                  <a:pos x="connsiteX51-103" y="connsiteY51-104"/>
                </a:cxn>
                <a:cxn ang="0">
                  <a:pos x="connsiteX52-105" y="connsiteY52-106"/>
                </a:cxn>
                <a:cxn ang="0">
                  <a:pos x="connsiteX53-107" y="connsiteY53-108"/>
                </a:cxn>
                <a:cxn ang="0">
                  <a:pos x="connsiteX54-109" y="connsiteY54-110"/>
                </a:cxn>
                <a:cxn ang="0">
                  <a:pos x="connsiteX55-111" y="connsiteY55-112"/>
                </a:cxn>
                <a:cxn ang="0">
                  <a:pos x="connsiteX56-113" y="connsiteY56-114"/>
                </a:cxn>
                <a:cxn ang="0">
                  <a:pos x="connsiteX57-115" y="connsiteY57-116"/>
                </a:cxn>
                <a:cxn ang="0">
                  <a:pos x="connsiteX58-117" y="connsiteY58-118"/>
                </a:cxn>
                <a:cxn ang="0">
                  <a:pos x="connsiteX59-119" y="connsiteY59-120"/>
                </a:cxn>
                <a:cxn ang="0">
                  <a:pos x="connsiteX60-121" y="connsiteY60-122"/>
                </a:cxn>
                <a:cxn ang="0">
                  <a:pos x="connsiteX61-123" y="connsiteY61-124"/>
                </a:cxn>
                <a:cxn ang="0">
                  <a:pos x="connsiteX62-125" y="connsiteY62-126"/>
                </a:cxn>
                <a:cxn ang="0">
                  <a:pos x="connsiteX63-127" y="connsiteY63-128"/>
                </a:cxn>
                <a:cxn ang="0">
                  <a:pos x="connsiteX64-129" y="connsiteY64-130"/>
                </a:cxn>
                <a:cxn ang="0">
                  <a:pos x="connsiteX65-131" y="connsiteY65-132"/>
                </a:cxn>
                <a:cxn ang="0">
                  <a:pos x="connsiteX66-133" y="connsiteY66-134"/>
                </a:cxn>
                <a:cxn ang="0">
                  <a:pos x="connsiteX67-135" y="connsiteY67-136"/>
                </a:cxn>
                <a:cxn ang="0">
                  <a:pos x="connsiteX68-137" y="connsiteY68-138"/>
                </a:cxn>
                <a:cxn ang="0">
                  <a:pos x="connsiteX69-139" y="connsiteY69-140"/>
                </a:cxn>
                <a:cxn ang="0">
                  <a:pos x="connsiteX70-141" y="connsiteY70-142"/>
                </a:cxn>
                <a:cxn ang="0">
                  <a:pos x="connsiteX71-143" y="connsiteY71-144"/>
                </a:cxn>
                <a:cxn ang="0">
                  <a:pos x="connsiteX72-145" y="connsiteY72-146"/>
                </a:cxn>
                <a:cxn ang="0">
                  <a:pos x="connsiteX73-147" y="connsiteY73-148"/>
                </a:cxn>
                <a:cxn ang="0">
                  <a:pos x="connsiteX74-149" y="connsiteY74-150"/>
                </a:cxn>
                <a:cxn ang="0">
                  <a:pos x="connsiteX75-151" y="connsiteY75-152"/>
                </a:cxn>
                <a:cxn ang="0">
                  <a:pos x="connsiteX76-153" y="connsiteY76-154"/>
                </a:cxn>
                <a:cxn ang="0">
                  <a:pos x="connsiteX77-155" y="connsiteY77-156"/>
                </a:cxn>
                <a:cxn ang="0">
                  <a:pos x="connsiteX78-157" y="connsiteY78-158"/>
                </a:cxn>
                <a:cxn ang="0">
                  <a:pos x="connsiteX79-159" y="connsiteY79-160"/>
                </a:cxn>
                <a:cxn ang="0">
                  <a:pos x="connsiteX80-161" y="connsiteY80-162"/>
                </a:cxn>
                <a:cxn ang="0">
                  <a:pos x="connsiteX81-163" y="connsiteY81-164"/>
                </a:cxn>
                <a:cxn ang="0">
                  <a:pos x="connsiteX82-165" y="connsiteY82-166"/>
                </a:cxn>
                <a:cxn ang="0">
                  <a:pos x="connsiteX83-167" y="connsiteY83-168"/>
                </a:cxn>
                <a:cxn ang="0">
                  <a:pos x="connsiteX84-169" y="connsiteY84-170"/>
                </a:cxn>
                <a:cxn ang="0">
                  <a:pos x="connsiteX85-171" y="connsiteY85-172"/>
                </a:cxn>
                <a:cxn ang="0">
                  <a:pos x="connsiteX86-173" y="connsiteY86-174"/>
                </a:cxn>
                <a:cxn ang="0">
                  <a:pos x="connsiteX87-175" y="connsiteY87-176"/>
                </a:cxn>
              </a:cxnLst>
              <a:rect l="l" t="t" r="r" b="b"/>
              <a:pathLst>
                <a:path w="1581150" h="2432050">
                  <a:moveTo>
                    <a:pt x="127000" y="133350"/>
                  </a:moveTo>
                  <a:lnTo>
                    <a:pt x="57150" y="203200"/>
                  </a:lnTo>
                  <a:lnTo>
                    <a:pt x="12700" y="317500"/>
                  </a:lnTo>
                  <a:lnTo>
                    <a:pt x="0" y="368300"/>
                  </a:lnTo>
                  <a:lnTo>
                    <a:pt x="0" y="412750"/>
                  </a:lnTo>
                  <a:lnTo>
                    <a:pt x="12700" y="476250"/>
                  </a:lnTo>
                  <a:lnTo>
                    <a:pt x="38100" y="520700"/>
                  </a:lnTo>
                  <a:lnTo>
                    <a:pt x="69850" y="584200"/>
                  </a:lnTo>
                  <a:lnTo>
                    <a:pt x="133350" y="660400"/>
                  </a:lnTo>
                  <a:lnTo>
                    <a:pt x="171450" y="717550"/>
                  </a:lnTo>
                  <a:lnTo>
                    <a:pt x="203200" y="755650"/>
                  </a:lnTo>
                  <a:lnTo>
                    <a:pt x="203200" y="755650"/>
                  </a:lnTo>
                  <a:lnTo>
                    <a:pt x="247650" y="812800"/>
                  </a:lnTo>
                  <a:lnTo>
                    <a:pt x="279400" y="850900"/>
                  </a:lnTo>
                  <a:lnTo>
                    <a:pt x="298450" y="882650"/>
                  </a:lnTo>
                  <a:lnTo>
                    <a:pt x="298450" y="882650"/>
                  </a:lnTo>
                  <a:lnTo>
                    <a:pt x="349250" y="946150"/>
                  </a:lnTo>
                  <a:lnTo>
                    <a:pt x="387350" y="1003300"/>
                  </a:lnTo>
                  <a:lnTo>
                    <a:pt x="438150" y="1066800"/>
                  </a:lnTo>
                  <a:lnTo>
                    <a:pt x="457200" y="1111250"/>
                  </a:lnTo>
                  <a:lnTo>
                    <a:pt x="463550" y="1168400"/>
                  </a:lnTo>
                  <a:lnTo>
                    <a:pt x="482600" y="1219200"/>
                  </a:lnTo>
                  <a:lnTo>
                    <a:pt x="482600" y="1289050"/>
                  </a:lnTo>
                  <a:lnTo>
                    <a:pt x="476250" y="1371600"/>
                  </a:lnTo>
                  <a:lnTo>
                    <a:pt x="457200" y="1409700"/>
                  </a:lnTo>
                  <a:lnTo>
                    <a:pt x="450850" y="1447800"/>
                  </a:lnTo>
                  <a:lnTo>
                    <a:pt x="412750" y="1511300"/>
                  </a:lnTo>
                  <a:lnTo>
                    <a:pt x="387350" y="1543050"/>
                  </a:lnTo>
                  <a:lnTo>
                    <a:pt x="381000" y="1568450"/>
                  </a:lnTo>
                  <a:lnTo>
                    <a:pt x="323850" y="1625600"/>
                  </a:lnTo>
                  <a:lnTo>
                    <a:pt x="279400" y="1695450"/>
                  </a:lnTo>
                  <a:lnTo>
                    <a:pt x="228600" y="1778000"/>
                  </a:lnTo>
                  <a:lnTo>
                    <a:pt x="203200" y="1860550"/>
                  </a:lnTo>
                  <a:lnTo>
                    <a:pt x="190500" y="1943100"/>
                  </a:lnTo>
                  <a:lnTo>
                    <a:pt x="190500" y="1993900"/>
                  </a:lnTo>
                  <a:lnTo>
                    <a:pt x="190500" y="2063750"/>
                  </a:lnTo>
                  <a:lnTo>
                    <a:pt x="190500" y="2133600"/>
                  </a:lnTo>
                  <a:lnTo>
                    <a:pt x="215900" y="2190750"/>
                  </a:lnTo>
                  <a:lnTo>
                    <a:pt x="234950" y="2241550"/>
                  </a:lnTo>
                  <a:lnTo>
                    <a:pt x="247650" y="2286000"/>
                  </a:lnTo>
                  <a:lnTo>
                    <a:pt x="273050" y="2330450"/>
                  </a:lnTo>
                  <a:lnTo>
                    <a:pt x="311150" y="2368550"/>
                  </a:lnTo>
                  <a:lnTo>
                    <a:pt x="381000" y="2406650"/>
                  </a:lnTo>
                  <a:lnTo>
                    <a:pt x="419100" y="2419350"/>
                  </a:lnTo>
                  <a:lnTo>
                    <a:pt x="495300" y="2432050"/>
                  </a:lnTo>
                  <a:lnTo>
                    <a:pt x="546100" y="2419350"/>
                  </a:lnTo>
                  <a:lnTo>
                    <a:pt x="615950" y="2400300"/>
                  </a:lnTo>
                  <a:lnTo>
                    <a:pt x="679450" y="2368550"/>
                  </a:lnTo>
                  <a:lnTo>
                    <a:pt x="768350" y="2324100"/>
                  </a:lnTo>
                  <a:lnTo>
                    <a:pt x="838200" y="2273300"/>
                  </a:lnTo>
                  <a:lnTo>
                    <a:pt x="895350" y="2228850"/>
                  </a:lnTo>
                  <a:lnTo>
                    <a:pt x="933450" y="2178050"/>
                  </a:lnTo>
                  <a:lnTo>
                    <a:pt x="984250" y="2146300"/>
                  </a:lnTo>
                  <a:lnTo>
                    <a:pt x="1047750" y="2089150"/>
                  </a:lnTo>
                  <a:lnTo>
                    <a:pt x="1073150" y="2032000"/>
                  </a:lnTo>
                  <a:lnTo>
                    <a:pt x="1117600" y="1968500"/>
                  </a:lnTo>
                  <a:lnTo>
                    <a:pt x="1168400" y="1911350"/>
                  </a:lnTo>
                  <a:lnTo>
                    <a:pt x="1219200" y="1822450"/>
                  </a:lnTo>
                  <a:lnTo>
                    <a:pt x="1257300" y="1746250"/>
                  </a:lnTo>
                  <a:lnTo>
                    <a:pt x="1308100" y="1657350"/>
                  </a:lnTo>
                  <a:lnTo>
                    <a:pt x="1346200" y="1549400"/>
                  </a:lnTo>
                  <a:lnTo>
                    <a:pt x="1377950" y="1492250"/>
                  </a:lnTo>
                  <a:lnTo>
                    <a:pt x="1428750" y="1390650"/>
                  </a:lnTo>
                  <a:lnTo>
                    <a:pt x="1473200" y="1244600"/>
                  </a:lnTo>
                  <a:lnTo>
                    <a:pt x="1517650" y="1098550"/>
                  </a:lnTo>
                  <a:lnTo>
                    <a:pt x="1549400" y="939800"/>
                  </a:lnTo>
                  <a:lnTo>
                    <a:pt x="1562100" y="812800"/>
                  </a:lnTo>
                  <a:lnTo>
                    <a:pt x="1574800" y="641350"/>
                  </a:lnTo>
                  <a:lnTo>
                    <a:pt x="1581150" y="501650"/>
                  </a:lnTo>
                  <a:lnTo>
                    <a:pt x="1568450" y="387350"/>
                  </a:lnTo>
                  <a:lnTo>
                    <a:pt x="1536700" y="311150"/>
                  </a:lnTo>
                  <a:lnTo>
                    <a:pt x="1498600" y="241300"/>
                  </a:lnTo>
                  <a:lnTo>
                    <a:pt x="1447800" y="196850"/>
                  </a:lnTo>
                  <a:lnTo>
                    <a:pt x="1384300" y="139700"/>
                  </a:lnTo>
                  <a:lnTo>
                    <a:pt x="1314450" y="95250"/>
                  </a:lnTo>
                  <a:lnTo>
                    <a:pt x="1250950" y="76200"/>
                  </a:lnTo>
                  <a:lnTo>
                    <a:pt x="1149350" y="44450"/>
                  </a:lnTo>
                  <a:lnTo>
                    <a:pt x="1073150" y="25400"/>
                  </a:lnTo>
                  <a:lnTo>
                    <a:pt x="996950" y="25400"/>
                  </a:lnTo>
                  <a:lnTo>
                    <a:pt x="844550" y="6350"/>
                  </a:lnTo>
                  <a:lnTo>
                    <a:pt x="800100" y="0"/>
                  </a:lnTo>
                  <a:lnTo>
                    <a:pt x="717550" y="6350"/>
                  </a:lnTo>
                  <a:lnTo>
                    <a:pt x="539750" y="6350"/>
                  </a:lnTo>
                  <a:lnTo>
                    <a:pt x="476250" y="6350"/>
                  </a:lnTo>
                  <a:lnTo>
                    <a:pt x="355600" y="19050"/>
                  </a:lnTo>
                  <a:lnTo>
                    <a:pt x="260350" y="50800"/>
                  </a:lnTo>
                  <a:lnTo>
                    <a:pt x="184150" y="95250"/>
                  </a:lnTo>
                  <a:lnTo>
                    <a:pt x="127000" y="133350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0" y="-30144"/>
            <a:ext cx="6675438" cy="655638"/>
            <a:chOff x="-148184" y="-787159"/>
            <a:chExt cx="6675438" cy="655638"/>
          </a:xfrm>
        </p:grpSpPr>
        <p:pic>
          <p:nvPicPr>
            <p:cNvPr id="70" name="Picture 2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3079802" cy="43088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关于广东新志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26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8" grpId="0"/>
      <p:bldP spid="39" grpId="0"/>
      <p:bldP spid="40" grpId="0"/>
      <p:bldP spid="41" grpId="0"/>
      <p:bldP spid="42" grpId="0"/>
      <p:bldP spid="43" grpId="0"/>
      <p:bldP spid="46" grpId="0"/>
      <p:bldP spid="47" grpId="0"/>
      <p:bldP spid="48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auto">
          <a:xfrm>
            <a:off x="0" y="-10156"/>
            <a:ext cx="2100105" cy="6868156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" y="573034"/>
            <a:ext cx="1645837" cy="16458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52" y="2360442"/>
            <a:ext cx="999547" cy="9995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97" y="3289848"/>
            <a:ext cx="1814001" cy="18140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" y="4949507"/>
            <a:ext cx="1296237" cy="129623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659" y="532106"/>
            <a:ext cx="1378984" cy="1727692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414021" y="1484404"/>
            <a:ext cx="8109020" cy="1278050"/>
            <a:chOff x="2414021" y="1484404"/>
            <a:chExt cx="8109020" cy="1278050"/>
          </a:xfrm>
        </p:grpSpPr>
        <p:pic>
          <p:nvPicPr>
            <p:cNvPr id="38" name="图片 37" descr="屏幕剪辑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3952" y="1484404"/>
              <a:ext cx="1635740" cy="1127459"/>
            </a:xfrm>
            <a:prstGeom prst="rect">
              <a:avLst/>
            </a:prstGeom>
          </p:spPr>
        </p:pic>
        <p:pic>
          <p:nvPicPr>
            <p:cNvPr id="41" name="图片 40" descr="屏幕剪辑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7228" y="1498274"/>
              <a:ext cx="1457061" cy="110756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" name="图片 3" descr="屏幕剪辑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421" y="1524554"/>
              <a:ext cx="1604170" cy="1040066"/>
            </a:xfrm>
            <a:prstGeom prst="rect">
              <a:avLst/>
            </a:prstGeom>
            <a:noFill/>
            <a:ln w="190500" cap="rnd">
              <a:noFill/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</p:spPr>
        </p:pic>
        <p:sp>
          <p:nvSpPr>
            <p:cNvPr id="9" name="立方体 8"/>
            <p:cNvSpPr/>
            <p:nvPr/>
          </p:nvSpPr>
          <p:spPr bwMode="auto">
            <a:xfrm>
              <a:off x="2414021" y="2551238"/>
              <a:ext cx="8109020" cy="211216"/>
            </a:xfrm>
            <a:prstGeom prst="cube">
              <a:avLst>
                <a:gd name="adj" fmla="val 50893"/>
              </a:avLst>
            </a:prstGeom>
            <a:blipFill>
              <a:blip r:embed="rId9"/>
              <a:tile tx="0" ty="0" sx="100000" sy="100000" flip="none" algn="tl"/>
            </a:blip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5" name="图片 24" descr="屏幕剪辑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4278" y="1505141"/>
              <a:ext cx="1560690" cy="1024599"/>
            </a:xfrm>
            <a:prstGeom prst="rect">
              <a:avLst/>
            </a:prstGeom>
          </p:spPr>
        </p:pic>
        <p:pic>
          <p:nvPicPr>
            <p:cNvPr id="29" name="图片 28" descr="屏幕剪辑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2406" y="1524554"/>
              <a:ext cx="1562623" cy="1008144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4410268" y="4642200"/>
            <a:ext cx="7423342" cy="1908700"/>
            <a:chOff x="4410268" y="4642200"/>
            <a:chExt cx="7423342" cy="1908700"/>
          </a:xfrm>
        </p:grpSpPr>
        <p:sp>
          <p:nvSpPr>
            <p:cNvPr id="16" name="立方体 15"/>
            <p:cNvSpPr/>
            <p:nvPr/>
          </p:nvSpPr>
          <p:spPr bwMode="auto">
            <a:xfrm>
              <a:off x="4410268" y="6350215"/>
              <a:ext cx="7423342" cy="200685"/>
            </a:xfrm>
            <a:prstGeom prst="cube">
              <a:avLst>
                <a:gd name="adj" fmla="val 50893"/>
              </a:avLst>
            </a:prstGeom>
            <a:blipFill>
              <a:blip r:embed="rId9"/>
              <a:tile tx="0" ty="0" sx="100000" sy="100000" flip="none" algn="tl"/>
            </a:blip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4535253" y="4642200"/>
              <a:ext cx="6937898" cy="1717820"/>
              <a:chOff x="4535253" y="4632396"/>
              <a:chExt cx="6937898" cy="1717820"/>
            </a:xfrm>
          </p:grpSpPr>
          <p:pic>
            <p:nvPicPr>
              <p:cNvPr id="19" name="图片 18" descr="屏幕剪辑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56856" y="4632396"/>
                <a:ext cx="1340824" cy="1717820"/>
              </a:xfrm>
              <a:prstGeom prst="rect">
                <a:avLst/>
              </a:prstGeom>
            </p:spPr>
          </p:pic>
          <p:pic>
            <p:nvPicPr>
              <p:cNvPr id="20" name="图片 19" descr="屏幕剪辑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35253" y="5329162"/>
                <a:ext cx="1501959" cy="996492"/>
              </a:xfrm>
              <a:prstGeom prst="rect">
                <a:avLst/>
              </a:prstGeom>
            </p:spPr>
          </p:pic>
          <p:pic>
            <p:nvPicPr>
              <p:cNvPr id="22" name="图片 21" descr="屏幕剪辑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9071" y="4665777"/>
                <a:ext cx="1143079" cy="1651114"/>
              </a:xfrm>
              <a:prstGeom prst="rect">
                <a:avLst/>
              </a:prstGeom>
            </p:spPr>
          </p:pic>
          <p:pic>
            <p:nvPicPr>
              <p:cNvPr id="30" name="图片 29" descr="屏幕剪辑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14485" y="5076807"/>
                <a:ext cx="1658666" cy="1235100"/>
              </a:xfrm>
              <a:prstGeom prst="rect">
                <a:avLst/>
              </a:prstGeom>
            </p:spPr>
          </p:pic>
          <p:pic>
            <p:nvPicPr>
              <p:cNvPr id="31" name="图片 30" descr="屏幕剪辑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32192" y="4634264"/>
                <a:ext cx="1182293" cy="1660730"/>
              </a:xfrm>
              <a:prstGeom prst="rect">
                <a:avLst/>
              </a:prstGeom>
            </p:spPr>
          </p:pic>
        </p:grpSp>
      </p:grpSp>
      <p:grpSp>
        <p:nvGrpSpPr>
          <p:cNvPr id="6" name="组合 5"/>
          <p:cNvGrpSpPr/>
          <p:nvPr/>
        </p:nvGrpSpPr>
        <p:grpSpPr>
          <a:xfrm>
            <a:off x="3205746" y="3184432"/>
            <a:ext cx="7772760" cy="1188059"/>
            <a:chOff x="3205746" y="3184432"/>
            <a:chExt cx="7772760" cy="1188059"/>
          </a:xfrm>
        </p:grpSpPr>
        <p:pic>
          <p:nvPicPr>
            <p:cNvPr id="23" name="图片 22" descr="屏幕剪辑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1999" y="3261636"/>
              <a:ext cx="1404554" cy="947500"/>
            </a:xfrm>
            <a:prstGeom prst="rect">
              <a:avLst/>
            </a:prstGeom>
          </p:spPr>
        </p:pic>
        <p:pic>
          <p:nvPicPr>
            <p:cNvPr id="24" name="图片 23" descr="屏幕剪辑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1416" y="3184432"/>
              <a:ext cx="1524982" cy="1035790"/>
            </a:xfrm>
            <a:prstGeom prst="rect">
              <a:avLst/>
            </a:prstGeom>
          </p:spPr>
        </p:pic>
        <p:pic>
          <p:nvPicPr>
            <p:cNvPr id="28" name="图片 27" descr="屏幕剪辑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2082" y="3282985"/>
              <a:ext cx="1465753" cy="917852"/>
            </a:xfrm>
            <a:prstGeom prst="rect">
              <a:avLst/>
            </a:prstGeom>
          </p:spPr>
        </p:pic>
        <p:pic>
          <p:nvPicPr>
            <p:cNvPr id="35" name="图片 34" descr="屏幕剪辑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261" y="3197593"/>
              <a:ext cx="1841823" cy="1097694"/>
            </a:xfrm>
            <a:prstGeom prst="rect">
              <a:avLst/>
            </a:prstGeom>
          </p:spPr>
        </p:pic>
        <p:sp>
          <p:nvSpPr>
            <p:cNvPr id="15" name="立方体 14"/>
            <p:cNvSpPr/>
            <p:nvPr/>
          </p:nvSpPr>
          <p:spPr bwMode="auto">
            <a:xfrm>
              <a:off x="3205746" y="4214748"/>
              <a:ext cx="7769179" cy="157743"/>
            </a:xfrm>
            <a:prstGeom prst="cube">
              <a:avLst>
                <a:gd name="adj" fmla="val 50893"/>
              </a:avLst>
            </a:prstGeom>
            <a:blipFill>
              <a:blip r:embed="rId9"/>
              <a:tile tx="0" ty="0" sx="100000" sy="100000" flip="none" algn="tl"/>
            </a:blip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39" name="图片 38" descr="屏幕剪辑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929" y="3255265"/>
              <a:ext cx="1445577" cy="963718"/>
            </a:xfrm>
            <a:prstGeom prst="rect">
              <a:avLst/>
            </a:prstGeom>
          </p:spPr>
        </p:pic>
      </p:grpSp>
      <p:sp>
        <p:nvSpPr>
          <p:cNvPr id="42" name="文本框 41"/>
          <p:cNvSpPr txBox="1"/>
          <p:nvPr/>
        </p:nvSpPr>
        <p:spPr>
          <a:xfrm>
            <a:off x="3609138" y="593329"/>
            <a:ext cx="2686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FF00"/>
                </a:solidFill>
              </a:rPr>
              <a:t>3 </a:t>
            </a:r>
            <a:r>
              <a:rPr lang="zh-CN" altLang="en-US" sz="2800" b="1" dirty="0">
                <a:solidFill>
                  <a:schemeClr val="bg1"/>
                </a:solidFill>
              </a:rPr>
              <a:t>次国家级荣誉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661498" y="587024"/>
            <a:ext cx="2598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FF00"/>
                </a:solidFill>
              </a:rPr>
              <a:t>30+</a:t>
            </a:r>
            <a:r>
              <a:rPr lang="zh-CN" altLang="en-US" sz="2800" b="1" dirty="0">
                <a:solidFill>
                  <a:schemeClr val="bg1"/>
                </a:solidFill>
              </a:rPr>
              <a:t>省市级荣誉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cxnSp>
        <p:nvCxnSpPr>
          <p:cNvPr id="45" name="直接连接符 44"/>
          <p:cNvCxnSpPr/>
          <p:nvPr/>
        </p:nvCxnSpPr>
        <p:spPr bwMode="auto">
          <a:xfrm flipV="1">
            <a:off x="3398713" y="1110162"/>
            <a:ext cx="6682020" cy="37898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32" name="组合 31"/>
          <p:cNvGrpSpPr/>
          <p:nvPr/>
        </p:nvGrpSpPr>
        <p:grpSpPr>
          <a:xfrm>
            <a:off x="0" y="-44658"/>
            <a:ext cx="6675438" cy="655638"/>
            <a:chOff x="-148184" y="-787159"/>
            <a:chExt cx="6675438" cy="655638"/>
          </a:xfrm>
        </p:grpSpPr>
        <p:pic>
          <p:nvPicPr>
            <p:cNvPr id="33" name="Picture 21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3079802" cy="43088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关于广东新志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角三角形 2"/>
          <p:cNvSpPr/>
          <p:nvPr/>
        </p:nvSpPr>
        <p:spPr bwMode="auto">
          <a:xfrm rot="16200000">
            <a:off x="9797143" y="3766456"/>
            <a:ext cx="2452915" cy="233680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8000">
                <a:schemeClr val="accent1">
                  <a:lumMod val="45000"/>
                  <a:lumOff val="55000"/>
                </a:schemeClr>
              </a:gs>
              <a:gs pos="28000">
                <a:schemeClr val="accent1">
                  <a:lumMod val="45000"/>
                  <a:lumOff val="55000"/>
                </a:schemeClr>
              </a:gs>
              <a:gs pos="100000">
                <a:srgbClr val="282D44"/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48074" y="918174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项发明专利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05906" y="1799607"/>
            <a:ext cx="2385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    件软件著作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圆角矩形 8"/>
          <p:cNvSpPr/>
          <p:nvPr/>
        </p:nvSpPr>
        <p:spPr bwMode="auto">
          <a:xfrm>
            <a:off x="696687" y="806541"/>
            <a:ext cx="914400" cy="746487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21</a:t>
            </a:r>
            <a:endParaRPr kumimoji="0" lang="zh-CN" altLang="en-US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687274" y="1694234"/>
            <a:ext cx="914400" cy="746487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chemeClr val="bg1"/>
                </a:solidFill>
              </a:rPr>
              <a:t>2</a:t>
            </a:r>
            <a:endParaRPr kumimoji="0" lang="zh-CN" altLang="en-US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 descr="屏幕剪辑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938" y="640008"/>
            <a:ext cx="1116000" cy="1581440"/>
          </a:xfrm>
          <a:prstGeom prst="rect">
            <a:avLst/>
          </a:prstGeom>
        </p:spPr>
      </p:pic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502" y="641594"/>
            <a:ext cx="1116000" cy="1599599"/>
          </a:xfrm>
          <a:prstGeom prst="rect">
            <a:avLst/>
          </a:prstGeom>
        </p:spPr>
      </p:pic>
      <p:pic>
        <p:nvPicPr>
          <p:cNvPr id="8" name="图片 7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195" y="2285962"/>
            <a:ext cx="1261032" cy="1746500"/>
          </a:xfrm>
          <a:prstGeom prst="rect">
            <a:avLst/>
          </a:prstGeom>
        </p:spPr>
      </p:pic>
      <p:pic>
        <p:nvPicPr>
          <p:cNvPr id="11" name="图片 10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220" y="665172"/>
            <a:ext cx="1116000" cy="1599599"/>
          </a:xfrm>
          <a:prstGeom prst="rect">
            <a:avLst/>
          </a:prstGeom>
        </p:spPr>
      </p:pic>
      <p:pic>
        <p:nvPicPr>
          <p:cNvPr id="12" name="图片 11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343" y="2287023"/>
            <a:ext cx="1116000" cy="1698029"/>
          </a:xfrm>
          <a:prstGeom prst="rect">
            <a:avLst/>
          </a:prstGeom>
        </p:spPr>
      </p:pic>
      <p:pic>
        <p:nvPicPr>
          <p:cNvPr id="13" name="图片 12" descr="屏幕剪辑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299" y="2285962"/>
            <a:ext cx="1116000" cy="17112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640" y="2896697"/>
            <a:ext cx="7239174" cy="4076317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0" y="-15630"/>
            <a:ext cx="6675438" cy="655638"/>
            <a:chOff x="-148184" y="-787159"/>
            <a:chExt cx="6675438" cy="655638"/>
          </a:xfrm>
        </p:grpSpPr>
        <p:pic>
          <p:nvPicPr>
            <p:cNvPr id="21" name="Picture 2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3079802" cy="43088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企业专利及资质认证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579" y="3516937"/>
            <a:ext cx="1946108" cy="2770832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 bwMode="auto">
          <a:xfrm>
            <a:off x="677125" y="2621768"/>
            <a:ext cx="914400" cy="746487"/>
          </a:xfrm>
          <a:prstGeom prst="roundRect">
            <a:avLst/>
          </a:prstGeom>
          <a:solidFill>
            <a:srgbClr val="2FB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chemeClr val="bg1"/>
                </a:solidFill>
              </a:rPr>
              <a:t>5</a:t>
            </a:r>
            <a:endParaRPr kumimoji="0" lang="zh-CN" altLang="en-US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958348" y="2693560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专利审核中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08125" y="2463800"/>
            <a:ext cx="1733550" cy="1720850"/>
            <a:chOff x="1508125" y="2463800"/>
            <a:chExt cx="1733550" cy="172085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170" name="Oval 2"/>
            <p:cNvSpPr>
              <a:spLocks noChangeArrowheads="1"/>
            </p:cNvSpPr>
            <p:nvPr/>
          </p:nvSpPr>
          <p:spPr bwMode="auto">
            <a:xfrm>
              <a:off x="1508125" y="2463800"/>
              <a:ext cx="1720850" cy="1720850"/>
            </a:xfrm>
            <a:prstGeom prst="ellipse">
              <a:avLst/>
            </a:prstGeom>
            <a:solidFill>
              <a:srgbClr val="2ABA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7177" name="Text Box 9"/>
            <p:cNvSpPr txBox="1">
              <a:spLocks noChangeArrowheads="1"/>
            </p:cNvSpPr>
            <p:nvPr/>
          </p:nvSpPr>
          <p:spPr bwMode="auto">
            <a:xfrm>
              <a:off x="1546225" y="2908726"/>
              <a:ext cx="169545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密封设计</a:t>
              </a:r>
              <a:endPara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制造</a:t>
              </a:r>
              <a:endParaRPr lang="zh-CN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053678" y="2517166"/>
            <a:ext cx="1720850" cy="1719263"/>
            <a:chOff x="4920358" y="2544298"/>
            <a:chExt cx="1720850" cy="1719263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174" name="Oval 6"/>
            <p:cNvSpPr>
              <a:spLocks noChangeArrowheads="1"/>
            </p:cNvSpPr>
            <p:nvPr/>
          </p:nvSpPr>
          <p:spPr bwMode="auto">
            <a:xfrm>
              <a:off x="4920358" y="2544298"/>
              <a:ext cx="1720850" cy="1719263"/>
            </a:xfrm>
            <a:prstGeom prst="ellipse">
              <a:avLst/>
            </a:prstGeom>
            <a:solidFill>
              <a:srgbClr val="82CD1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7178" name="Text Box 10"/>
            <p:cNvSpPr txBox="1">
              <a:spLocks noChangeArrowheads="1"/>
            </p:cNvSpPr>
            <p:nvPr/>
          </p:nvSpPr>
          <p:spPr bwMode="auto">
            <a:xfrm>
              <a:off x="4920358" y="2988430"/>
              <a:ext cx="1695450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材料研究开发</a:t>
              </a:r>
              <a:endParaRPr lang="zh-CN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599232" y="2542711"/>
            <a:ext cx="1750701" cy="1720850"/>
            <a:chOff x="7902547" y="2489994"/>
            <a:chExt cx="1750701" cy="172085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171" name="Oval 3"/>
            <p:cNvSpPr>
              <a:spLocks noChangeArrowheads="1"/>
            </p:cNvSpPr>
            <p:nvPr/>
          </p:nvSpPr>
          <p:spPr bwMode="auto">
            <a:xfrm>
              <a:off x="7902547" y="2489994"/>
              <a:ext cx="1720850" cy="1720850"/>
            </a:xfrm>
            <a:prstGeom prst="ellipse">
              <a:avLst/>
            </a:prstGeom>
            <a:solidFill>
              <a:srgbClr val="FCBD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7970498" y="2934920"/>
              <a:ext cx="1682750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密封解决方案</a:t>
              </a:r>
              <a:endParaRPr lang="zh-CN" altLang="zh-CN" sz="18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0" y="-15630"/>
            <a:ext cx="6675438" cy="655638"/>
            <a:chOff x="-148184" y="-787159"/>
            <a:chExt cx="6675438" cy="655638"/>
          </a:xfrm>
        </p:grpSpPr>
        <p:pic>
          <p:nvPicPr>
            <p:cNvPr id="26" name="Picture 2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3079802" cy="43088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核心业务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直接连接符 69"/>
          <p:cNvCxnSpPr/>
          <p:nvPr/>
        </p:nvCxnSpPr>
        <p:spPr>
          <a:xfrm flipH="1">
            <a:off x="6122609" y="4342383"/>
            <a:ext cx="2245218" cy="0"/>
          </a:xfrm>
          <a:prstGeom prst="line">
            <a:avLst/>
          </a:prstGeom>
          <a:ln w="19050">
            <a:solidFill>
              <a:srgbClr val="AF935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 flipH="1">
            <a:off x="6096796" y="3756501"/>
            <a:ext cx="2245218" cy="0"/>
          </a:xfrm>
          <a:prstGeom prst="line">
            <a:avLst/>
          </a:prstGeom>
          <a:ln w="19050">
            <a:solidFill>
              <a:srgbClr val="AF935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 flipH="1">
            <a:off x="6096796" y="3206553"/>
            <a:ext cx="2245218" cy="0"/>
          </a:xfrm>
          <a:prstGeom prst="line">
            <a:avLst/>
          </a:prstGeom>
          <a:ln w="19050">
            <a:solidFill>
              <a:srgbClr val="AF935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组合 73"/>
          <p:cNvGrpSpPr/>
          <p:nvPr/>
        </p:nvGrpSpPr>
        <p:grpSpPr>
          <a:xfrm>
            <a:off x="2602479" y="4689654"/>
            <a:ext cx="6988632" cy="1682218"/>
            <a:chOff x="2601685" y="4595066"/>
            <a:chExt cx="6988632" cy="1259633"/>
          </a:xfrm>
          <a:solidFill>
            <a:srgbClr val="2FBAFF"/>
          </a:solidFill>
        </p:grpSpPr>
        <p:sp>
          <p:nvSpPr>
            <p:cNvPr id="75" name="圆角矩形 74"/>
            <p:cNvSpPr/>
            <p:nvPr/>
          </p:nvSpPr>
          <p:spPr>
            <a:xfrm>
              <a:off x="2601685" y="4595066"/>
              <a:ext cx="6988631" cy="1259633"/>
            </a:xfrm>
            <a:prstGeom prst="roundRect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任意多边形 75"/>
            <p:cNvSpPr/>
            <p:nvPr/>
          </p:nvSpPr>
          <p:spPr>
            <a:xfrm>
              <a:off x="2601686" y="4595066"/>
              <a:ext cx="6988631" cy="383334"/>
            </a:xfrm>
            <a:custGeom>
              <a:avLst/>
              <a:gdLst>
                <a:gd name="connsiteX0" fmla="*/ 209943 w 6988631"/>
                <a:gd name="connsiteY0" fmla="*/ 0 h 383334"/>
                <a:gd name="connsiteX1" fmla="*/ 6778688 w 6988631"/>
                <a:gd name="connsiteY1" fmla="*/ 0 h 383334"/>
                <a:gd name="connsiteX2" fmla="*/ 6988631 w 6988631"/>
                <a:gd name="connsiteY2" fmla="*/ 209943 h 383334"/>
                <a:gd name="connsiteX3" fmla="*/ 6988631 w 6988631"/>
                <a:gd name="connsiteY3" fmla="*/ 383334 h 383334"/>
                <a:gd name="connsiteX4" fmla="*/ 0 w 6988631"/>
                <a:gd name="connsiteY4" fmla="*/ 383334 h 383334"/>
                <a:gd name="connsiteX5" fmla="*/ 0 w 6988631"/>
                <a:gd name="connsiteY5" fmla="*/ 209943 h 383334"/>
                <a:gd name="connsiteX6" fmla="*/ 209943 w 6988631"/>
                <a:gd name="connsiteY6" fmla="*/ 0 h 38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88631" h="383334">
                  <a:moveTo>
                    <a:pt x="209943" y="0"/>
                  </a:moveTo>
                  <a:lnTo>
                    <a:pt x="6778688" y="0"/>
                  </a:lnTo>
                  <a:cubicBezTo>
                    <a:pt x="6894636" y="0"/>
                    <a:pt x="6988631" y="93995"/>
                    <a:pt x="6988631" y="209943"/>
                  </a:cubicBezTo>
                  <a:lnTo>
                    <a:pt x="6988631" y="383334"/>
                  </a:lnTo>
                  <a:lnTo>
                    <a:pt x="0" y="383334"/>
                  </a:lnTo>
                  <a:lnTo>
                    <a:pt x="0" y="209943"/>
                  </a:lnTo>
                  <a:cubicBezTo>
                    <a:pt x="0" y="93995"/>
                    <a:pt x="93995" y="0"/>
                    <a:pt x="209943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8" name="文本框 195"/>
            <p:cNvSpPr txBox="1"/>
            <p:nvPr/>
          </p:nvSpPr>
          <p:spPr>
            <a:xfrm>
              <a:off x="5513020" y="4631779"/>
              <a:ext cx="800219" cy="25350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高管层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80" name="直接连接符 79"/>
          <p:cNvCxnSpPr/>
          <p:nvPr/>
        </p:nvCxnSpPr>
        <p:spPr>
          <a:xfrm>
            <a:off x="5905885" y="1825151"/>
            <a:ext cx="0" cy="146464"/>
          </a:xfrm>
          <a:prstGeom prst="line">
            <a:avLst/>
          </a:prstGeom>
          <a:ln w="19050">
            <a:solidFill>
              <a:srgbClr val="AF935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>
            <a:stCxn id="91" idx="2"/>
          </p:cNvCxnSpPr>
          <p:nvPr/>
        </p:nvCxnSpPr>
        <p:spPr>
          <a:xfrm flipH="1">
            <a:off x="6096796" y="2407048"/>
            <a:ext cx="5" cy="2312521"/>
          </a:xfrm>
          <a:prstGeom prst="line">
            <a:avLst/>
          </a:prstGeom>
          <a:ln w="19050">
            <a:solidFill>
              <a:srgbClr val="AF935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/>
          <p:nvPr/>
        </p:nvCxnSpPr>
        <p:spPr>
          <a:xfrm flipH="1">
            <a:off x="6122609" y="2593046"/>
            <a:ext cx="2245218" cy="0"/>
          </a:xfrm>
          <a:prstGeom prst="line">
            <a:avLst/>
          </a:prstGeom>
          <a:ln w="19050">
            <a:solidFill>
              <a:srgbClr val="AF935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/>
          <p:nvPr/>
        </p:nvCxnSpPr>
        <p:spPr>
          <a:xfrm>
            <a:off x="5751630" y="2467778"/>
            <a:ext cx="22636" cy="2211268"/>
          </a:xfrm>
          <a:prstGeom prst="line">
            <a:avLst/>
          </a:prstGeom>
          <a:ln w="19050">
            <a:solidFill>
              <a:srgbClr val="AF935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圆角矩形 85"/>
          <p:cNvSpPr/>
          <p:nvPr/>
        </p:nvSpPr>
        <p:spPr>
          <a:xfrm>
            <a:off x="5023780" y="1255983"/>
            <a:ext cx="2146041" cy="569168"/>
          </a:xfrm>
          <a:prstGeom prst="roundRect">
            <a:avLst/>
          </a:prstGeom>
          <a:solidFill>
            <a:srgbClr val="2FBAFF"/>
          </a:solidFill>
          <a:ln w="190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90" name="组合 89"/>
          <p:cNvGrpSpPr/>
          <p:nvPr/>
        </p:nvGrpSpPr>
        <p:grpSpPr>
          <a:xfrm>
            <a:off x="5023780" y="1971615"/>
            <a:ext cx="2146041" cy="435433"/>
            <a:chOff x="5022980" y="2122455"/>
            <a:chExt cx="2146041" cy="569168"/>
          </a:xfrm>
          <a:solidFill>
            <a:srgbClr val="2FBA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1" name="圆角矩形 90"/>
            <p:cNvSpPr/>
            <p:nvPr/>
          </p:nvSpPr>
          <p:spPr>
            <a:xfrm>
              <a:off x="5022980" y="2122455"/>
              <a:ext cx="2146041" cy="569168"/>
            </a:xfrm>
            <a:prstGeom prst="roundRect">
              <a:avLst/>
            </a:prstGeom>
            <a:grpFill/>
            <a:ln w="1905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3" name="文本框 156"/>
            <p:cNvSpPr txBox="1"/>
            <p:nvPr/>
          </p:nvSpPr>
          <p:spPr>
            <a:xfrm>
              <a:off x="5063944" y="2164258"/>
              <a:ext cx="2105077" cy="482765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总经理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7421742" y="2372928"/>
            <a:ext cx="1642190" cy="466531"/>
            <a:chOff x="7940349" y="1693247"/>
            <a:chExt cx="2304663" cy="466531"/>
          </a:xfrm>
          <a:solidFill>
            <a:srgbClr val="2FBA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6" name="圆角矩形 95"/>
            <p:cNvSpPr/>
            <p:nvPr/>
          </p:nvSpPr>
          <p:spPr>
            <a:xfrm>
              <a:off x="7940349" y="1693247"/>
              <a:ext cx="2304663" cy="466531"/>
            </a:xfrm>
            <a:prstGeom prst="roundRect">
              <a:avLst/>
            </a:prstGeom>
            <a:grpFill/>
            <a:ln w="1905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8" name="文本框 159"/>
            <p:cNvSpPr txBox="1"/>
            <p:nvPr/>
          </p:nvSpPr>
          <p:spPr>
            <a:xfrm>
              <a:off x="8008193" y="1735930"/>
              <a:ext cx="2177372" cy="33855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经营管理部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6798257" y="4120150"/>
            <a:ext cx="2332523" cy="466531"/>
            <a:chOff x="6102350" y="3979247"/>
            <a:chExt cx="2332523" cy="466531"/>
          </a:xfrm>
          <a:solidFill>
            <a:srgbClr val="2FBA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01" name="直接连接符 100"/>
            <p:cNvCxnSpPr/>
            <p:nvPr/>
          </p:nvCxnSpPr>
          <p:spPr>
            <a:xfrm flipH="1">
              <a:off x="6102350" y="4201480"/>
              <a:ext cx="690334" cy="3869"/>
            </a:xfrm>
            <a:prstGeom prst="line">
              <a:avLst/>
            </a:prstGeom>
            <a:grpFill/>
            <a:ln w="19050">
              <a:solidFill>
                <a:srgbClr val="AF935C"/>
              </a:solidFill>
              <a:prstDash val="sysDot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组合 101"/>
            <p:cNvGrpSpPr/>
            <p:nvPr/>
          </p:nvGrpSpPr>
          <p:grpSpPr>
            <a:xfrm>
              <a:off x="6792684" y="3979247"/>
              <a:ext cx="1642189" cy="466531"/>
              <a:chOff x="6792684" y="3979247"/>
              <a:chExt cx="1642189" cy="466531"/>
            </a:xfrm>
            <a:grpFill/>
          </p:grpSpPr>
          <p:sp>
            <p:nvSpPr>
              <p:cNvPr id="103" name="圆角矩形 102"/>
              <p:cNvSpPr/>
              <p:nvPr/>
            </p:nvSpPr>
            <p:spPr>
              <a:xfrm>
                <a:off x="6792684" y="3979247"/>
                <a:ext cx="1642189" cy="466531"/>
              </a:xfrm>
              <a:prstGeom prst="roundRect">
                <a:avLst/>
              </a:prstGeom>
              <a:grpFill/>
              <a:ln w="1905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文本框 168"/>
              <p:cNvSpPr txBox="1"/>
              <p:nvPr/>
            </p:nvSpPr>
            <p:spPr>
              <a:xfrm>
                <a:off x="6839180" y="4026881"/>
                <a:ext cx="1574341" cy="338554"/>
              </a:xfrm>
              <a:prstGeom prst="rect">
                <a:avLst/>
              </a:prstGeom>
              <a:grpFill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党支部</a:t>
                </a:r>
                <a:endPara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07" name="组合 106"/>
          <p:cNvGrpSpPr/>
          <p:nvPr/>
        </p:nvGrpSpPr>
        <p:grpSpPr>
          <a:xfrm>
            <a:off x="6750029" y="2983353"/>
            <a:ext cx="2338873" cy="466531"/>
            <a:chOff x="6096000" y="2825362"/>
            <a:chExt cx="2338873" cy="466531"/>
          </a:xfrm>
          <a:solidFill>
            <a:srgbClr val="2FBA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10" name="直接连接符 109"/>
            <p:cNvCxnSpPr/>
            <p:nvPr/>
          </p:nvCxnSpPr>
          <p:spPr>
            <a:xfrm flipH="1" flipV="1">
              <a:off x="6096000" y="3048562"/>
              <a:ext cx="696684" cy="4259"/>
            </a:xfrm>
            <a:prstGeom prst="line">
              <a:avLst/>
            </a:prstGeom>
            <a:grpFill/>
            <a:ln w="19050">
              <a:solidFill>
                <a:srgbClr val="AF935C"/>
              </a:solidFill>
              <a:prstDash val="sysDot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2" name="组合 111"/>
            <p:cNvGrpSpPr/>
            <p:nvPr/>
          </p:nvGrpSpPr>
          <p:grpSpPr>
            <a:xfrm>
              <a:off x="6792684" y="2825362"/>
              <a:ext cx="1642189" cy="466531"/>
              <a:chOff x="6792684" y="2825362"/>
              <a:chExt cx="1642189" cy="466531"/>
            </a:xfrm>
            <a:grpFill/>
          </p:grpSpPr>
          <p:sp>
            <p:nvSpPr>
              <p:cNvPr id="118" name="圆角矩形 117"/>
              <p:cNvSpPr/>
              <p:nvPr/>
            </p:nvSpPr>
            <p:spPr>
              <a:xfrm>
                <a:off x="6792684" y="2825362"/>
                <a:ext cx="1642189" cy="466531"/>
              </a:xfrm>
              <a:prstGeom prst="roundRect">
                <a:avLst/>
              </a:prstGeom>
              <a:grpFill/>
              <a:ln w="1905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文本框 162"/>
              <p:cNvSpPr txBox="1"/>
              <p:nvPr/>
            </p:nvSpPr>
            <p:spPr>
              <a:xfrm>
                <a:off x="6846481" y="2884104"/>
                <a:ext cx="1520544" cy="338554"/>
              </a:xfrm>
              <a:prstGeom prst="rect">
                <a:avLst/>
              </a:prstGeom>
              <a:grpFill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销售中心</a:t>
                </a:r>
                <a:endPara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22" name="组合 121"/>
          <p:cNvGrpSpPr/>
          <p:nvPr/>
        </p:nvGrpSpPr>
        <p:grpSpPr>
          <a:xfrm>
            <a:off x="6750029" y="3535010"/>
            <a:ext cx="2345224" cy="466531"/>
            <a:chOff x="6089650" y="3402304"/>
            <a:chExt cx="2345223" cy="466531"/>
          </a:xfrm>
          <a:solidFill>
            <a:srgbClr val="2FBA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23" name="直接连接符 122"/>
            <p:cNvCxnSpPr/>
            <p:nvPr/>
          </p:nvCxnSpPr>
          <p:spPr>
            <a:xfrm flipH="1" flipV="1">
              <a:off x="6089650" y="3623795"/>
              <a:ext cx="703034" cy="3355"/>
            </a:xfrm>
            <a:prstGeom prst="line">
              <a:avLst/>
            </a:prstGeom>
            <a:grpFill/>
            <a:ln w="19050">
              <a:solidFill>
                <a:srgbClr val="AF935C"/>
              </a:solidFill>
              <a:prstDash val="sysDot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组合 124"/>
            <p:cNvGrpSpPr/>
            <p:nvPr/>
          </p:nvGrpSpPr>
          <p:grpSpPr>
            <a:xfrm>
              <a:off x="6792684" y="3402304"/>
              <a:ext cx="1642189" cy="466531"/>
              <a:chOff x="6792684" y="3402304"/>
              <a:chExt cx="1642189" cy="466531"/>
            </a:xfrm>
            <a:grpFill/>
          </p:grpSpPr>
          <p:sp>
            <p:nvSpPr>
              <p:cNvPr id="131" name="圆角矩形 130"/>
              <p:cNvSpPr/>
              <p:nvPr/>
            </p:nvSpPr>
            <p:spPr>
              <a:xfrm>
                <a:off x="6792684" y="3402304"/>
                <a:ext cx="1642189" cy="466531"/>
              </a:xfrm>
              <a:prstGeom prst="roundRect">
                <a:avLst/>
              </a:prstGeom>
              <a:grpFill/>
              <a:ln w="1905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文本框 165"/>
              <p:cNvSpPr txBox="1"/>
              <p:nvPr/>
            </p:nvSpPr>
            <p:spPr>
              <a:xfrm>
                <a:off x="6846487" y="3451791"/>
                <a:ext cx="1520543" cy="338554"/>
              </a:xfrm>
              <a:prstGeom prst="rect">
                <a:avLst/>
              </a:prstGeom>
              <a:grpFill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技术中心</a:t>
                </a:r>
                <a:endPara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47" name="组合 146"/>
          <p:cNvGrpSpPr/>
          <p:nvPr/>
        </p:nvGrpSpPr>
        <p:grpSpPr>
          <a:xfrm>
            <a:off x="3469631" y="2995074"/>
            <a:ext cx="2279521" cy="475862"/>
            <a:chOff x="2584579" y="3372756"/>
            <a:chExt cx="2279521" cy="475862"/>
          </a:xfrm>
          <a:solidFill>
            <a:srgbClr val="2FBA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48" name="直接连接符 147"/>
            <p:cNvCxnSpPr/>
            <p:nvPr/>
          </p:nvCxnSpPr>
          <p:spPr>
            <a:xfrm flipV="1">
              <a:off x="4637315" y="3601671"/>
              <a:ext cx="226785" cy="709"/>
            </a:xfrm>
            <a:prstGeom prst="line">
              <a:avLst/>
            </a:prstGeom>
            <a:grpFill/>
            <a:ln w="19050">
              <a:solidFill>
                <a:srgbClr val="AF935C"/>
              </a:solidFill>
              <a:prstDash val="sysDot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9" name="组合 148"/>
            <p:cNvGrpSpPr/>
            <p:nvPr/>
          </p:nvGrpSpPr>
          <p:grpSpPr>
            <a:xfrm>
              <a:off x="2584579" y="3372756"/>
              <a:ext cx="2052741" cy="475862"/>
              <a:chOff x="2584579" y="3372756"/>
              <a:chExt cx="2052741" cy="475862"/>
            </a:xfrm>
            <a:grpFill/>
          </p:grpSpPr>
          <p:sp>
            <p:nvSpPr>
              <p:cNvPr id="150" name="圆角矩形 149"/>
              <p:cNvSpPr/>
              <p:nvPr/>
            </p:nvSpPr>
            <p:spPr>
              <a:xfrm>
                <a:off x="2584579" y="3372756"/>
                <a:ext cx="2052736" cy="475862"/>
              </a:xfrm>
              <a:prstGeom prst="roundRect">
                <a:avLst/>
              </a:prstGeom>
              <a:grpFill/>
              <a:ln w="19050">
                <a:solidFill>
                  <a:srgbClr val="AF935C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solidFill>
                    <a:srgbClr val="AF935C"/>
                  </a:solidFill>
                </a:endParaRPr>
              </a:p>
            </p:txBody>
          </p:sp>
          <p:sp>
            <p:nvSpPr>
              <p:cNvPr id="152" name="文本框 183"/>
              <p:cNvSpPr txBox="1"/>
              <p:nvPr/>
            </p:nvSpPr>
            <p:spPr>
              <a:xfrm>
                <a:off x="2595553" y="3446712"/>
                <a:ext cx="2041767" cy="338554"/>
              </a:xfrm>
              <a:prstGeom prst="rect">
                <a:avLst/>
              </a:prstGeom>
              <a:grpFill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薪酬与考核委员会</a:t>
                </a:r>
                <a:endPara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54" name="组合 153"/>
          <p:cNvGrpSpPr/>
          <p:nvPr/>
        </p:nvGrpSpPr>
        <p:grpSpPr>
          <a:xfrm>
            <a:off x="3469634" y="3596897"/>
            <a:ext cx="2279519" cy="475862"/>
            <a:chOff x="2584579" y="3974581"/>
            <a:chExt cx="2279521" cy="475862"/>
          </a:xfrm>
          <a:solidFill>
            <a:srgbClr val="2FBA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55" name="直接连接符 154"/>
            <p:cNvCxnSpPr/>
            <p:nvPr/>
          </p:nvCxnSpPr>
          <p:spPr>
            <a:xfrm flipV="1">
              <a:off x="4637315" y="4199028"/>
              <a:ext cx="226785" cy="2451"/>
            </a:xfrm>
            <a:prstGeom prst="line">
              <a:avLst/>
            </a:prstGeom>
            <a:grpFill/>
            <a:ln w="19050">
              <a:solidFill>
                <a:srgbClr val="AF935C"/>
              </a:solidFill>
              <a:prstDash val="sysDot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6" name="组合 155"/>
            <p:cNvGrpSpPr/>
            <p:nvPr/>
          </p:nvGrpSpPr>
          <p:grpSpPr>
            <a:xfrm>
              <a:off x="2584579" y="3974581"/>
              <a:ext cx="2052738" cy="475862"/>
              <a:chOff x="2584579" y="3974581"/>
              <a:chExt cx="2052738" cy="475862"/>
            </a:xfrm>
            <a:grpFill/>
          </p:grpSpPr>
          <p:sp>
            <p:nvSpPr>
              <p:cNvPr id="157" name="圆角矩形 156"/>
              <p:cNvSpPr/>
              <p:nvPr/>
            </p:nvSpPr>
            <p:spPr>
              <a:xfrm>
                <a:off x="2584579" y="3974581"/>
                <a:ext cx="2052736" cy="475862"/>
              </a:xfrm>
              <a:prstGeom prst="roundRect">
                <a:avLst/>
              </a:prstGeom>
              <a:grpFill/>
              <a:ln w="19050">
                <a:solidFill>
                  <a:srgbClr val="AF935C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AF935C"/>
                  </a:solidFill>
                </a:endParaRPr>
              </a:p>
            </p:txBody>
          </p:sp>
          <p:sp>
            <p:nvSpPr>
              <p:cNvPr id="159" name="文本框 189"/>
              <p:cNvSpPr txBox="1"/>
              <p:nvPr/>
            </p:nvSpPr>
            <p:spPr>
              <a:xfrm>
                <a:off x="2657650" y="4053789"/>
                <a:ext cx="1979667" cy="338554"/>
              </a:xfrm>
              <a:prstGeom prst="rect">
                <a:avLst/>
              </a:prstGeom>
              <a:grpFill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审计委员会</a:t>
                </a:r>
                <a:endPara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61" name="组合 160"/>
          <p:cNvGrpSpPr/>
          <p:nvPr/>
        </p:nvGrpSpPr>
        <p:grpSpPr>
          <a:xfrm>
            <a:off x="1718459" y="3610889"/>
            <a:ext cx="1751173" cy="447870"/>
            <a:chOff x="833406" y="3988577"/>
            <a:chExt cx="1751173" cy="447870"/>
          </a:xfrm>
          <a:solidFill>
            <a:srgbClr val="2FBA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62" name="直接连接符 161"/>
            <p:cNvCxnSpPr/>
            <p:nvPr/>
          </p:nvCxnSpPr>
          <p:spPr>
            <a:xfrm>
              <a:off x="2286000" y="4201479"/>
              <a:ext cx="298579" cy="0"/>
            </a:xfrm>
            <a:prstGeom prst="line">
              <a:avLst/>
            </a:prstGeom>
            <a:grpFill/>
            <a:ln w="19050">
              <a:solidFill>
                <a:srgbClr val="AF935C"/>
              </a:solidFill>
              <a:prstDash val="sysDot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3" name="组合 162"/>
            <p:cNvGrpSpPr/>
            <p:nvPr/>
          </p:nvGrpSpPr>
          <p:grpSpPr>
            <a:xfrm>
              <a:off x="833406" y="3988577"/>
              <a:ext cx="1452594" cy="447870"/>
              <a:chOff x="833406" y="3988577"/>
              <a:chExt cx="1452594" cy="447870"/>
            </a:xfrm>
            <a:grpFill/>
          </p:grpSpPr>
          <p:sp>
            <p:nvSpPr>
              <p:cNvPr id="164" name="圆角矩形 163"/>
              <p:cNvSpPr/>
              <p:nvPr/>
            </p:nvSpPr>
            <p:spPr>
              <a:xfrm>
                <a:off x="839754" y="3988577"/>
                <a:ext cx="1446246" cy="447870"/>
              </a:xfrm>
              <a:prstGeom prst="roundRect">
                <a:avLst/>
              </a:prstGeom>
              <a:grpFill/>
              <a:ln w="19050">
                <a:solidFill>
                  <a:srgbClr val="AF935C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文本框 192"/>
              <p:cNvSpPr txBox="1"/>
              <p:nvPr/>
            </p:nvSpPr>
            <p:spPr>
              <a:xfrm>
                <a:off x="833406" y="4053793"/>
                <a:ext cx="1425591" cy="338554"/>
              </a:xfrm>
              <a:prstGeom prst="rect">
                <a:avLst/>
              </a:prstGeom>
              <a:grpFill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审计部</a:t>
                </a:r>
                <a:endPara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68" name="组合 167"/>
          <p:cNvGrpSpPr/>
          <p:nvPr/>
        </p:nvGrpSpPr>
        <p:grpSpPr>
          <a:xfrm>
            <a:off x="2760362" y="5238829"/>
            <a:ext cx="6660168" cy="849729"/>
            <a:chOff x="2816118" y="5035416"/>
            <a:chExt cx="6660169" cy="849729"/>
          </a:xfrm>
        </p:grpSpPr>
        <p:sp>
          <p:nvSpPr>
            <p:cNvPr id="169" name="文本框 198"/>
            <p:cNvSpPr txBox="1"/>
            <p:nvPr/>
          </p:nvSpPr>
          <p:spPr>
            <a:xfrm>
              <a:off x="5582538" y="5035416"/>
              <a:ext cx="100540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副总经理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0" name="文本框 200"/>
            <p:cNvSpPr txBox="1"/>
            <p:nvPr/>
          </p:nvSpPr>
          <p:spPr>
            <a:xfrm>
              <a:off x="5582540" y="5546591"/>
              <a:ext cx="100540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技术总监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1" name="文本框 201"/>
            <p:cNvSpPr txBox="1"/>
            <p:nvPr/>
          </p:nvSpPr>
          <p:spPr>
            <a:xfrm>
              <a:off x="7179111" y="5546591"/>
              <a:ext cx="100540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财务总监</a:t>
              </a:r>
              <a:endPara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2" name="文本框 202"/>
            <p:cNvSpPr txBox="1"/>
            <p:nvPr/>
          </p:nvSpPr>
          <p:spPr>
            <a:xfrm>
              <a:off x="8470884" y="5546591"/>
              <a:ext cx="100540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品质总监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3" name="文本框 203"/>
            <p:cNvSpPr txBox="1"/>
            <p:nvPr/>
          </p:nvSpPr>
          <p:spPr>
            <a:xfrm>
              <a:off x="4058541" y="5546591"/>
              <a:ext cx="100540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生产总监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4" name="文本框 204"/>
            <p:cNvSpPr txBox="1"/>
            <p:nvPr/>
          </p:nvSpPr>
          <p:spPr>
            <a:xfrm>
              <a:off x="2816118" y="5546591"/>
              <a:ext cx="1005403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销售总监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75" name="组合 174"/>
            <p:cNvGrpSpPr/>
            <p:nvPr/>
          </p:nvGrpSpPr>
          <p:grpSpPr>
            <a:xfrm>
              <a:off x="3143250" y="5302250"/>
              <a:ext cx="5956300" cy="241300"/>
              <a:chOff x="1284513" y="5998558"/>
              <a:chExt cx="9928793" cy="393121"/>
            </a:xfrm>
          </p:grpSpPr>
          <p:cxnSp>
            <p:nvCxnSpPr>
              <p:cNvPr id="176" name="直接连接符 175"/>
              <p:cNvCxnSpPr/>
              <p:nvPr/>
            </p:nvCxnSpPr>
            <p:spPr>
              <a:xfrm>
                <a:off x="6248398" y="6199284"/>
                <a:ext cx="0" cy="192395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直接连接符 176"/>
              <p:cNvCxnSpPr/>
              <p:nvPr/>
            </p:nvCxnSpPr>
            <p:spPr>
              <a:xfrm>
                <a:off x="6248398" y="5998558"/>
                <a:ext cx="0" cy="192395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直接连接符 177"/>
              <p:cNvCxnSpPr/>
              <p:nvPr/>
            </p:nvCxnSpPr>
            <p:spPr>
              <a:xfrm>
                <a:off x="1284513" y="6189356"/>
                <a:ext cx="0" cy="192395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直接连接符 178"/>
              <p:cNvCxnSpPr/>
              <p:nvPr/>
            </p:nvCxnSpPr>
            <p:spPr>
              <a:xfrm>
                <a:off x="11212287" y="6189356"/>
                <a:ext cx="0" cy="192395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直接连接符 179"/>
              <p:cNvCxnSpPr/>
              <p:nvPr/>
            </p:nvCxnSpPr>
            <p:spPr>
              <a:xfrm>
                <a:off x="3672299" y="6189356"/>
                <a:ext cx="0" cy="192395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直接连接符 180"/>
              <p:cNvCxnSpPr/>
              <p:nvPr/>
            </p:nvCxnSpPr>
            <p:spPr>
              <a:xfrm>
                <a:off x="8845667" y="6189356"/>
                <a:ext cx="0" cy="192395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直接连接符 181"/>
              <p:cNvCxnSpPr/>
              <p:nvPr/>
            </p:nvCxnSpPr>
            <p:spPr>
              <a:xfrm>
                <a:off x="1285875" y="6190565"/>
                <a:ext cx="9927431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4" name="文本框 156"/>
          <p:cNvSpPr txBox="1"/>
          <p:nvPr/>
        </p:nvSpPr>
        <p:spPr>
          <a:xfrm>
            <a:off x="5070274" y="1372409"/>
            <a:ext cx="2048061" cy="369332"/>
          </a:xfrm>
          <a:prstGeom prst="rect">
            <a:avLst/>
          </a:prstGeom>
          <a:solidFill>
            <a:srgbClr val="2FBA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董事长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0" y="-15630"/>
            <a:ext cx="6675438" cy="655638"/>
            <a:chOff x="-148184" y="-787159"/>
            <a:chExt cx="6675438" cy="655638"/>
          </a:xfrm>
        </p:grpSpPr>
        <p:pic>
          <p:nvPicPr>
            <p:cNvPr id="68" name="Picture 2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3079802" cy="43088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组织架构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82D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5"/>
          <p:cNvGrpSpPr/>
          <p:nvPr/>
        </p:nvGrpSpPr>
        <p:grpSpPr bwMode="auto">
          <a:xfrm>
            <a:off x="7953970" y="4589724"/>
            <a:ext cx="1916112" cy="1778000"/>
            <a:chOff x="0" y="0"/>
            <a:chExt cx="1916608" cy="2273300"/>
          </a:xfrm>
          <a:solidFill>
            <a:srgbClr val="2FBAFF"/>
          </a:solidFill>
        </p:grpSpPr>
        <p:sp>
          <p:nvSpPr>
            <p:cNvPr id="6" name="Freeform 5"/>
            <p:cNvSpPr>
              <a:spLocks noChangeArrowheads="1"/>
            </p:cNvSpPr>
            <p:nvPr/>
          </p:nvSpPr>
          <p:spPr bwMode="auto">
            <a:xfrm>
              <a:off x="865187" y="0"/>
              <a:ext cx="196850" cy="2273300"/>
            </a:xfrm>
            <a:custGeom>
              <a:avLst/>
              <a:gdLst>
                <a:gd name="T0" fmla="*/ 0 w 124"/>
                <a:gd name="T1" fmla="*/ 0 h 1432"/>
                <a:gd name="T2" fmla="*/ 312499375 w 124"/>
                <a:gd name="T3" fmla="*/ 0 h 1432"/>
                <a:gd name="T4" fmla="*/ 312499375 w 124"/>
                <a:gd name="T5" fmla="*/ 2147483647 h 1432"/>
                <a:gd name="T6" fmla="*/ 0 w 124"/>
                <a:gd name="T7" fmla="*/ 2147483647 h 1432"/>
                <a:gd name="T8" fmla="*/ 0 w 124"/>
                <a:gd name="T9" fmla="*/ 0 h 1432"/>
                <a:gd name="T10" fmla="*/ 0 w 124"/>
                <a:gd name="T11" fmla="*/ 0 h 14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4"/>
                <a:gd name="T19" fmla="*/ 0 h 1432"/>
                <a:gd name="T20" fmla="*/ 124 w 124"/>
                <a:gd name="T21" fmla="*/ 1432 h 14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4" h="1432">
                  <a:moveTo>
                    <a:pt x="0" y="0"/>
                  </a:moveTo>
                  <a:lnTo>
                    <a:pt x="124" y="0"/>
                  </a:lnTo>
                  <a:lnTo>
                    <a:pt x="124" y="1432"/>
                  </a:lnTo>
                  <a:lnTo>
                    <a:pt x="0" y="143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Freeform 6"/>
            <p:cNvSpPr>
              <a:spLocks noChangeArrowheads="1"/>
            </p:cNvSpPr>
            <p:nvPr/>
          </p:nvSpPr>
          <p:spPr bwMode="auto">
            <a:xfrm>
              <a:off x="973137" y="0"/>
              <a:ext cx="814388" cy="2273300"/>
            </a:xfrm>
            <a:custGeom>
              <a:avLst/>
              <a:gdLst>
                <a:gd name="T0" fmla="*/ 0 w 513"/>
                <a:gd name="T1" fmla="*/ 0 h 1432"/>
                <a:gd name="T2" fmla="*/ 967740594 w 513"/>
                <a:gd name="T3" fmla="*/ 2147483647 h 1432"/>
                <a:gd name="T4" fmla="*/ 1292841744 w 513"/>
                <a:gd name="T5" fmla="*/ 2147483647 h 1432"/>
                <a:gd name="T6" fmla="*/ 327620514 w 513"/>
                <a:gd name="T7" fmla="*/ 0 h 1432"/>
                <a:gd name="T8" fmla="*/ 0 w 513"/>
                <a:gd name="T9" fmla="*/ 0 h 1432"/>
                <a:gd name="T10" fmla="*/ 0 w 513"/>
                <a:gd name="T11" fmla="*/ 0 h 14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3"/>
                <a:gd name="T19" fmla="*/ 0 h 1432"/>
                <a:gd name="T20" fmla="*/ 513 w 513"/>
                <a:gd name="T21" fmla="*/ 1432 h 14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3" h="1432">
                  <a:moveTo>
                    <a:pt x="0" y="0"/>
                  </a:moveTo>
                  <a:lnTo>
                    <a:pt x="384" y="1432"/>
                  </a:lnTo>
                  <a:lnTo>
                    <a:pt x="513" y="1432"/>
                  </a:lnTo>
                  <a:lnTo>
                    <a:pt x="13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Freeform 7"/>
            <p:cNvSpPr>
              <a:spLocks noChangeArrowheads="1"/>
            </p:cNvSpPr>
            <p:nvPr/>
          </p:nvSpPr>
          <p:spPr bwMode="auto">
            <a:xfrm>
              <a:off x="139700" y="0"/>
              <a:ext cx="812800" cy="2273300"/>
            </a:xfrm>
            <a:custGeom>
              <a:avLst/>
              <a:gdLst>
                <a:gd name="T0" fmla="*/ 1290320000 w 512"/>
                <a:gd name="T1" fmla="*/ 0 h 1432"/>
                <a:gd name="T2" fmla="*/ 325100950 w 512"/>
                <a:gd name="T3" fmla="*/ 2147483647 h 1432"/>
                <a:gd name="T4" fmla="*/ 0 w 512"/>
                <a:gd name="T5" fmla="*/ 2147483647 h 1432"/>
                <a:gd name="T6" fmla="*/ 965220638 w 512"/>
                <a:gd name="T7" fmla="*/ 0 h 1432"/>
                <a:gd name="T8" fmla="*/ 1290320000 w 512"/>
                <a:gd name="T9" fmla="*/ 0 h 1432"/>
                <a:gd name="T10" fmla="*/ 1290320000 w 512"/>
                <a:gd name="T11" fmla="*/ 0 h 14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2"/>
                <a:gd name="T19" fmla="*/ 0 h 1432"/>
                <a:gd name="T20" fmla="*/ 512 w 512"/>
                <a:gd name="T21" fmla="*/ 1432 h 14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2" h="1432">
                  <a:moveTo>
                    <a:pt x="512" y="0"/>
                  </a:moveTo>
                  <a:lnTo>
                    <a:pt x="129" y="1432"/>
                  </a:lnTo>
                  <a:lnTo>
                    <a:pt x="0" y="1432"/>
                  </a:lnTo>
                  <a:lnTo>
                    <a:pt x="383" y="0"/>
                  </a:lnTo>
                  <a:lnTo>
                    <a:pt x="5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11"/>
            <p:cNvSpPr>
              <a:spLocks noChangeArrowheads="1"/>
            </p:cNvSpPr>
            <p:nvPr/>
          </p:nvSpPr>
          <p:spPr bwMode="auto">
            <a:xfrm>
              <a:off x="0" y="1208088"/>
              <a:ext cx="1916608" cy="170798"/>
            </a:xfrm>
            <a:custGeom>
              <a:avLst/>
              <a:gdLst>
                <a:gd name="T0" fmla="*/ 145199135 w 1043"/>
                <a:gd name="T1" fmla="*/ 0 h 86"/>
                <a:gd name="T2" fmla="*/ 2147483647 w 1043"/>
                <a:gd name="T3" fmla="*/ 0 h 86"/>
                <a:gd name="T4" fmla="*/ 2147483647 w 1043"/>
                <a:gd name="T5" fmla="*/ 169604400 h 86"/>
                <a:gd name="T6" fmla="*/ 2147483647 w 1043"/>
                <a:gd name="T7" fmla="*/ 169604400 h 86"/>
                <a:gd name="T8" fmla="*/ 2147483647 w 1043"/>
                <a:gd name="T9" fmla="*/ 339208800 h 86"/>
                <a:gd name="T10" fmla="*/ 145199135 w 1043"/>
                <a:gd name="T11" fmla="*/ 339208800 h 86"/>
                <a:gd name="T12" fmla="*/ 0 w 1043"/>
                <a:gd name="T13" fmla="*/ 169604400 h 86"/>
                <a:gd name="T14" fmla="*/ 0 w 1043"/>
                <a:gd name="T15" fmla="*/ 169604400 h 86"/>
                <a:gd name="T16" fmla="*/ 145199135 w 1043"/>
                <a:gd name="T17" fmla="*/ 0 h 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43"/>
                <a:gd name="T28" fmla="*/ 0 h 86"/>
                <a:gd name="T29" fmla="*/ 1043 w 1043"/>
                <a:gd name="T30" fmla="*/ 86 h 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43" h="86">
                  <a:moveTo>
                    <a:pt x="43" y="0"/>
                  </a:moveTo>
                  <a:cubicBezTo>
                    <a:pt x="1000" y="0"/>
                    <a:pt x="1000" y="0"/>
                    <a:pt x="1000" y="0"/>
                  </a:cubicBezTo>
                  <a:cubicBezTo>
                    <a:pt x="1024" y="0"/>
                    <a:pt x="1043" y="19"/>
                    <a:pt x="1043" y="43"/>
                  </a:cubicBezTo>
                  <a:cubicBezTo>
                    <a:pt x="1043" y="43"/>
                    <a:pt x="1043" y="43"/>
                    <a:pt x="1043" y="43"/>
                  </a:cubicBezTo>
                  <a:cubicBezTo>
                    <a:pt x="1043" y="66"/>
                    <a:pt x="1024" y="86"/>
                    <a:pt x="1000" y="86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20" y="86"/>
                    <a:pt x="0" y="66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9"/>
                    <a:pt x="20" y="0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4" name="Freeform 8"/>
          <p:cNvSpPr>
            <a:spLocks noChangeArrowheads="1"/>
          </p:cNvSpPr>
          <p:nvPr/>
        </p:nvSpPr>
        <p:spPr bwMode="auto">
          <a:xfrm>
            <a:off x="5821225" y="1270862"/>
            <a:ext cx="6081473" cy="3412314"/>
          </a:xfrm>
          <a:custGeom>
            <a:avLst/>
            <a:gdLst>
              <a:gd name="T0" fmla="*/ 198202162 w 2248"/>
              <a:gd name="T1" fmla="*/ 2147483647 h 1462"/>
              <a:gd name="T2" fmla="*/ 2147483647 w 2248"/>
              <a:gd name="T3" fmla="*/ 2147483647 h 1462"/>
              <a:gd name="T4" fmla="*/ 2147483647 w 2248"/>
              <a:gd name="T5" fmla="*/ 2147483647 h 1462"/>
              <a:gd name="T6" fmla="*/ 2147483647 w 2248"/>
              <a:gd name="T7" fmla="*/ 198434256 h 1462"/>
              <a:gd name="T8" fmla="*/ 2147483647 w 2248"/>
              <a:gd name="T9" fmla="*/ 0 h 1462"/>
              <a:gd name="T10" fmla="*/ 198202162 w 2248"/>
              <a:gd name="T11" fmla="*/ 0 h 1462"/>
              <a:gd name="T12" fmla="*/ 0 w 2248"/>
              <a:gd name="T13" fmla="*/ 198434256 h 1462"/>
              <a:gd name="T14" fmla="*/ 0 w 2248"/>
              <a:gd name="T15" fmla="*/ 2147483647 h 1462"/>
              <a:gd name="T16" fmla="*/ 198202162 w 2248"/>
              <a:gd name="T17" fmla="*/ 2147483647 h 14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48"/>
              <a:gd name="T28" fmla="*/ 0 h 1462"/>
              <a:gd name="T29" fmla="*/ 2248 w 2248"/>
              <a:gd name="T30" fmla="*/ 1462 h 14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48" h="1462">
                <a:moveTo>
                  <a:pt x="75" y="1462"/>
                </a:moveTo>
                <a:cubicBezTo>
                  <a:pt x="2173" y="1462"/>
                  <a:pt x="2173" y="1462"/>
                  <a:pt x="2173" y="1462"/>
                </a:cubicBezTo>
                <a:cubicBezTo>
                  <a:pt x="2214" y="1462"/>
                  <a:pt x="2248" y="1428"/>
                  <a:pt x="2248" y="1387"/>
                </a:cubicBezTo>
                <a:cubicBezTo>
                  <a:pt x="2248" y="75"/>
                  <a:pt x="2248" y="75"/>
                  <a:pt x="2248" y="75"/>
                </a:cubicBezTo>
                <a:cubicBezTo>
                  <a:pt x="2248" y="34"/>
                  <a:pt x="2214" y="0"/>
                  <a:pt x="2173" y="0"/>
                </a:cubicBezTo>
                <a:cubicBezTo>
                  <a:pt x="75" y="0"/>
                  <a:pt x="75" y="0"/>
                  <a:pt x="75" y="0"/>
                </a:cubicBezTo>
                <a:cubicBezTo>
                  <a:pt x="33" y="0"/>
                  <a:pt x="0" y="34"/>
                  <a:pt x="0" y="75"/>
                </a:cubicBezTo>
                <a:cubicBezTo>
                  <a:pt x="0" y="1387"/>
                  <a:pt x="0" y="1387"/>
                  <a:pt x="0" y="1387"/>
                </a:cubicBezTo>
                <a:cubicBezTo>
                  <a:pt x="0" y="1428"/>
                  <a:pt x="33" y="1462"/>
                  <a:pt x="75" y="1462"/>
                </a:cubicBezTo>
                <a:close/>
              </a:path>
            </a:pathLst>
          </a:custGeom>
          <a:solidFill>
            <a:schemeClr val="bg1"/>
          </a:solidFill>
          <a:ln w="9525" cmpd="sng">
            <a:solidFill>
              <a:schemeClr val="bg1"/>
            </a:solidFill>
            <a:bevel/>
          </a:ln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16" name="表格 15"/>
          <p:cNvGraphicFramePr>
            <a:graphicFrameLocks noGrp="1"/>
          </p:cNvGraphicFramePr>
          <p:nvPr/>
        </p:nvGraphicFramePr>
        <p:xfrm>
          <a:off x="6360459" y="1680303"/>
          <a:ext cx="4984129" cy="249981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1166251"/>
                <a:gridCol w="1148130"/>
                <a:gridCol w="1355622"/>
                <a:gridCol w="1314126"/>
              </a:tblGrid>
              <a:tr h="97893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000" b="1" dirty="0">
                          <a:solidFill>
                            <a:schemeClr val="bg1"/>
                          </a:solidFill>
                        </a:rPr>
                        <a:t>       </a:t>
                      </a:r>
                      <a:r>
                        <a:rPr lang="zh-CN" altLang="en-US" sz="2000" b="1" dirty="0">
                          <a:solidFill>
                            <a:schemeClr val="bg1"/>
                          </a:solidFill>
                        </a:rPr>
                        <a:t>学科</a:t>
                      </a:r>
                      <a:br>
                        <a:rPr lang="en-US" altLang="zh-CN" sz="20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zh-CN" altLang="en-US" sz="2000" b="1" dirty="0">
                          <a:solidFill>
                            <a:schemeClr val="bg1"/>
                          </a:solidFill>
                        </a:rPr>
                        <a:t>学历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D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1" dirty="0">
                          <a:solidFill>
                            <a:schemeClr val="bg1"/>
                          </a:solidFill>
                        </a:rPr>
                        <a:t>机械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D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1" dirty="0">
                          <a:solidFill>
                            <a:schemeClr val="bg1"/>
                          </a:solidFill>
                        </a:rPr>
                        <a:t>材料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D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1" dirty="0">
                          <a:solidFill>
                            <a:schemeClr val="bg1"/>
                          </a:solidFill>
                        </a:rPr>
                        <a:t>工艺</a:t>
                      </a:r>
                      <a:endParaRPr lang="en-US" altLang="zh-CN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D44"/>
                    </a:solidFill>
                  </a:tcPr>
                </a:tc>
              </a:tr>
              <a:tr h="5069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1" dirty="0">
                          <a:solidFill>
                            <a:schemeClr val="bg1"/>
                          </a:solidFill>
                        </a:rPr>
                        <a:t>硕士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D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000" b="1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D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000" b="1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D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000" b="1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D44"/>
                    </a:solidFill>
                  </a:tcPr>
                </a:tc>
              </a:tr>
              <a:tr h="5069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1" dirty="0">
                          <a:solidFill>
                            <a:schemeClr val="bg1"/>
                          </a:solidFill>
                        </a:rPr>
                        <a:t>本科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D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000" b="1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D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000" b="1" dirty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D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000" b="1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D44"/>
                    </a:solidFill>
                  </a:tcPr>
                </a:tc>
              </a:tr>
              <a:tr h="5069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1" dirty="0">
                          <a:solidFill>
                            <a:schemeClr val="bg1"/>
                          </a:solidFill>
                        </a:rPr>
                        <a:t>专科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D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000" b="1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D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000" b="1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D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000" b="1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zh-CN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D44"/>
                    </a:solidFill>
                  </a:tcPr>
                </a:tc>
              </a:tr>
            </a:tbl>
          </a:graphicData>
        </a:graphic>
      </p:graphicFrame>
      <p:grpSp>
        <p:nvGrpSpPr>
          <p:cNvPr id="19" name="组合 18"/>
          <p:cNvGrpSpPr/>
          <p:nvPr/>
        </p:nvGrpSpPr>
        <p:grpSpPr>
          <a:xfrm>
            <a:off x="-804881" y="209637"/>
            <a:ext cx="8561126" cy="5815223"/>
            <a:chOff x="-1076193" y="209637"/>
            <a:chExt cx="8561126" cy="5815223"/>
          </a:xfrm>
        </p:grpSpPr>
        <p:graphicFrame>
          <p:nvGraphicFramePr>
            <p:cNvPr id="18" name="图表 17"/>
            <p:cNvGraphicFramePr/>
            <p:nvPr/>
          </p:nvGraphicFramePr>
          <p:xfrm>
            <a:off x="-503257" y="209637"/>
            <a:ext cx="7988190" cy="58152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graphicFrame>
          <p:nvGraphicFramePr>
            <p:cNvPr id="17" name="图表 16"/>
            <p:cNvGraphicFramePr/>
            <p:nvPr/>
          </p:nvGraphicFramePr>
          <p:xfrm>
            <a:off x="-1076193" y="915892"/>
            <a:ext cx="6589874" cy="478512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477" y="317303"/>
            <a:ext cx="2268756" cy="120678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60289" y="-15630"/>
            <a:ext cx="6675438" cy="655638"/>
            <a:chOff x="-148184" y="-787159"/>
            <a:chExt cx="6675438" cy="655638"/>
          </a:xfrm>
        </p:grpSpPr>
        <p:pic>
          <p:nvPicPr>
            <p:cNvPr id="23" name="Picture 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84" y="-787159"/>
              <a:ext cx="6675438" cy="655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13"/>
            <p:cNvSpPr txBox="1">
              <a:spLocks noChangeArrowheads="1"/>
            </p:cNvSpPr>
            <p:nvPr/>
          </p:nvSpPr>
          <p:spPr bwMode="auto">
            <a:xfrm>
              <a:off x="347457" y="-756496"/>
              <a:ext cx="3079802" cy="43088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342900" indent="-342900">
                <a:lnSpc>
                  <a:spcPct val="100000"/>
                </a:lnSpc>
                <a:spcBef>
                  <a:spcPct val="0"/>
                </a:spcBef>
                <a:buClr>
                  <a:srgbClr val="82CD1A"/>
                </a:buClr>
                <a:buSzPct val="130000"/>
                <a:buFont typeface="Wingdings" panose="05000000000000000000" pitchFamily="2" charset="2"/>
                <a:buChar char="n"/>
              </a:pPr>
              <a:r>
                <a:rPr lang="zh-CN" altLang="en-US" sz="2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技术团队</a:t>
              </a:r>
              <a:endParaRPr lang="zh-CN" altLang="en-US" sz="2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cxnSp>
        <p:nvCxnSpPr>
          <p:cNvPr id="12" name="直接连接符 11"/>
          <p:cNvCxnSpPr/>
          <p:nvPr/>
        </p:nvCxnSpPr>
        <p:spPr bwMode="auto">
          <a:xfrm flipH="1" flipV="1">
            <a:off x="6370507" y="1690351"/>
            <a:ext cx="1124474" cy="94988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tags/tag1.xml><?xml version="1.0" encoding="utf-8"?>
<p:tagLst xmlns:p="http://schemas.openxmlformats.org/presentationml/2006/main">
  <p:tag name="MH" val="20160202082519"/>
  <p:tag name="MH_LIBRARY" val="GRAPHIC"/>
  <p:tag name="MH_TYPE" val="Text"/>
  <p:tag name="MH_ORDER" val="1"/>
</p:tagLst>
</file>

<file path=ppt/tags/tag2.xml><?xml version="1.0" encoding="utf-8"?>
<p:tagLst xmlns:p="http://schemas.openxmlformats.org/presentationml/2006/main">
  <p:tag name="MH" val="20160202082519"/>
  <p:tag name="MH_LIBRARY" val="GRAPHIC"/>
  <p:tag name="MH_TYPE" val="Text"/>
  <p:tag name="MH_ORDER" val="1"/>
</p:tagLst>
</file>

<file path=ppt/tags/tag3.xml><?xml version="1.0" encoding="utf-8"?>
<p:tagLst xmlns:p="http://schemas.openxmlformats.org/presentationml/2006/main">
  <p:tag name="MH" val="20160202082519"/>
  <p:tag name="MH_LIBRARY" val="GRAPHIC"/>
  <p:tag name="MH_TYPE" val="Text"/>
  <p:tag name="MH_ORDER" val="1"/>
</p:tagLst>
</file>

<file path=ppt/tags/tag4.xml><?xml version="1.0" encoding="utf-8"?>
<p:tagLst xmlns:p="http://schemas.openxmlformats.org/presentationml/2006/main">
  <p:tag name="MH" val="20160202082519"/>
  <p:tag name="MH_LIBRARY" val="GRAPHIC"/>
  <p:tag name="MH_TYPE" val="Text"/>
  <p:tag name="MH_ORDER" val="1"/>
</p:tagLst>
</file>

<file path=ppt/tags/tag5.xml><?xml version="1.0" encoding="utf-8"?>
<p:tagLst xmlns:p="http://schemas.openxmlformats.org/presentationml/2006/main">
  <p:tag name="MH" val="20160202082519"/>
  <p:tag name="MH_LIBRARY" val="GRAPHIC"/>
  <p:tag name="MH_TYPE" val="Text"/>
  <p:tag name="MH_ORDER" val="1"/>
</p:tagLst>
</file>

<file path=ppt/tags/tag6.xml><?xml version="1.0" encoding="utf-8"?>
<p:tagLst xmlns:p="http://schemas.openxmlformats.org/presentationml/2006/main">
  <p:tag name="MH" val="20160202082519"/>
  <p:tag name="MH_LIBRARY" val="GRAPHIC"/>
  <p:tag name="MH_TYPE" val="Text"/>
  <p:tag name="MH_ORDER" val="1"/>
</p:tagLst>
</file>

<file path=ppt/tags/tag7.xml><?xml version="1.0" encoding="utf-8"?>
<p:tagLst xmlns:p="http://schemas.openxmlformats.org/presentationml/2006/main">
  <p:tag name="MH" val="20160202082519"/>
  <p:tag name="MH_LIBRARY" val="GRAPHIC"/>
  <p:tag name="MH_TYPE" val="Text"/>
  <p:tag name="MH_ORDER" val="1"/>
</p:tagLst>
</file>

<file path=ppt/tags/tag8.xml><?xml version="1.0" encoding="utf-8"?>
<p:tagLst xmlns:p="http://schemas.openxmlformats.org/presentationml/2006/main">
  <p:tag name="KSO_WPP_MARK_KEY" val="8f3bc641-c4e3-4e24-af6a-6e33b3453269"/>
  <p:tag name="COMMONDATA" val="eyJoZGlkIjoiZWUwZTU4NjUzMTdkMzkxOTRlYjY4ZDNlYzJmNWZmNTcifQ=="/>
</p:tagLst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92D050"/>
        </a:solidFill>
        <a:ln w="9525" cap="flat" cmpd="sng" algn="ctr">
          <a:solidFill>
            <a:srgbClr val="82CD1A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rtlCol="0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1800</Words>
  <Application>WPS 演示</Application>
  <PresentationFormat>宽屏</PresentationFormat>
  <Paragraphs>483</Paragraphs>
  <Slides>33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7" baseType="lpstr">
      <vt:lpstr>Arial</vt:lpstr>
      <vt:lpstr>宋体</vt:lpstr>
      <vt:lpstr>Wingdings</vt:lpstr>
      <vt:lpstr>Calibri Light</vt:lpstr>
      <vt:lpstr>Calibri</vt:lpstr>
      <vt:lpstr>微软雅黑</vt:lpstr>
      <vt:lpstr>华文琥珀</vt:lpstr>
      <vt:lpstr>Arial Unicode MS</vt:lpstr>
      <vt:lpstr>Times New Roman</vt:lpstr>
      <vt:lpstr>Roboto Condensed</vt:lpstr>
      <vt:lpstr>Lato Black</vt:lpstr>
      <vt:lpstr>ksdb</vt:lpstr>
      <vt:lpstr>Wide Latin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Weili Huang</dc:creator>
  <cp:lastModifiedBy>V谢锋</cp:lastModifiedBy>
  <cp:revision>357</cp:revision>
  <dcterms:created xsi:type="dcterms:W3CDTF">2014-05-24T19:33:00Z</dcterms:created>
  <dcterms:modified xsi:type="dcterms:W3CDTF">2023-04-27T09:13:02Z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7D794BD5EF654F50AA1D7E1F2287CC66_13</vt:lpwstr>
  </property>
</Properties>
</file>