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36" r:id="rId2"/>
    <p:sldId id="553" r:id="rId3"/>
    <p:sldId id="537" r:id="rId4"/>
    <p:sldId id="538" r:id="rId5"/>
    <p:sldId id="539" r:id="rId6"/>
    <p:sldId id="540" r:id="rId7"/>
    <p:sldId id="543" r:id="rId8"/>
    <p:sldId id="544" r:id="rId9"/>
    <p:sldId id="545" r:id="rId10"/>
    <p:sldId id="546" r:id="rId11"/>
    <p:sldId id="548" r:id="rId12"/>
    <p:sldId id="547" r:id="rId13"/>
    <p:sldId id="552" r:id="rId14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712" autoAdjust="0"/>
  </p:normalViewPr>
  <p:slideViewPr>
    <p:cSldViewPr>
      <p:cViewPr varScale="1">
        <p:scale>
          <a:sx n="82" d="100"/>
          <a:sy n="82" d="100"/>
        </p:scale>
        <p:origin x="-132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4F334A5-4BB2-40B3-BEB2-DC7592F115BE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3D9583F-991A-4F49-937B-796534506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2701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88550BB4-6B5D-4216-B42C-FD3FAE7FCF08}" type="slidenum">
              <a:rPr lang="en-GB" altLang="zh-CN" sz="1300"/>
              <a:pPr algn="r"/>
              <a:t>2</a:t>
            </a:fld>
            <a:endParaRPr lang="en-GB" altLang="zh-CN" sz="130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21FB44F5-5D9C-45C3-9AFE-065537FBFDC1}" type="slidenum">
              <a:rPr lang="en-GB" altLang="zh-CN" sz="1300"/>
              <a:pPr algn="r"/>
              <a:t>11</a:t>
            </a:fld>
            <a:endParaRPr lang="en-GB" altLang="zh-CN" sz="13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2D8AEF2B-E253-48E2-AFD2-237BA16EB67E}" type="slidenum">
              <a:rPr lang="en-GB" altLang="zh-CN" sz="1300"/>
              <a:pPr algn="r"/>
              <a:t>12</a:t>
            </a:fld>
            <a:endParaRPr lang="en-GB" altLang="zh-CN" sz="13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2A85776F-BC65-4699-8C1A-23C5F34AEC54}" type="slidenum">
              <a:rPr lang="en-GB" altLang="zh-CN" sz="1300"/>
              <a:pPr algn="r"/>
              <a:t>13</a:t>
            </a:fld>
            <a:endParaRPr lang="en-GB" altLang="zh-CN" sz="1300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00356DB0-554F-441C-965F-210FD347786B}" type="slidenum">
              <a:rPr lang="en-GB" altLang="zh-CN" sz="1300"/>
              <a:pPr algn="r"/>
              <a:t>3</a:t>
            </a:fld>
            <a:endParaRPr lang="en-GB" altLang="zh-CN" sz="13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D7A9F22F-1A42-46D8-93A0-8CDB0DF88F36}" type="slidenum">
              <a:rPr lang="en-GB" altLang="zh-CN" sz="1300"/>
              <a:pPr algn="r"/>
              <a:t>4</a:t>
            </a:fld>
            <a:endParaRPr lang="en-GB" altLang="zh-CN" sz="13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8F2BDD86-7E8E-4D9A-A4B8-73CA209C0ACB}" type="slidenum">
              <a:rPr lang="en-GB" altLang="zh-CN" sz="1300"/>
              <a:pPr algn="r"/>
              <a:t>5</a:t>
            </a:fld>
            <a:endParaRPr lang="en-GB" altLang="zh-CN" sz="13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351E2CF5-2FAB-4E5C-89C5-7E5E67B59651}" type="slidenum">
              <a:rPr lang="en-GB" altLang="zh-CN" sz="1300"/>
              <a:pPr algn="r"/>
              <a:t>6</a:t>
            </a:fld>
            <a:endParaRPr lang="en-GB" altLang="zh-CN" sz="13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F53CB136-3724-49E5-8BEE-6E4800C514DC}" type="slidenum">
              <a:rPr lang="en-GB" altLang="zh-CN" sz="1300"/>
              <a:pPr algn="r"/>
              <a:t>7</a:t>
            </a:fld>
            <a:endParaRPr lang="en-GB" altLang="zh-CN" sz="13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04AD563A-CB40-4878-B6C6-4F4F67C044CC}" type="slidenum">
              <a:rPr lang="en-GB" altLang="zh-CN" sz="1300"/>
              <a:pPr algn="r"/>
              <a:t>8</a:t>
            </a:fld>
            <a:endParaRPr lang="en-GB" altLang="zh-CN" sz="1300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7DED0C72-9731-4218-8E7B-87CC6B67897C}" type="slidenum">
              <a:rPr lang="en-GB" altLang="zh-CN" sz="1300"/>
              <a:pPr algn="r"/>
              <a:t>9</a:t>
            </a:fld>
            <a:endParaRPr lang="en-GB" altLang="zh-CN" sz="13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4023836" y="9720264"/>
            <a:ext cx="3078639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133" tIns="49066" rIns="98133" bIns="49066" anchor="b"/>
          <a:lstStyle/>
          <a:p>
            <a:pPr algn="r"/>
            <a:fld id="{CF3ACE7F-7FD7-4A4E-A385-04BB18046D02}" type="slidenum">
              <a:rPr lang="en-GB" altLang="zh-CN" sz="1300"/>
              <a:pPr algn="r"/>
              <a:t>10</a:t>
            </a:fld>
            <a:endParaRPr lang="en-GB" altLang="zh-CN" sz="13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8F03-EC1D-4C4C-9CC2-D9567590B1B4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8F03-EC1D-4C4C-9CC2-D9567590B1B4}" type="datetimeFigureOut">
              <a:rPr lang="zh-CN" altLang="en-US" smtClean="0"/>
              <a:pPr/>
              <a:t>2020/3/29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75D4-0C02-4E5E-86AD-2527D3D50C8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HJ Logo + Co. Name 1.jpg"/>
          <p:cNvPicPr>
            <a:picLocks noChangeAspect="1"/>
          </p:cNvPicPr>
          <p:nvPr userDrawn="1"/>
        </p:nvPicPr>
        <p:blipFill>
          <a:blip r:embed="rId13"/>
          <a:srcRect b="1222"/>
          <a:stretch>
            <a:fillRect/>
          </a:stretch>
        </p:blipFill>
        <p:spPr bwMode="auto">
          <a:xfrm>
            <a:off x="5600700" y="0"/>
            <a:ext cx="3543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接连接符 7"/>
          <p:cNvCxnSpPr>
            <a:cxnSpLocks noChangeShapeType="1"/>
          </p:cNvCxnSpPr>
          <p:nvPr userDrawn="1"/>
        </p:nvCxnSpPr>
        <p:spPr bwMode="auto">
          <a:xfrm flipV="1">
            <a:off x="0" y="358775"/>
            <a:ext cx="9144000" cy="15875"/>
          </a:xfrm>
          <a:prstGeom prst="line">
            <a:avLst/>
          </a:prstGeom>
          <a:noFill/>
          <a:ln w="19050" algn="ctr">
            <a:solidFill>
              <a:srgbClr val="00CC00"/>
            </a:solidFill>
            <a:round/>
            <a:headEnd/>
            <a:tailEnd/>
          </a:ln>
        </p:spPr>
      </p:cxnSp>
      <p:cxnSp>
        <p:nvCxnSpPr>
          <p:cNvPr id="9" name="直接连接符 8"/>
          <p:cNvCxnSpPr>
            <a:cxnSpLocks noChangeShapeType="1"/>
          </p:cNvCxnSpPr>
          <p:nvPr userDrawn="1"/>
        </p:nvCxnSpPr>
        <p:spPr bwMode="auto">
          <a:xfrm flipV="1">
            <a:off x="0" y="409575"/>
            <a:ext cx="9144000" cy="28575"/>
          </a:xfrm>
          <a:prstGeom prst="line">
            <a:avLst/>
          </a:prstGeom>
          <a:noFill/>
          <a:ln w="38100" algn="ctr">
            <a:solidFill>
              <a:srgbClr val="0000CC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nner-201409111554440"/>
          <p:cNvPicPr>
            <a:picLocks noChangeAspect="1" noChangeArrowheads="1"/>
          </p:cNvPicPr>
          <p:nvPr/>
        </p:nvPicPr>
        <p:blipFill>
          <a:blip r:embed="rId2"/>
          <a:srcRect t="6927" r="50838"/>
          <a:stretch>
            <a:fillRect/>
          </a:stretch>
        </p:blipFill>
        <p:spPr bwMode="auto">
          <a:xfrm>
            <a:off x="7938" y="461963"/>
            <a:ext cx="9136062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1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2781303"/>
            <a:ext cx="9144000" cy="10763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宋体" charset="-122"/>
                <a:cs typeface="Arial" charset="0"/>
              </a:rPr>
              <a:t>华劲空气悬挂简介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7148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支架</a:t>
            </a: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457200" y="1524000"/>
            <a:ext cx="8229600" cy="45370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0" y="1000108"/>
            <a:ext cx="5181600" cy="43084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高强度</a:t>
            </a:r>
            <a:r>
              <a:rPr lang="zh-CN" alt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板材冲压而成</a:t>
            </a: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机器人焊接和自动焊接</a:t>
            </a: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产品的一致性更好</a:t>
            </a: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质量更稳定</a:t>
            </a: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前支架锥形窄款设计，易于安装在较窄挂车大梁上</a:t>
            </a: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所有冲压零件均由华劲公司自己开发和生产</a:t>
            </a: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sz="1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16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1600" kern="0" dirty="0">
              <a:ea typeface="+mn-ea"/>
            </a:endParaRPr>
          </a:p>
        </p:txBody>
      </p:sp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714356"/>
            <a:ext cx="26009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571876"/>
            <a:ext cx="33613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10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7148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主梁焊接总成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41354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0" y="928670"/>
            <a:ext cx="5105400" cy="498000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高强度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板材冲压而成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机器人焊接和自动焊接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产品的一致性更好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质量更稳定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所有冲压零件均由华劲公司自己开发和生产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11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00042"/>
            <a:ext cx="64008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锻造夹板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457200" y="1752600"/>
            <a:ext cx="8229600" cy="453707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0" y="1000108"/>
            <a:ext cx="5000628" cy="544196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a typeface="+mn-ea"/>
              </a:rPr>
              <a:t>强度更高，使用寿命更长</a:t>
            </a:r>
            <a:endParaRPr lang="en-US" altLang="zh-CN" b="1" kern="0" dirty="0"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a typeface="+mn-ea"/>
              </a:rPr>
              <a:t>所有空气悬挂锻件均由华劲公司自己开发和生产，有助于产品质量的控制、提升和优化，从而最大程度的满足客户的使用要求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395883" y="1104920"/>
            <a:ext cx="278139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929066"/>
            <a:ext cx="2276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12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7148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>
              <a:defRPr/>
            </a:pPr>
            <a:r>
              <a:rPr lang="zh-CN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七</a:t>
            </a:r>
            <a:r>
              <a:rPr lang="en-US" altLang="zh-CN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气路控制系统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0" y="1214422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35909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143380"/>
            <a:ext cx="1798629" cy="259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1357298"/>
            <a:ext cx="6400800" cy="3149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高品质阀类和接头</a:t>
            </a:r>
            <a:endParaRPr kumimoji="1" lang="zh-CN" altLang="en-US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0" y="1643050"/>
            <a:ext cx="4714876" cy="121444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400" b="1" kern="0" dirty="0" smtClean="0">
                <a:ea typeface="+mn-ea"/>
              </a:rPr>
              <a:t>气</a:t>
            </a:r>
            <a:r>
              <a:rPr lang="zh-CN" altLang="en-US" sz="1400" b="1" kern="0" dirty="0">
                <a:ea typeface="+mn-ea"/>
              </a:rPr>
              <a:t>路阀采用</a:t>
            </a:r>
            <a:r>
              <a:rPr lang="en-US" altLang="zh-CN" sz="1400" b="1" kern="0" dirty="0" smtClean="0">
                <a:ea typeface="+mn-ea"/>
              </a:rPr>
              <a:t>WABCO</a:t>
            </a:r>
            <a:r>
              <a:rPr lang="zh-CN" altLang="en-US" sz="1400" b="1" kern="0" dirty="0" smtClean="0">
                <a:ea typeface="+mn-ea"/>
              </a:rPr>
              <a:t>等</a:t>
            </a:r>
            <a:r>
              <a:rPr lang="zh-CN" altLang="en-US" sz="1400" b="1" kern="0" dirty="0">
                <a:ea typeface="+mn-ea"/>
              </a:rPr>
              <a:t>知名品牌的产品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400" b="1" kern="0" dirty="0">
                <a:ea typeface="宋体" pitchFamily="2" charset="-122"/>
              </a:rPr>
              <a:t>管接头采用铜接头</a:t>
            </a:r>
            <a:endParaRPr lang="en-US" altLang="zh-CN" sz="1400" b="1" kern="0" dirty="0"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400" b="1" kern="0" dirty="0">
                <a:ea typeface="宋体" pitchFamily="2" charset="-122"/>
              </a:rPr>
              <a:t>反应更灵敏、使用寿命更长、气密性好、性能更</a:t>
            </a:r>
            <a:r>
              <a:rPr lang="zh-CN" altLang="en-US" sz="1400" b="1" kern="0" dirty="0" smtClean="0">
                <a:ea typeface="宋体" pitchFamily="2" charset="-122"/>
              </a:rPr>
              <a:t>稳定</a:t>
            </a:r>
            <a:endParaRPr lang="zh-CN" altLang="en-US" sz="1400" kern="0" dirty="0"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51563" t="13542" r="13281" b="8333"/>
          <a:stretch>
            <a:fillRect/>
          </a:stretch>
        </p:blipFill>
        <p:spPr bwMode="auto">
          <a:xfrm>
            <a:off x="4857720" y="1214422"/>
            <a:ext cx="42862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13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457200" indent="-457200">
              <a:defRPr/>
            </a:pPr>
            <a:r>
              <a:rPr lang="zh-CN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一</a:t>
            </a:r>
            <a:r>
              <a:rPr lang="en-US" altLang="zh-CN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空悬系列</a:t>
            </a:r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24733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371600"/>
            <a:ext cx="2222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886200"/>
            <a:ext cx="2514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533400" y="3505200"/>
            <a:ext cx="3733800" cy="457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b="1" kern="0" dirty="0">
                <a:ea typeface="+mn-ea"/>
              </a:rPr>
              <a:t>10</a:t>
            </a:r>
            <a:r>
              <a:rPr lang="zh-CN" altLang="en-US" b="1" kern="0" dirty="0">
                <a:ea typeface="+mn-ea"/>
              </a:rPr>
              <a:t>、</a:t>
            </a:r>
            <a:r>
              <a:rPr lang="en-US" altLang="zh-CN" b="1" kern="0" dirty="0">
                <a:ea typeface="+mn-ea"/>
              </a:rPr>
              <a:t>12</a:t>
            </a:r>
            <a:r>
              <a:rPr lang="zh-CN" altLang="en-US" b="1" kern="0" dirty="0">
                <a:ea typeface="+mn-ea"/>
              </a:rPr>
              <a:t>吨配</a:t>
            </a:r>
            <a:r>
              <a:rPr lang="en-US" altLang="zh-CN" b="1" kern="0" dirty="0">
                <a:ea typeface="+mn-ea"/>
              </a:rPr>
              <a:t>150</a:t>
            </a:r>
            <a:r>
              <a:rPr lang="zh-CN" altLang="en-US" b="1" kern="0" dirty="0">
                <a:ea typeface="+mn-ea"/>
              </a:rPr>
              <a:t>方轴空气悬挂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4343400" y="3505200"/>
            <a:ext cx="3733800" cy="457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b="1" kern="0" dirty="0">
                <a:ea typeface="+mn-ea"/>
              </a:rPr>
              <a:t>10</a:t>
            </a:r>
            <a:r>
              <a:rPr lang="zh-CN" altLang="en-US" b="1" kern="0">
                <a:ea typeface="+mn-ea"/>
              </a:rPr>
              <a:t>、</a:t>
            </a:r>
            <a:r>
              <a:rPr lang="en-US" altLang="zh-CN" b="1" kern="0" dirty="0">
                <a:ea typeface="+mn-ea"/>
              </a:rPr>
              <a:t>12</a:t>
            </a:r>
            <a:r>
              <a:rPr lang="zh-CN" altLang="en-US" b="1" kern="0">
                <a:ea typeface="+mn-ea"/>
              </a:rPr>
              <a:t>吨配</a:t>
            </a:r>
            <a:r>
              <a:rPr lang="en-US" altLang="zh-CN" b="1" kern="0" dirty="0">
                <a:ea typeface="+mn-ea"/>
              </a:rPr>
              <a:t>127</a:t>
            </a:r>
            <a:r>
              <a:rPr lang="zh-CN" altLang="en-US" b="1" kern="0">
                <a:ea typeface="+mn-ea"/>
              </a:rPr>
              <a:t>圆轴空气悬挂</a:t>
            </a:r>
            <a:endParaRPr lang="zh-CN" altLang="en-US" b="1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sp>
        <p:nvSpPr>
          <p:cNvPr id="16" name="Tijdelijke aanduiding voor inhoud 2"/>
          <p:cNvSpPr txBox="1">
            <a:spLocks/>
          </p:cNvSpPr>
          <p:nvPr/>
        </p:nvSpPr>
        <p:spPr>
          <a:xfrm>
            <a:off x="457200" y="6172200"/>
            <a:ext cx="3733800" cy="457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b="1" kern="0" dirty="0">
                <a:ea typeface="+mn-ea"/>
              </a:rPr>
              <a:t>11</a:t>
            </a:r>
            <a:r>
              <a:rPr lang="zh-CN" altLang="en-US" b="1" kern="0" dirty="0">
                <a:ea typeface="+mn-ea"/>
              </a:rPr>
              <a:t>吨配</a:t>
            </a:r>
            <a:r>
              <a:rPr lang="en-US" altLang="zh-CN" b="1" kern="0" dirty="0">
                <a:ea typeface="+mn-ea"/>
              </a:rPr>
              <a:t>127</a:t>
            </a:r>
            <a:r>
              <a:rPr lang="zh-CN" altLang="en-US" b="1" kern="0" dirty="0">
                <a:ea typeface="+mn-ea"/>
              </a:rPr>
              <a:t>圆轴反装空气悬挂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8676" y="4010044"/>
            <a:ext cx="3048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4714876" y="6143644"/>
            <a:ext cx="3733800" cy="457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zh-CN" b="1" kern="0" dirty="0" smtClean="0">
                <a:ea typeface="+mn-ea"/>
              </a:rPr>
              <a:t>10</a:t>
            </a:r>
            <a:r>
              <a:rPr lang="zh-CN" altLang="en-US" b="1" kern="0" dirty="0" smtClean="0">
                <a:ea typeface="+mn-ea"/>
              </a:rPr>
              <a:t>吨配</a:t>
            </a:r>
            <a:r>
              <a:rPr lang="en-US" altLang="zh-CN" b="1" kern="0" dirty="0" smtClean="0">
                <a:ea typeface="+mn-ea"/>
              </a:rPr>
              <a:t>146</a:t>
            </a:r>
            <a:r>
              <a:rPr lang="zh-CN" altLang="en-US" b="1" kern="0" dirty="0" smtClean="0">
                <a:ea typeface="+mn-ea"/>
              </a:rPr>
              <a:t>圆轴轴空气悬挂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zh-CN" altLang="en-US" sz="3200" kern="0" dirty="0">
              <a:ea typeface="+mn-ea"/>
            </a:endParaRPr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2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二</a:t>
            </a:r>
            <a:r>
              <a:rPr lang="en-US" altLang="zh-CN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配置</a:t>
            </a:r>
            <a:endParaRPr lang="en-US" altLang="zh-CN" sz="35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57200" y="1295400"/>
            <a:ext cx="76200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为客户提供两大类空气悬挂：华劲德式空气悬挂和华劲美式空气悬挂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客户可根据需要自行配置，如两轴空悬、两轴空悬一轴带提升、三轴空悬、三轴空悬一轴带提升、三轴空悬两轴带提升、四轴空悬、四轴空悬一轴带提升、四轴空悬两轴带提升等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可为客户定制不同轮距的车轴，华劲标配双胎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1840mm/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单胎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2040mm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可配鼓刹和碟刹、手调臂和自调臂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可提供空气悬挂全套气路控制系统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可配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120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方轴、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150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方轴、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127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圆轴、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    146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圆轴的空气悬挂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有适配厢式车、仓栏车、低平板车、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    </a:t>
            </a:r>
            <a:r>
              <a:rPr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轿运车、罐车等不同配置空气悬挂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0"/>
            <a:ext cx="388620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3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三</a:t>
            </a:r>
            <a:r>
              <a:rPr lang="en-US" altLang="zh-CN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主要技术参数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28600" y="4419600"/>
            <a:ext cx="4495800" cy="3505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0" y="1214422"/>
            <a:ext cx="5638800" cy="4876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载荷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10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吨、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11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吨、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12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吨</a:t>
            </a:r>
            <a:endParaRPr lang="en-US" altLang="zh-CN" sz="16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轮距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1840mm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2040mm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悬挂中心距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900mm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1120mm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1200mm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轴心高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FH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：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215mm 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～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545mm</a:t>
            </a:r>
            <a:endParaRPr lang="en-US" altLang="zh-CN" sz="16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刹车片∅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420mmX180mm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420mmX200mm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 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420mmX220mm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制动盘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430mmX45mm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P.C.D 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335mm 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 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225mm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钢圈止口∅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280.8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、 ∅</a:t>
            </a:r>
            <a:r>
              <a:rPr lang="en-US" altLang="zh-CN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176mm 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sz="16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sz="1600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16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1600" kern="0" dirty="0">
              <a:ea typeface="+mn-ea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81400"/>
            <a:ext cx="3309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371600"/>
            <a:ext cx="31702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4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四</a:t>
            </a:r>
            <a:r>
              <a:rPr lang="en-US" altLang="zh-CN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主要结构对照和技术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特点</a:t>
            </a: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228600" y="4419600"/>
            <a:ext cx="4495800" cy="3505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4724400" y="1676400"/>
            <a:ext cx="4419600" cy="4800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主梁采用高强度低合金钢板冲焊而成，强度较好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主销轴螺栓可通过偏心调节套微调车轴悬挂的前后距离，方便客户安装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主销轴螺栓传递的冲击力通过大橡胶缓冲套获得充分释放，减震效果更好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重量轻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181600"/>
            <a:ext cx="19161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129540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德式空气悬挂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72000" y="129540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美式空气悬挂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0" y="1676400"/>
            <a:ext cx="4724400" cy="3124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导向臂采用钢板弹簧结构，缓冲性能更好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空气弹簧为长行程气囊，适用范围更广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主销轴螺栓传递的冲击力通过钢橡胶钢衬套缓冲，更适合重载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道路适用范围更广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重量较重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351678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715016"/>
            <a:ext cx="1143008" cy="7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857760"/>
            <a:ext cx="18288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5929330"/>
            <a:ext cx="928694" cy="79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5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五</a:t>
            </a:r>
            <a:r>
              <a:rPr lang="en-US" altLang="zh-CN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参数对照</a:t>
            </a: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3"/>
          <a:srcRect b="27274"/>
          <a:stretch>
            <a:fillRect/>
          </a:stretch>
        </p:blipFill>
        <p:spPr bwMode="auto">
          <a:xfrm>
            <a:off x="1066800" y="1905000"/>
            <a:ext cx="7134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143000" y="137160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德式空气悬挂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05400" y="137160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美式空气悬挂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6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六</a:t>
            </a:r>
            <a:r>
              <a:rPr lang="en-US" altLang="zh-CN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.</a:t>
            </a:r>
            <a:r>
              <a:rPr lang="zh-CN" altLang="en-US" sz="3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空</a:t>
            </a:r>
            <a:r>
              <a:rPr lang="zh-CN" altLang="en-US" sz="35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悬主要零部件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57200" y="144780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导向臂</a:t>
            </a:r>
            <a:endParaRPr kumimoji="1" lang="zh-CN" alt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152400" y="1981200"/>
            <a:ext cx="3810000" cy="4038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由土耳其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DIKMEN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公司专门根据华劲空气悬挂的使用特性而开发的产品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公司现代化的生产设备、工艺和试验手段为导向臂提供了稳定可靠的质量保证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导向臂耳孔衬套采用金属－橡胶－耐磨金属，有很好的抗冲击性能，使用寿命更长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3116"/>
            <a:ext cx="44100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714884"/>
            <a:ext cx="1026512" cy="6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7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42918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空气弹簧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00108"/>
            <a:ext cx="3786214" cy="500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0" y="1071546"/>
            <a:ext cx="5072066" cy="4038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由欧洲知名品牌德国</a:t>
            </a:r>
            <a:r>
              <a:rPr lang="en-US" altLang="en-US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Vibracoustic</a:t>
            </a:r>
            <a:r>
              <a:rPr lang="zh-CN" alt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公司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专门针对华劲空气悬挂的使用特性而开发的气囊</a:t>
            </a:r>
            <a:endParaRPr lang="en-US" altLang="zh-CN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性能更稳定，使用寿命更长。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latin typeface="黑体" pitchFamily="49" charset="-122"/>
                <a:ea typeface="黑体" pitchFamily="49" charset="-122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latin typeface="黑体" pitchFamily="49" charset="-122"/>
              <a:ea typeface="黑体" pitchFamily="49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8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71480"/>
            <a:ext cx="457200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◆</a:t>
            </a:r>
            <a:r>
              <a:rPr kumimoji="1"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减震器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0" y="1000108"/>
            <a:ext cx="8686800" cy="5441967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选用国内外高质量减震器供应商 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工作温度 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-40° 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至</a:t>
            </a:r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180 °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可内</a:t>
            </a:r>
            <a:r>
              <a:rPr lang="zh-CN" altLang="nl-NL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置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行程限定</a:t>
            </a:r>
            <a:endParaRPr lang="en-US" altLang="zh-CN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kern="0" dirty="0">
                <a:ea typeface="+mn-ea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ea typeface="+mn-ea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90800"/>
            <a:ext cx="3563938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124200"/>
            <a:ext cx="1262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670925" y="6589713"/>
            <a:ext cx="473075" cy="268287"/>
          </a:xfrm>
          <a:noFill/>
        </p:spPr>
        <p:txBody>
          <a:bodyPr/>
          <a:lstStyle/>
          <a:p>
            <a:pPr algn="ctr"/>
            <a:fld id="{AAF73FFB-8154-47EA-B0A0-2AEF7CC56667}" type="slidenum">
              <a:rPr lang="zh-CN" altLang="en-US" smtClean="0">
                <a:latin typeface="Arial" pitchFamily="34" charset="0"/>
                <a:cs typeface="Arial" pitchFamily="34" charset="0"/>
              </a:rPr>
              <a:pPr algn="ctr"/>
              <a:t>9</a:t>
            </a:fld>
            <a:endParaRPr lang="zh-CN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713</Words>
  <Application>Microsoft Office PowerPoint</Application>
  <PresentationFormat>全屏显示(4:3)</PresentationFormat>
  <Paragraphs>123</Paragraphs>
  <Slides>13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刘东红</dc:creator>
  <cp:lastModifiedBy>123</cp:lastModifiedBy>
  <cp:revision>74</cp:revision>
  <dcterms:created xsi:type="dcterms:W3CDTF">2019-03-25T00:17:12Z</dcterms:created>
  <dcterms:modified xsi:type="dcterms:W3CDTF">2020-03-29T15:51:50Z</dcterms:modified>
</cp:coreProperties>
</file>