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62" r:id="rId3"/>
    <p:sldId id="275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1E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0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AEB69-064A-40B4-A6CD-BBFF03BBB833}" type="datetimeFigureOut">
              <a:rPr lang="zh-CN" altLang="en-US"/>
              <a:pPr>
                <a:defRPr/>
              </a:pPr>
              <a:t>2021/4/24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BC8BB-50EE-468D-B39D-D8EEDBDDC49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8F5C8-3E74-4150-83F0-BA31C8454434}" type="datetimeFigureOut">
              <a:rPr lang="zh-CN" altLang="en-US"/>
              <a:pPr>
                <a:defRPr/>
              </a:pPr>
              <a:t>2021/4/24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50328-57D3-4B40-ADBD-2498358478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8976-0542-461F-BC2C-5446FDF64012}" type="datetimeFigureOut">
              <a:rPr lang="zh-CN" altLang="en-US"/>
              <a:pPr>
                <a:defRPr/>
              </a:pPr>
              <a:t>2021/4/24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8CBDE-3C0F-43AF-8951-8BDF36941E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9191F-B203-4372-8963-5B03A58CFADE}" type="datetimeFigureOut">
              <a:rPr lang="zh-CN" altLang="en-US"/>
              <a:pPr>
                <a:defRPr/>
              </a:pPr>
              <a:t>2021/4/24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538C-BA8D-4E43-9C0E-E21650B2A8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B680F-79A5-4BBB-BE39-AE031BF9B5DD}" type="datetimeFigureOut">
              <a:rPr lang="zh-CN" altLang="en-US"/>
              <a:pPr>
                <a:defRPr/>
              </a:pPr>
              <a:t>2021/4/24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A82D7-3FAA-4902-9A79-BE237599189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9328-A87F-4761-8A65-10CA4F5129E3}" type="datetimeFigureOut">
              <a:rPr lang="zh-CN" altLang="en-US"/>
              <a:pPr>
                <a:defRPr/>
              </a:pPr>
              <a:t>2021/4/24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7AB1E-E276-43FA-890E-129EA1E099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CE1C-809A-468B-9413-A9095473EE8A}" type="datetimeFigureOut">
              <a:rPr lang="zh-CN" altLang="en-US"/>
              <a:pPr>
                <a:defRPr/>
              </a:pPr>
              <a:t>2021/4/24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E5295-F8E0-40D8-A85D-B1A6F38A22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8761E-49CF-4407-899C-9FD790196D6F}" type="datetimeFigureOut">
              <a:rPr lang="zh-CN" altLang="en-US"/>
              <a:pPr>
                <a:defRPr/>
              </a:pPr>
              <a:t>2021/4/24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094DD-4937-4D79-BA3E-8C730FD26B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ABC31-0751-45BF-ABEF-C16BD57436DD}" type="datetimeFigureOut">
              <a:rPr lang="zh-CN" altLang="en-US"/>
              <a:pPr>
                <a:defRPr/>
              </a:pPr>
              <a:t>2021/4/24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72CE5-DD02-4278-9988-740939B1E2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58B1-4DE2-4FCA-8539-859D5363A596}" type="datetimeFigureOut">
              <a:rPr lang="zh-CN" altLang="en-US"/>
              <a:pPr>
                <a:defRPr/>
              </a:pPr>
              <a:t>2021/4/24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9E00-1C8E-4BDF-85F9-8E7D4157FB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E8A82-6FD4-4E22-B09C-7274458276D2}" type="datetimeFigureOut">
              <a:rPr lang="zh-CN" altLang="en-US"/>
              <a:pPr>
                <a:defRPr/>
              </a:pPr>
              <a:t>2021/4/24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CCBE-67F3-4A49-BF93-47B4784FFE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11F377F3-3DD3-41BB-9866-F82078EF0104}" type="datetimeFigureOut">
              <a:rPr lang="zh-CN" altLang="en-US"/>
              <a:pPr>
                <a:defRPr/>
              </a:pPr>
              <a:t>2021/4/24</a:t>
            </a:fld>
            <a:endParaRPr lang="en-US" altLang="zh-CN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9684E43-7283-4A63-9D1A-D27D29E955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&#24037;&#20316;&#25991;&#20214;\HJ&#26631;&#20934;&#27668;&#23460;\&#21452;&#27668;&#23460;&#31435;&#20307;&#22270;\3030&#21452;&#27668;&#23460;&#21049;&#36710;&#21407;&#29702;.avi" TargetMode="External"/><Relationship Id="rId1" Type="http://schemas.openxmlformats.org/officeDocument/2006/relationships/video" Target="file:///E:\&#24037;&#20316;&#25991;&#20214;\HJ&#26631;&#20934;&#27668;&#23460;\&#21452;&#27668;&#23460;&#31435;&#20307;&#22270;\3030&#21452;&#27668;&#23460;&#25289;&#26438;&#21407;&#29702;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63700" y="304800"/>
            <a:ext cx="8831263" cy="1001713"/>
          </a:xfrm>
        </p:spPr>
        <p:txBody>
          <a:bodyPr/>
          <a:lstStyle/>
          <a:p>
            <a:pPr eaLnBrk="1" hangingPunct="1"/>
            <a:r>
              <a:rPr lang="zh-CN" altLang="en-US" smtClean="0"/>
              <a:t>车轴双气室安装说明书</a:t>
            </a:r>
          </a:p>
        </p:txBody>
      </p:sp>
      <p:sp>
        <p:nvSpPr>
          <p:cNvPr id="13314" name="Text Box 17"/>
          <p:cNvSpPr txBox="1">
            <a:spLocks noChangeArrowheads="1"/>
          </p:cNvSpPr>
          <p:nvPr/>
        </p:nvSpPr>
        <p:spPr bwMode="auto">
          <a:xfrm>
            <a:off x="3789363" y="1406525"/>
            <a:ext cx="4745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/>
              <a:t>广州华劲技术部</a:t>
            </a:r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2227263"/>
            <a:ext cx="9482137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9"/>
          <p:cNvSpPr txBox="1">
            <a:spLocks noChangeArrowheads="1"/>
          </p:cNvSpPr>
          <p:nvPr/>
        </p:nvSpPr>
        <p:spPr bwMode="auto">
          <a:xfrm>
            <a:off x="8697913" y="5976938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2016-10-26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3505200" y="271463"/>
            <a:ext cx="52149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/>
              <a:t>第七步：拆卸拉杆</a:t>
            </a:r>
          </a:p>
        </p:txBody>
      </p:sp>
      <p:pic>
        <p:nvPicPr>
          <p:cNvPr id="31746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2038"/>
            <a:ext cx="5186363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6196013" y="1425575"/>
            <a:ext cx="5724525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/>
              <a:t>松开拉杆螺母，顶住拉杆逆时针旋转拉杆 </a:t>
            </a:r>
            <a:r>
              <a:rPr lang="en-US" altLang="zh-CN" sz="2400"/>
              <a:t>90°</a:t>
            </a:r>
            <a:r>
              <a:rPr lang="zh-CN" altLang="en-US" sz="2400"/>
              <a:t>此时拉杆头脱离弹簧座，即可卸下拉杆，将拉杆装入拉杆套中备用。然后将拉杆孔盖扣入拉杆孔中以减少污物进入 。</a:t>
            </a:r>
            <a:br>
              <a:rPr lang="zh-CN" altLang="en-US" sz="2400"/>
            </a:br>
            <a:endParaRPr lang="zh-CN" altLang="en-US" sz="2400"/>
          </a:p>
        </p:txBody>
      </p:sp>
      <p:sp>
        <p:nvSpPr>
          <p:cNvPr id="31748" name="Line 7"/>
          <p:cNvSpPr>
            <a:spLocks noChangeShapeType="1"/>
          </p:cNvSpPr>
          <p:nvPr/>
        </p:nvSpPr>
        <p:spPr bwMode="auto">
          <a:xfrm flipH="1" flipV="1">
            <a:off x="4367213" y="4137025"/>
            <a:ext cx="1555750" cy="20685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 flipH="1" flipV="1">
            <a:off x="1795463" y="5540375"/>
            <a:ext cx="4127500" cy="654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1166813" y="327025"/>
            <a:ext cx="93599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000"/>
              <a:t>5</a:t>
            </a:r>
            <a:r>
              <a:rPr lang="zh-CN" altLang="en-US" sz="3000"/>
              <a:t>、注意事项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1778794" y="1172137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安装</a:t>
            </a:r>
            <a:r>
              <a:rPr lang="zh-CN" altLang="en-US" sz="2400" dirty="0" smtClean="0"/>
              <a:t>完成后，将离地间隙最小的气室堵头拔掉</a:t>
            </a:r>
            <a:r>
              <a:rPr lang="zh-CN" altLang="en-US" sz="2400" dirty="0"/>
              <a:t>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4" y="1689252"/>
            <a:ext cx="5906433" cy="484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箭头连接符 2"/>
          <p:cNvCxnSpPr/>
          <p:nvPr/>
        </p:nvCxnSpPr>
        <p:spPr bwMode="auto">
          <a:xfrm flipH="1" flipV="1">
            <a:off x="3845859" y="3630706"/>
            <a:ext cx="53788" cy="23397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直接箭头连接符 4"/>
          <p:cNvCxnSpPr/>
          <p:nvPr/>
        </p:nvCxnSpPr>
        <p:spPr bwMode="auto">
          <a:xfrm flipV="1">
            <a:off x="3899647" y="4249271"/>
            <a:ext cx="2716306" cy="1721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直接连接符 6"/>
          <p:cNvCxnSpPr/>
          <p:nvPr/>
        </p:nvCxnSpPr>
        <p:spPr bwMode="auto">
          <a:xfrm flipH="1">
            <a:off x="2666082" y="5970494"/>
            <a:ext cx="12335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776250" y="5570384"/>
            <a:ext cx="1333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气室堵头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2100263" y="358775"/>
            <a:ext cx="8350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/>
              <a:t>第一步：确认气室状态是否为推杆伸长状态</a:t>
            </a:r>
          </a:p>
        </p:txBody>
      </p:sp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0038"/>
            <a:ext cx="6345238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613" y="3746500"/>
            <a:ext cx="589438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Line 8"/>
          <p:cNvSpPr>
            <a:spLocks noChangeShapeType="1"/>
          </p:cNvSpPr>
          <p:nvPr/>
        </p:nvSpPr>
        <p:spPr bwMode="auto">
          <a:xfrm>
            <a:off x="9405938" y="3178175"/>
            <a:ext cx="0" cy="1122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>
            <a:off x="11091863" y="3113088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8653463" y="2568575"/>
            <a:ext cx="1384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/>
              <a:t>行车室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10396538" y="2555875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/>
              <a:t>驻车室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4787900" y="4757738"/>
            <a:ext cx="45878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/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468313" y="4427538"/>
            <a:ext cx="49212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dirty="0"/>
              <a:t>准备工具：梅花扳手或者六角扳手</a:t>
            </a:r>
          </a:p>
          <a:p>
            <a:pPr>
              <a:spcBef>
                <a:spcPct val="50000"/>
              </a:spcBef>
            </a:pPr>
            <a:r>
              <a:rPr lang="en-US" altLang="zh-CN" sz="1800" dirty="0" smtClean="0"/>
              <a:t>                 S19</a:t>
            </a:r>
            <a:r>
              <a:rPr lang="zh-CN" altLang="en-US" sz="1800" dirty="0"/>
              <a:t>（欧式调整臂）</a:t>
            </a:r>
          </a:p>
          <a:p>
            <a:pPr>
              <a:spcBef>
                <a:spcPct val="50000"/>
              </a:spcBef>
            </a:pPr>
            <a:r>
              <a:rPr lang="zh-CN" altLang="en-US" sz="1800" dirty="0"/>
              <a:t>                 </a:t>
            </a:r>
            <a:r>
              <a:rPr lang="en-US" altLang="zh-CN" sz="1800" dirty="0"/>
              <a:t>S24</a:t>
            </a:r>
            <a:r>
              <a:rPr lang="zh-CN" altLang="en-US" sz="1800" dirty="0"/>
              <a:t>（安装螺母）</a:t>
            </a:r>
          </a:p>
          <a:p>
            <a:pPr>
              <a:spcBef>
                <a:spcPct val="50000"/>
              </a:spcBef>
            </a:pPr>
            <a:r>
              <a:rPr lang="zh-CN" altLang="en-US" sz="1800" dirty="0"/>
              <a:t>                 </a:t>
            </a:r>
            <a:r>
              <a:rPr lang="en-US" altLang="zh-CN" sz="1800" dirty="0"/>
              <a:t>300N.m</a:t>
            </a:r>
            <a:r>
              <a:rPr lang="zh-CN" altLang="en-US" sz="1800" dirty="0"/>
              <a:t>扭力扳手</a:t>
            </a:r>
          </a:p>
          <a:p>
            <a:pPr>
              <a:spcBef>
                <a:spcPct val="50000"/>
              </a:spcBef>
            </a:pPr>
            <a:endParaRPr lang="zh-CN" alt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3462338" y="228600"/>
            <a:ext cx="52133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/>
              <a:t>第二步：使气室推杆缩回</a:t>
            </a: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350963" y="1001713"/>
            <a:ext cx="5399087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/>
              <a:t>第一种情况：有压缩空气气源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2732088" y="1546225"/>
            <a:ext cx="8458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/>
              <a:t>把不低于</a:t>
            </a:r>
            <a:r>
              <a:rPr lang="en-US" altLang="zh-CN" sz="1800"/>
              <a:t>0.5Mpa</a:t>
            </a:r>
            <a:r>
              <a:rPr lang="zh-CN" altLang="en-US" sz="1800"/>
              <a:t>的压缩空气充入双气室驻车腔，推杆在回位弹簧作用下缩回</a:t>
            </a:r>
          </a:p>
        </p:txBody>
      </p:sp>
      <p:pic>
        <p:nvPicPr>
          <p:cNvPr id="22532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0" y="2008188"/>
            <a:ext cx="25574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1947863" y="3951288"/>
            <a:ext cx="64674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/>
              <a:t>第二种情况：无气源</a:t>
            </a:r>
          </a:p>
        </p:txBody>
      </p:sp>
      <p:pic>
        <p:nvPicPr>
          <p:cNvPr id="22534" name="Pictur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4554538"/>
            <a:ext cx="31988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3050" y="4503738"/>
            <a:ext cx="25908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1350" y="3925888"/>
            <a:ext cx="3522663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141288" y="6105525"/>
            <a:ext cx="1182052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/>
              <a:t>将 拉 杆 插 入 拉 杆 孔 至 最 底 部</a:t>
            </a:r>
            <a:r>
              <a:rPr lang="en-US" altLang="zh-CN" sz="1800"/>
              <a:t> </a:t>
            </a:r>
            <a:r>
              <a:rPr lang="zh-CN" altLang="en-US" sz="1800"/>
              <a:t>顺时针旋转拉杆 </a:t>
            </a:r>
            <a:r>
              <a:rPr lang="en-US" altLang="zh-CN" sz="1800"/>
              <a:t>90°</a:t>
            </a:r>
            <a:r>
              <a:rPr lang="zh-CN" altLang="en-US" sz="1800"/>
              <a:t>后向后拉住拉杆，此时拉杆头环扣在弹簧座上，无法取出。</a:t>
            </a:r>
            <a:r>
              <a:rPr lang="en-US" altLang="zh-CN" sz="1800"/>
              <a:t> </a:t>
            </a:r>
            <a:r>
              <a:rPr lang="zh-CN" altLang="en-US" sz="1800"/>
              <a:t>安装拉杆垫片、并紧拉杆螺母，拉杆完全锁紧时拉杆螺母的最大力矩为 </a:t>
            </a:r>
            <a:r>
              <a:rPr lang="en-US" altLang="zh-CN" sz="1800"/>
              <a:t>40N.m</a:t>
            </a:r>
            <a:r>
              <a:rPr lang="zh-CN" altLang="en-US" sz="1800"/>
              <a:t>左右，此时推杆完全缩回。</a:t>
            </a:r>
            <a:br>
              <a:rPr lang="zh-CN" altLang="en-US" sz="1800"/>
            </a:br>
            <a:endParaRPr lang="zh-CN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3592513" y="163513"/>
            <a:ext cx="5083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/>
              <a:t>双气室拉杆工作原理</a:t>
            </a:r>
          </a:p>
        </p:txBody>
      </p:sp>
      <p:pic>
        <p:nvPicPr>
          <p:cNvPr id="24578" name="3030双气室拉杆原理.avi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881063" y="677863"/>
            <a:ext cx="10753725" cy="2312987"/>
          </a:xfrm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179763" y="3157538"/>
            <a:ext cx="528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/>
              <a:t>用扳手拧紧拉杆，则推杆缩回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3416300" y="3668713"/>
            <a:ext cx="5106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/>
              <a:t>双气室制动原理</a:t>
            </a:r>
          </a:p>
        </p:txBody>
      </p:sp>
      <p:pic>
        <p:nvPicPr>
          <p:cNvPr id="24581" name="3030双气室刹车原理.avi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862013" y="4249738"/>
            <a:ext cx="10775950" cy="1922462"/>
          </a:xfrm>
        </p:spPr>
      </p:pic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2471738" y="6205538"/>
            <a:ext cx="7172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/>
              <a:t>驻车室断气或者行车室充气，则推杆伸出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" fill="hold"/>
                                        <p:tgtEl>
                                          <p:spTgt spid="245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00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45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7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3014663" y="217488"/>
            <a:ext cx="62055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/>
              <a:t>第三步：调整拔叉尺寸</a:t>
            </a: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36563" y="1882775"/>
            <a:ext cx="18494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/>
              <a:t>欧式车轴</a:t>
            </a:r>
          </a:p>
        </p:txBody>
      </p:sp>
      <p:sp>
        <p:nvSpPr>
          <p:cNvPr id="24579" name="AutoShape 6"/>
          <p:cNvSpPr>
            <a:spLocks/>
          </p:cNvSpPr>
          <p:nvPr/>
        </p:nvSpPr>
        <p:spPr bwMode="auto">
          <a:xfrm>
            <a:off x="2122488" y="1360488"/>
            <a:ext cx="447675" cy="1785937"/>
          </a:xfrm>
          <a:prstGeom prst="leftBrace">
            <a:avLst>
              <a:gd name="adj1" fmla="val 332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722563" y="1273175"/>
            <a:ext cx="20780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HJB12006</a:t>
            </a:r>
          </a:p>
          <a:p>
            <a:pPr>
              <a:spcBef>
                <a:spcPct val="50000"/>
              </a:spcBef>
            </a:pPr>
            <a:r>
              <a:rPr lang="en-US" altLang="zh-CN" sz="1800"/>
              <a:t>HJB14006</a:t>
            </a:r>
          </a:p>
          <a:p>
            <a:pPr>
              <a:spcBef>
                <a:spcPct val="50000"/>
              </a:spcBef>
            </a:pPr>
            <a:r>
              <a:rPr lang="en-US" altLang="zh-CN" sz="1800"/>
              <a:t>HJB16006</a:t>
            </a:r>
          </a:p>
          <a:p>
            <a:pPr>
              <a:spcBef>
                <a:spcPct val="50000"/>
              </a:spcBef>
            </a:pPr>
            <a:r>
              <a:rPr lang="en-US" altLang="zh-CN" sz="1800"/>
              <a:t>HJB18006</a:t>
            </a:r>
          </a:p>
          <a:p>
            <a:pPr>
              <a:spcBef>
                <a:spcPct val="50000"/>
              </a:spcBef>
            </a:pPr>
            <a:r>
              <a:rPr lang="zh-CN" altLang="en-US" sz="1800"/>
              <a:t>泰式车轴</a:t>
            </a:r>
          </a:p>
        </p:txBody>
      </p:sp>
      <p:sp>
        <p:nvSpPr>
          <p:cNvPr id="24581" name="AutoShape 8"/>
          <p:cNvSpPr>
            <a:spLocks/>
          </p:cNvSpPr>
          <p:nvPr/>
        </p:nvSpPr>
        <p:spPr bwMode="auto">
          <a:xfrm>
            <a:off x="4006850" y="1393825"/>
            <a:ext cx="347663" cy="1774825"/>
          </a:xfrm>
          <a:prstGeom prst="rightBrace">
            <a:avLst>
              <a:gd name="adj1" fmla="val 425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4443413" y="1927225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>
                <a:latin typeface="宋体" charset="-122"/>
              </a:rPr>
              <a:t>L=227</a:t>
            </a:r>
          </a:p>
        </p:txBody>
      </p:sp>
      <p:pic>
        <p:nvPicPr>
          <p:cNvPr id="24583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1613" y="1044575"/>
            <a:ext cx="52514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2547938" y="327025"/>
            <a:ext cx="6575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/>
              <a:t>第四步：双气室安装到欧式车轴参数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341438"/>
            <a:ext cx="5514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879475"/>
            <a:ext cx="3313113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8850" y="3813175"/>
            <a:ext cx="32750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1410616"/>
            <a:ext cx="6017092" cy="445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3048000" y="239713"/>
            <a:ext cx="68151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/>
              <a:t>第五步：连接气室与调整臂</a:t>
            </a:r>
          </a:p>
        </p:txBody>
      </p:sp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6434138" y="1589088"/>
            <a:ext cx="5300662" cy="176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/>
              <a:t>调动调整臂调整螺钉，使调整臂对应衬套孔与销轴孔对正，插入销轴与开口销，将开口销较长一端掰开成约</a:t>
            </a:r>
            <a:r>
              <a:rPr lang="en-US" altLang="zh-CN" sz="2200">
                <a:latin typeface="宋体" charset="-122"/>
              </a:rPr>
              <a:t>100</a:t>
            </a:r>
            <a:r>
              <a:rPr lang="en-US" altLang="zh-CN" sz="2200"/>
              <a:t>°</a:t>
            </a:r>
            <a:r>
              <a:rPr lang="zh-CN" altLang="en-US" sz="2200"/>
              <a:t>防止销轴脱落，用</a:t>
            </a:r>
            <a:r>
              <a:rPr lang="en-US" altLang="zh-CN" sz="2200">
                <a:latin typeface="宋体" charset="-122"/>
              </a:rPr>
              <a:t>70-90N.m</a:t>
            </a:r>
            <a:r>
              <a:rPr lang="zh-CN" altLang="en-US" sz="2200"/>
              <a:t>的力并紧推杆螺母。此时气室推杆应处于完全缩回状态。</a:t>
            </a:r>
          </a:p>
        </p:txBody>
      </p:sp>
      <p:sp>
        <p:nvSpPr>
          <p:cNvPr id="28676" name="Line 11"/>
          <p:cNvSpPr>
            <a:spLocks noChangeShapeType="1"/>
          </p:cNvSpPr>
          <p:nvPr/>
        </p:nvSpPr>
        <p:spPr bwMode="auto">
          <a:xfrm flipH="1" flipV="1">
            <a:off x="5056093" y="3254187"/>
            <a:ext cx="1463769" cy="3157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7" name="Line 12"/>
          <p:cNvSpPr>
            <a:spLocks noChangeShapeType="1"/>
          </p:cNvSpPr>
          <p:nvPr/>
        </p:nvSpPr>
        <p:spPr bwMode="auto">
          <a:xfrm flipH="1" flipV="1">
            <a:off x="5392270" y="3429000"/>
            <a:ext cx="1118067" cy="2949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8" name="Line 13"/>
          <p:cNvSpPr>
            <a:spLocks noChangeShapeType="1"/>
          </p:cNvSpPr>
          <p:nvPr/>
        </p:nvSpPr>
        <p:spPr bwMode="auto">
          <a:xfrm flipH="1" flipV="1">
            <a:off x="5755340" y="4155141"/>
            <a:ext cx="745472" cy="221232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6" y="996202"/>
            <a:ext cx="675163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3027363" y="271463"/>
            <a:ext cx="61817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/>
              <a:t>第六步：调整刹车间隙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297113" y="5583238"/>
            <a:ext cx="8153400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dirty="0"/>
              <a:t>顺时针拧紧调整臂的调整螺钉，使制动鼓刹死，再逆时针回</a:t>
            </a:r>
            <a:r>
              <a:rPr lang="zh-CN" altLang="en-US" sz="1800" dirty="0" smtClean="0"/>
              <a:t>调</a:t>
            </a:r>
            <a:r>
              <a:rPr lang="en-US" altLang="zh-CN" sz="1800" dirty="0" smtClean="0"/>
              <a:t>90°</a:t>
            </a:r>
            <a:r>
              <a:rPr lang="zh-CN" altLang="en-US" sz="1800" dirty="0"/>
              <a:t>，</a:t>
            </a:r>
          </a:p>
          <a:p>
            <a:pPr algn="ctr">
              <a:spcBef>
                <a:spcPct val="50000"/>
              </a:spcBef>
            </a:pPr>
            <a:r>
              <a:rPr lang="zh-CN" altLang="en-US" sz="1800" dirty="0"/>
              <a:t>欧式调整臂</a:t>
            </a:r>
            <a:r>
              <a:rPr lang="zh-CN" altLang="en-US" sz="1800" dirty="0" smtClean="0"/>
              <a:t>响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下，</a:t>
            </a:r>
            <a:r>
              <a:rPr lang="zh-CN" altLang="en-US" sz="1800" dirty="0"/>
              <a:t>然后安装气嘴接头和气管</a:t>
            </a:r>
          </a:p>
        </p:txBody>
      </p:sp>
      <p:sp>
        <p:nvSpPr>
          <p:cNvPr id="29700" name="AutoShape 7"/>
          <p:cNvSpPr>
            <a:spLocks noChangeArrowheads="1"/>
          </p:cNvSpPr>
          <p:nvPr/>
        </p:nvSpPr>
        <p:spPr bwMode="auto">
          <a:xfrm>
            <a:off x="4798640" y="3690143"/>
            <a:ext cx="165100" cy="304800"/>
          </a:xfrm>
          <a:prstGeom prst="curvedLeftArrow">
            <a:avLst>
              <a:gd name="adj1" fmla="val 36923"/>
              <a:gd name="adj2" fmla="val 73846"/>
              <a:gd name="adj3" fmla="val 33333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800"/>
          </a:p>
        </p:txBody>
      </p:sp>
      <p:sp>
        <p:nvSpPr>
          <p:cNvPr id="29701" name="AutoShape 8"/>
          <p:cNvSpPr>
            <a:spLocks noChangeArrowheads="1"/>
          </p:cNvSpPr>
          <p:nvPr/>
        </p:nvSpPr>
        <p:spPr bwMode="auto">
          <a:xfrm>
            <a:off x="7214442" y="3690143"/>
            <a:ext cx="174625" cy="403225"/>
          </a:xfrm>
          <a:prstGeom prst="curvedRightArrow">
            <a:avLst>
              <a:gd name="adj1" fmla="val 46182"/>
              <a:gd name="adj2" fmla="val 92364"/>
              <a:gd name="adj3" fmla="val 33333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800"/>
          </a:p>
        </p:txBody>
      </p:sp>
      <p:sp>
        <p:nvSpPr>
          <p:cNvPr id="29702" name="Line 9"/>
          <p:cNvSpPr>
            <a:spLocks noChangeShapeType="1"/>
          </p:cNvSpPr>
          <p:nvPr/>
        </p:nvSpPr>
        <p:spPr bwMode="auto">
          <a:xfrm flipV="1">
            <a:off x="4009183" y="3865607"/>
            <a:ext cx="535921" cy="151209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03" name="Line 11"/>
          <p:cNvSpPr>
            <a:spLocks noChangeShapeType="1"/>
          </p:cNvSpPr>
          <p:nvPr/>
        </p:nvSpPr>
        <p:spPr bwMode="auto">
          <a:xfrm flipH="1" flipV="1">
            <a:off x="7469935" y="3955489"/>
            <a:ext cx="542178" cy="166108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4" y="2439987"/>
            <a:ext cx="6434645" cy="380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3417888" y="315913"/>
            <a:ext cx="52165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/>
              <a:t>检查刹车间隙是否合适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7402513" y="1295400"/>
            <a:ext cx="4168775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dirty="0"/>
              <a:t>调整刹车间隙后</a:t>
            </a:r>
            <a:r>
              <a:rPr lang="zh-CN" altLang="en-US" sz="1800" dirty="0" smtClean="0"/>
              <a:t>，在≥</a:t>
            </a:r>
            <a:r>
              <a:rPr lang="en-US" altLang="zh-CN" sz="1800" dirty="0" smtClean="0"/>
              <a:t>0.75MPa</a:t>
            </a:r>
            <a:r>
              <a:rPr lang="zh-CN" altLang="en-US" sz="1800" dirty="0" smtClean="0"/>
              <a:t>气压下给</a:t>
            </a:r>
            <a:r>
              <a:rPr lang="zh-CN" altLang="en-US" sz="1800" dirty="0"/>
              <a:t>双气室行车室充放</a:t>
            </a:r>
            <a:r>
              <a:rPr lang="zh-CN" altLang="en-US" sz="1800" dirty="0" smtClean="0"/>
              <a:t>气</a:t>
            </a:r>
            <a:r>
              <a:rPr lang="en-US" altLang="zh-CN" sz="1800" dirty="0" smtClean="0"/>
              <a:t>60</a:t>
            </a:r>
            <a:r>
              <a:rPr lang="zh-CN" altLang="en-US" sz="1800" dirty="0" smtClean="0"/>
              <a:t>次，</a:t>
            </a:r>
            <a:r>
              <a:rPr lang="zh-CN" altLang="en-US" sz="1800" dirty="0"/>
              <a:t>检查刹车间隙是否合适，调整臂与气室推杆回位是否正常，推杆警戒线不能露出气室体。在气室制动状态下，气室推杆与调整臂成</a:t>
            </a:r>
            <a:r>
              <a:rPr lang="en-US" altLang="zh-CN" sz="1800" dirty="0"/>
              <a:t>90°</a:t>
            </a:r>
            <a:r>
              <a:rPr lang="zh-CN" altLang="en-US" sz="1800" dirty="0"/>
              <a:t>左右。如果偏离</a:t>
            </a:r>
            <a:r>
              <a:rPr lang="en-US" altLang="zh-CN" sz="1800" dirty="0"/>
              <a:t>90°</a:t>
            </a:r>
            <a:r>
              <a:rPr lang="zh-CN" altLang="en-US" sz="1800" dirty="0"/>
              <a:t>太远或者推杆警戒线露出气室体，则说明气室安装有问题或者调整臂没有调整到位。</a:t>
            </a:r>
          </a:p>
        </p:txBody>
      </p:sp>
      <p:sp>
        <p:nvSpPr>
          <p:cNvPr id="30724" name="Line 8"/>
          <p:cNvSpPr>
            <a:spLocks noChangeShapeType="1"/>
          </p:cNvSpPr>
          <p:nvPr/>
        </p:nvSpPr>
        <p:spPr bwMode="auto">
          <a:xfrm>
            <a:off x="5319909" y="3025775"/>
            <a:ext cx="31750" cy="133985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5" name="Line 9"/>
          <p:cNvSpPr>
            <a:spLocks noChangeShapeType="1"/>
          </p:cNvSpPr>
          <p:nvPr/>
        </p:nvSpPr>
        <p:spPr bwMode="auto">
          <a:xfrm flipH="1" flipV="1">
            <a:off x="3352800" y="3005138"/>
            <a:ext cx="1992313" cy="206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4659313" y="3155950"/>
            <a:ext cx="698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>
                <a:solidFill>
                  <a:srgbClr val="66FFFF"/>
                </a:solidFill>
              </a:rPr>
              <a:t>90°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477</Words>
  <Application>Microsoft Office PowerPoint</Application>
  <PresentationFormat>自定义</PresentationFormat>
  <Paragraphs>41</Paragraphs>
  <Slides>11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车轴双气室安装说明书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车轴双气室安装说明书</dc:title>
  <dc:creator>朱甜杰</dc:creator>
  <cp:lastModifiedBy>dreamsummit</cp:lastModifiedBy>
  <cp:revision>37</cp:revision>
  <dcterms:created xsi:type="dcterms:W3CDTF">2015-05-05T08:02:14Z</dcterms:created>
  <dcterms:modified xsi:type="dcterms:W3CDTF">2021-04-24T03:19:08Z</dcterms:modified>
</cp:coreProperties>
</file>