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B3F61D-BB07-ECB2-4A95-9F7725A73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2337796-8D28-96A9-FDF4-3C31A6816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51CD36-A499-92A6-11E9-0B07F55A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32D4BD-8B64-0EB3-4182-B74A4AEA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3C6521-779D-4C7C-185E-93430A50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6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C96AAB-259B-CED0-579B-082A388A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16F32B-F35E-2205-E9EC-D760F26A4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EF4BBD-3D03-6DFC-CA4D-F47F54DB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62ACE4-3B57-E100-DAB4-AF624CB4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9A204B-4D5E-53CE-9280-D4870507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15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200965-F02B-EF4F-7E2D-EA7786C5C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E84148-18C7-0B3F-DF88-A978BC1CB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838112-979E-F719-1480-1BDAEAB7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B82EB4-0388-60E3-1E0E-EEDA9C25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794624-80B5-82CD-643B-21B9B993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26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F3C9B-E2D5-D4D9-175A-C7A8D3D0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0F7888-D1BE-D827-A6A9-28A5DF21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9EEEE0-0F86-3ECB-6DD3-5968E85A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D05196-56D4-DA82-A9E6-D8ADDF32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C6D2E7-AE33-00FB-B62C-B4AD071F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87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7D6958-5855-24F8-0EAF-4C786DF1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422E48-D98E-0C0C-B3B9-F5FE5F5EB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66F7A8-2569-3F30-19CD-E0E34E89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B446E5-C625-AA0C-31F8-4AD76575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2FE065-64C0-B20C-E19E-D1421AB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94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6A1BD7-5DEF-E804-95A9-C41A65A2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587D52-5626-24E4-8222-7941B1F6D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90E947A-6264-B649-6525-AC2C500B4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E56101-9647-E570-5FE6-6BA9F0DB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3E66DA-F9F7-60F9-13F4-7BDC6C5E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323615-57E1-169A-1756-F5FD79A8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28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A8A1E9-C0C6-7C01-424D-DE17F031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E36104-6DD6-80F7-2FAF-1E2754286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921EBE-3EA5-6BCD-1F66-A081D82A7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18A4139-041F-CA00-9A6B-30F2E1639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BB09863-513D-80F3-3918-B060E8EFD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8A20DA5-CCBF-810D-044F-F0A32777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C8AE2B6-4FE3-2F18-7F00-218A1A24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E194A00-FBD6-3FBE-B3D7-A41C87DA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2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63200-ADE3-3452-644A-6409EC59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1B9F3B5-A107-E692-9AE9-E6CEAB0D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D86AFD7-9A29-C656-B2AA-AD9623FD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FF4528-2C5A-0C28-9540-AFDC64EE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4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51EDF88-23FD-3223-D2BE-F904F7F5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436BEB6-CBA6-5ABE-607E-B675A9C2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CB71D0-40B4-4FC9-CFCE-388750D6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5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DE0AC8-FADA-EEB4-BA2A-B5C656E6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8A1738-8A88-626C-5B7D-6DD80AFBE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CE6984-0150-A6A4-3432-F3631565C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16E574-8813-E36E-25AB-73BAC521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462389-1BF3-15BF-3746-4D58EF86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6B3E9B-76BB-4218-A903-1B9F3667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14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25BF22-3925-7160-5105-B7AF7E490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E863C1E-9B62-3CFA-1B58-44CD7906D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C00969-AA00-2138-BAA8-BC717D28E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F9129C-B170-7B5E-C0D5-F4E06286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A65E40-D658-E50E-429C-048D16A3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33C280-58B1-638D-19DD-2D01CF43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4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659C7B7-879A-F1EB-3194-E9E94DC42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A74F74-4177-09C3-9A54-2E7154779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ECE24B-A116-4A7F-691B-4B5CAE5BC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B443-BC0B-4037-BDDB-CDCCB0C214AA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BBCB-61B7-1F53-25C5-E7D143933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EFA779-D23B-1BD1-FF41-115D2A18D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811D-3B32-4884-8C73-A7E6A22D4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F33EB4-EC52-2F17-00E5-1F3E15143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B02253F-C98D-E0F4-EAB1-4606BA1ED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2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明旭</dc:creator>
  <cp:lastModifiedBy>刘 明旭</cp:lastModifiedBy>
  <cp:revision>1</cp:revision>
  <dcterms:created xsi:type="dcterms:W3CDTF">2022-09-30T07:14:00Z</dcterms:created>
  <dcterms:modified xsi:type="dcterms:W3CDTF">2022-09-30T07:14:07Z</dcterms:modified>
</cp:coreProperties>
</file>