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4572" r:id="rId2"/>
    <p:sldMasterId id="2147484588" r:id="rId3"/>
  </p:sldMasterIdLst>
  <p:notesMasterIdLst>
    <p:notesMasterId r:id="rId14"/>
  </p:notesMasterIdLst>
  <p:handoutMasterIdLst>
    <p:handoutMasterId r:id="rId15"/>
  </p:handoutMasterIdLst>
  <p:sldIdLst>
    <p:sldId id="675" r:id="rId4"/>
    <p:sldId id="676" r:id="rId5"/>
    <p:sldId id="678" r:id="rId6"/>
    <p:sldId id="680" r:id="rId7"/>
    <p:sldId id="693" r:id="rId8"/>
    <p:sldId id="694" r:id="rId9"/>
    <p:sldId id="689" r:id="rId10"/>
    <p:sldId id="691" r:id="rId11"/>
    <p:sldId id="692" r:id="rId12"/>
    <p:sldId id="670" r:id="rId13"/>
  </p:sldIdLst>
  <p:sldSz cx="9864725" cy="6858000"/>
  <p:notesSz cx="9823450" cy="680878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905"/>
    <a:srgbClr val="FFFF99"/>
    <a:srgbClr val="C87700"/>
    <a:srgbClr val="BB3E17"/>
    <a:srgbClr val="FFFFFF"/>
    <a:srgbClr val="F0ECF4"/>
    <a:srgbClr val="800000"/>
    <a:srgbClr val="132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6682" autoAdjust="0"/>
  </p:normalViewPr>
  <p:slideViewPr>
    <p:cSldViewPr>
      <p:cViewPr>
        <p:scale>
          <a:sx n="66" d="100"/>
          <a:sy n="66" d="100"/>
        </p:scale>
        <p:origin x="-1524" y="-540"/>
      </p:cViewPr>
      <p:guideLst>
        <p:guide orient="horz" pos="2160"/>
        <p:guide pos="3107"/>
      </p:guideLst>
    </p:cSldViewPr>
  </p:slideViewPr>
  <p:outlineViewPr>
    <p:cViewPr>
      <p:scale>
        <a:sx n="33" d="100"/>
        <a:sy n="33" d="100"/>
      </p:scale>
      <p:origin x="252" y="3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80" y="-84"/>
      </p:cViewPr>
      <p:guideLst>
        <p:guide orient="horz" pos="2145"/>
        <p:guide pos="3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57821" cy="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63339" y="0"/>
            <a:ext cx="4257820" cy="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7688"/>
            <a:ext cx="4257821" cy="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63339" y="6467688"/>
            <a:ext cx="4257820" cy="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6B966E1F-82C2-4661-90CE-F23D21ED6E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0016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57821" cy="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63339" y="0"/>
            <a:ext cx="4257820" cy="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575" y="3233845"/>
            <a:ext cx="7858301" cy="306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7688"/>
            <a:ext cx="4257821" cy="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63339" y="6467688"/>
            <a:ext cx="4257820" cy="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2A7381B0-E0E9-4A52-807A-9B7B753E39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1736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284296" y="6505576"/>
            <a:ext cx="3209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F60BC0-BC77-41DF-8BA3-B51295AD5F9D}" type="slidenum">
              <a:rPr lang="en-US" altLang="zh-CN" sz="10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600" b="1">
              <a:solidFill>
                <a:srgbClr val="FFFFFF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906" y="215901"/>
            <a:ext cx="6293900" cy="657225"/>
          </a:xfrm>
          <a:prstGeom prst="rect">
            <a:avLst/>
          </a:prstGeom>
        </p:spPr>
        <p:txBody>
          <a:bodyPr/>
          <a:lstStyle>
            <a:lvl1pPr>
              <a:defRPr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687" y="1201738"/>
            <a:ext cx="9130008" cy="467995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华文楷体" pitchFamily="2" charset="-122"/>
                <a:ea typeface="华文楷体" pitchFamily="2" charset="-122"/>
              </a:defRPr>
            </a:lvl1pPr>
            <a:lvl2pPr>
              <a:defRPr sz="2800">
                <a:latin typeface="华文楷体" pitchFamily="2" charset="-122"/>
                <a:ea typeface="华文楷体" pitchFamily="2" charset="-122"/>
              </a:defRPr>
            </a:lvl2pPr>
            <a:lvl3pPr>
              <a:defRPr sz="2800">
                <a:latin typeface="华文楷体" pitchFamily="2" charset="-122"/>
                <a:ea typeface="华文楷体" pitchFamily="2" charset="-122"/>
              </a:defRPr>
            </a:lvl3pPr>
            <a:lvl4pPr>
              <a:defRPr sz="2800">
                <a:latin typeface="华文楷体" pitchFamily="2" charset="-122"/>
                <a:ea typeface="华文楷体" pitchFamily="2" charset="-122"/>
              </a:defRPr>
            </a:lvl4pPr>
            <a:lvl5pPr>
              <a:defRPr sz="2800">
                <a:latin typeface="华文楷体" pitchFamily="2" charset="-122"/>
                <a:ea typeface="华文楷体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1229666" y="6534151"/>
            <a:ext cx="1476283" cy="180975"/>
          </a:xfrm>
        </p:spPr>
        <p:txBody>
          <a:bodyPr/>
          <a:lstStyle>
            <a:lvl1pPr>
              <a:defRPr>
                <a:latin typeface="华文楷体" pitchFamily="2" charset="-122"/>
                <a:ea typeface="华文楷体" pitchFamily="2" charset="-122"/>
              </a:defRPr>
            </a:lvl1pPr>
          </a:lstStyle>
          <a:p>
            <a:pPr>
              <a:defRPr/>
            </a:pPr>
            <a:fld id="{957E058D-9F4F-4A22-B43D-46FEA253C252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809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3237" y="273050"/>
            <a:ext cx="3245427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6834" y="273051"/>
            <a:ext cx="55146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3237" y="1435101"/>
            <a:ext cx="324542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19D5-5272-48C8-9C4C-46A9A95330C0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" y="6678614"/>
            <a:ext cx="2681972" cy="179387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latin typeface="Arial" pitchFamily="34" charset="0"/>
                <a:ea typeface="华文楷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latin typeface="华文楷体" pitchFamily="2" charset="-122"/>
              </a:rPr>
              <a:t>&lt;</a:t>
            </a:r>
            <a:r>
              <a:rPr lang="zh-CN" altLang="en-US" sz="1600" b="1" dirty="0" smtClean="0">
                <a:solidFill>
                  <a:srgbClr val="FFFFFF"/>
                </a:solidFill>
                <a:latin typeface="华文楷体" pitchFamily="2" charset="-122"/>
              </a:rPr>
              <a:t>页脚</a:t>
            </a:r>
            <a:r>
              <a:rPr lang="en-US" altLang="zh-CN" sz="1600" b="1" dirty="0" smtClean="0">
                <a:solidFill>
                  <a:srgbClr val="FFFFFF"/>
                </a:solidFill>
                <a:latin typeface="华文楷体" pitchFamily="2" charset="-122"/>
              </a:rPr>
              <a:t>&gt;</a:t>
            </a:r>
            <a:endParaRPr lang="en-US" altLang="zh-CN" sz="1600" b="1" dirty="0">
              <a:solidFill>
                <a:srgbClr val="FFFFFF"/>
              </a:solidFill>
              <a:latin typeface="华文楷体" pitchFamily="2" charset="-122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0F0B3-6C26-4B61-BE67-FF901F9DE7F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617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3555" y="4800600"/>
            <a:ext cx="591883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33555" y="1055655"/>
            <a:ext cx="5918835" cy="3671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33555" y="5367338"/>
            <a:ext cx="591883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DD99C-CD2F-4EC3-879C-A8E362F6808F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53C4F-EE2D-466F-9106-3303DD116E8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9735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6C3E-81CB-4825-990B-C24578973594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" y="6678614"/>
            <a:ext cx="2681972" cy="179387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latin typeface="Arial" pitchFamily="34" charset="0"/>
                <a:ea typeface="华文楷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latin typeface="华文楷体" pitchFamily="2" charset="-122"/>
              </a:rPr>
              <a:t>&lt;</a:t>
            </a:r>
            <a:r>
              <a:rPr lang="zh-CN" altLang="en-US" sz="1600" b="1" dirty="0" smtClean="0">
                <a:solidFill>
                  <a:srgbClr val="FFFFFF"/>
                </a:solidFill>
                <a:latin typeface="华文楷体" pitchFamily="2" charset="-122"/>
              </a:rPr>
              <a:t>页脚</a:t>
            </a:r>
            <a:r>
              <a:rPr lang="en-US" altLang="zh-CN" sz="1600" b="1" dirty="0" smtClean="0">
                <a:solidFill>
                  <a:srgbClr val="FFFFFF"/>
                </a:solidFill>
                <a:latin typeface="华文楷体" pitchFamily="2" charset="-122"/>
              </a:rPr>
              <a:t>&gt;</a:t>
            </a:r>
            <a:endParaRPr lang="en-US" altLang="zh-CN" sz="1600" b="1" dirty="0">
              <a:solidFill>
                <a:srgbClr val="FFFFFF"/>
              </a:solidFill>
              <a:latin typeface="华文楷体" pitchFamily="2" charset="-122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A360-90ED-47D9-8892-326E912E167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670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14625" y="1019142"/>
            <a:ext cx="2281218" cy="51133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5835" y="1019142"/>
            <a:ext cx="6684379" cy="51133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615E-4C63-45BB-81B9-D9599889CC30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5C746-77D0-423A-8DCF-F4277BB32C6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424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455" y="476250"/>
            <a:ext cx="6096948" cy="3238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5834" y="1341439"/>
            <a:ext cx="4481942" cy="4791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12189" y="1341439"/>
            <a:ext cx="4483655" cy="4791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4AA0-4EE9-47F2-806A-FA568EB92ACB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00850-3639-4419-9D50-898FD6288C6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237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455" y="476250"/>
            <a:ext cx="6096948" cy="3238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5834" y="1341439"/>
            <a:ext cx="4481942" cy="4791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112189" y="1341439"/>
            <a:ext cx="4483655" cy="2319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112189" y="3813175"/>
            <a:ext cx="4483655" cy="2319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5F7C3-CA2E-433E-9716-BFF66732C76C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F13C2-6ACF-4818-AED7-88351BDEB3B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8988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455" y="476250"/>
            <a:ext cx="6096948" cy="3238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65835" y="1341439"/>
            <a:ext cx="9130009" cy="47910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38BE8-63B5-47BC-8033-8E90E54235AC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417F0-347B-483B-B8A8-01D15257632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0119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0封面底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864725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573232" y="6308726"/>
            <a:ext cx="2019186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 smtClean="0">
                <a:solidFill>
                  <a:srgbClr val="CA9E03"/>
                </a:solidFill>
              </a:rPr>
              <a:t>www.gesac.com.cn</a:t>
            </a:r>
          </a:p>
        </p:txBody>
      </p:sp>
      <p:pic>
        <p:nvPicPr>
          <p:cNvPr id="6" name="Picture 9" descr="C:\Users\ge03182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9" y="581025"/>
            <a:ext cx="325056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39855" y="2130426"/>
            <a:ext cx="8385016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79709" y="3886200"/>
            <a:ext cx="690530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noProof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37800B-49A3-4F63-B50A-D6C87DBE2A0E}" type="datetime1">
              <a:rPr lang="zh-CN" altLang="en-US" smtClean="0">
                <a:solidFill>
                  <a:srgbClr val="1C1C1C"/>
                </a:solidFill>
              </a:rPr>
              <a:pPr>
                <a:defRPr/>
              </a:pPr>
              <a:t>2023/10/11</a:t>
            </a:fld>
            <a:endParaRPr lang="en-US" altLang="zh-CN">
              <a:solidFill>
                <a:srgbClr val="1C1C1C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47" y="0"/>
            <a:ext cx="8878253" cy="634082"/>
          </a:xfrm>
        </p:spPr>
        <p:txBody>
          <a:bodyPr/>
          <a:lstStyle>
            <a:lvl1pPr algn="l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058D-9F4F-4A22-B43D-46FEA253C252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EA55-8DD0-4F36-BFA1-BF81C6AEB18E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/8</a:t>
            </a:r>
          </a:p>
        </p:txBody>
      </p:sp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284296" y="6505576"/>
            <a:ext cx="320922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F60BC0-BC77-41DF-8BA3-B51295AD5F9D}" type="slidenum">
              <a:rPr lang="en-US" altLang="zh-CN" sz="10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600" b="1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9245" y="4406901"/>
            <a:ext cx="8385016" cy="1362075"/>
          </a:xfrm>
        </p:spPr>
        <p:txBody>
          <a:bodyPr anchor="t"/>
          <a:lstStyle>
            <a:lvl1pPr algn="l">
              <a:defRPr sz="3200" b="1" cap="all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79245" y="2906713"/>
            <a:ext cx="83850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3D9B-92F9-4186-A084-6D2D0B34A4F0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A0F1-F658-443B-AD8F-20CDB87ABA3E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0封面底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864725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573232" y="6308726"/>
            <a:ext cx="2019186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 smtClean="0">
                <a:solidFill>
                  <a:srgbClr val="CA9E03"/>
                </a:solidFill>
              </a:rPr>
              <a:t>www.gesac.com.cn</a:t>
            </a:r>
          </a:p>
        </p:txBody>
      </p:sp>
      <p:pic>
        <p:nvPicPr>
          <p:cNvPr id="6" name="Picture 9" descr="C:\Users\ge03182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9" y="581025"/>
            <a:ext cx="325056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39855" y="2130426"/>
            <a:ext cx="8385016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79709" y="3886200"/>
            <a:ext cx="6905308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noProof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37800B-49A3-4F63-B50A-D6C87DBE2A0E}" type="datetime1">
              <a:rPr lang="zh-CN" altLang="en-US" smtClean="0">
                <a:solidFill>
                  <a:srgbClr val="1C1C1C"/>
                </a:solidFill>
              </a:rPr>
              <a:pPr>
                <a:defRPr/>
              </a:pPr>
              <a:t>2023/10/11</a:t>
            </a:fld>
            <a:endParaRPr lang="en-US" altLang="zh-CN">
              <a:solidFill>
                <a:srgbClr val="1C1C1C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70448" y="6245225"/>
            <a:ext cx="312383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413" y="0"/>
            <a:ext cx="8878253" cy="620688"/>
          </a:xfrm>
        </p:spPr>
        <p:txBody>
          <a:bodyPr/>
          <a:lstStyle>
            <a:lvl1pPr algn="l"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3236" y="1600201"/>
            <a:ext cx="4356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4569" y="1600201"/>
            <a:ext cx="4356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6B27-A347-4446-9C4E-7DA01F26978B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3FF5-15FE-4288-90A2-21F824158557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3236" y="1535113"/>
            <a:ext cx="43586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3236" y="2174875"/>
            <a:ext cx="43586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11144" y="1535113"/>
            <a:ext cx="436034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11144" y="2174875"/>
            <a:ext cx="43603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8F2B-708D-47A3-8643-016976C44868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C21C9-8D7C-4639-AACF-D8EF8E785EBE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661" y="29154"/>
            <a:ext cx="8878253" cy="1143000"/>
          </a:xfrm>
        </p:spPr>
        <p:txBody>
          <a:bodyPr/>
          <a:lstStyle>
            <a:lvl1pPr algn="l"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6C454-0EA3-4AB4-B5A7-CA2CDB47D41B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A815-1975-487B-8202-C76D3F9BD9F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5CFD2-1F26-4832-885D-C0858E857428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smtClean="0">
                <a:solidFill>
                  <a:srgbClr val="FFFFFF"/>
                </a:solidFill>
                <a:latin typeface="华文楷体" panose="02010600040101010101" pitchFamily="2" charset="-122"/>
              </a:rPr>
              <a:t>&lt;</a:t>
            </a:r>
            <a:r>
              <a:rPr lang="zh-CN" altLang="en-US" sz="1600" b="1" smtClean="0">
                <a:solidFill>
                  <a:srgbClr val="FFFFFF"/>
                </a:solidFill>
                <a:latin typeface="华文楷体" panose="02010600040101010101" pitchFamily="2" charset="-122"/>
              </a:rPr>
              <a:t>页脚</a:t>
            </a:r>
            <a:r>
              <a:rPr lang="en-US" altLang="zh-CN" sz="1600" b="1" smtClean="0">
                <a:solidFill>
                  <a:srgbClr val="FFFFFF"/>
                </a:solidFill>
                <a:latin typeface="华文楷体" panose="02010600040101010101" pitchFamily="2" charset="-122"/>
              </a:rPr>
              <a:t>&gt;</a:t>
            </a:r>
            <a:endParaRPr lang="en-US" altLang="zh-CN" sz="1600" b="1" dirty="0">
              <a:solidFill>
                <a:srgbClr val="FFFFFF"/>
              </a:solidFill>
              <a:latin typeface="华文楷体" panose="02010600040101010101" pitchFamily="2" charset="-12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DD6D3-358B-415E-8532-2E5F9628CA1F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3237" y="273050"/>
            <a:ext cx="324542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6834" y="273051"/>
            <a:ext cx="55146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3237" y="1435101"/>
            <a:ext cx="324542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19D5-5272-48C8-9C4C-46A9A95330C0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smtClean="0">
                <a:solidFill>
                  <a:srgbClr val="FFFFFF"/>
                </a:solidFill>
                <a:latin typeface="华文楷体" panose="02010600040101010101" pitchFamily="2" charset="-122"/>
              </a:rPr>
              <a:t>&lt;</a:t>
            </a:r>
            <a:r>
              <a:rPr lang="zh-CN" altLang="en-US" sz="1600" b="1" smtClean="0">
                <a:solidFill>
                  <a:srgbClr val="FFFFFF"/>
                </a:solidFill>
                <a:latin typeface="华文楷体" panose="02010600040101010101" pitchFamily="2" charset="-122"/>
              </a:rPr>
              <a:t>页脚</a:t>
            </a:r>
            <a:r>
              <a:rPr lang="en-US" altLang="zh-CN" sz="1600" b="1" smtClean="0">
                <a:solidFill>
                  <a:srgbClr val="FFFFFF"/>
                </a:solidFill>
                <a:latin typeface="华文楷体" panose="02010600040101010101" pitchFamily="2" charset="-122"/>
              </a:rPr>
              <a:t>&gt;</a:t>
            </a:r>
            <a:endParaRPr lang="en-US" altLang="zh-CN" sz="1600" b="1" dirty="0">
              <a:solidFill>
                <a:srgbClr val="FFFFFF"/>
              </a:solidFill>
              <a:latin typeface="华文楷体" panose="02010600040101010101" pitchFamily="2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0F0B3-6C26-4B61-BE67-FF901F9DE7F7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3555" y="4800600"/>
            <a:ext cx="591883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33555" y="612775"/>
            <a:ext cx="591883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33555" y="5367338"/>
            <a:ext cx="591883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D99C-CD2F-4EC3-879C-A8E362F6808F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3C4F-EE2D-466F-9106-3303DD116E8B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6C3E-81CB-4825-990B-C24578973594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smtClean="0">
                <a:solidFill>
                  <a:srgbClr val="FFFFFF"/>
                </a:solidFill>
                <a:latin typeface="华文楷体" panose="02010600040101010101" pitchFamily="2" charset="-122"/>
              </a:rPr>
              <a:t>&lt;</a:t>
            </a:r>
            <a:r>
              <a:rPr lang="zh-CN" altLang="en-US" sz="1600" b="1" smtClean="0">
                <a:solidFill>
                  <a:srgbClr val="FFFFFF"/>
                </a:solidFill>
                <a:latin typeface="华文楷体" panose="02010600040101010101" pitchFamily="2" charset="-122"/>
              </a:rPr>
              <a:t>页脚</a:t>
            </a:r>
            <a:r>
              <a:rPr lang="en-US" altLang="zh-CN" sz="1600" b="1" smtClean="0">
                <a:solidFill>
                  <a:srgbClr val="FFFFFF"/>
                </a:solidFill>
                <a:latin typeface="华文楷体" panose="02010600040101010101" pitchFamily="2" charset="-122"/>
              </a:rPr>
              <a:t>&gt;</a:t>
            </a:r>
            <a:endParaRPr lang="en-US" altLang="zh-CN" sz="1600" b="1" dirty="0">
              <a:solidFill>
                <a:srgbClr val="FFFFFF"/>
              </a:solidFill>
              <a:latin typeface="华文楷体" panose="02010600040101010101" pitchFamily="2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A360-90ED-47D9-8892-326E912E1672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51926" y="274639"/>
            <a:ext cx="22195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3236" y="274639"/>
            <a:ext cx="6494277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5615E-4C63-45BB-81B9-D9599889CC30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5C746-77D0-423A-8DCF-F4277BB32C60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di-blu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4581525"/>
            <a:ext cx="98647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i-y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387" y="2733675"/>
            <a:ext cx="129474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f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894" y="2078038"/>
            <a:ext cx="299024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xd"/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777" y="3446463"/>
            <a:ext cx="1508824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jp"/>
          <p:cNvPicPr>
            <a:picLocks noChangeAspect="1" noChangeArrowheads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361" y="1141414"/>
            <a:ext cx="1902727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p"/>
          <p:cNvPicPr>
            <a:picLocks noChangeAspect="1" noChangeArrowheads="1"/>
          </p:cNvPicPr>
          <p:nvPr/>
        </p:nvPicPr>
        <p:blipFill>
          <a:blip r:embed="rId7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741741" y="1"/>
            <a:ext cx="1594454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999" sy="999" algn="ctr" rotWithShape="0">
              <a:srgbClr val="000000">
                <a:alpha val="31998"/>
              </a:srgbClr>
            </a:outerShdw>
          </a:effectLst>
        </p:spPr>
      </p:pic>
      <p:pic>
        <p:nvPicPr>
          <p:cNvPr id="10" name="Picture 15" descr="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687" y="5072063"/>
            <a:ext cx="1142321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477997" y="5084763"/>
            <a:ext cx="632577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XIAMEN GOLDEN EGRET SPECIAL ALLOY CO.,LTD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335177" y="6386514"/>
            <a:ext cx="215911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 smtClean="0">
                <a:solidFill>
                  <a:srgbClr val="19194D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WWW.GESAC.COM.CN</a:t>
            </a:r>
          </a:p>
        </p:txBody>
      </p:sp>
      <p:sp>
        <p:nvSpPr>
          <p:cNvPr id="3399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011144" y="1019143"/>
            <a:ext cx="435178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3997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168708" y="2479662"/>
            <a:ext cx="4350070" cy="9715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272308" y="6284913"/>
            <a:ext cx="2055151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237800B-49A3-4F63-B50A-D6C87DBE2A0E}" type="datetime1">
              <a:rPr lang="zh-CN" altLang="en-US">
                <a:solidFill>
                  <a:srgbClr val="1C1C1C"/>
                </a:solidFill>
              </a:rPr>
              <a:pPr>
                <a:defRPr/>
              </a:pPr>
              <a:t>2023/10/11</a:t>
            </a:fld>
            <a:endParaRPr lang="en-US" altLang="zh-CN">
              <a:solidFill>
                <a:srgbClr val="1C1C1C"/>
              </a:solidFill>
            </a:endParaRP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32597" y="6294438"/>
            <a:ext cx="1513961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332575B-BEF9-4C32-8532-BF73EBF3F801}" type="slidenum">
              <a:rPr lang="en-US" altLang="zh-CN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69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284296" y="6505576"/>
            <a:ext cx="3209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F60BC0-BC77-41DF-8BA3-B51295AD5F9D}" type="slidenum">
              <a:rPr lang="en-US" altLang="zh-CN" sz="10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600" b="1">
              <a:solidFill>
                <a:srgbClr val="FFFFFF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华文楷体" pitchFamily="2" charset="-122"/>
                <a:ea typeface="华文楷体" pitchFamily="2" charset="-122"/>
              </a:defRPr>
            </a:lvl1pPr>
            <a:lvl2pPr>
              <a:defRPr sz="2800">
                <a:latin typeface="华文楷体" pitchFamily="2" charset="-122"/>
                <a:ea typeface="华文楷体" pitchFamily="2" charset="-122"/>
              </a:defRPr>
            </a:lvl2pPr>
            <a:lvl3pPr>
              <a:defRPr sz="2800">
                <a:latin typeface="华文楷体" pitchFamily="2" charset="-122"/>
                <a:ea typeface="华文楷体" pitchFamily="2" charset="-122"/>
              </a:defRPr>
            </a:lvl3pPr>
            <a:lvl4pPr>
              <a:defRPr sz="2800">
                <a:latin typeface="华文楷体" pitchFamily="2" charset="-122"/>
                <a:ea typeface="华文楷体" pitchFamily="2" charset="-122"/>
              </a:defRPr>
            </a:lvl4pPr>
            <a:lvl5pPr>
              <a:defRPr sz="2800">
                <a:latin typeface="华文楷体" pitchFamily="2" charset="-122"/>
                <a:ea typeface="华文楷体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1229666" y="6534151"/>
            <a:ext cx="1476283" cy="180975"/>
          </a:xfrm>
        </p:spPr>
        <p:txBody>
          <a:bodyPr/>
          <a:lstStyle>
            <a:lvl1pPr>
              <a:defRPr>
                <a:latin typeface="华文楷体" pitchFamily="2" charset="-122"/>
                <a:ea typeface="华文楷体" pitchFamily="2" charset="-122"/>
              </a:defRPr>
            </a:lvl1pPr>
          </a:lstStyle>
          <a:p>
            <a:pPr>
              <a:defRPr/>
            </a:pPr>
            <a:fld id="{957E058D-9F4F-4A22-B43D-46FEA253C252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809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9245" y="4406901"/>
            <a:ext cx="83850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79245" y="2906713"/>
            <a:ext cx="83850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43D9B-92F9-4186-A084-6D2D0B34A4F0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CA0F1-F658-443B-AD8F-20CDB87ABA3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998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5834" y="1341439"/>
            <a:ext cx="4481942" cy="479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12189" y="1341439"/>
            <a:ext cx="4483655" cy="479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56B27-A347-4446-9C4E-7DA01F26978B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13FF5-15FE-4288-90A2-21F82415855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13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3236" y="274638"/>
            <a:ext cx="88782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3236" y="1535113"/>
            <a:ext cx="43586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3236" y="2174875"/>
            <a:ext cx="43586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11144" y="1535113"/>
            <a:ext cx="436034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11144" y="2174875"/>
            <a:ext cx="43603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D8F2B-708D-47A3-8643-016976C44868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C21C9-8D7C-4639-AACF-D8EF8E785EB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403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6C454-0EA3-4AB4-B5A7-CA2CDB47D41B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FA815-1975-487B-8202-C76D3F9BD9F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352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5CFD2-1F26-4832-885D-C0858E857428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" y="6678614"/>
            <a:ext cx="2681972" cy="179387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latin typeface="Arial" pitchFamily="34" charset="0"/>
                <a:ea typeface="华文楷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latin typeface="华文楷体" pitchFamily="2" charset="-122"/>
              </a:rPr>
              <a:t>&lt;</a:t>
            </a:r>
            <a:r>
              <a:rPr lang="zh-CN" altLang="en-US" sz="1600" b="1" dirty="0" smtClean="0">
                <a:solidFill>
                  <a:srgbClr val="FFFFFF"/>
                </a:solidFill>
                <a:latin typeface="华文楷体" pitchFamily="2" charset="-122"/>
              </a:rPr>
              <a:t>页脚</a:t>
            </a:r>
            <a:r>
              <a:rPr lang="en-US" altLang="zh-CN" sz="1600" b="1" dirty="0" smtClean="0">
                <a:solidFill>
                  <a:srgbClr val="FFFFFF"/>
                </a:solidFill>
                <a:latin typeface="华文楷体" pitchFamily="2" charset="-122"/>
              </a:rPr>
              <a:t>&gt;</a:t>
            </a:r>
            <a:endParaRPr lang="en-US" altLang="zh-CN" sz="1600" b="1" dirty="0">
              <a:solidFill>
                <a:srgbClr val="FFFFFF"/>
              </a:solidFill>
              <a:latin typeface="华文楷体" pitchFamily="2" charset="-122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DD6D3-358B-415E-8532-2E5F9628CA1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504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lue-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-1" y="909603"/>
            <a:ext cx="9864725" cy="9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blue-1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-1" y="0"/>
            <a:ext cx="9864725" cy="9096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9"/>
          <p:cNvSpPr>
            <a:spLocks noGrp="1" noChangeArrowheads="1"/>
          </p:cNvSpPr>
          <p:nvPr/>
        </p:nvSpPr>
        <p:spPr bwMode="auto">
          <a:xfrm>
            <a:off x="300038" y="1201738"/>
            <a:ext cx="9204325" cy="4799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44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</a:t>
            </a:r>
          </a:p>
          <a:p>
            <a:pPr marL="0" lvl="1" algn="ctr" eaLnBrk="0" hangingPunct="0">
              <a:defRPr/>
            </a:pPr>
            <a:r>
              <a:rPr lang="zh-CN" altLang="en-US" sz="4400" b="0" kern="0" dirty="0">
                <a:solidFill>
                  <a:schemeClr val="tx2"/>
                </a:solidFill>
              </a:rPr>
              <a:t>   </a:t>
            </a:r>
          </a:p>
          <a:p>
            <a:pPr marL="0" lvl="2" algn="ctr" eaLnBrk="0" hangingPunct="0">
              <a:defRPr/>
            </a:pPr>
            <a:r>
              <a:rPr lang="zh-CN" altLang="en-US" sz="4400" b="0" kern="0" dirty="0">
                <a:solidFill>
                  <a:schemeClr val="tx2"/>
                </a:solidFill>
              </a:rPr>
              <a:t>   </a:t>
            </a:r>
          </a:p>
          <a:p>
            <a:pPr marL="0" lvl="3" algn="ctr" eaLnBrk="0" hangingPunct="0">
              <a:defRPr/>
            </a:pPr>
            <a:r>
              <a:rPr lang="zh-CN" altLang="en-US" sz="4400" b="0" kern="0" dirty="0">
                <a:solidFill>
                  <a:schemeClr val="tx2"/>
                </a:solidFill>
              </a:rPr>
              <a:t>   </a:t>
            </a:r>
          </a:p>
          <a:p>
            <a:pPr marL="0" lvl="4" algn="ctr" eaLnBrk="0" hangingPunct="0">
              <a:defRPr/>
            </a:pPr>
            <a:r>
              <a:rPr lang="zh-CN" altLang="en-US" sz="4400" b="0" kern="0" dirty="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14463" y="6459538"/>
            <a:ext cx="13684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pPr>
              <a:defRPr/>
            </a:pPr>
            <a:fld id="{222A6AFF-3246-4ABA-B69D-C36D564315FD}" type="datetime1">
              <a:rPr lang="zh-CN" altLang="en-US"/>
              <a:pPr>
                <a:defRPr/>
              </a:pPr>
              <a:t>2023/10/11</a:t>
            </a:fld>
            <a:endParaRPr lang="en-US" altLang="zh-CN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5463" y="6459538"/>
            <a:ext cx="395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pPr>
              <a:defRPr/>
            </a:pPr>
            <a:fld id="{E8626F24-4CFA-4C6B-B765-C8508195E33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15368" name="Picture 13" descr="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6383338"/>
            <a:ext cx="7461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434138" y="6318250"/>
            <a:ext cx="2519362" cy="415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1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厦 门 金 鹭 特 种 合 金 有 限 公 司</a:t>
            </a:r>
            <a:endParaRPr lang="en-US" altLang="zh-CN" sz="1200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en-US" altLang="zh-CN" sz="9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Xiamen Golden Egret Special Alloy </a:t>
            </a:r>
            <a:r>
              <a:rPr lang="en-US" altLang="zh-CN" sz="900" dirty="0" err="1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Co.,Ltd</a:t>
            </a:r>
            <a:endParaRPr lang="en-US" altLang="zh-CN" sz="900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" name="Picture 3" descr="blue-2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2600298" y="6262536"/>
            <a:ext cx="6280236" cy="509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190440" y="1092168"/>
            <a:ext cx="8770995" cy="4856229"/>
            <a:chOff x="2359" y="2311"/>
            <a:chExt cx="3394" cy="1685"/>
          </a:xfrm>
          <a:solidFill>
            <a:schemeClr val="bg1">
              <a:lumMod val="85000"/>
              <a:alpha val="29000"/>
            </a:schemeClr>
          </a:solidFill>
          <a:effectLst>
            <a:outerShdw sx="1000" sy="1000" algn="ctr" rotWithShape="0">
              <a:srgbClr val="000000"/>
            </a:outerShdw>
          </a:effectLst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401" y="2311"/>
              <a:ext cx="446" cy="239"/>
            </a:xfrm>
            <a:custGeom>
              <a:avLst/>
              <a:gdLst/>
              <a:ahLst/>
              <a:cxnLst>
                <a:cxn ang="0">
                  <a:pos x="369" y="3"/>
                </a:cxn>
                <a:cxn ang="0">
                  <a:pos x="360" y="7"/>
                </a:cxn>
                <a:cxn ang="0">
                  <a:pos x="387" y="10"/>
                </a:cxn>
                <a:cxn ang="0">
                  <a:pos x="386" y="13"/>
                </a:cxn>
                <a:cxn ang="0">
                  <a:pos x="360" y="16"/>
                </a:cxn>
                <a:cxn ang="0">
                  <a:pos x="364" y="20"/>
                </a:cxn>
                <a:cxn ang="0">
                  <a:pos x="406" y="13"/>
                </a:cxn>
                <a:cxn ang="0">
                  <a:pos x="444" y="14"/>
                </a:cxn>
                <a:cxn ang="0">
                  <a:pos x="442" y="22"/>
                </a:cxn>
                <a:cxn ang="0">
                  <a:pos x="412" y="24"/>
                </a:cxn>
                <a:cxn ang="0">
                  <a:pos x="387" y="34"/>
                </a:cxn>
                <a:cxn ang="0">
                  <a:pos x="376" y="46"/>
                </a:cxn>
                <a:cxn ang="0">
                  <a:pos x="389" y="54"/>
                </a:cxn>
                <a:cxn ang="0">
                  <a:pos x="376" y="57"/>
                </a:cxn>
                <a:cxn ang="0">
                  <a:pos x="364" y="63"/>
                </a:cxn>
                <a:cxn ang="0">
                  <a:pos x="376" y="67"/>
                </a:cxn>
                <a:cxn ang="0">
                  <a:pos x="376" y="73"/>
                </a:cxn>
                <a:cxn ang="0">
                  <a:pos x="386" y="76"/>
                </a:cxn>
                <a:cxn ang="0">
                  <a:pos x="367" y="79"/>
                </a:cxn>
                <a:cxn ang="0">
                  <a:pos x="359" y="89"/>
                </a:cxn>
                <a:cxn ang="0">
                  <a:pos x="340" y="96"/>
                </a:cxn>
                <a:cxn ang="0">
                  <a:pos x="337" y="107"/>
                </a:cxn>
                <a:cxn ang="0">
                  <a:pos x="337" y="110"/>
                </a:cxn>
                <a:cxn ang="0">
                  <a:pos x="339" y="120"/>
                </a:cxn>
                <a:cxn ang="0">
                  <a:pos x="307" y="113"/>
                </a:cxn>
                <a:cxn ang="0">
                  <a:pos x="303" y="119"/>
                </a:cxn>
                <a:cxn ang="0">
                  <a:pos x="297" y="124"/>
                </a:cxn>
                <a:cxn ang="0">
                  <a:pos x="329" y="127"/>
                </a:cxn>
                <a:cxn ang="0">
                  <a:pos x="306" y="140"/>
                </a:cxn>
                <a:cxn ang="0">
                  <a:pos x="263" y="149"/>
                </a:cxn>
                <a:cxn ang="0">
                  <a:pos x="219" y="171"/>
                </a:cxn>
                <a:cxn ang="0">
                  <a:pos x="176" y="179"/>
                </a:cxn>
                <a:cxn ang="0">
                  <a:pos x="160" y="197"/>
                </a:cxn>
                <a:cxn ang="0">
                  <a:pos x="137" y="216"/>
                </a:cxn>
                <a:cxn ang="0">
                  <a:pos x="112" y="239"/>
                </a:cxn>
                <a:cxn ang="0">
                  <a:pos x="87" y="230"/>
                </a:cxn>
                <a:cxn ang="0">
                  <a:pos x="67" y="196"/>
                </a:cxn>
                <a:cxn ang="0">
                  <a:pos x="73" y="187"/>
                </a:cxn>
                <a:cxn ang="0">
                  <a:pos x="66" y="190"/>
                </a:cxn>
                <a:cxn ang="0">
                  <a:pos x="76" y="149"/>
                </a:cxn>
                <a:cxn ang="0">
                  <a:pos x="86" y="151"/>
                </a:cxn>
                <a:cxn ang="0">
                  <a:pos x="90" y="147"/>
                </a:cxn>
                <a:cxn ang="0">
                  <a:pos x="107" y="133"/>
                </a:cxn>
                <a:cxn ang="0">
                  <a:pos x="96" y="110"/>
                </a:cxn>
                <a:cxn ang="0">
                  <a:pos x="83" y="103"/>
                </a:cxn>
                <a:cxn ang="0">
                  <a:pos x="90" y="89"/>
                </a:cxn>
                <a:cxn ang="0">
                  <a:pos x="77" y="67"/>
                </a:cxn>
                <a:cxn ang="0">
                  <a:pos x="29" y="64"/>
                </a:cxn>
                <a:cxn ang="0">
                  <a:pos x="12" y="59"/>
                </a:cxn>
                <a:cxn ang="0">
                  <a:pos x="28" y="56"/>
                </a:cxn>
                <a:cxn ang="0">
                  <a:pos x="39" y="56"/>
                </a:cxn>
                <a:cxn ang="0">
                  <a:pos x="25" y="52"/>
                </a:cxn>
                <a:cxn ang="0">
                  <a:pos x="6" y="50"/>
                </a:cxn>
                <a:cxn ang="0">
                  <a:pos x="2" y="44"/>
                </a:cxn>
                <a:cxn ang="0">
                  <a:pos x="23" y="37"/>
                </a:cxn>
                <a:cxn ang="0">
                  <a:pos x="59" y="36"/>
                </a:cxn>
                <a:cxn ang="0">
                  <a:pos x="67" y="24"/>
                </a:cxn>
                <a:cxn ang="0">
                  <a:pos x="123" y="17"/>
                </a:cxn>
                <a:cxn ang="0">
                  <a:pos x="166" y="14"/>
                </a:cxn>
                <a:cxn ang="0">
                  <a:pos x="220" y="10"/>
                </a:cxn>
                <a:cxn ang="0">
                  <a:pos x="293" y="4"/>
                </a:cxn>
                <a:cxn ang="0">
                  <a:pos x="326" y="2"/>
                </a:cxn>
              </a:cxnLst>
              <a:rect l="0" t="0" r="r" b="b"/>
              <a:pathLst>
                <a:path w="446" h="239">
                  <a:moveTo>
                    <a:pt x="332" y="0"/>
                  </a:moveTo>
                  <a:lnTo>
                    <a:pt x="350" y="2"/>
                  </a:lnTo>
                  <a:lnTo>
                    <a:pt x="369" y="3"/>
                  </a:lnTo>
                  <a:lnTo>
                    <a:pt x="370" y="4"/>
                  </a:lnTo>
                  <a:lnTo>
                    <a:pt x="370" y="6"/>
                  </a:lnTo>
                  <a:lnTo>
                    <a:pt x="360" y="7"/>
                  </a:lnTo>
                  <a:lnTo>
                    <a:pt x="352" y="9"/>
                  </a:lnTo>
                  <a:lnTo>
                    <a:pt x="370" y="9"/>
                  </a:lnTo>
                  <a:lnTo>
                    <a:pt x="387" y="10"/>
                  </a:lnTo>
                  <a:lnTo>
                    <a:pt x="387" y="10"/>
                  </a:lnTo>
                  <a:lnTo>
                    <a:pt x="387" y="12"/>
                  </a:lnTo>
                  <a:lnTo>
                    <a:pt x="386" y="13"/>
                  </a:lnTo>
                  <a:lnTo>
                    <a:pt x="383" y="14"/>
                  </a:lnTo>
                  <a:lnTo>
                    <a:pt x="372" y="14"/>
                  </a:lnTo>
                  <a:lnTo>
                    <a:pt x="360" y="16"/>
                  </a:lnTo>
                  <a:lnTo>
                    <a:pt x="360" y="17"/>
                  </a:lnTo>
                  <a:lnTo>
                    <a:pt x="360" y="20"/>
                  </a:lnTo>
                  <a:lnTo>
                    <a:pt x="364" y="20"/>
                  </a:lnTo>
                  <a:lnTo>
                    <a:pt x="367" y="20"/>
                  </a:lnTo>
                  <a:lnTo>
                    <a:pt x="386" y="16"/>
                  </a:lnTo>
                  <a:lnTo>
                    <a:pt x="406" y="13"/>
                  </a:lnTo>
                  <a:lnTo>
                    <a:pt x="426" y="12"/>
                  </a:lnTo>
                  <a:lnTo>
                    <a:pt x="444" y="13"/>
                  </a:lnTo>
                  <a:lnTo>
                    <a:pt x="444" y="14"/>
                  </a:lnTo>
                  <a:lnTo>
                    <a:pt x="446" y="16"/>
                  </a:lnTo>
                  <a:lnTo>
                    <a:pt x="444" y="19"/>
                  </a:lnTo>
                  <a:lnTo>
                    <a:pt x="442" y="22"/>
                  </a:lnTo>
                  <a:lnTo>
                    <a:pt x="432" y="22"/>
                  </a:lnTo>
                  <a:lnTo>
                    <a:pt x="422" y="23"/>
                  </a:lnTo>
                  <a:lnTo>
                    <a:pt x="412" y="24"/>
                  </a:lnTo>
                  <a:lnTo>
                    <a:pt x="403" y="27"/>
                  </a:lnTo>
                  <a:lnTo>
                    <a:pt x="394" y="30"/>
                  </a:lnTo>
                  <a:lnTo>
                    <a:pt x="387" y="34"/>
                  </a:lnTo>
                  <a:lnTo>
                    <a:pt x="380" y="37"/>
                  </a:lnTo>
                  <a:lnTo>
                    <a:pt x="374" y="42"/>
                  </a:lnTo>
                  <a:lnTo>
                    <a:pt x="376" y="46"/>
                  </a:lnTo>
                  <a:lnTo>
                    <a:pt x="376" y="50"/>
                  </a:lnTo>
                  <a:lnTo>
                    <a:pt x="383" y="53"/>
                  </a:lnTo>
                  <a:lnTo>
                    <a:pt x="389" y="54"/>
                  </a:lnTo>
                  <a:lnTo>
                    <a:pt x="389" y="56"/>
                  </a:lnTo>
                  <a:lnTo>
                    <a:pt x="387" y="57"/>
                  </a:lnTo>
                  <a:lnTo>
                    <a:pt x="376" y="57"/>
                  </a:lnTo>
                  <a:lnTo>
                    <a:pt x="364" y="59"/>
                  </a:lnTo>
                  <a:lnTo>
                    <a:pt x="364" y="60"/>
                  </a:lnTo>
                  <a:lnTo>
                    <a:pt x="364" y="63"/>
                  </a:lnTo>
                  <a:lnTo>
                    <a:pt x="370" y="63"/>
                  </a:lnTo>
                  <a:lnTo>
                    <a:pt x="374" y="64"/>
                  </a:lnTo>
                  <a:lnTo>
                    <a:pt x="376" y="67"/>
                  </a:lnTo>
                  <a:lnTo>
                    <a:pt x="376" y="72"/>
                  </a:lnTo>
                  <a:lnTo>
                    <a:pt x="376" y="72"/>
                  </a:lnTo>
                  <a:lnTo>
                    <a:pt x="376" y="73"/>
                  </a:lnTo>
                  <a:lnTo>
                    <a:pt x="382" y="73"/>
                  </a:lnTo>
                  <a:lnTo>
                    <a:pt x="386" y="73"/>
                  </a:lnTo>
                  <a:lnTo>
                    <a:pt x="386" y="76"/>
                  </a:lnTo>
                  <a:lnTo>
                    <a:pt x="384" y="79"/>
                  </a:lnTo>
                  <a:lnTo>
                    <a:pt x="376" y="79"/>
                  </a:lnTo>
                  <a:lnTo>
                    <a:pt x="367" y="79"/>
                  </a:lnTo>
                  <a:lnTo>
                    <a:pt x="367" y="83"/>
                  </a:lnTo>
                  <a:lnTo>
                    <a:pt x="367" y="87"/>
                  </a:lnTo>
                  <a:lnTo>
                    <a:pt x="359" y="89"/>
                  </a:lnTo>
                  <a:lnTo>
                    <a:pt x="353" y="90"/>
                  </a:lnTo>
                  <a:lnTo>
                    <a:pt x="347" y="93"/>
                  </a:lnTo>
                  <a:lnTo>
                    <a:pt x="340" y="96"/>
                  </a:lnTo>
                  <a:lnTo>
                    <a:pt x="342" y="102"/>
                  </a:lnTo>
                  <a:lnTo>
                    <a:pt x="343" y="107"/>
                  </a:lnTo>
                  <a:lnTo>
                    <a:pt x="337" y="107"/>
                  </a:lnTo>
                  <a:lnTo>
                    <a:pt x="332" y="107"/>
                  </a:lnTo>
                  <a:lnTo>
                    <a:pt x="336" y="109"/>
                  </a:lnTo>
                  <a:lnTo>
                    <a:pt x="337" y="110"/>
                  </a:lnTo>
                  <a:lnTo>
                    <a:pt x="339" y="113"/>
                  </a:lnTo>
                  <a:lnTo>
                    <a:pt x="340" y="119"/>
                  </a:lnTo>
                  <a:lnTo>
                    <a:pt x="339" y="120"/>
                  </a:lnTo>
                  <a:lnTo>
                    <a:pt x="339" y="121"/>
                  </a:lnTo>
                  <a:lnTo>
                    <a:pt x="322" y="117"/>
                  </a:lnTo>
                  <a:lnTo>
                    <a:pt x="307" y="113"/>
                  </a:lnTo>
                  <a:lnTo>
                    <a:pt x="309" y="116"/>
                  </a:lnTo>
                  <a:lnTo>
                    <a:pt x="310" y="119"/>
                  </a:lnTo>
                  <a:lnTo>
                    <a:pt x="303" y="119"/>
                  </a:lnTo>
                  <a:lnTo>
                    <a:pt x="297" y="119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313" y="124"/>
                  </a:lnTo>
                  <a:lnTo>
                    <a:pt x="327" y="124"/>
                  </a:lnTo>
                  <a:lnTo>
                    <a:pt x="329" y="127"/>
                  </a:lnTo>
                  <a:lnTo>
                    <a:pt x="329" y="131"/>
                  </a:lnTo>
                  <a:lnTo>
                    <a:pt x="317" y="136"/>
                  </a:lnTo>
                  <a:lnTo>
                    <a:pt x="306" y="140"/>
                  </a:lnTo>
                  <a:lnTo>
                    <a:pt x="294" y="143"/>
                  </a:lnTo>
                  <a:lnTo>
                    <a:pt x="285" y="147"/>
                  </a:lnTo>
                  <a:lnTo>
                    <a:pt x="263" y="149"/>
                  </a:lnTo>
                  <a:lnTo>
                    <a:pt x="243" y="150"/>
                  </a:lnTo>
                  <a:lnTo>
                    <a:pt x="232" y="161"/>
                  </a:lnTo>
                  <a:lnTo>
                    <a:pt x="219" y="171"/>
                  </a:lnTo>
                  <a:lnTo>
                    <a:pt x="207" y="174"/>
                  </a:lnTo>
                  <a:lnTo>
                    <a:pt x="192" y="177"/>
                  </a:lnTo>
                  <a:lnTo>
                    <a:pt x="176" y="179"/>
                  </a:lnTo>
                  <a:lnTo>
                    <a:pt x="163" y="181"/>
                  </a:lnTo>
                  <a:lnTo>
                    <a:pt x="162" y="190"/>
                  </a:lnTo>
                  <a:lnTo>
                    <a:pt x="160" y="197"/>
                  </a:lnTo>
                  <a:lnTo>
                    <a:pt x="149" y="204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36" y="221"/>
                  </a:lnTo>
                  <a:lnTo>
                    <a:pt x="125" y="230"/>
                  </a:lnTo>
                  <a:lnTo>
                    <a:pt x="112" y="239"/>
                  </a:lnTo>
                  <a:lnTo>
                    <a:pt x="105" y="233"/>
                  </a:lnTo>
                  <a:lnTo>
                    <a:pt x="95" y="229"/>
                  </a:lnTo>
                  <a:lnTo>
                    <a:pt x="87" y="230"/>
                  </a:lnTo>
                  <a:lnTo>
                    <a:pt x="80" y="230"/>
                  </a:lnTo>
                  <a:lnTo>
                    <a:pt x="75" y="213"/>
                  </a:lnTo>
                  <a:lnTo>
                    <a:pt x="67" y="196"/>
                  </a:lnTo>
                  <a:lnTo>
                    <a:pt x="72" y="191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7"/>
                  </a:lnTo>
                  <a:lnTo>
                    <a:pt x="69" y="189"/>
                  </a:lnTo>
                  <a:lnTo>
                    <a:pt x="66" y="190"/>
                  </a:lnTo>
                  <a:lnTo>
                    <a:pt x="70" y="170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7" y="149"/>
                  </a:lnTo>
                  <a:lnTo>
                    <a:pt x="82" y="150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3" y="150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99" y="139"/>
                  </a:lnTo>
                  <a:lnTo>
                    <a:pt x="107" y="133"/>
                  </a:lnTo>
                  <a:lnTo>
                    <a:pt x="106" y="121"/>
                  </a:lnTo>
                  <a:lnTo>
                    <a:pt x="103" y="110"/>
                  </a:lnTo>
                  <a:lnTo>
                    <a:pt x="96" y="110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3" y="103"/>
                  </a:lnTo>
                  <a:lnTo>
                    <a:pt x="86" y="99"/>
                  </a:lnTo>
                  <a:lnTo>
                    <a:pt x="89" y="94"/>
                  </a:lnTo>
                  <a:lnTo>
                    <a:pt x="90" y="89"/>
                  </a:lnTo>
                  <a:lnTo>
                    <a:pt x="92" y="82"/>
                  </a:lnTo>
                  <a:lnTo>
                    <a:pt x="83" y="76"/>
                  </a:lnTo>
                  <a:lnTo>
                    <a:pt x="77" y="67"/>
                  </a:lnTo>
                  <a:lnTo>
                    <a:pt x="60" y="66"/>
                  </a:lnTo>
                  <a:lnTo>
                    <a:pt x="45" y="66"/>
                  </a:lnTo>
                  <a:lnTo>
                    <a:pt x="29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5" y="56"/>
                  </a:lnTo>
                  <a:lnTo>
                    <a:pt x="28" y="56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25" y="52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6" y="50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5" y="39"/>
                  </a:lnTo>
                  <a:lnTo>
                    <a:pt x="23" y="37"/>
                  </a:lnTo>
                  <a:lnTo>
                    <a:pt x="32" y="36"/>
                  </a:lnTo>
                  <a:lnTo>
                    <a:pt x="42" y="36"/>
                  </a:lnTo>
                  <a:lnTo>
                    <a:pt x="59" y="36"/>
                  </a:lnTo>
                  <a:lnTo>
                    <a:pt x="76" y="36"/>
                  </a:lnTo>
                  <a:lnTo>
                    <a:pt x="72" y="30"/>
                  </a:lnTo>
                  <a:lnTo>
                    <a:pt x="67" y="24"/>
                  </a:lnTo>
                  <a:lnTo>
                    <a:pt x="87" y="23"/>
                  </a:lnTo>
                  <a:lnTo>
                    <a:pt x="106" y="22"/>
                  </a:lnTo>
                  <a:lnTo>
                    <a:pt x="123" y="17"/>
                  </a:lnTo>
                  <a:lnTo>
                    <a:pt x="140" y="12"/>
                  </a:lnTo>
                  <a:lnTo>
                    <a:pt x="153" y="13"/>
                  </a:lnTo>
                  <a:lnTo>
                    <a:pt x="166" y="14"/>
                  </a:lnTo>
                  <a:lnTo>
                    <a:pt x="180" y="14"/>
                  </a:lnTo>
                  <a:lnTo>
                    <a:pt x="193" y="13"/>
                  </a:lnTo>
                  <a:lnTo>
                    <a:pt x="220" y="10"/>
                  </a:lnTo>
                  <a:lnTo>
                    <a:pt x="249" y="6"/>
                  </a:lnTo>
                  <a:lnTo>
                    <a:pt x="267" y="4"/>
                  </a:lnTo>
                  <a:lnTo>
                    <a:pt x="293" y="4"/>
                  </a:lnTo>
                  <a:lnTo>
                    <a:pt x="306" y="3"/>
                  </a:lnTo>
                  <a:lnTo>
                    <a:pt x="317" y="3"/>
                  </a:lnTo>
                  <a:lnTo>
                    <a:pt x="326" y="2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276" y="2315"/>
              <a:ext cx="234" cy="63"/>
            </a:xfrm>
            <a:custGeom>
              <a:avLst/>
              <a:gdLst/>
              <a:ahLst/>
              <a:cxnLst>
                <a:cxn ang="0">
                  <a:pos x="175" y="2"/>
                </a:cxn>
                <a:cxn ang="0">
                  <a:pos x="214" y="5"/>
                </a:cxn>
                <a:cxn ang="0">
                  <a:pos x="234" y="8"/>
                </a:cxn>
                <a:cxn ang="0">
                  <a:pos x="211" y="12"/>
                </a:cxn>
                <a:cxn ang="0">
                  <a:pos x="180" y="20"/>
                </a:cxn>
                <a:cxn ang="0">
                  <a:pos x="145" y="28"/>
                </a:cxn>
                <a:cxn ang="0">
                  <a:pos x="114" y="30"/>
                </a:cxn>
                <a:cxn ang="0">
                  <a:pos x="100" y="33"/>
                </a:cxn>
                <a:cxn ang="0">
                  <a:pos x="104" y="35"/>
                </a:cxn>
                <a:cxn ang="0">
                  <a:pos x="108" y="39"/>
                </a:cxn>
                <a:cxn ang="0">
                  <a:pos x="107" y="42"/>
                </a:cxn>
                <a:cxn ang="0">
                  <a:pos x="93" y="45"/>
                </a:cxn>
                <a:cxn ang="0">
                  <a:pos x="71" y="56"/>
                </a:cxn>
                <a:cxn ang="0">
                  <a:pos x="53" y="63"/>
                </a:cxn>
                <a:cxn ang="0">
                  <a:pos x="13" y="59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11" y="53"/>
                </a:cxn>
                <a:cxn ang="0">
                  <a:pos x="30" y="50"/>
                </a:cxn>
                <a:cxn ang="0">
                  <a:pos x="38" y="46"/>
                </a:cxn>
                <a:cxn ang="0">
                  <a:pos x="40" y="43"/>
                </a:cxn>
                <a:cxn ang="0">
                  <a:pos x="47" y="40"/>
                </a:cxn>
                <a:cxn ang="0">
                  <a:pos x="51" y="38"/>
                </a:cxn>
                <a:cxn ang="0">
                  <a:pos x="53" y="38"/>
                </a:cxn>
                <a:cxn ang="0">
                  <a:pos x="61" y="38"/>
                </a:cxn>
                <a:cxn ang="0">
                  <a:pos x="60" y="33"/>
                </a:cxn>
                <a:cxn ang="0">
                  <a:pos x="57" y="26"/>
                </a:cxn>
                <a:cxn ang="0">
                  <a:pos x="73" y="26"/>
                </a:cxn>
                <a:cxn ang="0">
                  <a:pos x="88" y="26"/>
                </a:cxn>
                <a:cxn ang="0">
                  <a:pos x="98" y="22"/>
                </a:cxn>
                <a:cxn ang="0">
                  <a:pos x="110" y="20"/>
                </a:cxn>
                <a:cxn ang="0">
                  <a:pos x="120" y="18"/>
                </a:cxn>
                <a:cxn ang="0">
                  <a:pos x="107" y="18"/>
                </a:cxn>
                <a:cxn ang="0">
                  <a:pos x="80" y="16"/>
                </a:cxn>
                <a:cxn ang="0">
                  <a:pos x="64" y="13"/>
                </a:cxn>
                <a:cxn ang="0">
                  <a:pos x="57" y="9"/>
                </a:cxn>
                <a:cxn ang="0">
                  <a:pos x="83" y="6"/>
                </a:cxn>
                <a:cxn ang="0">
                  <a:pos x="123" y="6"/>
                </a:cxn>
                <a:cxn ang="0">
                  <a:pos x="145" y="3"/>
                </a:cxn>
              </a:cxnLst>
              <a:rect l="0" t="0" r="r" b="b"/>
              <a:pathLst>
                <a:path w="234" h="63">
                  <a:moveTo>
                    <a:pt x="155" y="0"/>
                  </a:moveTo>
                  <a:lnTo>
                    <a:pt x="175" y="2"/>
                  </a:lnTo>
                  <a:lnTo>
                    <a:pt x="194" y="3"/>
                  </a:lnTo>
                  <a:lnTo>
                    <a:pt x="214" y="5"/>
                  </a:lnTo>
                  <a:lnTo>
                    <a:pt x="234" y="6"/>
                  </a:lnTo>
                  <a:lnTo>
                    <a:pt x="234" y="8"/>
                  </a:lnTo>
                  <a:lnTo>
                    <a:pt x="232" y="9"/>
                  </a:lnTo>
                  <a:lnTo>
                    <a:pt x="211" y="12"/>
                  </a:lnTo>
                  <a:lnTo>
                    <a:pt x="194" y="16"/>
                  </a:lnTo>
                  <a:lnTo>
                    <a:pt x="180" y="20"/>
                  </a:lnTo>
                  <a:lnTo>
                    <a:pt x="161" y="26"/>
                  </a:lnTo>
                  <a:lnTo>
                    <a:pt x="145" y="28"/>
                  </a:lnTo>
                  <a:lnTo>
                    <a:pt x="130" y="29"/>
                  </a:lnTo>
                  <a:lnTo>
                    <a:pt x="114" y="30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4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5" y="42"/>
                  </a:lnTo>
                  <a:lnTo>
                    <a:pt x="93" y="45"/>
                  </a:lnTo>
                  <a:lnTo>
                    <a:pt x="78" y="48"/>
                  </a:lnTo>
                  <a:lnTo>
                    <a:pt x="71" y="56"/>
                  </a:lnTo>
                  <a:lnTo>
                    <a:pt x="63" y="63"/>
                  </a:lnTo>
                  <a:lnTo>
                    <a:pt x="53" y="63"/>
                  </a:lnTo>
                  <a:lnTo>
                    <a:pt x="33" y="60"/>
                  </a:lnTo>
                  <a:lnTo>
                    <a:pt x="13" y="59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53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7" y="40"/>
                  </a:lnTo>
                  <a:lnTo>
                    <a:pt x="55" y="39"/>
                  </a:lnTo>
                  <a:lnTo>
                    <a:pt x="51" y="38"/>
                  </a:lnTo>
                  <a:lnTo>
                    <a:pt x="47" y="36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0" y="33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8" y="23"/>
                  </a:lnTo>
                  <a:lnTo>
                    <a:pt x="73" y="26"/>
                  </a:lnTo>
                  <a:lnTo>
                    <a:pt x="85" y="30"/>
                  </a:lnTo>
                  <a:lnTo>
                    <a:pt x="88" y="26"/>
                  </a:lnTo>
                  <a:lnTo>
                    <a:pt x="93" y="25"/>
                  </a:lnTo>
                  <a:lnTo>
                    <a:pt x="98" y="22"/>
                  </a:lnTo>
                  <a:lnTo>
                    <a:pt x="104" y="22"/>
                  </a:lnTo>
                  <a:lnTo>
                    <a:pt x="110" y="20"/>
                  </a:lnTo>
                  <a:lnTo>
                    <a:pt x="115" y="19"/>
                  </a:lnTo>
                  <a:lnTo>
                    <a:pt x="120" y="18"/>
                  </a:lnTo>
                  <a:lnTo>
                    <a:pt x="124" y="15"/>
                  </a:lnTo>
                  <a:lnTo>
                    <a:pt x="107" y="18"/>
                  </a:lnTo>
                  <a:lnTo>
                    <a:pt x="90" y="18"/>
                  </a:lnTo>
                  <a:lnTo>
                    <a:pt x="80" y="16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83" y="6"/>
                  </a:lnTo>
                  <a:lnTo>
                    <a:pt x="110" y="6"/>
                  </a:lnTo>
                  <a:lnTo>
                    <a:pt x="123" y="6"/>
                  </a:lnTo>
                  <a:lnTo>
                    <a:pt x="134" y="6"/>
                  </a:lnTo>
                  <a:lnTo>
                    <a:pt x="145" y="3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4565" y="2328"/>
              <a:ext cx="64" cy="2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4" y="2"/>
                </a:cxn>
                <a:cxn ang="0">
                  <a:pos x="49" y="10"/>
                </a:cxn>
                <a:cxn ang="0">
                  <a:pos x="64" y="17"/>
                </a:cxn>
                <a:cxn ang="0">
                  <a:pos x="64" y="20"/>
                </a:cxn>
                <a:cxn ang="0">
                  <a:pos x="64" y="23"/>
                </a:cxn>
                <a:cxn ang="0">
                  <a:pos x="61" y="23"/>
                </a:cxn>
                <a:cxn ang="0">
                  <a:pos x="57" y="23"/>
                </a:cxn>
                <a:cxn ang="0">
                  <a:pos x="44" y="20"/>
                </a:cxn>
                <a:cxn ang="0">
                  <a:pos x="29" y="16"/>
                </a:cxn>
                <a:cxn ang="0">
                  <a:pos x="11" y="13"/>
                </a:cxn>
                <a:cxn ang="0">
                  <a:pos x="0" y="12"/>
                </a:cxn>
              </a:cxnLst>
              <a:rect l="0" t="0" r="r" b="b"/>
              <a:pathLst>
                <a:path w="64" h="23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2"/>
                  </a:lnTo>
                  <a:lnTo>
                    <a:pt x="49" y="10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44" y="20"/>
                  </a:lnTo>
                  <a:lnTo>
                    <a:pt x="29" y="16"/>
                  </a:lnTo>
                  <a:lnTo>
                    <a:pt x="11" y="13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250" y="2330"/>
              <a:ext cx="70" cy="2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1" y="3"/>
                </a:cxn>
                <a:cxn ang="0">
                  <a:pos x="56" y="5"/>
                </a:cxn>
                <a:cxn ang="0">
                  <a:pos x="61" y="8"/>
                </a:cxn>
                <a:cxn ang="0">
                  <a:pos x="64" y="11"/>
                </a:cxn>
                <a:cxn ang="0">
                  <a:pos x="67" y="15"/>
                </a:cxn>
                <a:cxn ang="0">
                  <a:pos x="70" y="20"/>
                </a:cxn>
                <a:cxn ang="0">
                  <a:pos x="69" y="20"/>
                </a:cxn>
                <a:cxn ang="0">
                  <a:pos x="67" y="20"/>
                </a:cxn>
                <a:cxn ang="0">
                  <a:pos x="56" y="24"/>
                </a:cxn>
                <a:cxn ang="0">
                  <a:pos x="43" y="25"/>
                </a:cxn>
                <a:cxn ang="0">
                  <a:pos x="31" y="27"/>
                </a:cxn>
                <a:cxn ang="0">
                  <a:pos x="24" y="27"/>
                </a:cxn>
                <a:cxn ang="0">
                  <a:pos x="17" y="25"/>
                </a:cxn>
                <a:cxn ang="0">
                  <a:pos x="10" y="21"/>
                </a:cxn>
                <a:cxn ang="0">
                  <a:pos x="4" y="17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17" y="8"/>
                </a:cxn>
                <a:cxn ang="0">
                  <a:pos x="26" y="4"/>
                </a:cxn>
                <a:cxn ang="0">
                  <a:pos x="33" y="0"/>
                </a:cxn>
              </a:cxnLst>
              <a:rect l="0" t="0" r="r" b="b"/>
              <a:pathLst>
                <a:path w="70" h="27">
                  <a:moveTo>
                    <a:pt x="33" y="0"/>
                  </a:moveTo>
                  <a:lnTo>
                    <a:pt x="39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6" y="5"/>
                  </a:lnTo>
                  <a:lnTo>
                    <a:pt x="61" y="8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70" y="20"/>
                  </a:lnTo>
                  <a:lnTo>
                    <a:pt x="69" y="20"/>
                  </a:lnTo>
                  <a:lnTo>
                    <a:pt x="67" y="20"/>
                  </a:lnTo>
                  <a:lnTo>
                    <a:pt x="56" y="24"/>
                  </a:lnTo>
                  <a:lnTo>
                    <a:pt x="43" y="25"/>
                  </a:lnTo>
                  <a:lnTo>
                    <a:pt x="31" y="27"/>
                  </a:lnTo>
                  <a:lnTo>
                    <a:pt x="24" y="27"/>
                  </a:lnTo>
                  <a:lnTo>
                    <a:pt x="17" y="25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17" y="8"/>
                  </a:lnTo>
                  <a:lnTo>
                    <a:pt x="26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4062" y="2338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4070" y="2338"/>
              <a:ext cx="4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4" y="2"/>
                </a:cxn>
                <a:cxn ang="0">
                  <a:pos x="35" y="2"/>
                </a:cxn>
                <a:cxn ang="0">
                  <a:pos x="48" y="2"/>
                </a:cxn>
                <a:cxn ang="0">
                  <a:pos x="48" y="3"/>
                </a:cxn>
                <a:cxn ang="0">
                  <a:pos x="48" y="3"/>
                </a:cxn>
                <a:cxn ang="0">
                  <a:pos x="48" y="5"/>
                </a:cxn>
                <a:cxn ang="0">
                  <a:pos x="48" y="6"/>
                </a:cxn>
                <a:cxn ang="0">
                  <a:pos x="40" y="9"/>
                </a:cxn>
                <a:cxn ang="0">
                  <a:pos x="30" y="12"/>
                </a:cxn>
                <a:cxn ang="0">
                  <a:pos x="20" y="12"/>
                </a:cxn>
                <a:cxn ang="0">
                  <a:pos x="8" y="10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48" h="12">
                  <a:moveTo>
                    <a:pt x="0" y="0"/>
                  </a:moveTo>
                  <a:lnTo>
                    <a:pt x="11" y="0"/>
                  </a:lnTo>
                  <a:lnTo>
                    <a:pt x="24" y="2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177" y="2344"/>
              <a:ext cx="36" cy="1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7" y="3"/>
                </a:cxn>
                <a:cxn ang="0">
                  <a:pos x="36" y="4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4" y="9"/>
                </a:cxn>
                <a:cxn ang="0">
                  <a:pos x="34" y="11"/>
                </a:cxn>
                <a:cxn ang="0">
                  <a:pos x="30" y="13"/>
                </a:cxn>
                <a:cxn ang="0">
                  <a:pos x="26" y="14"/>
                </a:cxn>
                <a:cxn ang="0">
                  <a:pos x="13" y="11"/>
                </a:cxn>
                <a:cxn ang="0">
                  <a:pos x="0" y="9"/>
                </a:cxn>
                <a:cxn ang="0">
                  <a:pos x="9" y="4"/>
                </a:cxn>
                <a:cxn ang="0">
                  <a:pos x="19" y="0"/>
                </a:cxn>
              </a:cxnLst>
              <a:rect l="0" t="0" r="r" b="b"/>
              <a:pathLst>
                <a:path w="36" h="14">
                  <a:moveTo>
                    <a:pt x="19" y="0"/>
                  </a:moveTo>
                  <a:lnTo>
                    <a:pt x="27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13" y="11"/>
                  </a:lnTo>
                  <a:lnTo>
                    <a:pt x="0" y="9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4005" y="2344"/>
              <a:ext cx="6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1"/>
                </a:cxn>
                <a:cxn ang="0">
                  <a:pos x="30" y="1"/>
                </a:cxn>
                <a:cxn ang="0">
                  <a:pos x="47" y="3"/>
                </a:cxn>
                <a:cxn ang="0">
                  <a:pos x="59" y="4"/>
                </a:cxn>
                <a:cxn ang="0">
                  <a:pos x="60" y="6"/>
                </a:cxn>
                <a:cxn ang="0">
                  <a:pos x="63" y="7"/>
                </a:cxn>
                <a:cxn ang="0">
                  <a:pos x="63" y="9"/>
                </a:cxn>
                <a:cxn ang="0">
                  <a:pos x="63" y="10"/>
                </a:cxn>
                <a:cxn ang="0">
                  <a:pos x="52" y="21"/>
                </a:cxn>
                <a:cxn ang="0">
                  <a:pos x="40" y="31"/>
                </a:cxn>
                <a:cxn ang="0">
                  <a:pos x="36" y="30"/>
                </a:cxn>
                <a:cxn ang="0">
                  <a:pos x="32" y="30"/>
                </a:cxn>
                <a:cxn ang="0">
                  <a:pos x="25" y="24"/>
                </a:cxn>
                <a:cxn ang="0">
                  <a:pos x="15" y="17"/>
                </a:cxn>
                <a:cxn ang="0">
                  <a:pos x="5" y="7"/>
                </a:cxn>
                <a:cxn ang="0">
                  <a:pos x="0" y="0"/>
                </a:cxn>
              </a:cxnLst>
              <a:rect l="0" t="0" r="r" b="b"/>
              <a:pathLst>
                <a:path w="63" h="31">
                  <a:moveTo>
                    <a:pt x="0" y="0"/>
                  </a:moveTo>
                  <a:lnTo>
                    <a:pt x="13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59" y="4"/>
                  </a:lnTo>
                  <a:lnTo>
                    <a:pt x="60" y="6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52" y="21"/>
                  </a:lnTo>
                  <a:lnTo>
                    <a:pt x="40" y="31"/>
                  </a:lnTo>
                  <a:lnTo>
                    <a:pt x="36" y="30"/>
                  </a:lnTo>
                  <a:lnTo>
                    <a:pt x="32" y="30"/>
                  </a:lnTo>
                  <a:lnTo>
                    <a:pt x="25" y="24"/>
                  </a:lnTo>
                  <a:lnTo>
                    <a:pt x="15" y="1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3224" y="2347"/>
              <a:ext cx="20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7"/>
                </a:cxn>
                <a:cxn ang="0">
                  <a:pos x="20" y="13"/>
                </a:cxn>
                <a:cxn ang="0">
                  <a:pos x="20" y="14"/>
                </a:cxn>
                <a:cxn ang="0">
                  <a:pos x="19" y="16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0" y="4"/>
                </a:cxn>
                <a:cxn ang="0">
                  <a:pos x="3" y="3"/>
                </a:cxn>
                <a:cxn ang="0">
                  <a:pos x="6" y="0"/>
                </a:cxn>
              </a:cxnLst>
              <a:rect l="0" t="0" r="r" b="b"/>
              <a:pathLst>
                <a:path w="20" h="16">
                  <a:moveTo>
                    <a:pt x="6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0" y="4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3104" y="2350"/>
              <a:ext cx="36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1"/>
                </a:cxn>
                <a:cxn ang="0">
                  <a:pos x="36" y="1"/>
                </a:cxn>
                <a:cxn ang="0">
                  <a:pos x="36" y="3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4"/>
                </a:cxn>
                <a:cxn ang="0">
                  <a:pos x="29" y="10"/>
                </a:cxn>
                <a:cxn ang="0">
                  <a:pos x="19" y="14"/>
                </a:cxn>
                <a:cxn ang="0">
                  <a:pos x="15" y="17"/>
                </a:cxn>
                <a:cxn ang="0">
                  <a:pos x="9" y="17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9" y="5"/>
                </a:cxn>
                <a:cxn ang="0">
                  <a:pos x="19" y="0"/>
                </a:cxn>
              </a:cxnLst>
              <a:rect l="0" t="0" r="r" b="b"/>
              <a:pathLst>
                <a:path w="36" h="17">
                  <a:moveTo>
                    <a:pt x="19" y="0"/>
                  </a:moveTo>
                  <a:lnTo>
                    <a:pt x="28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9" y="10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4638" y="2350"/>
              <a:ext cx="34" cy="10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23" y="10"/>
                </a:cxn>
                <a:cxn ang="0">
                  <a:pos x="14" y="8"/>
                </a:cxn>
                <a:cxn ang="0">
                  <a:pos x="7" y="7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7" y="1"/>
                </a:cxn>
                <a:cxn ang="0">
                  <a:pos x="34" y="1"/>
                </a:cxn>
                <a:cxn ang="0">
                  <a:pos x="34" y="5"/>
                </a:cxn>
                <a:cxn ang="0">
                  <a:pos x="34" y="8"/>
                </a:cxn>
              </a:cxnLst>
              <a:rect l="0" t="0" r="r" b="b"/>
              <a:pathLst>
                <a:path w="34" h="10">
                  <a:moveTo>
                    <a:pt x="34" y="8"/>
                  </a:moveTo>
                  <a:lnTo>
                    <a:pt x="23" y="10"/>
                  </a:lnTo>
                  <a:lnTo>
                    <a:pt x="14" y="8"/>
                  </a:lnTo>
                  <a:lnTo>
                    <a:pt x="7" y="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1"/>
                  </a:lnTo>
                  <a:lnTo>
                    <a:pt x="34" y="5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3010" y="2358"/>
              <a:ext cx="130" cy="3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70" y="2"/>
                </a:cxn>
                <a:cxn ang="0">
                  <a:pos x="74" y="3"/>
                </a:cxn>
                <a:cxn ang="0">
                  <a:pos x="76" y="12"/>
                </a:cxn>
                <a:cxn ang="0">
                  <a:pos x="77" y="20"/>
                </a:cxn>
                <a:cxn ang="0">
                  <a:pos x="79" y="20"/>
                </a:cxn>
                <a:cxn ang="0">
                  <a:pos x="80" y="22"/>
                </a:cxn>
                <a:cxn ang="0">
                  <a:pos x="94" y="19"/>
                </a:cxn>
                <a:cxn ang="0">
                  <a:pos x="104" y="15"/>
                </a:cxn>
                <a:cxn ang="0">
                  <a:pos x="112" y="15"/>
                </a:cxn>
                <a:cxn ang="0">
                  <a:pos x="119" y="17"/>
                </a:cxn>
                <a:cxn ang="0">
                  <a:pos x="124" y="20"/>
                </a:cxn>
                <a:cxn ang="0">
                  <a:pos x="130" y="23"/>
                </a:cxn>
                <a:cxn ang="0">
                  <a:pos x="130" y="26"/>
                </a:cxn>
                <a:cxn ang="0">
                  <a:pos x="129" y="29"/>
                </a:cxn>
                <a:cxn ang="0">
                  <a:pos x="113" y="29"/>
                </a:cxn>
                <a:cxn ang="0">
                  <a:pos x="96" y="30"/>
                </a:cxn>
                <a:cxn ang="0">
                  <a:pos x="94" y="27"/>
                </a:cxn>
                <a:cxn ang="0">
                  <a:pos x="94" y="26"/>
                </a:cxn>
                <a:cxn ang="0">
                  <a:pos x="93" y="26"/>
                </a:cxn>
                <a:cxn ang="0">
                  <a:pos x="90" y="25"/>
                </a:cxn>
                <a:cxn ang="0">
                  <a:pos x="84" y="27"/>
                </a:cxn>
                <a:cxn ang="0">
                  <a:pos x="77" y="29"/>
                </a:cxn>
                <a:cxn ang="0">
                  <a:pos x="70" y="27"/>
                </a:cxn>
                <a:cxn ang="0">
                  <a:pos x="64" y="26"/>
                </a:cxn>
                <a:cxn ang="0">
                  <a:pos x="59" y="23"/>
                </a:cxn>
                <a:cxn ang="0">
                  <a:pos x="53" y="20"/>
                </a:cxn>
                <a:cxn ang="0">
                  <a:pos x="47" y="19"/>
                </a:cxn>
                <a:cxn ang="0">
                  <a:pos x="43" y="19"/>
                </a:cxn>
                <a:cxn ang="0">
                  <a:pos x="42" y="22"/>
                </a:cxn>
                <a:cxn ang="0">
                  <a:pos x="39" y="25"/>
                </a:cxn>
                <a:cxn ang="0">
                  <a:pos x="37" y="25"/>
                </a:cxn>
                <a:cxn ang="0">
                  <a:pos x="32" y="26"/>
                </a:cxn>
                <a:cxn ang="0">
                  <a:pos x="16" y="22"/>
                </a:cxn>
                <a:cxn ang="0">
                  <a:pos x="0" y="16"/>
                </a:cxn>
                <a:cxn ang="0">
                  <a:pos x="12" y="15"/>
                </a:cxn>
                <a:cxn ang="0">
                  <a:pos x="30" y="10"/>
                </a:cxn>
                <a:cxn ang="0">
                  <a:pos x="52" y="6"/>
                </a:cxn>
                <a:cxn ang="0">
                  <a:pos x="64" y="0"/>
                </a:cxn>
              </a:cxnLst>
              <a:rect l="0" t="0" r="r" b="b"/>
              <a:pathLst>
                <a:path w="130" h="30">
                  <a:moveTo>
                    <a:pt x="64" y="0"/>
                  </a:moveTo>
                  <a:lnTo>
                    <a:pt x="70" y="2"/>
                  </a:lnTo>
                  <a:lnTo>
                    <a:pt x="74" y="3"/>
                  </a:lnTo>
                  <a:lnTo>
                    <a:pt x="76" y="12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0" y="22"/>
                  </a:lnTo>
                  <a:lnTo>
                    <a:pt x="94" y="19"/>
                  </a:lnTo>
                  <a:lnTo>
                    <a:pt x="104" y="15"/>
                  </a:lnTo>
                  <a:lnTo>
                    <a:pt x="112" y="15"/>
                  </a:lnTo>
                  <a:lnTo>
                    <a:pt x="119" y="17"/>
                  </a:lnTo>
                  <a:lnTo>
                    <a:pt x="124" y="20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29" y="29"/>
                  </a:lnTo>
                  <a:lnTo>
                    <a:pt x="113" y="29"/>
                  </a:lnTo>
                  <a:lnTo>
                    <a:pt x="96" y="30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0" y="25"/>
                  </a:lnTo>
                  <a:lnTo>
                    <a:pt x="84" y="27"/>
                  </a:lnTo>
                  <a:lnTo>
                    <a:pt x="77" y="29"/>
                  </a:lnTo>
                  <a:lnTo>
                    <a:pt x="70" y="27"/>
                  </a:lnTo>
                  <a:lnTo>
                    <a:pt x="64" y="26"/>
                  </a:lnTo>
                  <a:lnTo>
                    <a:pt x="59" y="23"/>
                  </a:lnTo>
                  <a:lnTo>
                    <a:pt x="53" y="20"/>
                  </a:lnTo>
                  <a:lnTo>
                    <a:pt x="47" y="19"/>
                  </a:lnTo>
                  <a:lnTo>
                    <a:pt x="43" y="19"/>
                  </a:lnTo>
                  <a:lnTo>
                    <a:pt x="42" y="22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2" y="2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2" y="15"/>
                  </a:lnTo>
                  <a:lnTo>
                    <a:pt x="30" y="10"/>
                  </a:lnTo>
                  <a:lnTo>
                    <a:pt x="52" y="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4328" y="2368"/>
              <a:ext cx="101" cy="64"/>
            </a:xfrm>
            <a:custGeom>
              <a:avLst/>
              <a:gdLst/>
              <a:ahLst/>
              <a:cxnLst>
                <a:cxn ang="0">
                  <a:pos x="101" y="13"/>
                </a:cxn>
                <a:cxn ang="0">
                  <a:pos x="89" y="13"/>
                </a:cxn>
                <a:cxn ang="0">
                  <a:pos x="77" y="13"/>
                </a:cxn>
                <a:cxn ang="0">
                  <a:pos x="67" y="15"/>
                </a:cxn>
                <a:cxn ang="0">
                  <a:pos x="57" y="17"/>
                </a:cxn>
                <a:cxn ang="0">
                  <a:pos x="47" y="20"/>
                </a:cxn>
                <a:cxn ang="0">
                  <a:pos x="40" y="25"/>
                </a:cxn>
                <a:cxn ang="0">
                  <a:pos x="33" y="30"/>
                </a:cxn>
                <a:cxn ang="0">
                  <a:pos x="29" y="37"/>
                </a:cxn>
                <a:cxn ang="0">
                  <a:pos x="29" y="45"/>
                </a:cxn>
                <a:cxn ang="0">
                  <a:pos x="27" y="53"/>
                </a:cxn>
                <a:cxn ang="0">
                  <a:pos x="33" y="55"/>
                </a:cxn>
                <a:cxn ang="0">
                  <a:pos x="40" y="57"/>
                </a:cxn>
                <a:cxn ang="0">
                  <a:pos x="47" y="60"/>
                </a:cxn>
                <a:cxn ang="0">
                  <a:pos x="51" y="64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13" y="60"/>
                </a:cxn>
                <a:cxn ang="0">
                  <a:pos x="10" y="57"/>
                </a:cxn>
                <a:cxn ang="0">
                  <a:pos x="6" y="56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3" y="39"/>
                </a:cxn>
                <a:cxn ang="0">
                  <a:pos x="11" y="36"/>
                </a:cxn>
                <a:cxn ang="0">
                  <a:pos x="20" y="33"/>
                </a:cxn>
                <a:cxn ang="0">
                  <a:pos x="17" y="30"/>
                </a:cxn>
                <a:cxn ang="0">
                  <a:pos x="14" y="27"/>
                </a:cxn>
                <a:cxn ang="0">
                  <a:pos x="33" y="19"/>
                </a:cxn>
                <a:cxn ang="0">
                  <a:pos x="54" y="9"/>
                </a:cxn>
                <a:cxn ang="0">
                  <a:pos x="66" y="5"/>
                </a:cxn>
                <a:cxn ang="0">
                  <a:pos x="77" y="2"/>
                </a:cxn>
                <a:cxn ang="0">
                  <a:pos x="90" y="0"/>
                </a:cxn>
                <a:cxn ang="0">
                  <a:pos x="101" y="2"/>
                </a:cxn>
                <a:cxn ang="0">
                  <a:pos x="101" y="7"/>
                </a:cxn>
                <a:cxn ang="0">
                  <a:pos x="101" y="13"/>
                </a:cxn>
              </a:cxnLst>
              <a:rect l="0" t="0" r="r" b="b"/>
              <a:pathLst>
                <a:path w="101" h="64">
                  <a:moveTo>
                    <a:pt x="101" y="13"/>
                  </a:moveTo>
                  <a:lnTo>
                    <a:pt x="89" y="13"/>
                  </a:lnTo>
                  <a:lnTo>
                    <a:pt x="77" y="13"/>
                  </a:lnTo>
                  <a:lnTo>
                    <a:pt x="67" y="15"/>
                  </a:lnTo>
                  <a:lnTo>
                    <a:pt x="57" y="17"/>
                  </a:lnTo>
                  <a:lnTo>
                    <a:pt x="47" y="20"/>
                  </a:lnTo>
                  <a:lnTo>
                    <a:pt x="40" y="25"/>
                  </a:lnTo>
                  <a:lnTo>
                    <a:pt x="33" y="30"/>
                  </a:lnTo>
                  <a:lnTo>
                    <a:pt x="29" y="37"/>
                  </a:lnTo>
                  <a:lnTo>
                    <a:pt x="29" y="45"/>
                  </a:lnTo>
                  <a:lnTo>
                    <a:pt x="27" y="53"/>
                  </a:lnTo>
                  <a:lnTo>
                    <a:pt x="33" y="55"/>
                  </a:lnTo>
                  <a:lnTo>
                    <a:pt x="40" y="57"/>
                  </a:lnTo>
                  <a:lnTo>
                    <a:pt x="47" y="60"/>
                  </a:lnTo>
                  <a:lnTo>
                    <a:pt x="51" y="64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11" y="36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33" y="19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1" y="7"/>
                  </a:lnTo>
                  <a:lnTo>
                    <a:pt x="101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3150" y="2371"/>
              <a:ext cx="66" cy="1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4" y="0"/>
                </a:cxn>
                <a:cxn ang="0">
                  <a:pos x="47" y="3"/>
                </a:cxn>
                <a:cxn ang="0">
                  <a:pos x="46" y="6"/>
                </a:cxn>
                <a:cxn ang="0">
                  <a:pos x="44" y="9"/>
                </a:cxn>
                <a:cxn ang="0">
                  <a:pos x="54" y="10"/>
                </a:cxn>
                <a:cxn ang="0">
                  <a:pos x="66" y="12"/>
                </a:cxn>
                <a:cxn ang="0">
                  <a:pos x="64" y="13"/>
                </a:cxn>
                <a:cxn ang="0">
                  <a:pos x="63" y="16"/>
                </a:cxn>
                <a:cxn ang="0">
                  <a:pos x="46" y="16"/>
                </a:cxn>
                <a:cxn ang="0">
                  <a:pos x="30" y="14"/>
                </a:cxn>
                <a:cxn ang="0">
                  <a:pos x="14" y="12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2" y="3"/>
                </a:cxn>
                <a:cxn ang="0">
                  <a:pos x="19" y="4"/>
                </a:cxn>
                <a:cxn ang="0">
                  <a:pos x="23" y="4"/>
                </a:cxn>
                <a:cxn ang="0">
                  <a:pos x="26" y="4"/>
                </a:cxn>
                <a:cxn ang="0">
                  <a:pos x="29" y="3"/>
                </a:cxn>
                <a:cxn ang="0">
                  <a:pos x="32" y="0"/>
                </a:cxn>
              </a:cxnLst>
              <a:rect l="0" t="0" r="r" b="b"/>
              <a:pathLst>
                <a:path w="66" h="16">
                  <a:moveTo>
                    <a:pt x="32" y="0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4" y="9"/>
                  </a:lnTo>
                  <a:lnTo>
                    <a:pt x="54" y="10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3" y="16"/>
                  </a:lnTo>
                  <a:lnTo>
                    <a:pt x="46" y="16"/>
                  </a:lnTo>
                  <a:lnTo>
                    <a:pt x="30" y="14"/>
                  </a:lnTo>
                  <a:lnTo>
                    <a:pt x="1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229" y="2373"/>
              <a:ext cx="90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37" y="5"/>
                </a:cxn>
                <a:cxn ang="0">
                  <a:pos x="58" y="8"/>
                </a:cxn>
                <a:cxn ang="0">
                  <a:pos x="80" y="11"/>
                </a:cxn>
                <a:cxn ang="0">
                  <a:pos x="90" y="14"/>
                </a:cxn>
                <a:cxn ang="0">
                  <a:pos x="88" y="15"/>
                </a:cxn>
                <a:cxn ang="0">
                  <a:pos x="88" y="17"/>
                </a:cxn>
                <a:cxn ang="0">
                  <a:pos x="64" y="18"/>
                </a:cxn>
                <a:cxn ang="0">
                  <a:pos x="42" y="18"/>
                </a:cxn>
                <a:cxn ang="0">
                  <a:pos x="21" y="17"/>
                </a:cxn>
                <a:cxn ang="0">
                  <a:pos x="0" y="14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90" h="18">
                  <a:moveTo>
                    <a:pt x="7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37" y="5"/>
                  </a:lnTo>
                  <a:lnTo>
                    <a:pt x="58" y="8"/>
                  </a:lnTo>
                  <a:lnTo>
                    <a:pt x="80" y="11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64" y="18"/>
                  </a:lnTo>
                  <a:lnTo>
                    <a:pt x="42" y="18"/>
                  </a:lnTo>
                  <a:lnTo>
                    <a:pt x="21" y="17"/>
                  </a:lnTo>
                  <a:lnTo>
                    <a:pt x="0" y="14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4669" y="2375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4946" y="2380"/>
              <a:ext cx="6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"/>
                </a:cxn>
                <a:cxn ang="0">
                  <a:pos x="32" y="1"/>
                </a:cxn>
                <a:cxn ang="0">
                  <a:pos x="47" y="3"/>
                </a:cxn>
                <a:cxn ang="0">
                  <a:pos x="63" y="4"/>
                </a:cxn>
                <a:cxn ang="0">
                  <a:pos x="63" y="7"/>
                </a:cxn>
                <a:cxn ang="0">
                  <a:pos x="63" y="10"/>
                </a:cxn>
                <a:cxn ang="0">
                  <a:pos x="56" y="13"/>
                </a:cxn>
                <a:cxn ang="0">
                  <a:pos x="47" y="13"/>
                </a:cxn>
                <a:cxn ang="0">
                  <a:pos x="39" y="14"/>
                </a:cxn>
                <a:cxn ang="0">
                  <a:pos x="30" y="13"/>
                </a:cxn>
                <a:cxn ang="0">
                  <a:pos x="14" y="10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3" h="14">
                  <a:moveTo>
                    <a:pt x="0" y="0"/>
                  </a:moveTo>
                  <a:lnTo>
                    <a:pt x="16" y="1"/>
                  </a:lnTo>
                  <a:lnTo>
                    <a:pt x="32" y="1"/>
                  </a:lnTo>
                  <a:lnTo>
                    <a:pt x="47" y="3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56" y="13"/>
                  </a:lnTo>
                  <a:lnTo>
                    <a:pt x="47" y="13"/>
                  </a:lnTo>
                  <a:lnTo>
                    <a:pt x="39" y="14"/>
                  </a:lnTo>
                  <a:lnTo>
                    <a:pt x="30" y="13"/>
                  </a:lnTo>
                  <a:lnTo>
                    <a:pt x="14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2936" y="2390"/>
              <a:ext cx="168" cy="60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84" y="5"/>
                </a:cxn>
                <a:cxn ang="0">
                  <a:pos x="91" y="10"/>
                </a:cxn>
                <a:cxn ang="0">
                  <a:pos x="94" y="14"/>
                </a:cxn>
                <a:cxn ang="0">
                  <a:pos x="98" y="15"/>
                </a:cxn>
                <a:cxn ang="0">
                  <a:pos x="104" y="15"/>
                </a:cxn>
                <a:cxn ang="0">
                  <a:pos x="110" y="14"/>
                </a:cxn>
                <a:cxn ang="0">
                  <a:pos x="116" y="18"/>
                </a:cxn>
                <a:cxn ang="0">
                  <a:pos x="120" y="23"/>
                </a:cxn>
                <a:cxn ang="0">
                  <a:pos x="124" y="20"/>
                </a:cxn>
                <a:cxn ang="0">
                  <a:pos x="128" y="17"/>
                </a:cxn>
                <a:cxn ang="0">
                  <a:pos x="133" y="21"/>
                </a:cxn>
                <a:cxn ang="0">
                  <a:pos x="146" y="20"/>
                </a:cxn>
                <a:cxn ang="0">
                  <a:pos x="160" y="14"/>
                </a:cxn>
                <a:cxn ang="0">
                  <a:pos x="164" y="20"/>
                </a:cxn>
                <a:cxn ang="0">
                  <a:pos x="158" y="31"/>
                </a:cxn>
                <a:cxn ang="0">
                  <a:pos x="153" y="40"/>
                </a:cxn>
                <a:cxn ang="0">
                  <a:pos x="160" y="41"/>
                </a:cxn>
                <a:cxn ang="0">
                  <a:pos x="164" y="48"/>
                </a:cxn>
                <a:cxn ang="0">
                  <a:pos x="151" y="57"/>
                </a:cxn>
                <a:cxn ang="0">
                  <a:pos x="128" y="55"/>
                </a:cxn>
                <a:cxn ang="0">
                  <a:pos x="91" y="58"/>
                </a:cxn>
                <a:cxn ang="0">
                  <a:pos x="57" y="58"/>
                </a:cxn>
                <a:cxn ang="0">
                  <a:pos x="37" y="50"/>
                </a:cxn>
                <a:cxn ang="0">
                  <a:pos x="51" y="44"/>
                </a:cxn>
                <a:cxn ang="0">
                  <a:pos x="53" y="41"/>
                </a:cxn>
                <a:cxn ang="0">
                  <a:pos x="40" y="38"/>
                </a:cxn>
                <a:cxn ang="0">
                  <a:pos x="43" y="34"/>
                </a:cxn>
                <a:cxn ang="0">
                  <a:pos x="51" y="35"/>
                </a:cxn>
                <a:cxn ang="0">
                  <a:pos x="61" y="37"/>
                </a:cxn>
                <a:cxn ang="0">
                  <a:pos x="57" y="33"/>
                </a:cxn>
                <a:cxn ang="0">
                  <a:pos x="48" y="28"/>
                </a:cxn>
                <a:cxn ang="0">
                  <a:pos x="53" y="23"/>
                </a:cxn>
                <a:cxn ang="0">
                  <a:pos x="57" y="20"/>
                </a:cxn>
                <a:cxn ang="0">
                  <a:pos x="43" y="23"/>
                </a:cxn>
                <a:cxn ang="0">
                  <a:pos x="24" y="31"/>
                </a:cxn>
                <a:cxn ang="0">
                  <a:pos x="10" y="34"/>
                </a:cxn>
                <a:cxn ang="0">
                  <a:pos x="1" y="27"/>
                </a:cxn>
                <a:cxn ang="0">
                  <a:pos x="14" y="18"/>
                </a:cxn>
                <a:cxn ang="0">
                  <a:pos x="36" y="7"/>
                </a:cxn>
              </a:cxnLst>
              <a:rect l="0" t="0" r="r" b="b"/>
              <a:pathLst>
                <a:path w="168" h="60">
                  <a:moveTo>
                    <a:pt x="43" y="0"/>
                  </a:moveTo>
                  <a:lnTo>
                    <a:pt x="58" y="1"/>
                  </a:lnTo>
                  <a:lnTo>
                    <a:pt x="73" y="4"/>
                  </a:lnTo>
                  <a:lnTo>
                    <a:pt x="84" y="5"/>
                  </a:lnTo>
                  <a:lnTo>
                    <a:pt x="93" y="4"/>
                  </a:lnTo>
                  <a:lnTo>
                    <a:pt x="91" y="10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4" y="15"/>
                  </a:lnTo>
                  <a:lnTo>
                    <a:pt x="106" y="14"/>
                  </a:lnTo>
                  <a:lnTo>
                    <a:pt x="110" y="14"/>
                  </a:lnTo>
                  <a:lnTo>
                    <a:pt x="116" y="14"/>
                  </a:lnTo>
                  <a:lnTo>
                    <a:pt x="116" y="18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3" y="23"/>
                  </a:lnTo>
                  <a:lnTo>
                    <a:pt x="124" y="20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33" y="25"/>
                  </a:lnTo>
                  <a:lnTo>
                    <a:pt x="146" y="20"/>
                  </a:lnTo>
                  <a:lnTo>
                    <a:pt x="156" y="11"/>
                  </a:lnTo>
                  <a:lnTo>
                    <a:pt x="160" y="14"/>
                  </a:lnTo>
                  <a:lnTo>
                    <a:pt x="164" y="15"/>
                  </a:lnTo>
                  <a:lnTo>
                    <a:pt x="164" y="20"/>
                  </a:lnTo>
                  <a:lnTo>
                    <a:pt x="164" y="23"/>
                  </a:lnTo>
                  <a:lnTo>
                    <a:pt x="158" y="31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60" y="41"/>
                  </a:lnTo>
                  <a:lnTo>
                    <a:pt x="168" y="42"/>
                  </a:lnTo>
                  <a:lnTo>
                    <a:pt x="164" y="48"/>
                  </a:lnTo>
                  <a:lnTo>
                    <a:pt x="158" y="52"/>
                  </a:lnTo>
                  <a:lnTo>
                    <a:pt x="151" y="57"/>
                  </a:lnTo>
                  <a:lnTo>
                    <a:pt x="147" y="60"/>
                  </a:lnTo>
                  <a:lnTo>
                    <a:pt x="128" y="55"/>
                  </a:lnTo>
                  <a:lnTo>
                    <a:pt x="113" y="54"/>
                  </a:lnTo>
                  <a:lnTo>
                    <a:pt x="91" y="58"/>
                  </a:lnTo>
                  <a:lnTo>
                    <a:pt x="74" y="60"/>
                  </a:lnTo>
                  <a:lnTo>
                    <a:pt x="57" y="58"/>
                  </a:lnTo>
                  <a:lnTo>
                    <a:pt x="36" y="54"/>
                  </a:lnTo>
                  <a:lnTo>
                    <a:pt x="37" y="50"/>
                  </a:lnTo>
                  <a:lnTo>
                    <a:pt x="37" y="47"/>
                  </a:lnTo>
                  <a:lnTo>
                    <a:pt x="51" y="44"/>
                  </a:lnTo>
                  <a:lnTo>
                    <a:pt x="66" y="41"/>
                  </a:lnTo>
                  <a:lnTo>
                    <a:pt x="53" y="41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3" y="34"/>
                  </a:lnTo>
                  <a:lnTo>
                    <a:pt x="46" y="34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61" y="37"/>
                  </a:lnTo>
                  <a:lnTo>
                    <a:pt x="67" y="35"/>
                  </a:lnTo>
                  <a:lnTo>
                    <a:pt x="57" y="3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53" y="23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43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0" y="34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4" y="18"/>
                  </a:lnTo>
                  <a:lnTo>
                    <a:pt x="26" y="14"/>
                  </a:lnTo>
                  <a:lnTo>
                    <a:pt x="36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123" y="2397"/>
              <a:ext cx="51" cy="3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7" y="0"/>
                </a:cxn>
                <a:cxn ang="0">
                  <a:pos x="51" y="0"/>
                </a:cxn>
                <a:cxn ang="0">
                  <a:pos x="44" y="8"/>
                </a:cxn>
                <a:cxn ang="0">
                  <a:pos x="37" y="14"/>
                </a:cxn>
                <a:cxn ang="0">
                  <a:pos x="40" y="17"/>
                </a:cxn>
                <a:cxn ang="0">
                  <a:pos x="40" y="20"/>
                </a:cxn>
                <a:cxn ang="0">
                  <a:pos x="37" y="23"/>
                </a:cxn>
                <a:cxn ang="0">
                  <a:pos x="34" y="26"/>
                </a:cxn>
                <a:cxn ang="0">
                  <a:pos x="26" y="24"/>
                </a:cxn>
                <a:cxn ang="0">
                  <a:pos x="20" y="26"/>
                </a:cxn>
                <a:cxn ang="0">
                  <a:pos x="13" y="27"/>
                </a:cxn>
                <a:cxn ang="0">
                  <a:pos x="7" y="30"/>
                </a:cxn>
                <a:cxn ang="0">
                  <a:pos x="7" y="23"/>
                </a:cxn>
                <a:cxn ang="0">
                  <a:pos x="6" y="18"/>
                </a:cxn>
                <a:cxn ang="0">
                  <a:pos x="3" y="16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4" y="14"/>
                </a:cxn>
                <a:cxn ang="0">
                  <a:pos x="19" y="7"/>
                </a:cxn>
                <a:cxn ang="0">
                  <a:pos x="23" y="0"/>
                </a:cxn>
              </a:cxnLst>
              <a:rect l="0" t="0" r="r" b="b"/>
              <a:pathLst>
                <a:path w="51" h="30">
                  <a:moveTo>
                    <a:pt x="23" y="0"/>
                  </a:moveTo>
                  <a:lnTo>
                    <a:pt x="37" y="0"/>
                  </a:lnTo>
                  <a:lnTo>
                    <a:pt x="51" y="0"/>
                  </a:lnTo>
                  <a:lnTo>
                    <a:pt x="44" y="8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4" y="26"/>
                  </a:lnTo>
                  <a:lnTo>
                    <a:pt x="26" y="24"/>
                  </a:lnTo>
                  <a:lnTo>
                    <a:pt x="20" y="26"/>
                  </a:lnTo>
                  <a:lnTo>
                    <a:pt x="13" y="27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4" y="14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3177" y="2397"/>
              <a:ext cx="37" cy="2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5" y="0"/>
                </a:cxn>
                <a:cxn ang="0">
                  <a:pos x="36" y="0"/>
                </a:cxn>
                <a:cxn ang="0">
                  <a:pos x="36" y="1"/>
                </a:cxn>
                <a:cxn ang="0">
                  <a:pos x="36" y="3"/>
                </a:cxn>
                <a:cxn ang="0">
                  <a:pos x="36" y="6"/>
                </a:cxn>
                <a:cxn ang="0">
                  <a:pos x="37" y="8"/>
                </a:cxn>
                <a:cxn ang="0">
                  <a:pos x="36" y="10"/>
                </a:cxn>
                <a:cxn ang="0">
                  <a:pos x="36" y="10"/>
                </a:cxn>
                <a:cxn ang="0">
                  <a:pos x="25" y="11"/>
                </a:cxn>
                <a:cxn ang="0">
                  <a:pos x="16" y="13"/>
                </a:cxn>
                <a:cxn ang="0">
                  <a:pos x="9" y="17"/>
                </a:cxn>
                <a:cxn ang="0">
                  <a:pos x="3" y="23"/>
                </a:cxn>
                <a:cxn ang="0">
                  <a:pos x="2" y="21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3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3" y="0"/>
                </a:cxn>
              </a:cxnLst>
              <a:rect l="0" t="0" r="r" b="b"/>
              <a:pathLst>
                <a:path w="37" h="23">
                  <a:moveTo>
                    <a:pt x="13" y="0"/>
                  </a:moveTo>
                  <a:lnTo>
                    <a:pt x="2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2371" y="2397"/>
              <a:ext cx="1120" cy="1599"/>
            </a:xfrm>
            <a:custGeom>
              <a:avLst/>
              <a:gdLst/>
              <a:ahLst/>
              <a:cxnLst>
                <a:cxn ang="0">
                  <a:pos x="1020" y="74"/>
                </a:cxn>
                <a:cxn ang="0">
                  <a:pos x="972" y="117"/>
                </a:cxn>
                <a:cxn ang="0">
                  <a:pos x="909" y="103"/>
                </a:cxn>
                <a:cxn ang="0">
                  <a:pos x="950" y="75"/>
                </a:cxn>
                <a:cxn ang="0">
                  <a:pos x="866" y="71"/>
                </a:cxn>
                <a:cxn ang="0">
                  <a:pos x="782" y="88"/>
                </a:cxn>
                <a:cxn ang="0">
                  <a:pos x="738" y="108"/>
                </a:cxn>
                <a:cxn ang="0">
                  <a:pos x="682" y="184"/>
                </a:cxn>
                <a:cxn ang="0">
                  <a:pos x="761" y="257"/>
                </a:cxn>
                <a:cxn ang="0">
                  <a:pos x="859" y="124"/>
                </a:cxn>
                <a:cxn ang="0">
                  <a:pos x="943" y="163"/>
                </a:cxn>
                <a:cxn ang="0">
                  <a:pos x="1000" y="234"/>
                </a:cxn>
                <a:cxn ang="0">
                  <a:pos x="852" y="287"/>
                </a:cxn>
                <a:cxn ang="0">
                  <a:pos x="886" y="294"/>
                </a:cxn>
                <a:cxn ang="0">
                  <a:pos x="918" y="327"/>
                </a:cxn>
                <a:cxn ang="0">
                  <a:pos x="883" y="328"/>
                </a:cxn>
                <a:cxn ang="0">
                  <a:pos x="728" y="425"/>
                </a:cxn>
                <a:cxn ang="0">
                  <a:pos x="645" y="574"/>
                </a:cxn>
                <a:cxn ang="0">
                  <a:pos x="512" y="528"/>
                </a:cxn>
                <a:cxn ang="0">
                  <a:pos x="455" y="662"/>
                </a:cxn>
                <a:cxn ang="0">
                  <a:pos x="565" y="639"/>
                </a:cxn>
                <a:cxn ang="0">
                  <a:pos x="588" y="734"/>
                </a:cxn>
                <a:cxn ang="0">
                  <a:pos x="668" y="776"/>
                </a:cxn>
                <a:cxn ang="0">
                  <a:pos x="746" y="762"/>
                </a:cxn>
                <a:cxn ang="0">
                  <a:pos x="868" y="826"/>
                </a:cxn>
                <a:cxn ang="0">
                  <a:pos x="952" y="928"/>
                </a:cxn>
                <a:cxn ang="0">
                  <a:pos x="1073" y="951"/>
                </a:cxn>
                <a:cxn ang="0">
                  <a:pos x="1077" y="1105"/>
                </a:cxn>
                <a:cxn ang="0">
                  <a:pos x="996" y="1223"/>
                </a:cxn>
                <a:cxn ang="0">
                  <a:pos x="925" y="1379"/>
                </a:cxn>
                <a:cxn ang="0">
                  <a:pos x="859" y="1436"/>
                </a:cxn>
                <a:cxn ang="0">
                  <a:pos x="859" y="1543"/>
                </a:cxn>
                <a:cxn ang="0">
                  <a:pos x="792" y="1526"/>
                </a:cxn>
                <a:cxn ang="0">
                  <a:pos x="786" y="1468"/>
                </a:cxn>
                <a:cxn ang="0">
                  <a:pos x="751" y="1358"/>
                </a:cxn>
                <a:cxn ang="0">
                  <a:pos x="668" y="1086"/>
                </a:cxn>
                <a:cxn ang="0">
                  <a:pos x="601" y="929"/>
                </a:cxn>
                <a:cxn ang="0">
                  <a:pos x="635" y="795"/>
                </a:cxn>
                <a:cxn ang="0">
                  <a:pos x="551" y="752"/>
                </a:cxn>
                <a:cxn ang="0">
                  <a:pos x="454" y="702"/>
                </a:cxn>
                <a:cxn ang="0">
                  <a:pos x="325" y="562"/>
                </a:cxn>
                <a:cxn ang="0">
                  <a:pos x="317" y="611"/>
                </a:cxn>
                <a:cxn ang="0">
                  <a:pos x="244" y="462"/>
                </a:cxn>
                <a:cxn ang="0">
                  <a:pos x="307" y="292"/>
                </a:cxn>
                <a:cxn ang="0">
                  <a:pos x="328" y="281"/>
                </a:cxn>
                <a:cxn ang="0">
                  <a:pos x="317" y="174"/>
                </a:cxn>
                <a:cxn ang="0">
                  <a:pos x="225" y="140"/>
                </a:cxn>
                <a:cxn ang="0">
                  <a:pos x="124" y="177"/>
                </a:cxn>
                <a:cxn ang="0">
                  <a:pos x="65" y="191"/>
                </a:cxn>
                <a:cxn ang="0">
                  <a:pos x="71" y="138"/>
                </a:cxn>
                <a:cxn ang="0">
                  <a:pos x="121" y="97"/>
                </a:cxn>
                <a:cxn ang="0">
                  <a:pos x="177" y="55"/>
                </a:cxn>
                <a:cxn ang="0">
                  <a:pos x="469" y="50"/>
                </a:cxn>
                <a:cxn ang="0">
                  <a:pos x="591" y="54"/>
                </a:cxn>
                <a:cxn ang="0">
                  <a:pos x="666" y="57"/>
                </a:cxn>
                <a:cxn ang="0">
                  <a:pos x="743" y="55"/>
                </a:cxn>
                <a:cxn ang="0">
                  <a:pos x="793" y="26"/>
                </a:cxn>
                <a:cxn ang="0">
                  <a:pos x="812" y="71"/>
                </a:cxn>
                <a:cxn ang="0">
                  <a:pos x="863" y="7"/>
                </a:cxn>
                <a:cxn ang="0">
                  <a:pos x="910" y="6"/>
                </a:cxn>
                <a:cxn ang="0">
                  <a:pos x="928" y="10"/>
                </a:cxn>
              </a:cxnLst>
              <a:rect l="0" t="0" r="r" b="b"/>
              <a:pathLst>
                <a:path w="1120" h="1599">
                  <a:moveTo>
                    <a:pt x="928" y="0"/>
                  </a:moveTo>
                  <a:lnTo>
                    <a:pt x="940" y="1"/>
                  </a:lnTo>
                  <a:lnTo>
                    <a:pt x="953" y="3"/>
                  </a:lnTo>
                  <a:lnTo>
                    <a:pt x="958" y="14"/>
                  </a:lnTo>
                  <a:lnTo>
                    <a:pt x="962" y="27"/>
                  </a:lnTo>
                  <a:lnTo>
                    <a:pt x="969" y="26"/>
                  </a:lnTo>
                  <a:lnTo>
                    <a:pt x="976" y="26"/>
                  </a:lnTo>
                  <a:lnTo>
                    <a:pt x="978" y="30"/>
                  </a:lnTo>
                  <a:lnTo>
                    <a:pt x="978" y="34"/>
                  </a:lnTo>
                  <a:lnTo>
                    <a:pt x="982" y="34"/>
                  </a:lnTo>
                  <a:lnTo>
                    <a:pt x="985" y="34"/>
                  </a:lnTo>
                  <a:lnTo>
                    <a:pt x="985" y="43"/>
                  </a:lnTo>
                  <a:lnTo>
                    <a:pt x="985" y="50"/>
                  </a:lnTo>
                  <a:lnTo>
                    <a:pt x="988" y="55"/>
                  </a:lnTo>
                  <a:lnTo>
                    <a:pt x="990" y="63"/>
                  </a:lnTo>
                  <a:lnTo>
                    <a:pt x="1000" y="65"/>
                  </a:lnTo>
                  <a:lnTo>
                    <a:pt x="1012" y="70"/>
                  </a:lnTo>
                  <a:lnTo>
                    <a:pt x="1020" y="74"/>
                  </a:lnTo>
                  <a:lnTo>
                    <a:pt x="1026" y="81"/>
                  </a:lnTo>
                  <a:lnTo>
                    <a:pt x="1018" y="83"/>
                  </a:lnTo>
                  <a:lnTo>
                    <a:pt x="1010" y="85"/>
                  </a:lnTo>
                  <a:lnTo>
                    <a:pt x="1005" y="90"/>
                  </a:lnTo>
                  <a:lnTo>
                    <a:pt x="999" y="95"/>
                  </a:lnTo>
                  <a:lnTo>
                    <a:pt x="996" y="95"/>
                  </a:lnTo>
                  <a:lnTo>
                    <a:pt x="993" y="95"/>
                  </a:lnTo>
                  <a:lnTo>
                    <a:pt x="993" y="93"/>
                  </a:lnTo>
                  <a:lnTo>
                    <a:pt x="990" y="88"/>
                  </a:lnTo>
                  <a:lnTo>
                    <a:pt x="988" y="85"/>
                  </a:lnTo>
                  <a:lnTo>
                    <a:pt x="983" y="83"/>
                  </a:lnTo>
                  <a:lnTo>
                    <a:pt x="980" y="81"/>
                  </a:lnTo>
                  <a:lnTo>
                    <a:pt x="976" y="80"/>
                  </a:lnTo>
                  <a:lnTo>
                    <a:pt x="973" y="81"/>
                  </a:lnTo>
                  <a:lnTo>
                    <a:pt x="970" y="85"/>
                  </a:lnTo>
                  <a:lnTo>
                    <a:pt x="973" y="98"/>
                  </a:lnTo>
                  <a:lnTo>
                    <a:pt x="978" y="114"/>
                  </a:lnTo>
                  <a:lnTo>
                    <a:pt x="972" y="117"/>
                  </a:lnTo>
                  <a:lnTo>
                    <a:pt x="965" y="120"/>
                  </a:lnTo>
                  <a:lnTo>
                    <a:pt x="959" y="115"/>
                  </a:lnTo>
                  <a:lnTo>
                    <a:pt x="953" y="110"/>
                  </a:lnTo>
                  <a:lnTo>
                    <a:pt x="952" y="110"/>
                  </a:lnTo>
                  <a:lnTo>
                    <a:pt x="950" y="110"/>
                  </a:lnTo>
                  <a:lnTo>
                    <a:pt x="949" y="113"/>
                  </a:lnTo>
                  <a:lnTo>
                    <a:pt x="948" y="114"/>
                  </a:lnTo>
                  <a:lnTo>
                    <a:pt x="953" y="120"/>
                  </a:lnTo>
                  <a:lnTo>
                    <a:pt x="959" y="124"/>
                  </a:lnTo>
                  <a:lnTo>
                    <a:pt x="959" y="128"/>
                  </a:lnTo>
                  <a:lnTo>
                    <a:pt x="959" y="131"/>
                  </a:lnTo>
                  <a:lnTo>
                    <a:pt x="956" y="131"/>
                  </a:lnTo>
                  <a:lnTo>
                    <a:pt x="953" y="131"/>
                  </a:lnTo>
                  <a:lnTo>
                    <a:pt x="938" y="125"/>
                  </a:lnTo>
                  <a:lnTo>
                    <a:pt x="923" y="118"/>
                  </a:lnTo>
                  <a:lnTo>
                    <a:pt x="918" y="114"/>
                  </a:lnTo>
                  <a:lnTo>
                    <a:pt x="912" y="108"/>
                  </a:lnTo>
                  <a:lnTo>
                    <a:pt x="909" y="103"/>
                  </a:lnTo>
                  <a:lnTo>
                    <a:pt x="906" y="95"/>
                  </a:lnTo>
                  <a:lnTo>
                    <a:pt x="915" y="90"/>
                  </a:lnTo>
                  <a:lnTo>
                    <a:pt x="920" y="85"/>
                  </a:lnTo>
                  <a:lnTo>
                    <a:pt x="925" y="83"/>
                  </a:lnTo>
                  <a:lnTo>
                    <a:pt x="929" y="81"/>
                  </a:lnTo>
                  <a:lnTo>
                    <a:pt x="935" y="80"/>
                  </a:lnTo>
                  <a:lnTo>
                    <a:pt x="943" y="80"/>
                  </a:lnTo>
                  <a:lnTo>
                    <a:pt x="945" y="81"/>
                  </a:lnTo>
                  <a:lnTo>
                    <a:pt x="946" y="84"/>
                  </a:lnTo>
                  <a:lnTo>
                    <a:pt x="948" y="84"/>
                  </a:lnTo>
                  <a:lnTo>
                    <a:pt x="950" y="85"/>
                  </a:lnTo>
                  <a:lnTo>
                    <a:pt x="955" y="84"/>
                  </a:lnTo>
                  <a:lnTo>
                    <a:pt x="960" y="83"/>
                  </a:lnTo>
                  <a:lnTo>
                    <a:pt x="960" y="81"/>
                  </a:lnTo>
                  <a:lnTo>
                    <a:pt x="960" y="81"/>
                  </a:lnTo>
                  <a:lnTo>
                    <a:pt x="959" y="78"/>
                  </a:lnTo>
                  <a:lnTo>
                    <a:pt x="956" y="77"/>
                  </a:lnTo>
                  <a:lnTo>
                    <a:pt x="950" y="75"/>
                  </a:lnTo>
                  <a:lnTo>
                    <a:pt x="945" y="75"/>
                  </a:lnTo>
                  <a:lnTo>
                    <a:pt x="945" y="68"/>
                  </a:lnTo>
                  <a:lnTo>
                    <a:pt x="946" y="61"/>
                  </a:lnTo>
                  <a:lnTo>
                    <a:pt x="940" y="60"/>
                  </a:lnTo>
                  <a:lnTo>
                    <a:pt x="938" y="57"/>
                  </a:lnTo>
                  <a:lnTo>
                    <a:pt x="933" y="54"/>
                  </a:lnTo>
                  <a:lnTo>
                    <a:pt x="930" y="50"/>
                  </a:lnTo>
                  <a:lnTo>
                    <a:pt x="925" y="43"/>
                  </a:lnTo>
                  <a:lnTo>
                    <a:pt x="918" y="35"/>
                  </a:lnTo>
                  <a:lnTo>
                    <a:pt x="900" y="40"/>
                  </a:lnTo>
                  <a:lnTo>
                    <a:pt x="879" y="43"/>
                  </a:lnTo>
                  <a:lnTo>
                    <a:pt x="879" y="48"/>
                  </a:lnTo>
                  <a:lnTo>
                    <a:pt x="879" y="53"/>
                  </a:lnTo>
                  <a:lnTo>
                    <a:pt x="873" y="57"/>
                  </a:lnTo>
                  <a:lnTo>
                    <a:pt x="868" y="61"/>
                  </a:lnTo>
                  <a:lnTo>
                    <a:pt x="868" y="65"/>
                  </a:lnTo>
                  <a:lnTo>
                    <a:pt x="868" y="68"/>
                  </a:lnTo>
                  <a:lnTo>
                    <a:pt x="866" y="71"/>
                  </a:lnTo>
                  <a:lnTo>
                    <a:pt x="863" y="75"/>
                  </a:lnTo>
                  <a:lnTo>
                    <a:pt x="852" y="75"/>
                  </a:lnTo>
                  <a:lnTo>
                    <a:pt x="840" y="77"/>
                  </a:lnTo>
                  <a:lnTo>
                    <a:pt x="840" y="80"/>
                  </a:lnTo>
                  <a:lnTo>
                    <a:pt x="842" y="83"/>
                  </a:lnTo>
                  <a:lnTo>
                    <a:pt x="835" y="81"/>
                  </a:lnTo>
                  <a:lnTo>
                    <a:pt x="829" y="83"/>
                  </a:lnTo>
                  <a:lnTo>
                    <a:pt x="825" y="83"/>
                  </a:lnTo>
                  <a:lnTo>
                    <a:pt x="819" y="84"/>
                  </a:lnTo>
                  <a:lnTo>
                    <a:pt x="809" y="88"/>
                  </a:lnTo>
                  <a:lnTo>
                    <a:pt x="798" y="91"/>
                  </a:lnTo>
                  <a:lnTo>
                    <a:pt x="793" y="88"/>
                  </a:lnTo>
                  <a:lnTo>
                    <a:pt x="791" y="85"/>
                  </a:lnTo>
                  <a:lnTo>
                    <a:pt x="786" y="84"/>
                  </a:lnTo>
                  <a:lnTo>
                    <a:pt x="779" y="83"/>
                  </a:lnTo>
                  <a:lnTo>
                    <a:pt x="778" y="85"/>
                  </a:lnTo>
                  <a:lnTo>
                    <a:pt x="776" y="88"/>
                  </a:lnTo>
                  <a:lnTo>
                    <a:pt x="782" y="88"/>
                  </a:lnTo>
                  <a:lnTo>
                    <a:pt x="785" y="90"/>
                  </a:lnTo>
                  <a:lnTo>
                    <a:pt x="788" y="93"/>
                  </a:lnTo>
                  <a:lnTo>
                    <a:pt x="791" y="95"/>
                  </a:lnTo>
                  <a:lnTo>
                    <a:pt x="789" y="101"/>
                  </a:lnTo>
                  <a:lnTo>
                    <a:pt x="789" y="105"/>
                  </a:lnTo>
                  <a:lnTo>
                    <a:pt x="775" y="107"/>
                  </a:lnTo>
                  <a:lnTo>
                    <a:pt x="761" y="107"/>
                  </a:lnTo>
                  <a:lnTo>
                    <a:pt x="761" y="111"/>
                  </a:lnTo>
                  <a:lnTo>
                    <a:pt x="761" y="113"/>
                  </a:lnTo>
                  <a:lnTo>
                    <a:pt x="759" y="113"/>
                  </a:lnTo>
                  <a:lnTo>
                    <a:pt x="755" y="113"/>
                  </a:lnTo>
                  <a:lnTo>
                    <a:pt x="751" y="110"/>
                  </a:lnTo>
                  <a:lnTo>
                    <a:pt x="746" y="108"/>
                  </a:lnTo>
                  <a:lnTo>
                    <a:pt x="742" y="107"/>
                  </a:lnTo>
                  <a:lnTo>
                    <a:pt x="736" y="105"/>
                  </a:lnTo>
                  <a:lnTo>
                    <a:pt x="736" y="107"/>
                  </a:lnTo>
                  <a:lnTo>
                    <a:pt x="736" y="107"/>
                  </a:lnTo>
                  <a:lnTo>
                    <a:pt x="738" y="108"/>
                  </a:lnTo>
                  <a:lnTo>
                    <a:pt x="739" y="108"/>
                  </a:lnTo>
                  <a:lnTo>
                    <a:pt x="745" y="113"/>
                  </a:lnTo>
                  <a:lnTo>
                    <a:pt x="752" y="117"/>
                  </a:lnTo>
                  <a:lnTo>
                    <a:pt x="741" y="120"/>
                  </a:lnTo>
                  <a:lnTo>
                    <a:pt x="731" y="123"/>
                  </a:lnTo>
                  <a:lnTo>
                    <a:pt x="721" y="127"/>
                  </a:lnTo>
                  <a:lnTo>
                    <a:pt x="712" y="133"/>
                  </a:lnTo>
                  <a:lnTo>
                    <a:pt x="696" y="143"/>
                  </a:lnTo>
                  <a:lnTo>
                    <a:pt x="679" y="153"/>
                  </a:lnTo>
                  <a:lnTo>
                    <a:pt x="679" y="160"/>
                  </a:lnTo>
                  <a:lnTo>
                    <a:pt x="681" y="167"/>
                  </a:lnTo>
                  <a:lnTo>
                    <a:pt x="685" y="170"/>
                  </a:lnTo>
                  <a:lnTo>
                    <a:pt x="691" y="173"/>
                  </a:lnTo>
                  <a:lnTo>
                    <a:pt x="691" y="175"/>
                  </a:lnTo>
                  <a:lnTo>
                    <a:pt x="691" y="180"/>
                  </a:lnTo>
                  <a:lnTo>
                    <a:pt x="686" y="181"/>
                  </a:lnTo>
                  <a:lnTo>
                    <a:pt x="682" y="184"/>
                  </a:lnTo>
                  <a:lnTo>
                    <a:pt x="682" y="184"/>
                  </a:lnTo>
                  <a:lnTo>
                    <a:pt x="682" y="185"/>
                  </a:lnTo>
                  <a:lnTo>
                    <a:pt x="693" y="185"/>
                  </a:lnTo>
                  <a:lnTo>
                    <a:pt x="703" y="187"/>
                  </a:lnTo>
                  <a:lnTo>
                    <a:pt x="711" y="190"/>
                  </a:lnTo>
                  <a:lnTo>
                    <a:pt x="715" y="193"/>
                  </a:lnTo>
                  <a:lnTo>
                    <a:pt x="723" y="201"/>
                  </a:lnTo>
                  <a:lnTo>
                    <a:pt x="735" y="210"/>
                  </a:lnTo>
                  <a:lnTo>
                    <a:pt x="746" y="210"/>
                  </a:lnTo>
                  <a:lnTo>
                    <a:pt x="755" y="213"/>
                  </a:lnTo>
                  <a:lnTo>
                    <a:pt x="756" y="218"/>
                  </a:lnTo>
                  <a:lnTo>
                    <a:pt x="755" y="224"/>
                  </a:lnTo>
                  <a:lnTo>
                    <a:pt x="753" y="228"/>
                  </a:lnTo>
                  <a:lnTo>
                    <a:pt x="752" y="234"/>
                  </a:lnTo>
                  <a:lnTo>
                    <a:pt x="751" y="240"/>
                  </a:lnTo>
                  <a:lnTo>
                    <a:pt x="749" y="245"/>
                  </a:lnTo>
                  <a:lnTo>
                    <a:pt x="749" y="251"/>
                  </a:lnTo>
                  <a:lnTo>
                    <a:pt x="752" y="258"/>
                  </a:lnTo>
                  <a:lnTo>
                    <a:pt x="761" y="257"/>
                  </a:lnTo>
                  <a:lnTo>
                    <a:pt x="768" y="257"/>
                  </a:lnTo>
                  <a:lnTo>
                    <a:pt x="775" y="247"/>
                  </a:lnTo>
                  <a:lnTo>
                    <a:pt x="781" y="235"/>
                  </a:lnTo>
                  <a:lnTo>
                    <a:pt x="786" y="223"/>
                  </a:lnTo>
                  <a:lnTo>
                    <a:pt x="791" y="211"/>
                  </a:lnTo>
                  <a:lnTo>
                    <a:pt x="802" y="210"/>
                  </a:lnTo>
                  <a:lnTo>
                    <a:pt x="811" y="205"/>
                  </a:lnTo>
                  <a:lnTo>
                    <a:pt x="819" y="201"/>
                  </a:lnTo>
                  <a:lnTo>
                    <a:pt x="828" y="197"/>
                  </a:lnTo>
                  <a:lnTo>
                    <a:pt x="828" y="181"/>
                  </a:lnTo>
                  <a:lnTo>
                    <a:pt x="828" y="164"/>
                  </a:lnTo>
                  <a:lnTo>
                    <a:pt x="835" y="160"/>
                  </a:lnTo>
                  <a:lnTo>
                    <a:pt x="839" y="154"/>
                  </a:lnTo>
                  <a:lnTo>
                    <a:pt x="842" y="147"/>
                  </a:lnTo>
                  <a:lnTo>
                    <a:pt x="846" y="141"/>
                  </a:lnTo>
                  <a:lnTo>
                    <a:pt x="849" y="134"/>
                  </a:lnTo>
                  <a:lnTo>
                    <a:pt x="853" y="128"/>
                  </a:lnTo>
                  <a:lnTo>
                    <a:pt x="859" y="124"/>
                  </a:lnTo>
                  <a:lnTo>
                    <a:pt x="866" y="121"/>
                  </a:lnTo>
                  <a:lnTo>
                    <a:pt x="870" y="124"/>
                  </a:lnTo>
                  <a:lnTo>
                    <a:pt x="873" y="125"/>
                  </a:lnTo>
                  <a:lnTo>
                    <a:pt x="876" y="127"/>
                  </a:lnTo>
                  <a:lnTo>
                    <a:pt x="879" y="125"/>
                  </a:lnTo>
                  <a:lnTo>
                    <a:pt x="886" y="124"/>
                  </a:lnTo>
                  <a:lnTo>
                    <a:pt x="895" y="121"/>
                  </a:lnTo>
                  <a:lnTo>
                    <a:pt x="898" y="128"/>
                  </a:lnTo>
                  <a:lnTo>
                    <a:pt x="902" y="134"/>
                  </a:lnTo>
                  <a:lnTo>
                    <a:pt x="909" y="138"/>
                  </a:lnTo>
                  <a:lnTo>
                    <a:pt x="915" y="143"/>
                  </a:lnTo>
                  <a:lnTo>
                    <a:pt x="910" y="154"/>
                  </a:lnTo>
                  <a:lnTo>
                    <a:pt x="908" y="165"/>
                  </a:lnTo>
                  <a:lnTo>
                    <a:pt x="913" y="171"/>
                  </a:lnTo>
                  <a:lnTo>
                    <a:pt x="919" y="174"/>
                  </a:lnTo>
                  <a:lnTo>
                    <a:pt x="926" y="173"/>
                  </a:lnTo>
                  <a:lnTo>
                    <a:pt x="932" y="171"/>
                  </a:lnTo>
                  <a:lnTo>
                    <a:pt x="943" y="163"/>
                  </a:lnTo>
                  <a:lnTo>
                    <a:pt x="955" y="153"/>
                  </a:lnTo>
                  <a:lnTo>
                    <a:pt x="958" y="154"/>
                  </a:lnTo>
                  <a:lnTo>
                    <a:pt x="960" y="157"/>
                  </a:lnTo>
                  <a:lnTo>
                    <a:pt x="965" y="171"/>
                  </a:lnTo>
                  <a:lnTo>
                    <a:pt x="968" y="187"/>
                  </a:lnTo>
                  <a:lnTo>
                    <a:pt x="963" y="190"/>
                  </a:lnTo>
                  <a:lnTo>
                    <a:pt x="959" y="193"/>
                  </a:lnTo>
                  <a:lnTo>
                    <a:pt x="962" y="197"/>
                  </a:lnTo>
                  <a:lnTo>
                    <a:pt x="965" y="200"/>
                  </a:lnTo>
                  <a:lnTo>
                    <a:pt x="966" y="204"/>
                  </a:lnTo>
                  <a:lnTo>
                    <a:pt x="966" y="210"/>
                  </a:lnTo>
                  <a:lnTo>
                    <a:pt x="976" y="211"/>
                  </a:lnTo>
                  <a:lnTo>
                    <a:pt x="985" y="211"/>
                  </a:lnTo>
                  <a:lnTo>
                    <a:pt x="988" y="220"/>
                  </a:lnTo>
                  <a:lnTo>
                    <a:pt x="989" y="228"/>
                  </a:lnTo>
                  <a:lnTo>
                    <a:pt x="996" y="228"/>
                  </a:lnTo>
                  <a:lnTo>
                    <a:pt x="1002" y="227"/>
                  </a:lnTo>
                  <a:lnTo>
                    <a:pt x="1000" y="234"/>
                  </a:lnTo>
                  <a:lnTo>
                    <a:pt x="1000" y="241"/>
                  </a:lnTo>
                  <a:lnTo>
                    <a:pt x="995" y="245"/>
                  </a:lnTo>
                  <a:lnTo>
                    <a:pt x="989" y="250"/>
                  </a:lnTo>
                  <a:lnTo>
                    <a:pt x="980" y="255"/>
                  </a:lnTo>
                  <a:lnTo>
                    <a:pt x="972" y="261"/>
                  </a:lnTo>
                  <a:lnTo>
                    <a:pt x="962" y="265"/>
                  </a:lnTo>
                  <a:lnTo>
                    <a:pt x="952" y="270"/>
                  </a:lnTo>
                  <a:lnTo>
                    <a:pt x="943" y="272"/>
                  </a:lnTo>
                  <a:lnTo>
                    <a:pt x="936" y="272"/>
                  </a:lnTo>
                  <a:lnTo>
                    <a:pt x="925" y="271"/>
                  </a:lnTo>
                  <a:lnTo>
                    <a:pt x="910" y="268"/>
                  </a:lnTo>
                  <a:lnTo>
                    <a:pt x="903" y="267"/>
                  </a:lnTo>
                  <a:lnTo>
                    <a:pt x="896" y="265"/>
                  </a:lnTo>
                  <a:lnTo>
                    <a:pt x="888" y="267"/>
                  </a:lnTo>
                  <a:lnTo>
                    <a:pt x="880" y="268"/>
                  </a:lnTo>
                  <a:lnTo>
                    <a:pt x="869" y="275"/>
                  </a:lnTo>
                  <a:lnTo>
                    <a:pt x="858" y="282"/>
                  </a:lnTo>
                  <a:lnTo>
                    <a:pt x="852" y="287"/>
                  </a:lnTo>
                  <a:lnTo>
                    <a:pt x="846" y="290"/>
                  </a:lnTo>
                  <a:lnTo>
                    <a:pt x="840" y="292"/>
                  </a:lnTo>
                  <a:lnTo>
                    <a:pt x="832" y="295"/>
                  </a:lnTo>
                  <a:lnTo>
                    <a:pt x="829" y="301"/>
                  </a:lnTo>
                  <a:lnTo>
                    <a:pt x="826" y="307"/>
                  </a:lnTo>
                  <a:lnTo>
                    <a:pt x="828" y="307"/>
                  </a:lnTo>
                  <a:lnTo>
                    <a:pt x="828" y="307"/>
                  </a:lnTo>
                  <a:lnTo>
                    <a:pt x="843" y="297"/>
                  </a:lnTo>
                  <a:lnTo>
                    <a:pt x="859" y="287"/>
                  </a:lnTo>
                  <a:lnTo>
                    <a:pt x="869" y="284"/>
                  </a:lnTo>
                  <a:lnTo>
                    <a:pt x="879" y="281"/>
                  </a:lnTo>
                  <a:lnTo>
                    <a:pt x="889" y="280"/>
                  </a:lnTo>
                  <a:lnTo>
                    <a:pt x="900" y="281"/>
                  </a:lnTo>
                  <a:lnTo>
                    <a:pt x="899" y="287"/>
                  </a:lnTo>
                  <a:lnTo>
                    <a:pt x="899" y="292"/>
                  </a:lnTo>
                  <a:lnTo>
                    <a:pt x="893" y="292"/>
                  </a:lnTo>
                  <a:lnTo>
                    <a:pt x="889" y="292"/>
                  </a:lnTo>
                  <a:lnTo>
                    <a:pt x="886" y="294"/>
                  </a:lnTo>
                  <a:lnTo>
                    <a:pt x="882" y="297"/>
                  </a:lnTo>
                  <a:lnTo>
                    <a:pt x="882" y="297"/>
                  </a:lnTo>
                  <a:lnTo>
                    <a:pt x="882" y="298"/>
                  </a:lnTo>
                  <a:lnTo>
                    <a:pt x="886" y="301"/>
                  </a:lnTo>
                  <a:lnTo>
                    <a:pt x="890" y="304"/>
                  </a:lnTo>
                  <a:lnTo>
                    <a:pt x="886" y="307"/>
                  </a:lnTo>
                  <a:lnTo>
                    <a:pt x="882" y="310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8" y="317"/>
                  </a:lnTo>
                  <a:lnTo>
                    <a:pt x="886" y="322"/>
                  </a:lnTo>
                  <a:lnTo>
                    <a:pt x="896" y="325"/>
                  </a:lnTo>
                  <a:lnTo>
                    <a:pt x="903" y="327"/>
                  </a:lnTo>
                  <a:lnTo>
                    <a:pt x="906" y="327"/>
                  </a:lnTo>
                  <a:lnTo>
                    <a:pt x="909" y="327"/>
                  </a:lnTo>
                  <a:lnTo>
                    <a:pt x="913" y="325"/>
                  </a:lnTo>
                  <a:lnTo>
                    <a:pt x="918" y="322"/>
                  </a:lnTo>
                  <a:lnTo>
                    <a:pt x="918" y="327"/>
                  </a:lnTo>
                  <a:lnTo>
                    <a:pt x="918" y="330"/>
                  </a:lnTo>
                  <a:lnTo>
                    <a:pt x="916" y="330"/>
                  </a:lnTo>
                  <a:lnTo>
                    <a:pt x="915" y="330"/>
                  </a:lnTo>
                  <a:lnTo>
                    <a:pt x="902" y="335"/>
                  </a:lnTo>
                  <a:lnTo>
                    <a:pt x="889" y="341"/>
                  </a:lnTo>
                  <a:lnTo>
                    <a:pt x="878" y="347"/>
                  </a:lnTo>
                  <a:lnTo>
                    <a:pt x="865" y="354"/>
                  </a:lnTo>
                  <a:lnTo>
                    <a:pt x="860" y="352"/>
                  </a:lnTo>
                  <a:lnTo>
                    <a:pt x="856" y="351"/>
                  </a:lnTo>
                  <a:lnTo>
                    <a:pt x="855" y="348"/>
                  </a:lnTo>
                  <a:lnTo>
                    <a:pt x="855" y="347"/>
                  </a:lnTo>
                  <a:lnTo>
                    <a:pt x="855" y="344"/>
                  </a:lnTo>
                  <a:lnTo>
                    <a:pt x="856" y="342"/>
                  </a:lnTo>
                  <a:lnTo>
                    <a:pt x="869" y="337"/>
                  </a:lnTo>
                  <a:lnTo>
                    <a:pt x="882" y="332"/>
                  </a:lnTo>
                  <a:lnTo>
                    <a:pt x="883" y="331"/>
                  </a:lnTo>
                  <a:lnTo>
                    <a:pt x="883" y="330"/>
                  </a:lnTo>
                  <a:lnTo>
                    <a:pt x="883" y="328"/>
                  </a:lnTo>
                  <a:lnTo>
                    <a:pt x="882" y="327"/>
                  </a:lnTo>
                  <a:lnTo>
                    <a:pt x="876" y="327"/>
                  </a:lnTo>
                  <a:lnTo>
                    <a:pt x="869" y="325"/>
                  </a:lnTo>
                  <a:lnTo>
                    <a:pt x="862" y="331"/>
                  </a:lnTo>
                  <a:lnTo>
                    <a:pt x="855" y="337"/>
                  </a:lnTo>
                  <a:lnTo>
                    <a:pt x="846" y="341"/>
                  </a:lnTo>
                  <a:lnTo>
                    <a:pt x="836" y="345"/>
                  </a:lnTo>
                  <a:lnTo>
                    <a:pt x="818" y="354"/>
                  </a:lnTo>
                  <a:lnTo>
                    <a:pt x="802" y="362"/>
                  </a:lnTo>
                  <a:lnTo>
                    <a:pt x="801" y="370"/>
                  </a:lnTo>
                  <a:lnTo>
                    <a:pt x="801" y="377"/>
                  </a:lnTo>
                  <a:lnTo>
                    <a:pt x="789" y="381"/>
                  </a:lnTo>
                  <a:lnTo>
                    <a:pt x="776" y="387"/>
                  </a:lnTo>
                  <a:lnTo>
                    <a:pt x="766" y="392"/>
                  </a:lnTo>
                  <a:lnTo>
                    <a:pt x="755" y="400"/>
                  </a:lnTo>
                  <a:lnTo>
                    <a:pt x="745" y="407"/>
                  </a:lnTo>
                  <a:lnTo>
                    <a:pt x="736" y="415"/>
                  </a:lnTo>
                  <a:lnTo>
                    <a:pt x="728" y="425"/>
                  </a:lnTo>
                  <a:lnTo>
                    <a:pt x="722" y="434"/>
                  </a:lnTo>
                  <a:lnTo>
                    <a:pt x="719" y="442"/>
                  </a:lnTo>
                  <a:lnTo>
                    <a:pt x="718" y="450"/>
                  </a:lnTo>
                  <a:lnTo>
                    <a:pt x="715" y="455"/>
                  </a:lnTo>
                  <a:lnTo>
                    <a:pt x="709" y="461"/>
                  </a:lnTo>
                  <a:lnTo>
                    <a:pt x="692" y="471"/>
                  </a:lnTo>
                  <a:lnTo>
                    <a:pt x="672" y="482"/>
                  </a:lnTo>
                  <a:lnTo>
                    <a:pt x="662" y="490"/>
                  </a:lnTo>
                  <a:lnTo>
                    <a:pt x="653" y="497"/>
                  </a:lnTo>
                  <a:lnTo>
                    <a:pt x="646" y="504"/>
                  </a:lnTo>
                  <a:lnTo>
                    <a:pt x="642" y="512"/>
                  </a:lnTo>
                  <a:lnTo>
                    <a:pt x="641" y="519"/>
                  </a:lnTo>
                  <a:lnTo>
                    <a:pt x="641" y="528"/>
                  </a:lnTo>
                  <a:lnTo>
                    <a:pt x="641" y="537"/>
                  </a:lnTo>
                  <a:lnTo>
                    <a:pt x="642" y="545"/>
                  </a:lnTo>
                  <a:lnTo>
                    <a:pt x="643" y="555"/>
                  </a:lnTo>
                  <a:lnTo>
                    <a:pt x="645" y="564"/>
                  </a:lnTo>
                  <a:lnTo>
                    <a:pt x="645" y="574"/>
                  </a:lnTo>
                  <a:lnTo>
                    <a:pt x="643" y="582"/>
                  </a:lnTo>
                  <a:lnTo>
                    <a:pt x="636" y="582"/>
                  </a:lnTo>
                  <a:lnTo>
                    <a:pt x="631" y="581"/>
                  </a:lnTo>
                  <a:lnTo>
                    <a:pt x="626" y="569"/>
                  </a:lnTo>
                  <a:lnTo>
                    <a:pt x="621" y="562"/>
                  </a:lnTo>
                  <a:lnTo>
                    <a:pt x="622" y="548"/>
                  </a:lnTo>
                  <a:lnTo>
                    <a:pt x="622" y="535"/>
                  </a:lnTo>
                  <a:lnTo>
                    <a:pt x="619" y="531"/>
                  </a:lnTo>
                  <a:lnTo>
                    <a:pt x="615" y="527"/>
                  </a:lnTo>
                  <a:lnTo>
                    <a:pt x="609" y="524"/>
                  </a:lnTo>
                  <a:lnTo>
                    <a:pt x="602" y="522"/>
                  </a:lnTo>
                  <a:lnTo>
                    <a:pt x="586" y="519"/>
                  </a:lnTo>
                  <a:lnTo>
                    <a:pt x="574" y="515"/>
                  </a:lnTo>
                  <a:lnTo>
                    <a:pt x="562" y="525"/>
                  </a:lnTo>
                  <a:lnTo>
                    <a:pt x="552" y="534"/>
                  </a:lnTo>
                  <a:lnTo>
                    <a:pt x="539" y="529"/>
                  </a:lnTo>
                  <a:lnTo>
                    <a:pt x="526" y="528"/>
                  </a:lnTo>
                  <a:lnTo>
                    <a:pt x="512" y="528"/>
                  </a:lnTo>
                  <a:lnTo>
                    <a:pt x="499" y="529"/>
                  </a:lnTo>
                  <a:lnTo>
                    <a:pt x="486" y="534"/>
                  </a:lnTo>
                  <a:lnTo>
                    <a:pt x="475" y="541"/>
                  </a:lnTo>
                  <a:lnTo>
                    <a:pt x="469" y="544"/>
                  </a:lnTo>
                  <a:lnTo>
                    <a:pt x="465" y="548"/>
                  </a:lnTo>
                  <a:lnTo>
                    <a:pt x="462" y="554"/>
                  </a:lnTo>
                  <a:lnTo>
                    <a:pt x="458" y="559"/>
                  </a:lnTo>
                  <a:lnTo>
                    <a:pt x="456" y="568"/>
                  </a:lnTo>
                  <a:lnTo>
                    <a:pt x="455" y="578"/>
                  </a:lnTo>
                  <a:lnTo>
                    <a:pt x="451" y="587"/>
                  </a:lnTo>
                  <a:lnTo>
                    <a:pt x="445" y="598"/>
                  </a:lnTo>
                  <a:lnTo>
                    <a:pt x="442" y="604"/>
                  </a:lnTo>
                  <a:lnTo>
                    <a:pt x="441" y="611"/>
                  </a:lnTo>
                  <a:lnTo>
                    <a:pt x="441" y="617"/>
                  </a:lnTo>
                  <a:lnTo>
                    <a:pt x="441" y="624"/>
                  </a:lnTo>
                  <a:lnTo>
                    <a:pt x="444" y="638"/>
                  </a:lnTo>
                  <a:lnTo>
                    <a:pt x="449" y="651"/>
                  </a:lnTo>
                  <a:lnTo>
                    <a:pt x="455" y="662"/>
                  </a:lnTo>
                  <a:lnTo>
                    <a:pt x="461" y="674"/>
                  </a:lnTo>
                  <a:lnTo>
                    <a:pt x="472" y="674"/>
                  </a:lnTo>
                  <a:lnTo>
                    <a:pt x="484" y="672"/>
                  </a:lnTo>
                  <a:lnTo>
                    <a:pt x="494" y="671"/>
                  </a:lnTo>
                  <a:lnTo>
                    <a:pt x="505" y="671"/>
                  </a:lnTo>
                  <a:lnTo>
                    <a:pt x="509" y="662"/>
                  </a:lnTo>
                  <a:lnTo>
                    <a:pt x="514" y="655"/>
                  </a:lnTo>
                  <a:lnTo>
                    <a:pt x="519" y="647"/>
                  </a:lnTo>
                  <a:lnTo>
                    <a:pt x="526" y="639"/>
                  </a:lnTo>
                  <a:lnTo>
                    <a:pt x="534" y="634"/>
                  </a:lnTo>
                  <a:lnTo>
                    <a:pt x="544" y="629"/>
                  </a:lnTo>
                  <a:lnTo>
                    <a:pt x="548" y="629"/>
                  </a:lnTo>
                  <a:lnTo>
                    <a:pt x="554" y="629"/>
                  </a:lnTo>
                  <a:lnTo>
                    <a:pt x="559" y="631"/>
                  </a:lnTo>
                  <a:lnTo>
                    <a:pt x="565" y="634"/>
                  </a:lnTo>
                  <a:lnTo>
                    <a:pt x="565" y="635"/>
                  </a:lnTo>
                  <a:lnTo>
                    <a:pt x="565" y="635"/>
                  </a:lnTo>
                  <a:lnTo>
                    <a:pt x="565" y="639"/>
                  </a:lnTo>
                  <a:lnTo>
                    <a:pt x="564" y="642"/>
                  </a:lnTo>
                  <a:lnTo>
                    <a:pt x="558" y="645"/>
                  </a:lnTo>
                  <a:lnTo>
                    <a:pt x="552" y="651"/>
                  </a:lnTo>
                  <a:lnTo>
                    <a:pt x="548" y="658"/>
                  </a:lnTo>
                  <a:lnTo>
                    <a:pt x="544" y="667"/>
                  </a:lnTo>
                  <a:lnTo>
                    <a:pt x="539" y="675"/>
                  </a:lnTo>
                  <a:lnTo>
                    <a:pt x="538" y="684"/>
                  </a:lnTo>
                  <a:lnTo>
                    <a:pt x="536" y="692"/>
                  </a:lnTo>
                  <a:lnTo>
                    <a:pt x="538" y="698"/>
                  </a:lnTo>
                  <a:lnTo>
                    <a:pt x="552" y="701"/>
                  </a:lnTo>
                  <a:lnTo>
                    <a:pt x="565" y="701"/>
                  </a:lnTo>
                  <a:lnTo>
                    <a:pt x="571" y="702"/>
                  </a:lnTo>
                  <a:lnTo>
                    <a:pt x="576" y="702"/>
                  </a:lnTo>
                  <a:lnTo>
                    <a:pt x="584" y="705"/>
                  </a:lnTo>
                  <a:lnTo>
                    <a:pt x="589" y="708"/>
                  </a:lnTo>
                  <a:lnTo>
                    <a:pt x="589" y="711"/>
                  </a:lnTo>
                  <a:lnTo>
                    <a:pt x="591" y="712"/>
                  </a:lnTo>
                  <a:lnTo>
                    <a:pt x="588" y="734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5" y="769"/>
                  </a:lnTo>
                  <a:lnTo>
                    <a:pt x="586" y="779"/>
                  </a:lnTo>
                  <a:lnTo>
                    <a:pt x="591" y="791"/>
                  </a:lnTo>
                  <a:lnTo>
                    <a:pt x="615" y="785"/>
                  </a:lnTo>
                  <a:lnTo>
                    <a:pt x="632" y="784"/>
                  </a:lnTo>
                  <a:lnTo>
                    <a:pt x="638" y="786"/>
                  </a:lnTo>
                  <a:lnTo>
                    <a:pt x="642" y="792"/>
                  </a:lnTo>
                  <a:lnTo>
                    <a:pt x="645" y="798"/>
                  </a:lnTo>
                  <a:lnTo>
                    <a:pt x="648" y="804"/>
                  </a:lnTo>
                  <a:lnTo>
                    <a:pt x="649" y="802"/>
                  </a:lnTo>
                  <a:lnTo>
                    <a:pt x="652" y="801"/>
                  </a:lnTo>
                  <a:lnTo>
                    <a:pt x="656" y="794"/>
                  </a:lnTo>
                  <a:lnTo>
                    <a:pt x="662" y="788"/>
                  </a:lnTo>
                  <a:lnTo>
                    <a:pt x="665" y="785"/>
                  </a:lnTo>
                  <a:lnTo>
                    <a:pt x="666" y="782"/>
                  </a:lnTo>
                  <a:lnTo>
                    <a:pt x="668" y="776"/>
                  </a:lnTo>
                  <a:lnTo>
                    <a:pt x="668" y="771"/>
                  </a:lnTo>
                  <a:lnTo>
                    <a:pt x="679" y="766"/>
                  </a:lnTo>
                  <a:lnTo>
                    <a:pt x="691" y="762"/>
                  </a:lnTo>
                  <a:lnTo>
                    <a:pt x="701" y="758"/>
                  </a:lnTo>
                  <a:lnTo>
                    <a:pt x="712" y="754"/>
                  </a:lnTo>
                  <a:lnTo>
                    <a:pt x="713" y="755"/>
                  </a:lnTo>
                  <a:lnTo>
                    <a:pt x="715" y="755"/>
                  </a:lnTo>
                  <a:lnTo>
                    <a:pt x="712" y="764"/>
                  </a:lnTo>
                  <a:lnTo>
                    <a:pt x="711" y="775"/>
                  </a:lnTo>
                  <a:lnTo>
                    <a:pt x="711" y="781"/>
                  </a:lnTo>
                  <a:lnTo>
                    <a:pt x="712" y="785"/>
                  </a:lnTo>
                  <a:lnTo>
                    <a:pt x="715" y="789"/>
                  </a:lnTo>
                  <a:lnTo>
                    <a:pt x="718" y="792"/>
                  </a:lnTo>
                  <a:lnTo>
                    <a:pt x="718" y="781"/>
                  </a:lnTo>
                  <a:lnTo>
                    <a:pt x="716" y="771"/>
                  </a:lnTo>
                  <a:lnTo>
                    <a:pt x="725" y="765"/>
                  </a:lnTo>
                  <a:lnTo>
                    <a:pt x="735" y="758"/>
                  </a:lnTo>
                  <a:lnTo>
                    <a:pt x="746" y="762"/>
                  </a:lnTo>
                  <a:lnTo>
                    <a:pt x="756" y="768"/>
                  </a:lnTo>
                  <a:lnTo>
                    <a:pt x="768" y="772"/>
                  </a:lnTo>
                  <a:lnTo>
                    <a:pt x="781" y="776"/>
                  </a:lnTo>
                  <a:lnTo>
                    <a:pt x="796" y="774"/>
                  </a:lnTo>
                  <a:lnTo>
                    <a:pt x="811" y="772"/>
                  </a:lnTo>
                  <a:lnTo>
                    <a:pt x="812" y="775"/>
                  </a:lnTo>
                  <a:lnTo>
                    <a:pt x="813" y="778"/>
                  </a:lnTo>
                  <a:lnTo>
                    <a:pt x="815" y="781"/>
                  </a:lnTo>
                  <a:lnTo>
                    <a:pt x="818" y="782"/>
                  </a:lnTo>
                  <a:lnTo>
                    <a:pt x="823" y="785"/>
                  </a:lnTo>
                  <a:lnTo>
                    <a:pt x="829" y="786"/>
                  </a:lnTo>
                  <a:lnTo>
                    <a:pt x="829" y="791"/>
                  </a:lnTo>
                  <a:lnTo>
                    <a:pt x="829" y="795"/>
                  </a:lnTo>
                  <a:lnTo>
                    <a:pt x="840" y="798"/>
                  </a:lnTo>
                  <a:lnTo>
                    <a:pt x="850" y="801"/>
                  </a:lnTo>
                  <a:lnTo>
                    <a:pt x="855" y="811"/>
                  </a:lnTo>
                  <a:lnTo>
                    <a:pt x="860" y="819"/>
                  </a:lnTo>
                  <a:lnTo>
                    <a:pt x="868" y="826"/>
                  </a:lnTo>
                  <a:lnTo>
                    <a:pt x="875" y="834"/>
                  </a:lnTo>
                  <a:lnTo>
                    <a:pt x="892" y="834"/>
                  </a:lnTo>
                  <a:lnTo>
                    <a:pt x="906" y="836"/>
                  </a:lnTo>
                  <a:lnTo>
                    <a:pt x="919" y="841"/>
                  </a:lnTo>
                  <a:lnTo>
                    <a:pt x="929" y="846"/>
                  </a:lnTo>
                  <a:lnTo>
                    <a:pt x="933" y="851"/>
                  </a:lnTo>
                  <a:lnTo>
                    <a:pt x="938" y="856"/>
                  </a:lnTo>
                  <a:lnTo>
                    <a:pt x="942" y="861"/>
                  </a:lnTo>
                  <a:lnTo>
                    <a:pt x="945" y="866"/>
                  </a:lnTo>
                  <a:lnTo>
                    <a:pt x="949" y="879"/>
                  </a:lnTo>
                  <a:lnTo>
                    <a:pt x="950" y="895"/>
                  </a:lnTo>
                  <a:lnTo>
                    <a:pt x="943" y="901"/>
                  </a:lnTo>
                  <a:lnTo>
                    <a:pt x="939" y="908"/>
                  </a:lnTo>
                  <a:lnTo>
                    <a:pt x="935" y="915"/>
                  </a:lnTo>
                  <a:lnTo>
                    <a:pt x="930" y="924"/>
                  </a:lnTo>
                  <a:lnTo>
                    <a:pt x="939" y="922"/>
                  </a:lnTo>
                  <a:lnTo>
                    <a:pt x="946" y="924"/>
                  </a:lnTo>
                  <a:lnTo>
                    <a:pt x="952" y="928"/>
                  </a:lnTo>
                  <a:lnTo>
                    <a:pt x="958" y="934"/>
                  </a:lnTo>
                  <a:lnTo>
                    <a:pt x="965" y="928"/>
                  </a:lnTo>
                  <a:lnTo>
                    <a:pt x="969" y="922"/>
                  </a:lnTo>
                  <a:lnTo>
                    <a:pt x="972" y="919"/>
                  </a:lnTo>
                  <a:lnTo>
                    <a:pt x="975" y="918"/>
                  </a:lnTo>
                  <a:lnTo>
                    <a:pt x="979" y="915"/>
                  </a:lnTo>
                  <a:lnTo>
                    <a:pt x="985" y="914"/>
                  </a:lnTo>
                  <a:lnTo>
                    <a:pt x="995" y="921"/>
                  </a:lnTo>
                  <a:lnTo>
                    <a:pt x="1000" y="926"/>
                  </a:lnTo>
                  <a:lnTo>
                    <a:pt x="1006" y="934"/>
                  </a:lnTo>
                  <a:lnTo>
                    <a:pt x="1012" y="945"/>
                  </a:lnTo>
                  <a:lnTo>
                    <a:pt x="1019" y="942"/>
                  </a:lnTo>
                  <a:lnTo>
                    <a:pt x="1026" y="942"/>
                  </a:lnTo>
                  <a:lnTo>
                    <a:pt x="1035" y="942"/>
                  </a:lnTo>
                  <a:lnTo>
                    <a:pt x="1045" y="942"/>
                  </a:lnTo>
                  <a:lnTo>
                    <a:pt x="1053" y="944"/>
                  </a:lnTo>
                  <a:lnTo>
                    <a:pt x="1063" y="946"/>
                  </a:lnTo>
                  <a:lnTo>
                    <a:pt x="1073" y="951"/>
                  </a:lnTo>
                  <a:lnTo>
                    <a:pt x="1082" y="955"/>
                  </a:lnTo>
                  <a:lnTo>
                    <a:pt x="1090" y="961"/>
                  </a:lnTo>
                  <a:lnTo>
                    <a:pt x="1099" y="966"/>
                  </a:lnTo>
                  <a:lnTo>
                    <a:pt x="1106" y="972"/>
                  </a:lnTo>
                  <a:lnTo>
                    <a:pt x="1112" y="979"/>
                  </a:lnTo>
                  <a:lnTo>
                    <a:pt x="1116" y="986"/>
                  </a:lnTo>
                  <a:lnTo>
                    <a:pt x="1119" y="995"/>
                  </a:lnTo>
                  <a:lnTo>
                    <a:pt x="1120" y="1002"/>
                  </a:lnTo>
                  <a:lnTo>
                    <a:pt x="1120" y="1011"/>
                  </a:lnTo>
                  <a:lnTo>
                    <a:pt x="1117" y="1019"/>
                  </a:lnTo>
                  <a:lnTo>
                    <a:pt x="1113" y="1028"/>
                  </a:lnTo>
                  <a:lnTo>
                    <a:pt x="1109" y="1036"/>
                  </a:lnTo>
                  <a:lnTo>
                    <a:pt x="1103" y="1043"/>
                  </a:lnTo>
                  <a:lnTo>
                    <a:pt x="1090" y="1058"/>
                  </a:lnTo>
                  <a:lnTo>
                    <a:pt x="1079" y="1071"/>
                  </a:lnTo>
                  <a:lnTo>
                    <a:pt x="1079" y="1082"/>
                  </a:lnTo>
                  <a:lnTo>
                    <a:pt x="1079" y="1093"/>
                  </a:lnTo>
                  <a:lnTo>
                    <a:pt x="1077" y="1105"/>
                  </a:lnTo>
                  <a:lnTo>
                    <a:pt x="1077" y="1116"/>
                  </a:lnTo>
                  <a:lnTo>
                    <a:pt x="1077" y="1131"/>
                  </a:lnTo>
                  <a:lnTo>
                    <a:pt x="1076" y="1142"/>
                  </a:lnTo>
                  <a:lnTo>
                    <a:pt x="1075" y="1153"/>
                  </a:lnTo>
                  <a:lnTo>
                    <a:pt x="1072" y="1165"/>
                  </a:lnTo>
                  <a:lnTo>
                    <a:pt x="1068" y="1175"/>
                  </a:lnTo>
                  <a:lnTo>
                    <a:pt x="1063" y="1183"/>
                  </a:lnTo>
                  <a:lnTo>
                    <a:pt x="1058" y="1192"/>
                  </a:lnTo>
                  <a:lnTo>
                    <a:pt x="1052" y="1201"/>
                  </a:lnTo>
                  <a:lnTo>
                    <a:pt x="1042" y="1201"/>
                  </a:lnTo>
                  <a:lnTo>
                    <a:pt x="1033" y="1201"/>
                  </a:lnTo>
                  <a:lnTo>
                    <a:pt x="1026" y="1202"/>
                  </a:lnTo>
                  <a:lnTo>
                    <a:pt x="1019" y="1203"/>
                  </a:lnTo>
                  <a:lnTo>
                    <a:pt x="1013" y="1206"/>
                  </a:lnTo>
                  <a:lnTo>
                    <a:pt x="1008" y="1209"/>
                  </a:lnTo>
                  <a:lnTo>
                    <a:pt x="1003" y="1213"/>
                  </a:lnTo>
                  <a:lnTo>
                    <a:pt x="999" y="1218"/>
                  </a:lnTo>
                  <a:lnTo>
                    <a:pt x="996" y="1223"/>
                  </a:lnTo>
                  <a:lnTo>
                    <a:pt x="993" y="1228"/>
                  </a:lnTo>
                  <a:lnTo>
                    <a:pt x="990" y="1235"/>
                  </a:lnTo>
                  <a:lnTo>
                    <a:pt x="989" y="1241"/>
                  </a:lnTo>
                  <a:lnTo>
                    <a:pt x="986" y="1256"/>
                  </a:lnTo>
                  <a:lnTo>
                    <a:pt x="986" y="1273"/>
                  </a:lnTo>
                  <a:lnTo>
                    <a:pt x="978" y="1280"/>
                  </a:lnTo>
                  <a:lnTo>
                    <a:pt x="970" y="1288"/>
                  </a:lnTo>
                  <a:lnTo>
                    <a:pt x="965" y="1296"/>
                  </a:lnTo>
                  <a:lnTo>
                    <a:pt x="960" y="1305"/>
                  </a:lnTo>
                  <a:lnTo>
                    <a:pt x="953" y="1326"/>
                  </a:lnTo>
                  <a:lnTo>
                    <a:pt x="945" y="1348"/>
                  </a:lnTo>
                  <a:lnTo>
                    <a:pt x="925" y="1346"/>
                  </a:lnTo>
                  <a:lnTo>
                    <a:pt x="906" y="1345"/>
                  </a:lnTo>
                  <a:lnTo>
                    <a:pt x="912" y="1353"/>
                  </a:lnTo>
                  <a:lnTo>
                    <a:pt x="919" y="1363"/>
                  </a:lnTo>
                  <a:lnTo>
                    <a:pt x="922" y="1369"/>
                  </a:lnTo>
                  <a:lnTo>
                    <a:pt x="925" y="1375"/>
                  </a:lnTo>
                  <a:lnTo>
                    <a:pt x="925" y="1379"/>
                  </a:lnTo>
                  <a:lnTo>
                    <a:pt x="923" y="1383"/>
                  </a:lnTo>
                  <a:lnTo>
                    <a:pt x="919" y="1389"/>
                  </a:lnTo>
                  <a:lnTo>
                    <a:pt x="912" y="1393"/>
                  </a:lnTo>
                  <a:lnTo>
                    <a:pt x="905" y="1396"/>
                  </a:lnTo>
                  <a:lnTo>
                    <a:pt x="898" y="1398"/>
                  </a:lnTo>
                  <a:lnTo>
                    <a:pt x="882" y="1399"/>
                  </a:lnTo>
                  <a:lnTo>
                    <a:pt x="869" y="1405"/>
                  </a:lnTo>
                  <a:lnTo>
                    <a:pt x="873" y="1409"/>
                  </a:lnTo>
                  <a:lnTo>
                    <a:pt x="875" y="1415"/>
                  </a:lnTo>
                  <a:lnTo>
                    <a:pt x="876" y="1420"/>
                  </a:lnTo>
                  <a:lnTo>
                    <a:pt x="873" y="1428"/>
                  </a:lnTo>
                  <a:lnTo>
                    <a:pt x="873" y="1428"/>
                  </a:lnTo>
                  <a:lnTo>
                    <a:pt x="872" y="1428"/>
                  </a:lnTo>
                  <a:lnTo>
                    <a:pt x="862" y="1426"/>
                  </a:lnTo>
                  <a:lnTo>
                    <a:pt x="853" y="1426"/>
                  </a:lnTo>
                  <a:lnTo>
                    <a:pt x="853" y="1428"/>
                  </a:lnTo>
                  <a:lnTo>
                    <a:pt x="853" y="1428"/>
                  </a:lnTo>
                  <a:lnTo>
                    <a:pt x="859" y="1436"/>
                  </a:lnTo>
                  <a:lnTo>
                    <a:pt x="865" y="1445"/>
                  </a:lnTo>
                  <a:lnTo>
                    <a:pt x="863" y="1462"/>
                  </a:lnTo>
                  <a:lnTo>
                    <a:pt x="859" y="1475"/>
                  </a:lnTo>
                  <a:lnTo>
                    <a:pt x="853" y="1478"/>
                  </a:lnTo>
                  <a:lnTo>
                    <a:pt x="849" y="1480"/>
                  </a:lnTo>
                  <a:lnTo>
                    <a:pt x="849" y="1486"/>
                  </a:lnTo>
                  <a:lnTo>
                    <a:pt x="850" y="1490"/>
                  </a:lnTo>
                  <a:lnTo>
                    <a:pt x="852" y="1493"/>
                  </a:lnTo>
                  <a:lnTo>
                    <a:pt x="855" y="1496"/>
                  </a:lnTo>
                  <a:lnTo>
                    <a:pt x="860" y="1497"/>
                  </a:lnTo>
                  <a:lnTo>
                    <a:pt x="863" y="1499"/>
                  </a:lnTo>
                  <a:lnTo>
                    <a:pt x="868" y="1502"/>
                  </a:lnTo>
                  <a:lnTo>
                    <a:pt x="870" y="1503"/>
                  </a:lnTo>
                  <a:lnTo>
                    <a:pt x="870" y="1512"/>
                  </a:lnTo>
                  <a:lnTo>
                    <a:pt x="869" y="1519"/>
                  </a:lnTo>
                  <a:lnTo>
                    <a:pt x="866" y="1525"/>
                  </a:lnTo>
                  <a:lnTo>
                    <a:pt x="863" y="1530"/>
                  </a:lnTo>
                  <a:lnTo>
                    <a:pt x="859" y="1543"/>
                  </a:lnTo>
                  <a:lnTo>
                    <a:pt x="856" y="1556"/>
                  </a:lnTo>
                  <a:lnTo>
                    <a:pt x="868" y="1565"/>
                  </a:lnTo>
                  <a:lnTo>
                    <a:pt x="886" y="1577"/>
                  </a:lnTo>
                  <a:lnTo>
                    <a:pt x="905" y="1592"/>
                  </a:lnTo>
                  <a:lnTo>
                    <a:pt x="913" y="1599"/>
                  </a:lnTo>
                  <a:lnTo>
                    <a:pt x="892" y="1599"/>
                  </a:lnTo>
                  <a:lnTo>
                    <a:pt x="876" y="1597"/>
                  </a:lnTo>
                  <a:lnTo>
                    <a:pt x="863" y="1593"/>
                  </a:lnTo>
                  <a:lnTo>
                    <a:pt x="852" y="1587"/>
                  </a:lnTo>
                  <a:lnTo>
                    <a:pt x="833" y="1573"/>
                  </a:lnTo>
                  <a:lnTo>
                    <a:pt x="808" y="1555"/>
                  </a:lnTo>
                  <a:lnTo>
                    <a:pt x="809" y="1550"/>
                  </a:lnTo>
                  <a:lnTo>
                    <a:pt x="809" y="1545"/>
                  </a:lnTo>
                  <a:lnTo>
                    <a:pt x="809" y="1543"/>
                  </a:lnTo>
                  <a:lnTo>
                    <a:pt x="809" y="1540"/>
                  </a:lnTo>
                  <a:lnTo>
                    <a:pt x="808" y="1539"/>
                  </a:lnTo>
                  <a:lnTo>
                    <a:pt x="806" y="1537"/>
                  </a:lnTo>
                  <a:lnTo>
                    <a:pt x="792" y="1526"/>
                  </a:lnTo>
                  <a:lnTo>
                    <a:pt x="779" y="1513"/>
                  </a:lnTo>
                  <a:lnTo>
                    <a:pt x="788" y="1513"/>
                  </a:lnTo>
                  <a:lnTo>
                    <a:pt x="796" y="1515"/>
                  </a:lnTo>
                  <a:lnTo>
                    <a:pt x="795" y="1512"/>
                  </a:lnTo>
                  <a:lnTo>
                    <a:pt x="795" y="1510"/>
                  </a:lnTo>
                  <a:lnTo>
                    <a:pt x="788" y="1506"/>
                  </a:lnTo>
                  <a:lnTo>
                    <a:pt x="779" y="1502"/>
                  </a:lnTo>
                  <a:lnTo>
                    <a:pt x="772" y="1496"/>
                  </a:lnTo>
                  <a:lnTo>
                    <a:pt x="768" y="1490"/>
                  </a:lnTo>
                  <a:lnTo>
                    <a:pt x="772" y="1490"/>
                  </a:lnTo>
                  <a:lnTo>
                    <a:pt x="776" y="1489"/>
                  </a:lnTo>
                  <a:lnTo>
                    <a:pt x="776" y="1485"/>
                  </a:lnTo>
                  <a:lnTo>
                    <a:pt x="776" y="1480"/>
                  </a:lnTo>
                  <a:lnTo>
                    <a:pt x="783" y="1480"/>
                  </a:lnTo>
                  <a:lnTo>
                    <a:pt x="791" y="1480"/>
                  </a:lnTo>
                  <a:lnTo>
                    <a:pt x="791" y="1475"/>
                  </a:lnTo>
                  <a:lnTo>
                    <a:pt x="791" y="1470"/>
                  </a:lnTo>
                  <a:lnTo>
                    <a:pt x="786" y="1468"/>
                  </a:lnTo>
                  <a:lnTo>
                    <a:pt x="783" y="1465"/>
                  </a:lnTo>
                  <a:lnTo>
                    <a:pt x="781" y="1462"/>
                  </a:lnTo>
                  <a:lnTo>
                    <a:pt x="781" y="1458"/>
                  </a:lnTo>
                  <a:lnTo>
                    <a:pt x="781" y="1449"/>
                  </a:lnTo>
                  <a:lnTo>
                    <a:pt x="781" y="1438"/>
                  </a:lnTo>
                  <a:lnTo>
                    <a:pt x="776" y="1435"/>
                  </a:lnTo>
                  <a:lnTo>
                    <a:pt x="772" y="1429"/>
                  </a:lnTo>
                  <a:lnTo>
                    <a:pt x="771" y="1429"/>
                  </a:lnTo>
                  <a:lnTo>
                    <a:pt x="769" y="1429"/>
                  </a:lnTo>
                  <a:lnTo>
                    <a:pt x="768" y="1438"/>
                  </a:lnTo>
                  <a:lnTo>
                    <a:pt x="766" y="1446"/>
                  </a:lnTo>
                  <a:lnTo>
                    <a:pt x="765" y="1446"/>
                  </a:lnTo>
                  <a:lnTo>
                    <a:pt x="763" y="1445"/>
                  </a:lnTo>
                  <a:lnTo>
                    <a:pt x="762" y="1426"/>
                  </a:lnTo>
                  <a:lnTo>
                    <a:pt x="759" y="1409"/>
                  </a:lnTo>
                  <a:lnTo>
                    <a:pt x="755" y="1392"/>
                  </a:lnTo>
                  <a:lnTo>
                    <a:pt x="751" y="1373"/>
                  </a:lnTo>
                  <a:lnTo>
                    <a:pt x="751" y="1358"/>
                  </a:lnTo>
                  <a:lnTo>
                    <a:pt x="751" y="1343"/>
                  </a:lnTo>
                  <a:lnTo>
                    <a:pt x="752" y="1328"/>
                  </a:lnTo>
                  <a:lnTo>
                    <a:pt x="752" y="1313"/>
                  </a:lnTo>
                  <a:lnTo>
                    <a:pt x="748" y="1290"/>
                  </a:lnTo>
                  <a:lnTo>
                    <a:pt x="745" y="1265"/>
                  </a:lnTo>
                  <a:lnTo>
                    <a:pt x="743" y="1239"/>
                  </a:lnTo>
                  <a:lnTo>
                    <a:pt x="741" y="1213"/>
                  </a:lnTo>
                  <a:lnTo>
                    <a:pt x="738" y="1192"/>
                  </a:lnTo>
                  <a:lnTo>
                    <a:pt x="738" y="1172"/>
                  </a:lnTo>
                  <a:lnTo>
                    <a:pt x="738" y="1162"/>
                  </a:lnTo>
                  <a:lnTo>
                    <a:pt x="736" y="1152"/>
                  </a:lnTo>
                  <a:lnTo>
                    <a:pt x="735" y="1143"/>
                  </a:lnTo>
                  <a:lnTo>
                    <a:pt x="732" y="1136"/>
                  </a:lnTo>
                  <a:lnTo>
                    <a:pt x="716" y="1129"/>
                  </a:lnTo>
                  <a:lnTo>
                    <a:pt x="703" y="1121"/>
                  </a:lnTo>
                  <a:lnTo>
                    <a:pt x="691" y="1111"/>
                  </a:lnTo>
                  <a:lnTo>
                    <a:pt x="678" y="1099"/>
                  </a:lnTo>
                  <a:lnTo>
                    <a:pt x="668" y="1086"/>
                  </a:lnTo>
                  <a:lnTo>
                    <a:pt x="658" y="1073"/>
                  </a:lnTo>
                  <a:lnTo>
                    <a:pt x="649" y="1059"/>
                  </a:lnTo>
                  <a:lnTo>
                    <a:pt x="642" y="1045"/>
                  </a:lnTo>
                  <a:lnTo>
                    <a:pt x="636" y="1026"/>
                  </a:lnTo>
                  <a:lnTo>
                    <a:pt x="632" y="1009"/>
                  </a:lnTo>
                  <a:lnTo>
                    <a:pt x="615" y="991"/>
                  </a:lnTo>
                  <a:lnTo>
                    <a:pt x="598" y="971"/>
                  </a:lnTo>
                  <a:lnTo>
                    <a:pt x="601" y="958"/>
                  </a:lnTo>
                  <a:lnTo>
                    <a:pt x="606" y="946"/>
                  </a:lnTo>
                  <a:lnTo>
                    <a:pt x="611" y="946"/>
                  </a:lnTo>
                  <a:lnTo>
                    <a:pt x="613" y="946"/>
                  </a:lnTo>
                  <a:lnTo>
                    <a:pt x="615" y="945"/>
                  </a:lnTo>
                  <a:lnTo>
                    <a:pt x="616" y="942"/>
                  </a:lnTo>
                  <a:lnTo>
                    <a:pt x="616" y="941"/>
                  </a:lnTo>
                  <a:lnTo>
                    <a:pt x="615" y="939"/>
                  </a:lnTo>
                  <a:lnTo>
                    <a:pt x="606" y="938"/>
                  </a:lnTo>
                  <a:lnTo>
                    <a:pt x="601" y="935"/>
                  </a:lnTo>
                  <a:lnTo>
                    <a:pt x="601" y="929"/>
                  </a:lnTo>
                  <a:lnTo>
                    <a:pt x="599" y="925"/>
                  </a:lnTo>
                  <a:lnTo>
                    <a:pt x="606" y="909"/>
                  </a:lnTo>
                  <a:lnTo>
                    <a:pt x="612" y="892"/>
                  </a:lnTo>
                  <a:lnTo>
                    <a:pt x="619" y="891"/>
                  </a:lnTo>
                  <a:lnTo>
                    <a:pt x="623" y="891"/>
                  </a:lnTo>
                  <a:lnTo>
                    <a:pt x="625" y="888"/>
                  </a:lnTo>
                  <a:lnTo>
                    <a:pt x="626" y="886"/>
                  </a:lnTo>
                  <a:lnTo>
                    <a:pt x="628" y="881"/>
                  </a:lnTo>
                  <a:lnTo>
                    <a:pt x="632" y="874"/>
                  </a:lnTo>
                  <a:lnTo>
                    <a:pt x="638" y="862"/>
                  </a:lnTo>
                  <a:lnTo>
                    <a:pt x="642" y="851"/>
                  </a:lnTo>
                  <a:lnTo>
                    <a:pt x="642" y="841"/>
                  </a:lnTo>
                  <a:lnTo>
                    <a:pt x="642" y="831"/>
                  </a:lnTo>
                  <a:lnTo>
                    <a:pt x="641" y="822"/>
                  </a:lnTo>
                  <a:lnTo>
                    <a:pt x="639" y="814"/>
                  </a:lnTo>
                  <a:lnTo>
                    <a:pt x="639" y="805"/>
                  </a:lnTo>
                  <a:lnTo>
                    <a:pt x="641" y="796"/>
                  </a:lnTo>
                  <a:lnTo>
                    <a:pt x="635" y="795"/>
                  </a:lnTo>
                  <a:lnTo>
                    <a:pt x="631" y="794"/>
                  </a:lnTo>
                  <a:lnTo>
                    <a:pt x="626" y="794"/>
                  </a:lnTo>
                  <a:lnTo>
                    <a:pt x="621" y="795"/>
                  </a:lnTo>
                  <a:lnTo>
                    <a:pt x="618" y="796"/>
                  </a:lnTo>
                  <a:lnTo>
                    <a:pt x="615" y="798"/>
                  </a:lnTo>
                  <a:lnTo>
                    <a:pt x="616" y="804"/>
                  </a:lnTo>
                  <a:lnTo>
                    <a:pt x="618" y="808"/>
                  </a:lnTo>
                  <a:lnTo>
                    <a:pt x="616" y="811"/>
                  </a:lnTo>
                  <a:lnTo>
                    <a:pt x="611" y="812"/>
                  </a:lnTo>
                  <a:lnTo>
                    <a:pt x="605" y="806"/>
                  </a:lnTo>
                  <a:lnTo>
                    <a:pt x="598" y="804"/>
                  </a:lnTo>
                  <a:lnTo>
                    <a:pt x="591" y="801"/>
                  </a:lnTo>
                  <a:lnTo>
                    <a:pt x="582" y="796"/>
                  </a:lnTo>
                  <a:lnTo>
                    <a:pt x="575" y="791"/>
                  </a:lnTo>
                  <a:lnTo>
                    <a:pt x="568" y="785"/>
                  </a:lnTo>
                  <a:lnTo>
                    <a:pt x="564" y="778"/>
                  </a:lnTo>
                  <a:lnTo>
                    <a:pt x="558" y="769"/>
                  </a:lnTo>
                  <a:lnTo>
                    <a:pt x="551" y="752"/>
                  </a:lnTo>
                  <a:lnTo>
                    <a:pt x="542" y="734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5"/>
                  </a:lnTo>
                  <a:lnTo>
                    <a:pt x="531" y="739"/>
                  </a:lnTo>
                  <a:lnTo>
                    <a:pt x="522" y="738"/>
                  </a:lnTo>
                  <a:lnTo>
                    <a:pt x="518" y="735"/>
                  </a:lnTo>
                  <a:lnTo>
                    <a:pt x="515" y="731"/>
                  </a:lnTo>
                  <a:lnTo>
                    <a:pt x="509" y="727"/>
                  </a:lnTo>
                  <a:lnTo>
                    <a:pt x="504" y="728"/>
                  </a:lnTo>
                  <a:lnTo>
                    <a:pt x="495" y="728"/>
                  </a:lnTo>
                  <a:lnTo>
                    <a:pt x="484" y="712"/>
                  </a:lnTo>
                  <a:lnTo>
                    <a:pt x="474" y="697"/>
                  </a:lnTo>
                  <a:lnTo>
                    <a:pt x="468" y="695"/>
                  </a:lnTo>
                  <a:lnTo>
                    <a:pt x="464" y="697"/>
                  </a:lnTo>
                  <a:lnTo>
                    <a:pt x="461" y="698"/>
                  </a:lnTo>
                  <a:lnTo>
                    <a:pt x="456" y="699"/>
                  </a:lnTo>
                  <a:lnTo>
                    <a:pt x="454" y="702"/>
                  </a:lnTo>
                  <a:lnTo>
                    <a:pt x="449" y="704"/>
                  </a:lnTo>
                  <a:lnTo>
                    <a:pt x="446" y="705"/>
                  </a:lnTo>
                  <a:lnTo>
                    <a:pt x="442" y="705"/>
                  </a:lnTo>
                  <a:lnTo>
                    <a:pt x="429" y="702"/>
                  </a:lnTo>
                  <a:lnTo>
                    <a:pt x="416" y="698"/>
                  </a:lnTo>
                  <a:lnTo>
                    <a:pt x="404" y="692"/>
                  </a:lnTo>
                  <a:lnTo>
                    <a:pt x="391" y="684"/>
                  </a:lnTo>
                  <a:lnTo>
                    <a:pt x="379" y="677"/>
                  </a:lnTo>
                  <a:lnTo>
                    <a:pt x="368" y="667"/>
                  </a:lnTo>
                  <a:lnTo>
                    <a:pt x="359" y="658"/>
                  </a:lnTo>
                  <a:lnTo>
                    <a:pt x="351" y="649"/>
                  </a:lnTo>
                  <a:lnTo>
                    <a:pt x="354" y="642"/>
                  </a:lnTo>
                  <a:lnTo>
                    <a:pt x="354" y="635"/>
                  </a:lnTo>
                  <a:lnTo>
                    <a:pt x="354" y="627"/>
                  </a:lnTo>
                  <a:lnTo>
                    <a:pt x="351" y="618"/>
                  </a:lnTo>
                  <a:lnTo>
                    <a:pt x="345" y="601"/>
                  </a:lnTo>
                  <a:lnTo>
                    <a:pt x="335" y="582"/>
                  </a:lnTo>
                  <a:lnTo>
                    <a:pt x="325" y="562"/>
                  </a:lnTo>
                  <a:lnTo>
                    <a:pt x="314" y="544"/>
                  </a:lnTo>
                  <a:lnTo>
                    <a:pt x="309" y="534"/>
                  </a:lnTo>
                  <a:lnTo>
                    <a:pt x="307" y="525"/>
                  </a:lnTo>
                  <a:lnTo>
                    <a:pt x="304" y="515"/>
                  </a:lnTo>
                  <a:lnTo>
                    <a:pt x="301" y="507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1" y="502"/>
                  </a:lnTo>
                  <a:lnTo>
                    <a:pt x="287" y="504"/>
                  </a:lnTo>
                  <a:lnTo>
                    <a:pt x="288" y="518"/>
                  </a:lnTo>
                  <a:lnTo>
                    <a:pt x="291" y="532"/>
                  </a:lnTo>
                  <a:lnTo>
                    <a:pt x="295" y="547"/>
                  </a:lnTo>
                  <a:lnTo>
                    <a:pt x="299" y="559"/>
                  </a:lnTo>
                  <a:lnTo>
                    <a:pt x="305" y="572"/>
                  </a:lnTo>
                  <a:lnTo>
                    <a:pt x="309" y="584"/>
                  </a:lnTo>
                  <a:lnTo>
                    <a:pt x="315" y="597"/>
                  </a:lnTo>
                  <a:lnTo>
                    <a:pt x="318" y="611"/>
                  </a:lnTo>
                  <a:lnTo>
                    <a:pt x="317" y="611"/>
                  </a:lnTo>
                  <a:lnTo>
                    <a:pt x="315" y="611"/>
                  </a:lnTo>
                  <a:lnTo>
                    <a:pt x="309" y="611"/>
                  </a:lnTo>
                  <a:lnTo>
                    <a:pt x="307" y="609"/>
                  </a:lnTo>
                  <a:lnTo>
                    <a:pt x="299" y="601"/>
                  </a:lnTo>
                  <a:lnTo>
                    <a:pt x="292" y="594"/>
                  </a:lnTo>
                  <a:lnTo>
                    <a:pt x="294" y="588"/>
                  </a:lnTo>
                  <a:lnTo>
                    <a:pt x="294" y="581"/>
                  </a:lnTo>
                  <a:lnTo>
                    <a:pt x="294" y="577"/>
                  </a:lnTo>
                  <a:lnTo>
                    <a:pt x="291" y="574"/>
                  </a:lnTo>
                  <a:lnTo>
                    <a:pt x="289" y="571"/>
                  </a:lnTo>
                  <a:lnTo>
                    <a:pt x="287" y="568"/>
                  </a:lnTo>
                  <a:lnTo>
                    <a:pt x="279" y="564"/>
                  </a:lnTo>
                  <a:lnTo>
                    <a:pt x="274" y="561"/>
                  </a:lnTo>
                  <a:lnTo>
                    <a:pt x="277" y="555"/>
                  </a:lnTo>
                  <a:lnTo>
                    <a:pt x="281" y="549"/>
                  </a:lnTo>
                  <a:lnTo>
                    <a:pt x="265" y="472"/>
                  </a:lnTo>
                  <a:lnTo>
                    <a:pt x="255" y="467"/>
                  </a:lnTo>
                  <a:lnTo>
                    <a:pt x="244" y="462"/>
                  </a:lnTo>
                  <a:lnTo>
                    <a:pt x="244" y="451"/>
                  </a:lnTo>
                  <a:lnTo>
                    <a:pt x="242" y="442"/>
                  </a:lnTo>
                  <a:lnTo>
                    <a:pt x="244" y="435"/>
                  </a:lnTo>
                  <a:lnTo>
                    <a:pt x="247" y="425"/>
                  </a:lnTo>
                  <a:lnTo>
                    <a:pt x="244" y="424"/>
                  </a:lnTo>
                  <a:lnTo>
                    <a:pt x="242" y="422"/>
                  </a:lnTo>
                  <a:lnTo>
                    <a:pt x="241" y="420"/>
                  </a:lnTo>
                  <a:lnTo>
                    <a:pt x="239" y="417"/>
                  </a:lnTo>
                  <a:lnTo>
                    <a:pt x="239" y="411"/>
                  </a:lnTo>
                  <a:lnTo>
                    <a:pt x="239" y="402"/>
                  </a:lnTo>
                  <a:lnTo>
                    <a:pt x="252" y="375"/>
                  </a:lnTo>
                  <a:lnTo>
                    <a:pt x="269" y="344"/>
                  </a:lnTo>
                  <a:lnTo>
                    <a:pt x="279" y="328"/>
                  </a:lnTo>
                  <a:lnTo>
                    <a:pt x="289" y="314"/>
                  </a:lnTo>
                  <a:lnTo>
                    <a:pt x="299" y="302"/>
                  </a:lnTo>
                  <a:lnTo>
                    <a:pt x="308" y="295"/>
                  </a:lnTo>
                  <a:lnTo>
                    <a:pt x="307" y="294"/>
                  </a:lnTo>
                  <a:lnTo>
                    <a:pt x="307" y="292"/>
                  </a:lnTo>
                  <a:lnTo>
                    <a:pt x="298" y="288"/>
                  </a:lnTo>
                  <a:lnTo>
                    <a:pt x="294" y="282"/>
                  </a:lnTo>
                  <a:lnTo>
                    <a:pt x="289" y="275"/>
                  </a:lnTo>
                  <a:lnTo>
                    <a:pt x="285" y="268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92" y="260"/>
                  </a:lnTo>
                  <a:lnTo>
                    <a:pt x="295" y="260"/>
                  </a:lnTo>
                  <a:lnTo>
                    <a:pt x="299" y="261"/>
                  </a:lnTo>
                  <a:lnTo>
                    <a:pt x="302" y="263"/>
                  </a:lnTo>
                  <a:lnTo>
                    <a:pt x="307" y="267"/>
                  </a:lnTo>
                  <a:lnTo>
                    <a:pt x="309" y="272"/>
                  </a:lnTo>
                  <a:lnTo>
                    <a:pt x="312" y="290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7" y="305"/>
                  </a:lnTo>
                  <a:lnTo>
                    <a:pt x="324" y="292"/>
                  </a:lnTo>
                  <a:lnTo>
                    <a:pt x="328" y="281"/>
                  </a:lnTo>
                  <a:lnTo>
                    <a:pt x="317" y="267"/>
                  </a:lnTo>
                  <a:lnTo>
                    <a:pt x="304" y="253"/>
                  </a:lnTo>
                  <a:lnTo>
                    <a:pt x="308" y="247"/>
                  </a:lnTo>
                  <a:lnTo>
                    <a:pt x="308" y="240"/>
                  </a:lnTo>
                  <a:lnTo>
                    <a:pt x="307" y="234"/>
                  </a:lnTo>
                  <a:lnTo>
                    <a:pt x="304" y="227"/>
                  </a:lnTo>
                  <a:lnTo>
                    <a:pt x="314" y="214"/>
                  </a:lnTo>
                  <a:lnTo>
                    <a:pt x="325" y="203"/>
                  </a:lnTo>
                  <a:lnTo>
                    <a:pt x="315" y="203"/>
                  </a:lnTo>
                  <a:lnTo>
                    <a:pt x="308" y="204"/>
                  </a:lnTo>
                  <a:lnTo>
                    <a:pt x="301" y="207"/>
                  </a:lnTo>
                  <a:lnTo>
                    <a:pt x="292" y="210"/>
                  </a:lnTo>
                  <a:lnTo>
                    <a:pt x="301" y="203"/>
                  </a:lnTo>
                  <a:lnTo>
                    <a:pt x="307" y="195"/>
                  </a:lnTo>
                  <a:lnTo>
                    <a:pt x="309" y="191"/>
                  </a:lnTo>
                  <a:lnTo>
                    <a:pt x="312" y="187"/>
                  </a:lnTo>
                  <a:lnTo>
                    <a:pt x="315" y="181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7" y="173"/>
                  </a:lnTo>
                  <a:lnTo>
                    <a:pt x="308" y="171"/>
                  </a:lnTo>
                  <a:lnTo>
                    <a:pt x="311" y="168"/>
                  </a:lnTo>
                  <a:lnTo>
                    <a:pt x="312" y="165"/>
                  </a:lnTo>
                  <a:lnTo>
                    <a:pt x="315" y="164"/>
                  </a:lnTo>
                  <a:lnTo>
                    <a:pt x="315" y="163"/>
                  </a:lnTo>
                  <a:lnTo>
                    <a:pt x="315" y="161"/>
                  </a:lnTo>
                  <a:lnTo>
                    <a:pt x="302" y="165"/>
                  </a:lnTo>
                  <a:lnTo>
                    <a:pt x="291" y="168"/>
                  </a:lnTo>
                  <a:lnTo>
                    <a:pt x="288" y="167"/>
                  </a:lnTo>
                  <a:lnTo>
                    <a:pt x="284" y="165"/>
                  </a:lnTo>
                  <a:lnTo>
                    <a:pt x="287" y="160"/>
                  </a:lnTo>
                  <a:lnTo>
                    <a:pt x="289" y="153"/>
                  </a:lnTo>
                  <a:lnTo>
                    <a:pt x="269" y="150"/>
                  </a:lnTo>
                  <a:lnTo>
                    <a:pt x="251" y="145"/>
                  </a:lnTo>
                  <a:lnTo>
                    <a:pt x="235" y="140"/>
                  </a:lnTo>
                  <a:lnTo>
                    <a:pt x="225" y="140"/>
                  </a:lnTo>
                  <a:lnTo>
                    <a:pt x="218" y="145"/>
                  </a:lnTo>
                  <a:lnTo>
                    <a:pt x="211" y="153"/>
                  </a:lnTo>
                  <a:lnTo>
                    <a:pt x="202" y="154"/>
                  </a:lnTo>
                  <a:lnTo>
                    <a:pt x="195" y="155"/>
                  </a:lnTo>
                  <a:lnTo>
                    <a:pt x="189" y="154"/>
                  </a:lnTo>
                  <a:lnTo>
                    <a:pt x="184" y="153"/>
                  </a:lnTo>
                  <a:lnTo>
                    <a:pt x="178" y="153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1" y="153"/>
                  </a:lnTo>
                  <a:lnTo>
                    <a:pt x="155" y="155"/>
                  </a:lnTo>
                  <a:lnTo>
                    <a:pt x="151" y="160"/>
                  </a:lnTo>
                  <a:lnTo>
                    <a:pt x="148" y="164"/>
                  </a:lnTo>
                  <a:lnTo>
                    <a:pt x="144" y="168"/>
                  </a:lnTo>
                  <a:lnTo>
                    <a:pt x="141" y="171"/>
                  </a:lnTo>
                  <a:lnTo>
                    <a:pt x="135" y="174"/>
                  </a:lnTo>
                  <a:lnTo>
                    <a:pt x="129" y="175"/>
                  </a:lnTo>
                  <a:lnTo>
                    <a:pt x="124" y="177"/>
                  </a:lnTo>
                  <a:lnTo>
                    <a:pt x="111" y="178"/>
                  </a:lnTo>
                  <a:lnTo>
                    <a:pt x="101" y="181"/>
                  </a:lnTo>
                  <a:lnTo>
                    <a:pt x="100" y="185"/>
                  </a:lnTo>
                  <a:lnTo>
                    <a:pt x="98" y="190"/>
                  </a:lnTo>
                  <a:lnTo>
                    <a:pt x="87" y="190"/>
                  </a:lnTo>
                  <a:lnTo>
                    <a:pt x="78" y="191"/>
                  </a:lnTo>
                  <a:lnTo>
                    <a:pt x="70" y="193"/>
                  </a:lnTo>
                  <a:lnTo>
                    <a:pt x="62" y="195"/>
                  </a:lnTo>
                  <a:lnTo>
                    <a:pt x="48" y="203"/>
                  </a:lnTo>
                  <a:lnTo>
                    <a:pt x="32" y="208"/>
                  </a:lnTo>
                  <a:lnTo>
                    <a:pt x="31" y="205"/>
                  </a:lnTo>
                  <a:lnTo>
                    <a:pt x="28" y="203"/>
                  </a:lnTo>
                  <a:lnTo>
                    <a:pt x="15" y="207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1" y="207"/>
                  </a:lnTo>
                  <a:lnTo>
                    <a:pt x="31" y="198"/>
                  </a:lnTo>
                  <a:lnTo>
                    <a:pt x="65" y="191"/>
                  </a:lnTo>
                  <a:lnTo>
                    <a:pt x="81" y="185"/>
                  </a:lnTo>
                  <a:lnTo>
                    <a:pt x="97" y="180"/>
                  </a:lnTo>
                  <a:lnTo>
                    <a:pt x="109" y="174"/>
                  </a:lnTo>
                  <a:lnTo>
                    <a:pt x="119" y="165"/>
                  </a:lnTo>
                  <a:lnTo>
                    <a:pt x="118" y="164"/>
                  </a:lnTo>
                  <a:lnTo>
                    <a:pt x="118" y="163"/>
                  </a:lnTo>
                  <a:lnTo>
                    <a:pt x="97" y="164"/>
                  </a:lnTo>
                  <a:lnTo>
                    <a:pt x="77" y="164"/>
                  </a:lnTo>
                  <a:lnTo>
                    <a:pt x="77" y="163"/>
                  </a:lnTo>
                  <a:lnTo>
                    <a:pt x="77" y="160"/>
                  </a:lnTo>
                  <a:lnTo>
                    <a:pt x="84" y="153"/>
                  </a:lnTo>
                  <a:lnTo>
                    <a:pt x="90" y="144"/>
                  </a:lnTo>
                  <a:lnTo>
                    <a:pt x="81" y="144"/>
                  </a:lnTo>
                  <a:lnTo>
                    <a:pt x="71" y="144"/>
                  </a:lnTo>
                  <a:lnTo>
                    <a:pt x="71" y="141"/>
                  </a:lnTo>
                  <a:lnTo>
                    <a:pt x="71" y="140"/>
                  </a:lnTo>
                  <a:lnTo>
                    <a:pt x="71" y="138"/>
                  </a:lnTo>
                  <a:lnTo>
                    <a:pt x="71" y="138"/>
                  </a:lnTo>
                  <a:lnTo>
                    <a:pt x="81" y="130"/>
                  </a:lnTo>
                  <a:lnTo>
                    <a:pt x="90" y="121"/>
                  </a:lnTo>
                  <a:lnTo>
                    <a:pt x="109" y="117"/>
                  </a:lnTo>
                  <a:lnTo>
                    <a:pt x="134" y="114"/>
                  </a:lnTo>
                  <a:lnTo>
                    <a:pt x="144" y="113"/>
                  </a:lnTo>
                  <a:lnTo>
                    <a:pt x="155" y="110"/>
                  </a:lnTo>
                  <a:lnTo>
                    <a:pt x="159" y="107"/>
                  </a:lnTo>
                  <a:lnTo>
                    <a:pt x="162" y="105"/>
                  </a:lnTo>
                  <a:lnTo>
                    <a:pt x="165" y="103"/>
                  </a:lnTo>
                  <a:lnTo>
                    <a:pt x="168" y="98"/>
                  </a:lnTo>
                  <a:lnTo>
                    <a:pt x="157" y="100"/>
                  </a:lnTo>
                  <a:lnTo>
                    <a:pt x="144" y="101"/>
                  </a:lnTo>
                  <a:lnTo>
                    <a:pt x="138" y="101"/>
                  </a:lnTo>
                  <a:lnTo>
                    <a:pt x="132" y="101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7"/>
                  </a:lnTo>
                  <a:lnTo>
                    <a:pt x="122" y="91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81"/>
                  </a:lnTo>
                  <a:lnTo>
                    <a:pt x="157" y="78"/>
                  </a:lnTo>
                  <a:lnTo>
                    <a:pt x="168" y="77"/>
                  </a:lnTo>
                  <a:lnTo>
                    <a:pt x="169" y="81"/>
                  </a:lnTo>
                  <a:lnTo>
                    <a:pt x="171" y="83"/>
                  </a:lnTo>
                  <a:lnTo>
                    <a:pt x="172" y="84"/>
                  </a:lnTo>
                  <a:lnTo>
                    <a:pt x="177" y="85"/>
                  </a:lnTo>
                  <a:lnTo>
                    <a:pt x="184" y="83"/>
                  </a:lnTo>
                  <a:lnTo>
                    <a:pt x="189" y="81"/>
                  </a:lnTo>
                  <a:lnTo>
                    <a:pt x="185" y="74"/>
                  </a:lnTo>
                  <a:lnTo>
                    <a:pt x="181" y="68"/>
                  </a:lnTo>
                  <a:lnTo>
                    <a:pt x="178" y="65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5"/>
                  </a:lnTo>
                  <a:lnTo>
                    <a:pt x="188" y="54"/>
                  </a:lnTo>
                  <a:lnTo>
                    <a:pt x="201" y="53"/>
                  </a:lnTo>
                  <a:lnTo>
                    <a:pt x="212" y="50"/>
                  </a:lnTo>
                  <a:lnTo>
                    <a:pt x="224" y="48"/>
                  </a:lnTo>
                  <a:lnTo>
                    <a:pt x="241" y="43"/>
                  </a:lnTo>
                  <a:lnTo>
                    <a:pt x="262" y="34"/>
                  </a:lnTo>
                  <a:lnTo>
                    <a:pt x="274" y="30"/>
                  </a:lnTo>
                  <a:lnTo>
                    <a:pt x="285" y="27"/>
                  </a:lnTo>
                  <a:lnTo>
                    <a:pt x="297" y="26"/>
                  </a:lnTo>
                  <a:lnTo>
                    <a:pt x="307" y="26"/>
                  </a:lnTo>
                  <a:lnTo>
                    <a:pt x="334" y="30"/>
                  </a:lnTo>
                  <a:lnTo>
                    <a:pt x="361" y="35"/>
                  </a:lnTo>
                  <a:lnTo>
                    <a:pt x="389" y="41"/>
                  </a:lnTo>
                  <a:lnTo>
                    <a:pt x="416" y="45"/>
                  </a:lnTo>
                  <a:lnTo>
                    <a:pt x="429" y="48"/>
                  </a:lnTo>
                  <a:lnTo>
                    <a:pt x="444" y="50"/>
                  </a:lnTo>
                  <a:lnTo>
                    <a:pt x="456" y="50"/>
                  </a:lnTo>
                  <a:lnTo>
                    <a:pt x="469" y="50"/>
                  </a:lnTo>
                  <a:lnTo>
                    <a:pt x="482" y="48"/>
                  </a:lnTo>
                  <a:lnTo>
                    <a:pt x="495" y="45"/>
                  </a:lnTo>
                  <a:lnTo>
                    <a:pt x="508" y="41"/>
                  </a:lnTo>
                  <a:lnTo>
                    <a:pt x="521" y="37"/>
                  </a:lnTo>
                  <a:lnTo>
                    <a:pt x="524" y="41"/>
                  </a:lnTo>
                  <a:lnTo>
                    <a:pt x="528" y="44"/>
                  </a:lnTo>
                  <a:lnTo>
                    <a:pt x="532" y="45"/>
                  </a:lnTo>
                  <a:lnTo>
                    <a:pt x="541" y="45"/>
                  </a:lnTo>
                  <a:lnTo>
                    <a:pt x="545" y="44"/>
                  </a:lnTo>
                  <a:lnTo>
                    <a:pt x="551" y="43"/>
                  </a:lnTo>
                  <a:lnTo>
                    <a:pt x="556" y="43"/>
                  </a:lnTo>
                  <a:lnTo>
                    <a:pt x="562" y="44"/>
                  </a:lnTo>
                  <a:lnTo>
                    <a:pt x="565" y="48"/>
                  </a:lnTo>
                  <a:lnTo>
                    <a:pt x="569" y="51"/>
                  </a:lnTo>
                  <a:lnTo>
                    <a:pt x="574" y="53"/>
                  </a:lnTo>
                  <a:lnTo>
                    <a:pt x="579" y="53"/>
                  </a:lnTo>
                  <a:lnTo>
                    <a:pt x="585" y="53"/>
                  </a:lnTo>
                  <a:lnTo>
                    <a:pt x="591" y="54"/>
                  </a:lnTo>
                  <a:lnTo>
                    <a:pt x="596" y="55"/>
                  </a:lnTo>
                  <a:lnTo>
                    <a:pt x="601" y="58"/>
                  </a:lnTo>
                  <a:lnTo>
                    <a:pt x="599" y="63"/>
                  </a:lnTo>
                  <a:lnTo>
                    <a:pt x="599" y="67"/>
                  </a:lnTo>
                  <a:lnTo>
                    <a:pt x="619" y="67"/>
                  </a:lnTo>
                  <a:lnTo>
                    <a:pt x="639" y="65"/>
                  </a:lnTo>
                  <a:lnTo>
                    <a:pt x="639" y="71"/>
                  </a:lnTo>
                  <a:lnTo>
                    <a:pt x="641" y="78"/>
                  </a:lnTo>
                  <a:lnTo>
                    <a:pt x="643" y="78"/>
                  </a:lnTo>
                  <a:lnTo>
                    <a:pt x="646" y="78"/>
                  </a:lnTo>
                  <a:lnTo>
                    <a:pt x="648" y="77"/>
                  </a:lnTo>
                  <a:lnTo>
                    <a:pt x="649" y="77"/>
                  </a:lnTo>
                  <a:lnTo>
                    <a:pt x="651" y="73"/>
                  </a:lnTo>
                  <a:lnTo>
                    <a:pt x="652" y="68"/>
                  </a:lnTo>
                  <a:lnTo>
                    <a:pt x="653" y="67"/>
                  </a:lnTo>
                  <a:lnTo>
                    <a:pt x="656" y="64"/>
                  </a:lnTo>
                  <a:lnTo>
                    <a:pt x="661" y="61"/>
                  </a:lnTo>
                  <a:lnTo>
                    <a:pt x="666" y="57"/>
                  </a:lnTo>
                  <a:lnTo>
                    <a:pt x="682" y="58"/>
                  </a:lnTo>
                  <a:lnTo>
                    <a:pt x="703" y="61"/>
                  </a:lnTo>
                  <a:lnTo>
                    <a:pt x="725" y="64"/>
                  </a:lnTo>
                  <a:lnTo>
                    <a:pt x="742" y="67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39" y="73"/>
                  </a:lnTo>
                  <a:lnTo>
                    <a:pt x="738" y="77"/>
                  </a:lnTo>
                  <a:lnTo>
                    <a:pt x="738" y="78"/>
                  </a:lnTo>
                  <a:lnTo>
                    <a:pt x="739" y="80"/>
                  </a:lnTo>
                  <a:lnTo>
                    <a:pt x="742" y="78"/>
                  </a:lnTo>
                  <a:lnTo>
                    <a:pt x="746" y="78"/>
                  </a:lnTo>
                  <a:lnTo>
                    <a:pt x="751" y="70"/>
                  </a:lnTo>
                  <a:lnTo>
                    <a:pt x="755" y="64"/>
                  </a:lnTo>
                  <a:lnTo>
                    <a:pt x="755" y="63"/>
                  </a:lnTo>
                  <a:lnTo>
                    <a:pt x="755" y="61"/>
                  </a:lnTo>
                  <a:lnTo>
                    <a:pt x="749" y="58"/>
                  </a:lnTo>
                  <a:lnTo>
                    <a:pt x="743" y="55"/>
                  </a:lnTo>
                  <a:lnTo>
                    <a:pt x="746" y="50"/>
                  </a:lnTo>
                  <a:lnTo>
                    <a:pt x="749" y="44"/>
                  </a:lnTo>
                  <a:lnTo>
                    <a:pt x="755" y="47"/>
                  </a:lnTo>
                  <a:lnTo>
                    <a:pt x="761" y="48"/>
                  </a:lnTo>
                  <a:lnTo>
                    <a:pt x="758" y="53"/>
                  </a:lnTo>
                  <a:lnTo>
                    <a:pt x="753" y="55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762" y="58"/>
                  </a:lnTo>
                  <a:lnTo>
                    <a:pt x="771" y="58"/>
                  </a:lnTo>
                  <a:lnTo>
                    <a:pt x="776" y="53"/>
                  </a:lnTo>
                  <a:lnTo>
                    <a:pt x="782" y="48"/>
                  </a:lnTo>
                  <a:lnTo>
                    <a:pt x="776" y="45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9" y="28"/>
                  </a:lnTo>
                  <a:lnTo>
                    <a:pt x="788" y="27"/>
                  </a:lnTo>
                  <a:lnTo>
                    <a:pt x="793" y="26"/>
                  </a:lnTo>
                  <a:lnTo>
                    <a:pt x="799" y="24"/>
                  </a:lnTo>
                  <a:lnTo>
                    <a:pt x="806" y="27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801" y="40"/>
                  </a:lnTo>
                  <a:lnTo>
                    <a:pt x="796" y="44"/>
                  </a:lnTo>
                  <a:lnTo>
                    <a:pt x="801" y="50"/>
                  </a:lnTo>
                  <a:lnTo>
                    <a:pt x="805" y="55"/>
                  </a:lnTo>
                  <a:lnTo>
                    <a:pt x="809" y="53"/>
                  </a:lnTo>
                  <a:lnTo>
                    <a:pt x="813" y="50"/>
                  </a:lnTo>
                  <a:lnTo>
                    <a:pt x="819" y="48"/>
                  </a:lnTo>
                  <a:lnTo>
                    <a:pt x="825" y="50"/>
                  </a:lnTo>
                  <a:lnTo>
                    <a:pt x="823" y="54"/>
                  </a:lnTo>
                  <a:lnTo>
                    <a:pt x="822" y="58"/>
                  </a:lnTo>
                  <a:lnTo>
                    <a:pt x="818" y="61"/>
                  </a:lnTo>
                  <a:lnTo>
                    <a:pt x="813" y="63"/>
                  </a:lnTo>
                  <a:lnTo>
                    <a:pt x="813" y="67"/>
                  </a:lnTo>
                  <a:lnTo>
                    <a:pt x="812" y="71"/>
                  </a:lnTo>
                  <a:lnTo>
                    <a:pt x="816" y="71"/>
                  </a:lnTo>
                  <a:lnTo>
                    <a:pt x="819" y="71"/>
                  </a:lnTo>
                  <a:lnTo>
                    <a:pt x="831" y="67"/>
                  </a:lnTo>
                  <a:lnTo>
                    <a:pt x="843" y="60"/>
                  </a:lnTo>
                  <a:lnTo>
                    <a:pt x="849" y="55"/>
                  </a:lnTo>
                  <a:lnTo>
                    <a:pt x="853" y="51"/>
                  </a:lnTo>
                  <a:lnTo>
                    <a:pt x="858" y="45"/>
                  </a:lnTo>
                  <a:lnTo>
                    <a:pt x="860" y="41"/>
                  </a:lnTo>
                  <a:lnTo>
                    <a:pt x="849" y="37"/>
                  </a:lnTo>
                  <a:lnTo>
                    <a:pt x="833" y="35"/>
                  </a:lnTo>
                  <a:lnTo>
                    <a:pt x="835" y="31"/>
                  </a:lnTo>
                  <a:lnTo>
                    <a:pt x="836" y="30"/>
                  </a:lnTo>
                  <a:lnTo>
                    <a:pt x="839" y="30"/>
                  </a:lnTo>
                  <a:lnTo>
                    <a:pt x="843" y="30"/>
                  </a:lnTo>
                  <a:lnTo>
                    <a:pt x="840" y="26"/>
                  </a:lnTo>
                  <a:lnTo>
                    <a:pt x="839" y="21"/>
                  </a:lnTo>
                  <a:lnTo>
                    <a:pt x="849" y="14"/>
                  </a:lnTo>
                  <a:lnTo>
                    <a:pt x="863" y="7"/>
                  </a:lnTo>
                  <a:lnTo>
                    <a:pt x="870" y="4"/>
                  </a:lnTo>
                  <a:lnTo>
                    <a:pt x="876" y="3"/>
                  </a:lnTo>
                  <a:lnTo>
                    <a:pt x="879" y="4"/>
                  </a:lnTo>
                  <a:lnTo>
                    <a:pt x="880" y="6"/>
                  </a:lnTo>
                  <a:lnTo>
                    <a:pt x="883" y="7"/>
                  </a:lnTo>
                  <a:lnTo>
                    <a:pt x="883" y="10"/>
                  </a:lnTo>
                  <a:lnTo>
                    <a:pt x="876" y="13"/>
                  </a:lnTo>
                  <a:lnTo>
                    <a:pt x="869" y="14"/>
                  </a:lnTo>
                  <a:lnTo>
                    <a:pt x="869" y="21"/>
                  </a:lnTo>
                  <a:lnTo>
                    <a:pt x="869" y="27"/>
                  </a:lnTo>
                  <a:lnTo>
                    <a:pt x="876" y="27"/>
                  </a:lnTo>
                  <a:lnTo>
                    <a:pt x="882" y="27"/>
                  </a:lnTo>
                  <a:lnTo>
                    <a:pt x="880" y="23"/>
                  </a:lnTo>
                  <a:lnTo>
                    <a:pt x="879" y="17"/>
                  </a:lnTo>
                  <a:lnTo>
                    <a:pt x="890" y="13"/>
                  </a:lnTo>
                  <a:lnTo>
                    <a:pt x="900" y="8"/>
                  </a:lnTo>
                  <a:lnTo>
                    <a:pt x="905" y="7"/>
                  </a:lnTo>
                  <a:lnTo>
                    <a:pt x="910" y="6"/>
                  </a:lnTo>
                  <a:lnTo>
                    <a:pt x="918" y="6"/>
                  </a:lnTo>
                  <a:lnTo>
                    <a:pt x="925" y="6"/>
                  </a:lnTo>
                  <a:lnTo>
                    <a:pt x="923" y="10"/>
                  </a:lnTo>
                  <a:lnTo>
                    <a:pt x="922" y="13"/>
                  </a:lnTo>
                  <a:lnTo>
                    <a:pt x="920" y="14"/>
                  </a:lnTo>
                  <a:lnTo>
                    <a:pt x="916" y="16"/>
                  </a:lnTo>
                  <a:lnTo>
                    <a:pt x="918" y="18"/>
                  </a:lnTo>
                  <a:lnTo>
                    <a:pt x="918" y="23"/>
                  </a:lnTo>
                  <a:lnTo>
                    <a:pt x="930" y="21"/>
                  </a:lnTo>
                  <a:lnTo>
                    <a:pt x="943" y="18"/>
                  </a:lnTo>
                  <a:lnTo>
                    <a:pt x="943" y="16"/>
                  </a:lnTo>
                  <a:lnTo>
                    <a:pt x="943" y="11"/>
                  </a:lnTo>
                  <a:lnTo>
                    <a:pt x="942" y="11"/>
                  </a:lnTo>
                  <a:lnTo>
                    <a:pt x="940" y="11"/>
                  </a:lnTo>
                  <a:lnTo>
                    <a:pt x="938" y="13"/>
                  </a:lnTo>
                  <a:lnTo>
                    <a:pt x="935" y="13"/>
                  </a:lnTo>
                  <a:lnTo>
                    <a:pt x="932" y="11"/>
                  </a:lnTo>
                  <a:lnTo>
                    <a:pt x="928" y="10"/>
                  </a:lnTo>
                  <a:lnTo>
                    <a:pt x="928" y="6"/>
                  </a:lnTo>
                  <a:lnTo>
                    <a:pt x="9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3714" y="2410"/>
              <a:ext cx="1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7" y="5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4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3476" y="2432"/>
              <a:ext cx="17" cy="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" y="0"/>
                </a:cxn>
                <a:cxn ang="0">
                  <a:pos x="17" y="2"/>
                </a:cxn>
                <a:cxn ang="0">
                  <a:pos x="17" y="5"/>
                </a:cxn>
                <a:cxn ang="0">
                  <a:pos x="17" y="8"/>
                </a:cxn>
                <a:cxn ang="0">
                  <a:pos x="14" y="10"/>
                </a:cxn>
                <a:cxn ang="0">
                  <a:pos x="11" y="13"/>
                </a:cxn>
                <a:cxn ang="0">
                  <a:pos x="7" y="12"/>
                </a:cxn>
                <a:cxn ang="0">
                  <a:pos x="2" y="10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1" y="5"/>
                </a:cxn>
                <a:cxn ang="0">
                  <a:pos x="2" y="0"/>
                </a:cxn>
              </a:cxnLst>
              <a:rect l="0" t="0" r="r" b="b"/>
              <a:pathLst>
                <a:path w="17" h="13">
                  <a:moveTo>
                    <a:pt x="2" y="0"/>
                  </a:moveTo>
                  <a:lnTo>
                    <a:pt x="10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3274" y="2457"/>
              <a:ext cx="20" cy="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1"/>
                </a:cxn>
                <a:cxn ang="0">
                  <a:pos x="20" y="3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3" y="11"/>
                </a:cxn>
                <a:cxn ang="0">
                  <a:pos x="9" y="13"/>
                </a:cxn>
                <a:cxn ang="0">
                  <a:pos x="5" y="11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5" y="0"/>
                </a:cxn>
              </a:cxnLst>
              <a:rect l="0" t="0" r="r" b="b"/>
              <a:pathLst>
                <a:path w="20" h="13">
                  <a:moveTo>
                    <a:pt x="5" y="0"/>
                  </a:moveTo>
                  <a:lnTo>
                    <a:pt x="12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5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3713" y="2477"/>
              <a:ext cx="82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8" y="7"/>
                </a:cxn>
                <a:cxn ang="0">
                  <a:pos x="21" y="11"/>
                </a:cxn>
                <a:cxn ang="0">
                  <a:pos x="28" y="5"/>
                </a:cxn>
                <a:cxn ang="0">
                  <a:pos x="35" y="1"/>
                </a:cxn>
                <a:cxn ang="0">
                  <a:pos x="47" y="4"/>
                </a:cxn>
                <a:cxn ang="0">
                  <a:pos x="58" y="4"/>
                </a:cxn>
                <a:cxn ang="0">
                  <a:pos x="64" y="4"/>
                </a:cxn>
                <a:cxn ang="0">
                  <a:pos x="70" y="5"/>
                </a:cxn>
                <a:cxn ang="0">
                  <a:pos x="74" y="7"/>
                </a:cxn>
                <a:cxn ang="0">
                  <a:pos x="80" y="10"/>
                </a:cxn>
                <a:cxn ang="0">
                  <a:pos x="81" y="10"/>
                </a:cxn>
                <a:cxn ang="0">
                  <a:pos x="82" y="10"/>
                </a:cxn>
                <a:cxn ang="0">
                  <a:pos x="81" y="13"/>
                </a:cxn>
                <a:cxn ang="0">
                  <a:pos x="80" y="15"/>
                </a:cxn>
                <a:cxn ang="0">
                  <a:pos x="74" y="21"/>
                </a:cxn>
                <a:cxn ang="0">
                  <a:pos x="65" y="25"/>
                </a:cxn>
                <a:cxn ang="0">
                  <a:pos x="54" y="30"/>
                </a:cxn>
                <a:cxn ang="0">
                  <a:pos x="41" y="33"/>
                </a:cxn>
                <a:cxn ang="0">
                  <a:pos x="30" y="33"/>
                </a:cxn>
                <a:cxn ang="0">
                  <a:pos x="18" y="33"/>
                </a:cxn>
                <a:cxn ang="0">
                  <a:pos x="15" y="30"/>
                </a:cxn>
                <a:cxn ang="0">
                  <a:pos x="12" y="28"/>
                </a:cxn>
                <a:cxn ang="0">
                  <a:pos x="10" y="25"/>
                </a:cxn>
                <a:cxn ang="0">
                  <a:pos x="10" y="21"/>
                </a:cxn>
                <a:cxn ang="0">
                  <a:pos x="7" y="20"/>
                </a:cxn>
                <a:cxn ang="0">
                  <a:pos x="5" y="20"/>
                </a:cxn>
                <a:cxn ang="0">
                  <a:pos x="5" y="18"/>
                </a:cxn>
                <a:cxn ang="0">
                  <a:pos x="4" y="15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4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5" y="3"/>
                </a:cxn>
                <a:cxn ang="0">
                  <a:pos x="4" y="0"/>
                </a:cxn>
              </a:cxnLst>
              <a:rect l="0" t="0" r="r" b="b"/>
              <a:pathLst>
                <a:path w="82" h="33">
                  <a:moveTo>
                    <a:pt x="4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28" y="5"/>
                  </a:lnTo>
                  <a:lnTo>
                    <a:pt x="35" y="1"/>
                  </a:lnTo>
                  <a:lnTo>
                    <a:pt x="47" y="4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1" y="13"/>
                  </a:lnTo>
                  <a:lnTo>
                    <a:pt x="80" y="15"/>
                  </a:lnTo>
                  <a:lnTo>
                    <a:pt x="74" y="21"/>
                  </a:lnTo>
                  <a:lnTo>
                    <a:pt x="65" y="25"/>
                  </a:lnTo>
                  <a:lnTo>
                    <a:pt x="54" y="30"/>
                  </a:lnTo>
                  <a:lnTo>
                    <a:pt x="41" y="33"/>
                  </a:lnTo>
                  <a:lnTo>
                    <a:pt x="30" y="33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3244" y="2485"/>
              <a:ext cx="26" cy="1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3"/>
                </a:cxn>
                <a:cxn ang="0">
                  <a:pos x="26" y="9"/>
                </a:cxn>
                <a:cxn ang="0">
                  <a:pos x="25" y="12"/>
                </a:cxn>
                <a:cxn ang="0">
                  <a:pos x="25" y="15"/>
                </a:cxn>
                <a:cxn ang="0">
                  <a:pos x="13" y="16"/>
                </a:cxn>
                <a:cxn ang="0">
                  <a:pos x="3" y="17"/>
                </a:cxn>
                <a:cxn ang="0">
                  <a:pos x="2" y="16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9" y="6"/>
                </a:cxn>
                <a:cxn ang="0">
                  <a:pos x="17" y="0"/>
                </a:cxn>
              </a:cxnLst>
              <a:rect l="0" t="0" r="r" b="b"/>
              <a:pathLst>
                <a:path w="26" h="17">
                  <a:moveTo>
                    <a:pt x="17" y="0"/>
                  </a:moveTo>
                  <a:lnTo>
                    <a:pt x="22" y="3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13" y="16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9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3167" y="2487"/>
              <a:ext cx="52" cy="2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1"/>
                </a:cxn>
                <a:cxn ang="0">
                  <a:pos x="35" y="4"/>
                </a:cxn>
                <a:cxn ang="0">
                  <a:pos x="43" y="13"/>
                </a:cxn>
                <a:cxn ang="0">
                  <a:pos x="52" y="18"/>
                </a:cxn>
                <a:cxn ang="0">
                  <a:pos x="50" y="20"/>
                </a:cxn>
                <a:cxn ang="0">
                  <a:pos x="50" y="21"/>
                </a:cxn>
                <a:cxn ang="0">
                  <a:pos x="49" y="21"/>
                </a:cxn>
                <a:cxn ang="0">
                  <a:pos x="47" y="21"/>
                </a:cxn>
                <a:cxn ang="0">
                  <a:pos x="35" y="18"/>
                </a:cxn>
                <a:cxn ang="0">
                  <a:pos x="19" y="15"/>
                </a:cxn>
                <a:cxn ang="0">
                  <a:pos x="15" y="18"/>
                </a:cxn>
                <a:cxn ang="0">
                  <a:pos x="12" y="20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7" y="11"/>
                </a:cxn>
                <a:cxn ang="0">
                  <a:pos x="17" y="0"/>
                </a:cxn>
              </a:cxnLst>
              <a:rect l="0" t="0" r="r" b="b"/>
              <a:pathLst>
                <a:path w="52" h="23">
                  <a:moveTo>
                    <a:pt x="17" y="0"/>
                  </a:moveTo>
                  <a:lnTo>
                    <a:pt x="26" y="1"/>
                  </a:lnTo>
                  <a:lnTo>
                    <a:pt x="35" y="4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35" y="18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864" y="2567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"/>
                </a:cxn>
                <a:cxn ang="0">
                  <a:pos x="13" y="3"/>
                </a:cxn>
                <a:cxn ang="0">
                  <a:pos x="14" y="5"/>
                </a:cxn>
                <a:cxn ang="0">
                  <a:pos x="14" y="7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3" y="1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7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2655" y="2577"/>
              <a:ext cx="17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1"/>
                </a:cxn>
                <a:cxn ang="0">
                  <a:pos x="5" y="4"/>
                </a:cxn>
                <a:cxn ang="0">
                  <a:pos x="11" y="3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17" y="8"/>
                </a:cxn>
                <a:cxn ang="0">
                  <a:pos x="15" y="10"/>
                </a:cxn>
                <a:cxn ang="0">
                  <a:pos x="14" y="13"/>
                </a:cxn>
                <a:cxn ang="0">
                  <a:pos x="10" y="14"/>
                </a:cxn>
                <a:cxn ang="0">
                  <a:pos x="5" y="18"/>
                </a:cxn>
                <a:cxn ang="0">
                  <a:pos x="4" y="17"/>
                </a:cxn>
                <a:cxn ang="0">
                  <a:pos x="3" y="17"/>
                </a:cxn>
                <a:cxn ang="0">
                  <a:pos x="1" y="10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17" h="18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3845" y="2580"/>
              <a:ext cx="70" cy="91"/>
            </a:xfrm>
            <a:custGeom>
              <a:avLst/>
              <a:gdLst/>
              <a:ahLst/>
              <a:cxnLst>
                <a:cxn ang="0">
                  <a:pos x="70" y="55"/>
                </a:cxn>
                <a:cxn ang="0">
                  <a:pos x="70" y="60"/>
                </a:cxn>
                <a:cxn ang="0">
                  <a:pos x="70" y="65"/>
                </a:cxn>
                <a:cxn ang="0">
                  <a:pos x="66" y="65"/>
                </a:cxn>
                <a:cxn ang="0">
                  <a:pos x="62" y="67"/>
                </a:cxn>
                <a:cxn ang="0">
                  <a:pos x="63" y="68"/>
                </a:cxn>
                <a:cxn ang="0">
                  <a:pos x="65" y="71"/>
                </a:cxn>
                <a:cxn ang="0">
                  <a:pos x="68" y="72"/>
                </a:cxn>
                <a:cxn ang="0">
                  <a:pos x="69" y="75"/>
                </a:cxn>
                <a:cxn ang="0">
                  <a:pos x="69" y="77"/>
                </a:cxn>
                <a:cxn ang="0">
                  <a:pos x="69" y="77"/>
                </a:cxn>
                <a:cxn ang="0">
                  <a:pos x="49" y="78"/>
                </a:cxn>
                <a:cxn ang="0">
                  <a:pos x="32" y="81"/>
                </a:cxn>
                <a:cxn ang="0">
                  <a:pos x="15" y="87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0" y="89"/>
                </a:cxn>
                <a:cxn ang="0">
                  <a:pos x="0" y="88"/>
                </a:cxn>
                <a:cxn ang="0">
                  <a:pos x="2" y="85"/>
                </a:cxn>
                <a:cxn ang="0">
                  <a:pos x="12" y="80"/>
                </a:cxn>
                <a:cxn ang="0">
                  <a:pos x="25" y="72"/>
                </a:cxn>
                <a:cxn ang="0">
                  <a:pos x="16" y="71"/>
                </a:cxn>
                <a:cxn ang="0">
                  <a:pos x="9" y="67"/>
                </a:cxn>
                <a:cxn ang="0">
                  <a:pos x="12" y="58"/>
                </a:cxn>
                <a:cxn ang="0">
                  <a:pos x="13" y="51"/>
                </a:cxn>
                <a:cxn ang="0">
                  <a:pos x="22" y="51"/>
                </a:cxn>
                <a:cxn ang="0">
                  <a:pos x="30" y="51"/>
                </a:cxn>
                <a:cxn ang="0">
                  <a:pos x="26" y="37"/>
                </a:cxn>
                <a:cxn ang="0">
                  <a:pos x="19" y="25"/>
                </a:cxn>
                <a:cxn ang="0">
                  <a:pos x="10" y="1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15" y="4"/>
                </a:cxn>
                <a:cxn ang="0">
                  <a:pos x="15" y="8"/>
                </a:cxn>
                <a:cxn ang="0">
                  <a:pos x="16" y="8"/>
                </a:cxn>
                <a:cxn ang="0">
                  <a:pos x="19" y="8"/>
                </a:cxn>
                <a:cxn ang="0">
                  <a:pos x="23" y="5"/>
                </a:cxn>
                <a:cxn ang="0">
                  <a:pos x="26" y="2"/>
                </a:cxn>
                <a:cxn ang="0">
                  <a:pos x="32" y="1"/>
                </a:cxn>
                <a:cxn ang="0">
                  <a:pos x="38" y="1"/>
                </a:cxn>
                <a:cxn ang="0">
                  <a:pos x="39" y="8"/>
                </a:cxn>
                <a:cxn ang="0">
                  <a:pos x="40" y="15"/>
                </a:cxn>
                <a:cxn ang="0">
                  <a:pos x="42" y="24"/>
                </a:cxn>
                <a:cxn ang="0">
                  <a:pos x="46" y="31"/>
                </a:cxn>
                <a:cxn ang="0">
                  <a:pos x="49" y="38"/>
                </a:cxn>
                <a:cxn ang="0">
                  <a:pos x="53" y="45"/>
                </a:cxn>
                <a:cxn ang="0">
                  <a:pos x="58" y="51"/>
                </a:cxn>
                <a:cxn ang="0">
                  <a:pos x="62" y="55"/>
                </a:cxn>
                <a:cxn ang="0">
                  <a:pos x="66" y="55"/>
                </a:cxn>
                <a:cxn ang="0">
                  <a:pos x="70" y="55"/>
                </a:cxn>
              </a:cxnLst>
              <a:rect l="0" t="0" r="r" b="b"/>
              <a:pathLst>
                <a:path w="70" h="91">
                  <a:moveTo>
                    <a:pt x="70" y="55"/>
                  </a:moveTo>
                  <a:lnTo>
                    <a:pt x="70" y="60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2" y="67"/>
                  </a:lnTo>
                  <a:lnTo>
                    <a:pt x="63" y="68"/>
                  </a:lnTo>
                  <a:lnTo>
                    <a:pt x="65" y="71"/>
                  </a:lnTo>
                  <a:lnTo>
                    <a:pt x="68" y="72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49" y="78"/>
                  </a:lnTo>
                  <a:lnTo>
                    <a:pt x="32" y="81"/>
                  </a:lnTo>
                  <a:lnTo>
                    <a:pt x="15" y="87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12" y="80"/>
                  </a:lnTo>
                  <a:lnTo>
                    <a:pt x="25" y="72"/>
                  </a:lnTo>
                  <a:lnTo>
                    <a:pt x="16" y="71"/>
                  </a:lnTo>
                  <a:lnTo>
                    <a:pt x="9" y="67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22" y="51"/>
                  </a:lnTo>
                  <a:lnTo>
                    <a:pt x="30" y="51"/>
                  </a:lnTo>
                  <a:lnTo>
                    <a:pt x="26" y="37"/>
                  </a:lnTo>
                  <a:lnTo>
                    <a:pt x="19" y="25"/>
                  </a:lnTo>
                  <a:lnTo>
                    <a:pt x="10" y="1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39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6" y="31"/>
                  </a:lnTo>
                  <a:lnTo>
                    <a:pt x="49" y="38"/>
                  </a:lnTo>
                  <a:lnTo>
                    <a:pt x="53" y="45"/>
                  </a:lnTo>
                  <a:lnTo>
                    <a:pt x="58" y="51"/>
                  </a:lnTo>
                  <a:lnTo>
                    <a:pt x="62" y="55"/>
                  </a:lnTo>
                  <a:lnTo>
                    <a:pt x="66" y="55"/>
                  </a:lnTo>
                  <a:lnTo>
                    <a:pt x="70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2359" y="2610"/>
              <a:ext cx="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3798" y="2611"/>
              <a:ext cx="49" cy="4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6" y="1"/>
                </a:cxn>
                <a:cxn ang="0">
                  <a:pos x="49" y="1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45" y="14"/>
                </a:cxn>
                <a:cxn ang="0">
                  <a:pos x="42" y="27"/>
                </a:cxn>
                <a:cxn ang="0">
                  <a:pos x="35" y="31"/>
                </a:cxn>
                <a:cxn ang="0">
                  <a:pos x="25" y="36"/>
                </a:cxn>
                <a:cxn ang="0">
                  <a:pos x="20" y="39"/>
                </a:cxn>
                <a:cxn ang="0">
                  <a:pos x="15" y="40"/>
                </a:cxn>
                <a:cxn ang="0">
                  <a:pos x="10" y="40"/>
                </a:cxn>
                <a:cxn ang="0">
                  <a:pos x="6" y="40"/>
                </a:cxn>
                <a:cxn ang="0">
                  <a:pos x="3" y="39"/>
                </a:cxn>
                <a:cxn ang="0">
                  <a:pos x="0" y="37"/>
                </a:cxn>
                <a:cxn ang="0">
                  <a:pos x="5" y="23"/>
                </a:cxn>
                <a:cxn ang="0">
                  <a:pos x="10" y="9"/>
                </a:cxn>
                <a:cxn ang="0">
                  <a:pos x="17" y="6"/>
                </a:cxn>
                <a:cxn ang="0">
                  <a:pos x="23" y="0"/>
                </a:cxn>
              </a:cxnLst>
              <a:rect l="0" t="0" r="r" b="b"/>
              <a:pathLst>
                <a:path w="49" h="40">
                  <a:moveTo>
                    <a:pt x="23" y="0"/>
                  </a:moveTo>
                  <a:lnTo>
                    <a:pt x="36" y="1"/>
                  </a:lnTo>
                  <a:lnTo>
                    <a:pt x="49" y="1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5" y="14"/>
                  </a:lnTo>
                  <a:lnTo>
                    <a:pt x="42" y="27"/>
                  </a:lnTo>
                  <a:lnTo>
                    <a:pt x="35" y="31"/>
                  </a:lnTo>
                  <a:lnTo>
                    <a:pt x="25" y="36"/>
                  </a:lnTo>
                  <a:lnTo>
                    <a:pt x="20" y="39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5" y="23"/>
                  </a:lnTo>
                  <a:lnTo>
                    <a:pt x="10" y="9"/>
                  </a:lnTo>
                  <a:lnTo>
                    <a:pt x="17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2643" y="2620"/>
              <a:ext cx="12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0" y="5"/>
                </a:cxn>
                <a:cxn ang="0">
                  <a:pos x="9" y="10"/>
                </a:cxn>
                <a:cxn ang="0">
                  <a:pos x="6" y="14"/>
                </a:cxn>
                <a:cxn ang="0">
                  <a:pos x="3" y="18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7" y="0"/>
                </a:cxn>
              </a:cxnLst>
              <a:rect l="0" t="0" r="r" b="b"/>
              <a:pathLst>
                <a:path w="12" h="18">
                  <a:moveTo>
                    <a:pt x="7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3317" y="2654"/>
              <a:ext cx="63" cy="57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9" y="3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7" y="10"/>
                </a:cxn>
                <a:cxn ang="0">
                  <a:pos x="34" y="14"/>
                </a:cxn>
                <a:cxn ang="0">
                  <a:pos x="30" y="17"/>
                </a:cxn>
                <a:cxn ang="0">
                  <a:pos x="34" y="17"/>
                </a:cxn>
                <a:cxn ang="0">
                  <a:pos x="37" y="17"/>
                </a:cxn>
                <a:cxn ang="0">
                  <a:pos x="37" y="21"/>
                </a:cxn>
                <a:cxn ang="0">
                  <a:pos x="37" y="25"/>
                </a:cxn>
                <a:cxn ang="0">
                  <a:pos x="40" y="24"/>
                </a:cxn>
                <a:cxn ang="0">
                  <a:pos x="43" y="21"/>
                </a:cxn>
                <a:cxn ang="0">
                  <a:pos x="47" y="20"/>
                </a:cxn>
                <a:cxn ang="0">
                  <a:pos x="53" y="18"/>
                </a:cxn>
                <a:cxn ang="0">
                  <a:pos x="57" y="20"/>
                </a:cxn>
                <a:cxn ang="0">
                  <a:pos x="63" y="21"/>
                </a:cxn>
                <a:cxn ang="0">
                  <a:pos x="59" y="38"/>
                </a:cxn>
                <a:cxn ang="0">
                  <a:pos x="56" y="57"/>
                </a:cxn>
                <a:cxn ang="0">
                  <a:pos x="50" y="57"/>
                </a:cxn>
                <a:cxn ang="0">
                  <a:pos x="44" y="57"/>
                </a:cxn>
                <a:cxn ang="0">
                  <a:pos x="43" y="57"/>
                </a:cxn>
                <a:cxn ang="0">
                  <a:pos x="40" y="55"/>
                </a:cxn>
                <a:cxn ang="0">
                  <a:pos x="40" y="51"/>
                </a:cxn>
                <a:cxn ang="0">
                  <a:pos x="39" y="48"/>
                </a:cxn>
                <a:cxn ang="0">
                  <a:pos x="37" y="50"/>
                </a:cxn>
                <a:cxn ang="0">
                  <a:pos x="34" y="51"/>
                </a:cxn>
                <a:cxn ang="0">
                  <a:pos x="32" y="55"/>
                </a:cxn>
                <a:cxn ang="0">
                  <a:pos x="27" y="57"/>
                </a:cxn>
                <a:cxn ang="0">
                  <a:pos x="24" y="51"/>
                </a:cxn>
                <a:cxn ang="0">
                  <a:pos x="22" y="45"/>
                </a:cxn>
                <a:cxn ang="0">
                  <a:pos x="12" y="45"/>
                </a:cxn>
                <a:cxn ang="0">
                  <a:pos x="2" y="47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9" y="30"/>
                </a:cxn>
                <a:cxn ang="0">
                  <a:pos x="20" y="20"/>
                </a:cxn>
                <a:cxn ang="0">
                  <a:pos x="30" y="10"/>
                </a:cxn>
                <a:cxn ang="0">
                  <a:pos x="36" y="0"/>
                </a:cxn>
              </a:cxnLst>
              <a:rect l="0" t="0" r="r" b="b"/>
              <a:pathLst>
                <a:path w="63" h="57">
                  <a:moveTo>
                    <a:pt x="36" y="0"/>
                  </a:moveTo>
                  <a:lnTo>
                    <a:pt x="39" y="3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7" y="10"/>
                  </a:lnTo>
                  <a:lnTo>
                    <a:pt x="34" y="14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40" y="24"/>
                  </a:lnTo>
                  <a:lnTo>
                    <a:pt x="43" y="21"/>
                  </a:lnTo>
                  <a:lnTo>
                    <a:pt x="47" y="20"/>
                  </a:lnTo>
                  <a:lnTo>
                    <a:pt x="53" y="18"/>
                  </a:lnTo>
                  <a:lnTo>
                    <a:pt x="57" y="20"/>
                  </a:lnTo>
                  <a:lnTo>
                    <a:pt x="63" y="21"/>
                  </a:lnTo>
                  <a:lnTo>
                    <a:pt x="59" y="38"/>
                  </a:lnTo>
                  <a:lnTo>
                    <a:pt x="56" y="57"/>
                  </a:lnTo>
                  <a:lnTo>
                    <a:pt x="50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40" y="51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5"/>
                  </a:lnTo>
                  <a:lnTo>
                    <a:pt x="27" y="57"/>
                  </a:lnTo>
                  <a:lnTo>
                    <a:pt x="24" y="51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9" y="3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2987" y="2684"/>
              <a:ext cx="106" cy="8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9" y="3"/>
                </a:cxn>
                <a:cxn ang="0">
                  <a:pos x="33" y="7"/>
                </a:cxn>
                <a:cxn ang="0">
                  <a:pos x="26" y="8"/>
                </a:cxn>
                <a:cxn ang="0">
                  <a:pos x="20" y="11"/>
                </a:cxn>
                <a:cxn ang="0">
                  <a:pos x="15" y="14"/>
                </a:cxn>
                <a:cxn ang="0">
                  <a:pos x="9" y="17"/>
                </a:cxn>
                <a:cxn ang="0">
                  <a:pos x="5" y="21"/>
                </a:cxn>
                <a:cxn ang="0">
                  <a:pos x="0" y="27"/>
                </a:cxn>
                <a:cxn ang="0">
                  <a:pos x="2" y="28"/>
                </a:cxn>
                <a:cxn ang="0">
                  <a:pos x="2" y="30"/>
                </a:cxn>
                <a:cxn ang="0">
                  <a:pos x="10" y="28"/>
                </a:cxn>
                <a:cxn ang="0">
                  <a:pos x="17" y="27"/>
                </a:cxn>
                <a:cxn ang="0">
                  <a:pos x="22" y="23"/>
                </a:cxn>
                <a:cxn ang="0">
                  <a:pos x="29" y="20"/>
                </a:cxn>
                <a:cxn ang="0">
                  <a:pos x="45" y="25"/>
                </a:cxn>
                <a:cxn ang="0">
                  <a:pos x="63" y="31"/>
                </a:cxn>
                <a:cxn ang="0">
                  <a:pos x="62" y="33"/>
                </a:cxn>
                <a:cxn ang="0">
                  <a:pos x="62" y="34"/>
                </a:cxn>
                <a:cxn ang="0">
                  <a:pos x="50" y="37"/>
                </a:cxn>
                <a:cxn ang="0">
                  <a:pos x="42" y="41"/>
                </a:cxn>
                <a:cxn ang="0">
                  <a:pos x="33" y="45"/>
                </a:cxn>
                <a:cxn ang="0">
                  <a:pos x="27" y="51"/>
                </a:cxn>
                <a:cxn ang="0">
                  <a:pos x="22" y="58"/>
                </a:cxn>
                <a:cxn ang="0">
                  <a:pos x="17" y="65"/>
                </a:cxn>
                <a:cxn ang="0">
                  <a:pos x="13" y="74"/>
                </a:cxn>
                <a:cxn ang="0">
                  <a:pos x="10" y="84"/>
                </a:cxn>
                <a:cxn ang="0">
                  <a:pos x="10" y="85"/>
                </a:cxn>
                <a:cxn ang="0">
                  <a:pos x="12" y="85"/>
                </a:cxn>
                <a:cxn ang="0">
                  <a:pos x="17" y="85"/>
                </a:cxn>
                <a:cxn ang="0">
                  <a:pos x="23" y="85"/>
                </a:cxn>
                <a:cxn ang="0">
                  <a:pos x="30" y="70"/>
                </a:cxn>
                <a:cxn ang="0">
                  <a:pos x="37" y="55"/>
                </a:cxn>
                <a:cxn ang="0">
                  <a:pos x="43" y="50"/>
                </a:cxn>
                <a:cxn ang="0">
                  <a:pos x="49" y="45"/>
                </a:cxn>
                <a:cxn ang="0">
                  <a:pos x="56" y="41"/>
                </a:cxn>
                <a:cxn ang="0">
                  <a:pos x="66" y="38"/>
                </a:cxn>
                <a:cxn ang="0">
                  <a:pos x="66" y="40"/>
                </a:cxn>
                <a:cxn ang="0">
                  <a:pos x="66" y="41"/>
                </a:cxn>
                <a:cxn ang="0">
                  <a:pos x="67" y="48"/>
                </a:cxn>
                <a:cxn ang="0">
                  <a:pos x="66" y="54"/>
                </a:cxn>
                <a:cxn ang="0">
                  <a:pos x="65" y="60"/>
                </a:cxn>
                <a:cxn ang="0">
                  <a:pos x="63" y="65"/>
                </a:cxn>
                <a:cxn ang="0">
                  <a:pos x="70" y="65"/>
                </a:cxn>
                <a:cxn ang="0">
                  <a:pos x="77" y="67"/>
                </a:cxn>
                <a:cxn ang="0">
                  <a:pos x="85" y="58"/>
                </a:cxn>
                <a:cxn ang="0">
                  <a:pos x="92" y="48"/>
                </a:cxn>
                <a:cxn ang="0">
                  <a:pos x="97" y="51"/>
                </a:cxn>
                <a:cxn ang="0">
                  <a:pos x="105" y="50"/>
                </a:cxn>
                <a:cxn ang="0">
                  <a:pos x="106" y="48"/>
                </a:cxn>
                <a:cxn ang="0">
                  <a:pos x="106" y="47"/>
                </a:cxn>
                <a:cxn ang="0">
                  <a:pos x="87" y="35"/>
                </a:cxn>
                <a:cxn ang="0">
                  <a:pos x="70" y="25"/>
                </a:cxn>
                <a:cxn ang="0">
                  <a:pos x="72" y="20"/>
                </a:cxn>
                <a:cxn ang="0">
                  <a:pos x="73" y="15"/>
                </a:cxn>
                <a:cxn ang="0">
                  <a:pos x="66" y="8"/>
                </a:cxn>
                <a:cxn ang="0">
                  <a:pos x="59" y="3"/>
                </a:cxn>
                <a:cxn ang="0">
                  <a:pos x="52" y="1"/>
                </a:cxn>
                <a:cxn ang="0">
                  <a:pos x="43" y="0"/>
                </a:cxn>
              </a:cxnLst>
              <a:rect l="0" t="0" r="r" b="b"/>
              <a:pathLst>
                <a:path w="106" h="85">
                  <a:moveTo>
                    <a:pt x="43" y="0"/>
                  </a:moveTo>
                  <a:lnTo>
                    <a:pt x="39" y="3"/>
                  </a:lnTo>
                  <a:lnTo>
                    <a:pt x="33" y="7"/>
                  </a:lnTo>
                  <a:lnTo>
                    <a:pt x="26" y="8"/>
                  </a:lnTo>
                  <a:lnTo>
                    <a:pt x="20" y="11"/>
                  </a:lnTo>
                  <a:lnTo>
                    <a:pt x="15" y="14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10" y="28"/>
                  </a:lnTo>
                  <a:lnTo>
                    <a:pt x="17" y="27"/>
                  </a:lnTo>
                  <a:lnTo>
                    <a:pt x="22" y="23"/>
                  </a:lnTo>
                  <a:lnTo>
                    <a:pt x="29" y="20"/>
                  </a:lnTo>
                  <a:lnTo>
                    <a:pt x="45" y="25"/>
                  </a:lnTo>
                  <a:lnTo>
                    <a:pt x="63" y="31"/>
                  </a:lnTo>
                  <a:lnTo>
                    <a:pt x="62" y="33"/>
                  </a:lnTo>
                  <a:lnTo>
                    <a:pt x="62" y="34"/>
                  </a:lnTo>
                  <a:lnTo>
                    <a:pt x="50" y="37"/>
                  </a:lnTo>
                  <a:lnTo>
                    <a:pt x="42" y="41"/>
                  </a:lnTo>
                  <a:lnTo>
                    <a:pt x="33" y="45"/>
                  </a:lnTo>
                  <a:lnTo>
                    <a:pt x="27" y="51"/>
                  </a:lnTo>
                  <a:lnTo>
                    <a:pt x="22" y="58"/>
                  </a:lnTo>
                  <a:lnTo>
                    <a:pt x="17" y="65"/>
                  </a:lnTo>
                  <a:lnTo>
                    <a:pt x="13" y="74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12" y="85"/>
                  </a:lnTo>
                  <a:lnTo>
                    <a:pt x="17" y="85"/>
                  </a:lnTo>
                  <a:lnTo>
                    <a:pt x="23" y="85"/>
                  </a:lnTo>
                  <a:lnTo>
                    <a:pt x="30" y="70"/>
                  </a:lnTo>
                  <a:lnTo>
                    <a:pt x="37" y="55"/>
                  </a:lnTo>
                  <a:lnTo>
                    <a:pt x="43" y="50"/>
                  </a:lnTo>
                  <a:lnTo>
                    <a:pt x="49" y="45"/>
                  </a:lnTo>
                  <a:lnTo>
                    <a:pt x="56" y="41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6" y="41"/>
                  </a:lnTo>
                  <a:lnTo>
                    <a:pt x="67" y="48"/>
                  </a:lnTo>
                  <a:lnTo>
                    <a:pt x="66" y="54"/>
                  </a:lnTo>
                  <a:lnTo>
                    <a:pt x="65" y="60"/>
                  </a:lnTo>
                  <a:lnTo>
                    <a:pt x="63" y="65"/>
                  </a:lnTo>
                  <a:lnTo>
                    <a:pt x="70" y="65"/>
                  </a:lnTo>
                  <a:lnTo>
                    <a:pt x="77" y="67"/>
                  </a:lnTo>
                  <a:lnTo>
                    <a:pt x="85" y="58"/>
                  </a:lnTo>
                  <a:lnTo>
                    <a:pt x="92" y="48"/>
                  </a:lnTo>
                  <a:lnTo>
                    <a:pt x="97" y="51"/>
                  </a:lnTo>
                  <a:lnTo>
                    <a:pt x="105" y="50"/>
                  </a:lnTo>
                  <a:lnTo>
                    <a:pt x="106" y="48"/>
                  </a:lnTo>
                  <a:lnTo>
                    <a:pt x="106" y="47"/>
                  </a:lnTo>
                  <a:lnTo>
                    <a:pt x="87" y="35"/>
                  </a:lnTo>
                  <a:lnTo>
                    <a:pt x="70" y="25"/>
                  </a:lnTo>
                  <a:lnTo>
                    <a:pt x="72" y="20"/>
                  </a:lnTo>
                  <a:lnTo>
                    <a:pt x="73" y="15"/>
                  </a:lnTo>
                  <a:lnTo>
                    <a:pt x="66" y="8"/>
                  </a:lnTo>
                  <a:lnTo>
                    <a:pt x="59" y="3"/>
                  </a:lnTo>
                  <a:lnTo>
                    <a:pt x="52" y="1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4170" y="2701"/>
              <a:ext cx="157" cy="90"/>
            </a:xfrm>
            <a:custGeom>
              <a:avLst/>
              <a:gdLst/>
              <a:ahLst/>
              <a:cxnLst>
                <a:cxn ang="0">
                  <a:pos x="51" y="20"/>
                </a:cxn>
                <a:cxn ang="0">
                  <a:pos x="39" y="14"/>
                </a:cxn>
                <a:cxn ang="0">
                  <a:pos x="29" y="14"/>
                </a:cxn>
                <a:cxn ang="0">
                  <a:pos x="22" y="23"/>
                </a:cxn>
                <a:cxn ang="0">
                  <a:pos x="17" y="31"/>
                </a:cxn>
                <a:cxn ang="0">
                  <a:pos x="11" y="46"/>
                </a:cxn>
                <a:cxn ang="0">
                  <a:pos x="11" y="70"/>
                </a:cxn>
                <a:cxn ang="0">
                  <a:pos x="5" y="87"/>
                </a:cxn>
                <a:cxn ang="0">
                  <a:pos x="9" y="88"/>
                </a:cxn>
                <a:cxn ang="0">
                  <a:pos x="29" y="84"/>
                </a:cxn>
                <a:cxn ang="0">
                  <a:pos x="57" y="74"/>
                </a:cxn>
                <a:cxn ang="0">
                  <a:pos x="75" y="67"/>
                </a:cxn>
                <a:cxn ang="0">
                  <a:pos x="82" y="67"/>
                </a:cxn>
                <a:cxn ang="0">
                  <a:pos x="91" y="70"/>
                </a:cxn>
                <a:cxn ang="0">
                  <a:pos x="99" y="78"/>
                </a:cxn>
                <a:cxn ang="0">
                  <a:pos x="118" y="81"/>
                </a:cxn>
                <a:cxn ang="0">
                  <a:pos x="144" y="78"/>
                </a:cxn>
                <a:cxn ang="0">
                  <a:pos x="157" y="76"/>
                </a:cxn>
                <a:cxn ang="0">
                  <a:pos x="149" y="70"/>
                </a:cxn>
                <a:cxn ang="0">
                  <a:pos x="142" y="61"/>
                </a:cxn>
                <a:cxn ang="0">
                  <a:pos x="135" y="53"/>
                </a:cxn>
                <a:cxn ang="0">
                  <a:pos x="119" y="47"/>
                </a:cxn>
                <a:cxn ang="0">
                  <a:pos x="107" y="38"/>
                </a:cxn>
                <a:cxn ang="0">
                  <a:pos x="101" y="31"/>
                </a:cxn>
                <a:cxn ang="0">
                  <a:pos x="101" y="26"/>
                </a:cxn>
                <a:cxn ang="0">
                  <a:pos x="105" y="21"/>
                </a:cxn>
                <a:cxn ang="0">
                  <a:pos x="109" y="20"/>
                </a:cxn>
                <a:cxn ang="0">
                  <a:pos x="107" y="17"/>
                </a:cxn>
                <a:cxn ang="0">
                  <a:pos x="111" y="13"/>
                </a:cxn>
                <a:cxn ang="0">
                  <a:pos x="117" y="4"/>
                </a:cxn>
                <a:cxn ang="0">
                  <a:pos x="111" y="1"/>
                </a:cxn>
                <a:cxn ang="0">
                  <a:pos x="101" y="6"/>
                </a:cxn>
                <a:cxn ang="0">
                  <a:pos x="84" y="14"/>
                </a:cxn>
                <a:cxn ang="0">
                  <a:pos x="75" y="18"/>
                </a:cxn>
                <a:cxn ang="0">
                  <a:pos x="79" y="21"/>
                </a:cxn>
                <a:cxn ang="0">
                  <a:pos x="82" y="24"/>
                </a:cxn>
                <a:cxn ang="0">
                  <a:pos x="82" y="31"/>
                </a:cxn>
                <a:cxn ang="0">
                  <a:pos x="75" y="36"/>
                </a:cxn>
                <a:cxn ang="0">
                  <a:pos x="67" y="40"/>
                </a:cxn>
                <a:cxn ang="0">
                  <a:pos x="58" y="31"/>
                </a:cxn>
              </a:cxnLst>
              <a:rect l="0" t="0" r="r" b="b"/>
              <a:pathLst>
                <a:path w="157" h="90">
                  <a:moveTo>
                    <a:pt x="58" y="23"/>
                  </a:moveTo>
                  <a:lnTo>
                    <a:pt x="51" y="20"/>
                  </a:lnTo>
                  <a:lnTo>
                    <a:pt x="42" y="16"/>
                  </a:lnTo>
                  <a:lnTo>
                    <a:pt x="39" y="14"/>
                  </a:lnTo>
                  <a:lnTo>
                    <a:pt x="35" y="13"/>
                  </a:lnTo>
                  <a:lnTo>
                    <a:pt x="29" y="14"/>
                  </a:lnTo>
                  <a:lnTo>
                    <a:pt x="24" y="16"/>
                  </a:lnTo>
                  <a:lnTo>
                    <a:pt x="22" y="23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1" y="33"/>
                  </a:lnTo>
                  <a:lnTo>
                    <a:pt x="11" y="46"/>
                  </a:lnTo>
                  <a:lnTo>
                    <a:pt x="11" y="57"/>
                  </a:lnTo>
                  <a:lnTo>
                    <a:pt x="11" y="70"/>
                  </a:lnTo>
                  <a:lnTo>
                    <a:pt x="11" y="84"/>
                  </a:lnTo>
                  <a:lnTo>
                    <a:pt x="5" y="87"/>
                  </a:lnTo>
                  <a:lnTo>
                    <a:pt x="0" y="90"/>
                  </a:lnTo>
                  <a:lnTo>
                    <a:pt x="9" y="88"/>
                  </a:lnTo>
                  <a:lnTo>
                    <a:pt x="19" y="87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57" y="74"/>
                  </a:lnTo>
                  <a:lnTo>
                    <a:pt x="74" y="67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82" y="67"/>
                  </a:lnTo>
                  <a:lnTo>
                    <a:pt x="87" y="68"/>
                  </a:lnTo>
                  <a:lnTo>
                    <a:pt x="91" y="70"/>
                  </a:lnTo>
                  <a:lnTo>
                    <a:pt x="94" y="73"/>
                  </a:lnTo>
                  <a:lnTo>
                    <a:pt x="99" y="78"/>
                  </a:lnTo>
                  <a:lnTo>
                    <a:pt x="107" y="81"/>
                  </a:lnTo>
                  <a:lnTo>
                    <a:pt x="118" y="81"/>
                  </a:lnTo>
                  <a:lnTo>
                    <a:pt x="131" y="80"/>
                  </a:lnTo>
                  <a:lnTo>
                    <a:pt x="144" y="78"/>
                  </a:lnTo>
                  <a:lnTo>
                    <a:pt x="157" y="77"/>
                  </a:lnTo>
                  <a:lnTo>
                    <a:pt x="157" y="76"/>
                  </a:lnTo>
                  <a:lnTo>
                    <a:pt x="157" y="73"/>
                  </a:lnTo>
                  <a:lnTo>
                    <a:pt x="149" y="70"/>
                  </a:lnTo>
                  <a:lnTo>
                    <a:pt x="145" y="67"/>
                  </a:lnTo>
                  <a:lnTo>
                    <a:pt x="142" y="61"/>
                  </a:lnTo>
                  <a:lnTo>
                    <a:pt x="141" y="54"/>
                  </a:lnTo>
                  <a:lnTo>
                    <a:pt x="135" y="53"/>
                  </a:lnTo>
                  <a:lnTo>
                    <a:pt x="128" y="50"/>
                  </a:lnTo>
                  <a:lnTo>
                    <a:pt x="119" y="47"/>
                  </a:lnTo>
                  <a:lnTo>
                    <a:pt x="112" y="43"/>
                  </a:lnTo>
                  <a:lnTo>
                    <a:pt x="107" y="38"/>
                  </a:lnTo>
                  <a:lnTo>
                    <a:pt x="102" y="34"/>
                  </a:lnTo>
                  <a:lnTo>
                    <a:pt x="101" y="31"/>
                  </a:lnTo>
                  <a:lnTo>
                    <a:pt x="101" y="28"/>
                  </a:lnTo>
                  <a:lnTo>
                    <a:pt x="101" y="26"/>
                  </a:lnTo>
                  <a:lnTo>
                    <a:pt x="102" y="23"/>
                  </a:lnTo>
                  <a:lnTo>
                    <a:pt x="105" y="21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9" y="18"/>
                  </a:lnTo>
                  <a:lnTo>
                    <a:pt x="107" y="17"/>
                  </a:lnTo>
                  <a:lnTo>
                    <a:pt x="104" y="16"/>
                  </a:lnTo>
                  <a:lnTo>
                    <a:pt x="111" y="13"/>
                  </a:lnTo>
                  <a:lnTo>
                    <a:pt x="118" y="7"/>
                  </a:lnTo>
                  <a:lnTo>
                    <a:pt x="117" y="4"/>
                  </a:lnTo>
                  <a:lnTo>
                    <a:pt x="115" y="3"/>
                  </a:lnTo>
                  <a:lnTo>
                    <a:pt x="111" y="1"/>
                  </a:lnTo>
                  <a:lnTo>
                    <a:pt x="108" y="0"/>
                  </a:lnTo>
                  <a:lnTo>
                    <a:pt x="101" y="6"/>
                  </a:lnTo>
                  <a:lnTo>
                    <a:pt x="92" y="10"/>
                  </a:lnTo>
                  <a:lnTo>
                    <a:pt x="84" y="14"/>
                  </a:lnTo>
                  <a:lnTo>
                    <a:pt x="74" y="17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9" y="21"/>
                  </a:lnTo>
                  <a:lnTo>
                    <a:pt x="81" y="23"/>
                  </a:lnTo>
                  <a:lnTo>
                    <a:pt x="82" y="24"/>
                  </a:lnTo>
                  <a:lnTo>
                    <a:pt x="84" y="28"/>
                  </a:lnTo>
                  <a:lnTo>
                    <a:pt x="82" y="31"/>
                  </a:lnTo>
                  <a:lnTo>
                    <a:pt x="81" y="33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67" y="40"/>
                  </a:lnTo>
                  <a:lnTo>
                    <a:pt x="59" y="40"/>
                  </a:lnTo>
                  <a:lnTo>
                    <a:pt x="58" y="31"/>
                  </a:lnTo>
                  <a:lnTo>
                    <a:pt x="58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4365" y="2705"/>
              <a:ext cx="97" cy="132"/>
            </a:xfrm>
            <a:custGeom>
              <a:avLst/>
              <a:gdLst/>
              <a:ahLst/>
              <a:cxnLst>
                <a:cxn ang="0">
                  <a:pos x="43" y="24"/>
                </a:cxn>
                <a:cxn ang="0">
                  <a:pos x="53" y="24"/>
                </a:cxn>
                <a:cxn ang="0">
                  <a:pos x="61" y="23"/>
                </a:cxn>
                <a:cxn ang="0">
                  <a:pos x="61" y="14"/>
                </a:cxn>
                <a:cxn ang="0">
                  <a:pos x="60" y="4"/>
                </a:cxn>
                <a:cxn ang="0">
                  <a:pos x="56" y="2"/>
                </a:cxn>
                <a:cxn ang="0">
                  <a:pos x="52" y="0"/>
                </a:cxn>
                <a:cxn ang="0">
                  <a:pos x="37" y="6"/>
                </a:cxn>
                <a:cxn ang="0">
                  <a:pos x="23" y="12"/>
                </a:cxn>
                <a:cxn ang="0">
                  <a:pos x="17" y="14"/>
                </a:cxn>
                <a:cxn ang="0">
                  <a:pos x="12" y="17"/>
                </a:cxn>
                <a:cxn ang="0">
                  <a:pos x="6" y="22"/>
                </a:cxn>
                <a:cxn ang="0">
                  <a:pos x="0" y="27"/>
                </a:cxn>
                <a:cxn ang="0">
                  <a:pos x="2" y="33"/>
                </a:cxn>
                <a:cxn ang="0">
                  <a:pos x="3" y="36"/>
                </a:cxn>
                <a:cxn ang="0">
                  <a:pos x="6" y="37"/>
                </a:cxn>
                <a:cxn ang="0">
                  <a:pos x="7" y="40"/>
                </a:cxn>
                <a:cxn ang="0">
                  <a:pos x="13" y="43"/>
                </a:cxn>
                <a:cxn ang="0">
                  <a:pos x="19" y="47"/>
                </a:cxn>
                <a:cxn ang="0">
                  <a:pos x="24" y="59"/>
                </a:cxn>
                <a:cxn ang="0">
                  <a:pos x="27" y="67"/>
                </a:cxn>
                <a:cxn ang="0">
                  <a:pos x="30" y="72"/>
                </a:cxn>
                <a:cxn ang="0">
                  <a:pos x="34" y="76"/>
                </a:cxn>
                <a:cxn ang="0">
                  <a:pos x="42" y="79"/>
                </a:cxn>
                <a:cxn ang="0">
                  <a:pos x="52" y="82"/>
                </a:cxn>
                <a:cxn ang="0">
                  <a:pos x="49" y="87"/>
                </a:cxn>
                <a:cxn ang="0">
                  <a:pos x="44" y="90"/>
                </a:cxn>
                <a:cxn ang="0">
                  <a:pos x="39" y="93"/>
                </a:cxn>
                <a:cxn ang="0">
                  <a:pos x="33" y="96"/>
                </a:cxn>
                <a:cxn ang="0">
                  <a:pos x="33" y="100"/>
                </a:cxn>
                <a:cxn ang="0">
                  <a:pos x="33" y="104"/>
                </a:cxn>
                <a:cxn ang="0">
                  <a:pos x="39" y="112"/>
                </a:cxn>
                <a:cxn ang="0">
                  <a:pos x="43" y="117"/>
                </a:cxn>
                <a:cxn ang="0">
                  <a:pos x="49" y="122"/>
                </a:cxn>
                <a:cxn ang="0">
                  <a:pos x="54" y="126"/>
                </a:cxn>
                <a:cxn ang="0">
                  <a:pos x="61" y="129"/>
                </a:cxn>
                <a:cxn ang="0">
                  <a:pos x="70" y="132"/>
                </a:cxn>
                <a:cxn ang="0">
                  <a:pos x="80" y="132"/>
                </a:cxn>
                <a:cxn ang="0">
                  <a:pos x="93" y="132"/>
                </a:cxn>
                <a:cxn ang="0">
                  <a:pos x="96" y="129"/>
                </a:cxn>
                <a:cxn ang="0">
                  <a:pos x="97" y="126"/>
                </a:cxn>
                <a:cxn ang="0">
                  <a:pos x="96" y="124"/>
                </a:cxn>
                <a:cxn ang="0">
                  <a:pos x="94" y="122"/>
                </a:cxn>
                <a:cxn ang="0">
                  <a:pos x="90" y="120"/>
                </a:cxn>
                <a:cxn ang="0">
                  <a:pos x="84" y="119"/>
                </a:cxn>
                <a:cxn ang="0">
                  <a:pos x="83" y="104"/>
                </a:cxn>
                <a:cxn ang="0">
                  <a:pos x="80" y="90"/>
                </a:cxn>
                <a:cxn ang="0">
                  <a:pos x="76" y="80"/>
                </a:cxn>
                <a:cxn ang="0">
                  <a:pos x="70" y="70"/>
                </a:cxn>
                <a:cxn ang="0">
                  <a:pos x="57" y="53"/>
                </a:cxn>
                <a:cxn ang="0">
                  <a:pos x="43" y="36"/>
                </a:cxn>
                <a:cxn ang="0">
                  <a:pos x="43" y="30"/>
                </a:cxn>
                <a:cxn ang="0">
                  <a:pos x="43" y="24"/>
                </a:cxn>
              </a:cxnLst>
              <a:rect l="0" t="0" r="r" b="b"/>
              <a:pathLst>
                <a:path w="97" h="132">
                  <a:moveTo>
                    <a:pt x="43" y="24"/>
                  </a:moveTo>
                  <a:lnTo>
                    <a:pt x="53" y="24"/>
                  </a:lnTo>
                  <a:lnTo>
                    <a:pt x="61" y="23"/>
                  </a:lnTo>
                  <a:lnTo>
                    <a:pt x="61" y="1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2" y="0"/>
                  </a:lnTo>
                  <a:lnTo>
                    <a:pt x="37" y="6"/>
                  </a:lnTo>
                  <a:lnTo>
                    <a:pt x="23" y="12"/>
                  </a:lnTo>
                  <a:lnTo>
                    <a:pt x="17" y="14"/>
                  </a:lnTo>
                  <a:lnTo>
                    <a:pt x="12" y="17"/>
                  </a:lnTo>
                  <a:lnTo>
                    <a:pt x="6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3" y="36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3" y="43"/>
                  </a:lnTo>
                  <a:lnTo>
                    <a:pt x="19" y="47"/>
                  </a:lnTo>
                  <a:lnTo>
                    <a:pt x="24" y="59"/>
                  </a:lnTo>
                  <a:lnTo>
                    <a:pt x="27" y="67"/>
                  </a:lnTo>
                  <a:lnTo>
                    <a:pt x="30" y="72"/>
                  </a:lnTo>
                  <a:lnTo>
                    <a:pt x="34" y="76"/>
                  </a:lnTo>
                  <a:lnTo>
                    <a:pt x="42" y="79"/>
                  </a:lnTo>
                  <a:lnTo>
                    <a:pt x="52" y="82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39" y="93"/>
                  </a:lnTo>
                  <a:lnTo>
                    <a:pt x="33" y="96"/>
                  </a:lnTo>
                  <a:lnTo>
                    <a:pt x="33" y="100"/>
                  </a:lnTo>
                  <a:lnTo>
                    <a:pt x="33" y="104"/>
                  </a:lnTo>
                  <a:lnTo>
                    <a:pt x="39" y="112"/>
                  </a:lnTo>
                  <a:lnTo>
                    <a:pt x="43" y="117"/>
                  </a:lnTo>
                  <a:lnTo>
                    <a:pt x="49" y="122"/>
                  </a:lnTo>
                  <a:lnTo>
                    <a:pt x="54" y="126"/>
                  </a:lnTo>
                  <a:lnTo>
                    <a:pt x="61" y="129"/>
                  </a:lnTo>
                  <a:lnTo>
                    <a:pt x="70" y="132"/>
                  </a:lnTo>
                  <a:lnTo>
                    <a:pt x="80" y="132"/>
                  </a:lnTo>
                  <a:lnTo>
                    <a:pt x="93" y="132"/>
                  </a:lnTo>
                  <a:lnTo>
                    <a:pt x="96" y="129"/>
                  </a:lnTo>
                  <a:lnTo>
                    <a:pt x="97" y="126"/>
                  </a:lnTo>
                  <a:lnTo>
                    <a:pt x="96" y="124"/>
                  </a:lnTo>
                  <a:lnTo>
                    <a:pt x="94" y="122"/>
                  </a:lnTo>
                  <a:lnTo>
                    <a:pt x="90" y="120"/>
                  </a:lnTo>
                  <a:lnTo>
                    <a:pt x="84" y="119"/>
                  </a:lnTo>
                  <a:lnTo>
                    <a:pt x="83" y="104"/>
                  </a:lnTo>
                  <a:lnTo>
                    <a:pt x="80" y="90"/>
                  </a:lnTo>
                  <a:lnTo>
                    <a:pt x="76" y="80"/>
                  </a:lnTo>
                  <a:lnTo>
                    <a:pt x="70" y="70"/>
                  </a:lnTo>
                  <a:lnTo>
                    <a:pt x="57" y="53"/>
                  </a:lnTo>
                  <a:lnTo>
                    <a:pt x="43" y="36"/>
                  </a:lnTo>
                  <a:lnTo>
                    <a:pt x="43" y="30"/>
                  </a:lnTo>
                  <a:lnTo>
                    <a:pt x="43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3834" y="2725"/>
              <a:ext cx="443" cy="191"/>
            </a:xfrm>
            <a:custGeom>
              <a:avLst/>
              <a:gdLst/>
              <a:ahLst/>
              <a:cxnLst>
                <a:cxn ang="0">
                  <a:pos x="97" y="37"/>
                </a:cxn>
                <a:cxn ang="0">
                  <a:pos x="66" y="60"/>
                </a:cxn>
                <a:cxn ang="0">
                  <a:pos x="56" y="79"/>
                </a:cxn>
                <a:cxn ang="0">
                  <a:pos x="44" y="100"/>
                </a:cxn>
                <a:cxn ang="0">
                  <a:pos x="23" y="112"/>
                </a:cxn>
                <a:cxn ang="0">
                  <a:pos x="1" y="122"/>
                </a:cxn>
                <a:cxn ang="0">
                  <a:pos x="1" y="130"/>
                </a:cxn>
                <a:cxn ang="0">
                  <a:pos x="34" y="126"/>
                </a:cxn>
                <a:cxn ang="0">
                  <a:pos x="70" y="113"/>
                </a:cxn>
                <a:cxn ang="0">
                  <a:pos x="108" y="113"/>
                </a:cxn>
                <a:cxn ang="0">
                  <a:pos x="140" y="106"/>
                </a:cxn>
                <a:cxn ang="0">
                  <a:pos x="157" y="104"/>
                </a:cxn>
                <a:cxn ang="0">
                  <a:pos x="167" y="107"/>
                </a:cxn>
                <a:cxn ang="0">
                  <a:pos x="177" y="147"/>
                </a:cxn>
                <a:cxn ang="0">
                  <a:pos x="206" y="164"/>
                </a:cxn>
                <a:cxn ang="0">
                  <a:pos x="231" y="182"/>
                </a:cxn>
                <a:cxn ang="0">
                  <a:pos x="264" y="191"/>
                </a:cxn>
                <a:cxn ang="0">
                  <a:pos x="278" y="163"/>
                </a:cxn>
                <a:cxn ang="0">
                  <a:pos x="291" y="162"/>
                </a:cxn>
                <a:cxn ang="0">
                  <a:pos x="324" y="173"/>
                </a:cxn>
                <a:cxn ang="0">
                  <a:pos x="371" y="187"/>
                </a:cxn>
                <a:cxn ang="0">
                  <a:pos x="398" y="177"/>
                </a:cxn>
                <a:cxn ang="0">
                  <a:pos x="417" y="180"/>
                </a:cxn>
                <a:cxn ang="0">
                  <a:pos x="435" y="184"/>
                </a:cxn>
                <a:cxn ang="0">
                  <a:pos x="431" y="163"/>
                </a:cxn>
                <a:cxn ang="0">
                  <a:pos x="437" y="127"/>
                </a:cxn>
                <a:cxn ang="0">
                  <a:pos x="438" y="109"/>
                </a:cxn>
                <a:cxn ang="0">
                  <a:pos x="393" y="117"/>
                </a:cxn>
                <a:cxn ang="0">
                  <a:pos x="373" y="116"/>
                </a:cxn>
                <a:cxn ang="0">
                  <a:pos x="357" y="112"/>
                </a:cxn>
                <a:cxn ang="0">
                  <a:pos x="344" y="99"/>
                </a:cxn>
                <a:cxn ang="0">
                  <a:pos x="310" y="60"/>
                </a:cxn>
                <a:cxn ang="0">
                  <a:pos x="290" y="64"/>
                </a:cxn>
                <a:cxn ang="0">
                  <a:pos x="293" y="77"/>
                </a:cxn>
                <a:cxn ang="0">
                  <a:pos x="304" y="100"/>
                </a:cxn>
                <a:cxn ang="0">
                  <a:pos x="288" y="107"/>
                </a:cxn>
                <a:cxn ang="0">
                  <a:pos x="258" y="72"/>
                </a:cxn>
                <a:cxn ang="0">
                  <a:pos x="243" y="39"/>
                </a:cxn>
                <a:cxn ang="0">
                  <a:pos x="200" y="0"/>
                </a:cxn>
                <a:cxn ang="0">
                  <a:pos x="188" y="4"/>
                </a:cxn>
                <a:cxn ang="0">
                  <a:pos x="187" y="14"/>
                </a:cxn>
                <a:cxn ang="0">
                  <a:pos x="207" y="36"/>
                </a:cxn>
                <a:cxn ang="0">
                  <a:pos x="247" y="69"/>
                </a:cxn>
                <a:cxn ang="0">
                  <a:pos x="243" y="70"/>
                </a:cxn>
                <a:cxn ang="0">
                  <a:pos x="233" y="66"/>
                </a:cxn>
                <a:cxn ang="0">
                  <a:pos x="233" y="82"/>
                </a:cxn>
                <a:cxn ang="0">
                  <a:pos x="213" y="96"/>
                </a:cxn>
                <a:cxn ang="0">
                  <a:pos x="200" y="106"/>
                </a:cxn>
                <a:cxn ang="0">
                  <a:pos x="208" y="93"/>
                </a:cxn>
                <a:cxn ang="0">
                  <a:pos x="221" y="89"/>
                </a:cxn>
                <a:cxn ang="0">
                  <a:pos x="224" y="73"/>
                </a:cxn>
                <a:cxn ang="0">
                  <a:pos x="196" y="57"/>
                </a:cxn>
                <a:cxn ang="0">
                  <a:pos x="160" y="22"/>
                </a:cxn>
                <a:cxn ang="0">
                  <a:pos x="146" y="24"/>
                </a:cxn>
                <a:cxn ang="0">
                  <a:pos x="133" y="33"/>
                </a:cxn>
                <a:cxn ang="0">
                  <a:pos x="118" y="33"/>
                </a:cxn>
                <a:cxn ang="0">
                  <a:pos x="97" y="24"/>
                </a:cxn>
              </a:cxnLst>
              <a:rect l="0" t="0" r="r" b="b"/>
              <a:pathLst>
                <a:path w="443" h="191">
                  <a:moveTo>
                    <a:pt x="97" y="24"/>
                  </a:moveTo>
                  <a:lnTo>
                    <a:pt x="97" y="30"/>
                  </a:lnTo>
                  <a:lnTo>
                    <a:pt x="97" y="37"/>
                  </a:lnTo>
                  <a:lnTo>
                    <a:pt x="87" y="46"/>
                  </a:lnTo>
                  <a:lnTo>
                    <a:pt x="77" y="53"/>
                  </a:lnTo>
                  <a:lnTo>
                    <a:pt x="66" y="60"/>
                  </a:lnTo>
                  <a:lnTo>
                    <a:pt x="51" y="66"/>
                  </a:lnTo>
                  <a:lnTo>
                    <a:pt x="54" y="72"/>
                  </a:lnTo>
                  <a:lnTo>
                    <a:pt x="56" y="79"/>
                  </a:lnTo>
                  <a:lnTo>
                    <a:pt x="57" y="84"/>
                  </a:lnTo>
                  <a:lnTo>
                    <a:pt x="54" y="92"/>
                  </a:lnTo>
                  <a:lnTo>
                    <a:pt x="44" y="100"/>
                  </a:lnTo>
                  <a:lnTo>
                    <a:pt x="34" y="107"/>
                  </a:lnTo>
                  <a:lnTo>
                    <a:pt x="29" y="110"/>
                  </a:lnTo>
                  <a:lnTo>
                    <a:pt x="23" y="112"/>
                  </a:lnTo>
                  <a:lnTo>
                    <a:pt x="13" y="113"/>
                  </a:lnTo>
                  <a:lnTo>
                    <a:pt x="1" y="113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30"/>
                  </a:lnTo>
                  <a:lnTo>
                    <a:pt x="14" y="129"/>
                  </a:lnTo>
                  <a:lnTo>
                    <a:pt x="26" y="129"/>
                  </a:lnTo>
                  <a:lnTo>
                    <a:pt x="34" y="126"/>
                  </a:lnTo>
                  <a:lnTo>
                    <a:pt x="41" y="124"/>
                  </a:lnTo>
                  <a:lnTo>
                    <a:pt x="54" y="119"/>
                  </a:lnTo>
                  <a:lnTo>
                    <a:pt x="70" y="113"/>
                  </a:lnTo>
                  <a:lnTo>
                    <a:pt x="83" y="113"/>
                  </a:lnTo>
                  <a:lnTo>
                    <a:pt x="96" y="113"/>
                  </a:lnTo>
                  <a:lnTo>
                    <a:pt x="108" y="113"/>
                  </a:lnTo>
                  <a:lnTo>
                    <a:pt x="121" y="112"/>
                  </a:lnTo>
                  <a:lnTo>
                    <a:pt x="130" y="110"/>
                  </a:lnTo>
                  <a:lnTo>
                    <a:pt x="140" y="106"/>
                  </a:lnTo>
                  <a:lnTo>
                    <a:pt x="146" y="104"/>
                  </a:lnTo>
                  <a:lnTo>
                    <a:pt x="151" y="104"/>
                  </a:lnTo>
                  <a:lnTo>
                    <a:pt x="157" y="104"/>
                  </a:lnTo>
                  <a:lnTo>
                    <a:pt x="161" y="104"/>
                  </a:lnTo>
                  <a:lnTo>
                    <a:pt x="164" y="106"/>
                  </a:lnTo>
                  <a:lnTo>
                    <a:pt x="167" y="107"/>
                  </a:lnTo>
                  <a:lnTo>
                    <a:pt x="168" y="122"/>
                  </a:lnTo>
                  <a:lnTo>
                    <a:pt x="173" y="136"/>
                  </a:lnTo>
                  <a:lnTo>
                    <a:pt x="177" y="147"/>
                  </a:lnTo>
                  <a:lnTo>
                    <a:pt x="183" y="157"/>
                  </a:lnTo>
                  <a:lnTo>
                    <a:pt x="196" y="160"/>
                  </a:lnTo>
                  <a:lnTo>
                    <a:pt x="206" y="164"/>
                  </a:lnTo>
                  <a:lnTo>
                    <a:pt x="214" y="170"/>
                  </a:lnTo>
                  <a:lnTo>
                    <a:pt x="223" y="176"/>
                  </a:lnTo>
                  <a:lnTo>
                    <a:pt x="231" y="182"/>
                  </a:lnTo>
                  <a:lnTo>
                    <a:pt x="241" y="186"/>
                  </a:lnTo>
                  <a:lnTo>
                    <a:pt x="251" y="190"/>
                  </a:lnTo>
                  <a:lnTo>
                    <a:pt x="264" y="191"/>
                  </a:lnTo>
                  <a:lnTo>
                    <a:pt x="268" y="177"/>
                  </a:lnTo>
                  <a:lnTo>
                    <a:pt x="273" y="164"/>
                  </a:lnTo>
                  <a:lnTo>
                    <a:pt x="278" y="163"/>
                  </a:lnTo>
                  <a:lnTo>
                    <a:pt x="283" y="162"/>
                  </a:lnTo>
                  <a:lnTo>
                    <a:pt x="287" y="162"/>
                  </a:lnTo>
                  <a:lnTo>
                    <a:pt x="291" y="162"/>
                  </a:lnTo>
                  <a:lnTo>
                    <a:pt x="301" y="164"/>
                  </a:lnTo>
                  <a:lnTo>
                    <a:pt x="310" y="167"/>
                  </a:lnTo>
                  <a:lnTo>
                    <a:pt x="324" y="173"/>
                  </a:lnTo>
                  <a:lnTo>
                    <a:pt x="340" y="177"/>
                  </a:lnTo>
                  <a:lnTo>
                    <a:pt x="355" y="182"/>
                  </a:lnTo>
                  <a:lnTo>
                    <a:pt x="371" y="187"/>
                  </a:lnTo>
                  <a:lnTo>
                    <a:pt x="381" y="183"/>
                  </a:lnTo>
                  <a:lnTo>
                    <a:pt x="391" y="179"/>
                  </a:lnTo>
                  <a:lnTo>
                    <a:pt x="398" y="177"/>
                  </a:lnTo>
                  <a:lnTo>
                    <a:pt x="404" y="177"/>
                  </a:lnTo>
                  <a:lnTo>
                    <a:pt x="411" y="177"/>
                  </a:lnTo>
                  <a:lnTo>
                    <a:pt x="417" y="180"/>
                  </a:lnTo>
                  <a:lnTo>
                    <a:pt x="427" y="184"/>
                  </a:lnTo>
                  <a:lnTo>
                    <a:pt x="435" y="189"/>
                  </a:lnTo>
                  <a:lnTo>
                    <a:pt x="435" y="184"/>
                  </a:lnTo>
                  <a:lnTo>
                    <a:pt x="435" y="180"/>
                  </a:lnTo>
                  <a:lnTo>
                    <a:pt x="433" y="172"/>
                  </a:lnTo>
                  <a:lnTo>
                    <a:pt x="431" y="163"/>
                  </a:lnTo>
                  <a:lnTo>
                    <a:pt x="431" y="154"/>
                  </a:lnTo>
                  <a:lnTo>
                    <a:pt x="433" y="144"/>
                  </a:lnTo>
                  <a:lnTo>
                    <a:pt x="437" y="127"/>
                  </a:lnTo>
                  <a:lnTo>
                    <a:pt x="443" y="112"/>
                  </a:lnTo>
                  <a:lnTo>
                    <a:pt x="440" y="110"/>
                  </a:lnTo>
                  <a:lnTo>
                    <a:pt x="438" y="109"/>
                  </a:lnTo>
                  <a:lnTo>
                    <a:pt x="420" y="116"/>
                  </a:lnTo>
                  <a:lnTo>
                    <a:pt x="403" y="123"/>
                  </a:lnTo>
                  <a:lnTo>
                    <a:pt x="393" y="117"/>
                  </a:lnTo>
                  <a:lnTo>
                    <a:pt x="384" y="110"/>
                  </a:lnTo>
                  <a:lnTo>
                    <a:pt x="378" y="114"/>
                  </a:lnTo>
                  <a:lnTo>
                    <a:pt x="373" y="116"/>
                  </a:lnTo>
                  <a:lnTo>
                    <a:pt x="367" y="116"/>
                  </a:lnTo>
                  <a:lnTo>
                    <a:pt x="363" y="114"/>
                  </a:lnTo>
                  <a:lnTo>
                    <a:pt x="357" y="112"/>
                  </a:lnTo>
                  <a:lnTo>
                    <a:pt x="353" y="109"/>
                  </a:lnTo>
                  <a:lnTo>
                    <a:pt x="348" y="104"/>
                  </a:lnTo>
                  <a:lnTo>
                    <a:pt x="344" y="99"/>
                  </a:lnTo>
                  <a:lnTo>
                    <a:pt x="330" y="74"/>
                  </a:lnTo>
                  <a:lnTo>
                    <a:pt x="316" y="56"/>
                  </a:lnTo>
                  <a:lnTo>
                    <a:pt x="310" y="60"/>
                  </a:lnTo>
                  <a:lnTo>
                    <a:pt x="304" y="63"/>
                  </a:lnTo>
                  <a:lnTo>
                    <a:pt x="298" y="63"/>
                  </a:lnTo>
                  <a:lnTo>
                    <a:pt x="290" y="64"/>
                  </a:lnTo>
                  <a:lnTo>
                    <a:pt x="288" y="67"/>
                  </a:lnTo>
                  <a:lnTo>
                    <a:pt x="288" y="72"/>
                  </a:lnTo>
                  <a:lnTo>
                    <a:pt x="293" y="77"/>
                  </a:lnTo>
                  <a:lnTo>
                    <a:pt x="298" y="84"/>
                  </a:lnTo>
                  <a:lnTo>
                    <a:pt x="301" y="92"/>
                  </a:lnTo>
                  <a:lnTo>
                    <a:pt x="304" y="100"/>
                  </a:lnTo>
                  <a:lnTo>
                    <a:pt x="300" y="107"/>
                  </a:lnTo>
                  <a:lnTo>
                    <a:pt x="297" y="114"/>
                  </a:lnTo>
                  <a:lnTo>
                    <a:pt x="288" y="107"/>
                  </a:lnTo>
                  <a:lnTo>
                    <a:pt x="277" y="93"/>
                  </a:lnTo>
                  <a:lnTo>
                    <a:pt x="264" y="80"/>
                  </a:lnTo>
                  <a:lnTo>
                    <a:pt x="258" y="72"/>
                  </a:lnTo>
                  <a:lnTo>
                    <a:pt x="258" y="59"/>
                  </a:lnTo>
                  <a:lnTo>
                    <a:pt x="257" y="46"/>
                  </a:lnTo>
                  <a:lnTo>
                    <a:pt x="243" y="39"/>
                  </a:lnTo>
                  <a:lnTo>
                    <a:pt x="228" y="30"/>
                  </a:lnTo>
                  <a:lnTo>
                    <a:pt x="214" y="16"/>
                  </a:lnTo>
                  <a:lnTo>
                    <a:pt x="200" y="0"/>
                  </a:lnTo>
                  <a:lnTo>
                    <a:pt x="194" y="2"/>
                  </a:lnTo>
                  <a:lnTo>
                    <a:pt x="190" y="2"/>
                  </a:lnTo>
                  <a:lnTo>
                    <a:pt x="188" y="4"/>
                  </a:lnTo>
                  <a:lnTo>
                    <a:pt x="186" y="6"/>
                  </a:lnTo>
                  <a:lnTo>
                    <a:pt x="186" y="10"/>
                  </a:lnTo>
                  <a:lnTo>
                    <a:pt x="187" y="14"/>
                  </a:lnTo>
                  <a:lnTo>
                    <a:pt x="193" y="22"/>
                  </a:lnTo>
                  <a:lnTo>
                    <a:pt x="198" y="29"/>
                  </a:lnTo>
                  <a:lnTo>
                    <a:pt x="207" y="36"/>
                  </a:lnTo>
                  <a:lnTo>
                    <a:pt x="216" y="43"/>
                  </a:lnTo>
                  <a:lnTo>
                    <a:pt x="233" y="54"/>
                  </a:lnTo>
                  <a:lnTo>
                    <a:pt x="247" y="69"/>
                  </a:lnTo>
                  <a:lnTo>
                    <a:pt x="247" y="69"/>
                  </a:lnTo>
                  <a:lnTo>
                    <a:pt x="247" y="70"/>
                  </a:lnTo>
                  <a:lnTo>
                    <a:pt x="243" y="70"/>
                  </a:lnTo>
                  <a:lnTo>
                    <a:pt x="240" y="70"/>
                  </a:lnTo>
                  <a:lnTo>
                    <a:pt x="236" y="67"/>
                  </a:lnTo>
                  <a:lnTo>
                    <a:pt x="233" y="66"/>
                  </a:lnTo>
                  <a:lnTo>
                    <a:pt x="233" y="72"/>
                  </a:lnTo>
                  <a:lnTo>
                    <a:pt x="233" y="77"/>
                  </a:lnTo>
                  <a:lnTo>
                    <a:pt x="233" y="82"/>
                  </a:lnTo>
                  <a:lnTo>
                    <a:pt x="231" y="87"/>
                  </a:lnTo>
                  <a:lnTo>
                    <a:pt x="221" y="92"/>
                  </a:lnTo>
                  <a:lnTo>
                    <a:pt x="213" y="96"/>
                  </a:lnTo>
                  <a:lnTo>
                    <a:pt x="213" y="104"/>
                  </a:lnTo>
                  <a:lnTo>
                    <a:pt x="213" y="113"/>
                  </a:lnTo>
                  <a:lnTo>
                    <a:pt x="200" y="106"/>
                  </a:lnTo>
                  <a:lnTo>
                    <a:pt x="187" y="97"/>
                  </a:lnTo>
                  <a:lnTo>
                    <a:pt x="198" y="94"/>
                  </a:lnTo>
                  <a:lnTo>
                    <a:pt x="208" y="93"/>
                  </a:lnTo>
                  <a:lnTo>
                    <a:pt x="213" y="93"/>
                  </a:lnTo>
                  <a:lnTo>
                    <a:pt x="217" y="92"/>
                  </a:lnTo>
                  <a:lnTo>
                    <a:pt x="221" y="89"/>
                  </a:lnTo>
                  <a:lnTo>
                    <a:pt x="226" y="86"/>
                  </a:lnTo>
                  <a:lnTo>
                    <a:pt x="224" y="79"/>
                  </a:lnTo>
                  <a:lnTo>
                    <a:pt x="224" y="73"/>
                  </a:lnTo>
                  <a:lnTo>
                    <a:pt x="213" y="69"/>
                  </a:lnTo>
                  <a:lnTo>
                    <a:pt x="204" y="64"/>
                  </a:lnTo>
                  <a:lnTo>
                    <a:pt x="196" y="57"/>
                  </a:lnTo>
                  <a:lnTo>
                    <a:pt x="188" y="50"/>
                  </a:lnTo>
                  <a:lnTo>
                    <a:pt x="174" y="34"/>
                  </a:lnTo>
                  <a:lnTo>
                    <a:pt x="160" y="22"/>
                  </a:lnTo>
                  <a:lnTo>
                    <a:pt x="154" y="22"/>
                  </a:lnTo>
                  <a:lnTo>
                    <a:pt x="150" y="23"/>
                  </a:lnTo>
                  <a:lnTo>
                    <a:pt x="146" y="24"/>
                  </a:lnTo>
                  <a:lnTo>
                    <a:pt x="143" y="26"/>
                  </a:lnTo>
                  <a:lnTo>
                    <a:pt x="138" y="30"/>
                  </a:lnTo>
                  <a:lnTo>
                    <a:pt x="133" y="33"/>
                  </a:lnTo>
                  <a:lnTo>
                    <a:pt x="127" y="34"/>
                  </a:lnTo>
                  <a:lnTo>
                    <a:pt x="123" y="33"/>
                  </a:lnTo>
                  <a:lnTo>
                    <a:pt x="118" y="33"/>
                  </a:lnTo>
                  <a:lnTo>
                    <a:pt x="114" y="30"/>
                  </a:lnTo>
                  <a:lnTo>
                    <a:pt x="106" y="27"/>
                  </a:lnTo>
                  <a:lnTo>
                    <a:pt x="97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5309" y="2727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5313" y="2729"/>
              <a:ext cx="56" cy="43"/>
            </a:xfrm>
            <a:custGeom>
              <a:avLst/>
              <a:gdLst/>
              <a:ahLst/>
              <a:cxnLst>
                <a:cxn ang="0">
                  <a:pos x="56" y="19"/>
                </a:cxn>
                <a:cxn ang="0">
                  <a:pos x="56" y="23"/>
                </a:cxn>
                <a:cxn ang="0">
                  <a:pos x="56" y="28"/>
                </a:cxn>
                <a:cxn ang="0">
                  <a:pos x="50" y="30"/>
                </a:cxn>
                <a:cxn ang="0">
                  <a:pos x="44" y="33"/>
                </a:cxn>
                <a:cxn ang="0">
                  <a:pos x="46" y="38"/>
                </a:cxn>
                <a:cxn ang="0">
                  <a:pos x="46" y="42"/>
                </a:cxn>
                <a:cxn ang="0">
                  <a:pos x="37" y="39"/>
                </a:cxn>
                <a:cxn ang="0">
                  <a:pos x="30" y="38"/>
                </a:cxn>
                <a:cxn ang="0">
                  <a:pos x="26" y="36"/>
                </a:cxn>
                <a:cxn ang="0">
                  <a:pos x="23" y="38"/>
                </a:cxn>
                <a:cxn ang="0">
                  <a:pos x="20" y="39"/>
                </a:cxn>
                <a:cxn ang="0">
                  <a:pos x="19" y="43"/>
                </a:cxn>
                <a:cxn ang="0">
                  <a:pos x="13" y="42"/>
                </a:cxn>
                <a:cxn ang="0">
                  <a:pos x="9" y="40"/>
                </a:cxn>
                <a:cxn ang="0">
                  <a:pos x="6" y="38"/>
                </a:cxn>
                <a:cxn ang="0">
                  <a:pos x="4" y="32"/>
                </a:cxn>
                <a:cxn ang="0">
                  <a:pos x="12" y="30"/>
                </a:cxn>
                <a:cxn ang="0">
                  <a:pos x="19" y="29"/>
                </a:cxn>
                <a:cxn ang="0">
                  <a:pos x="16" y="18"/>
                </a:cxn>
                <a:cxn ang="0">
                  <a:pos x="13" y="8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22" y="9"/>
                </a:cxn>
                <a:cxn ang="0">
                  <a:pos x="32" y="15"/>
                </a:cxn>
                <a:cxn ang="0">
                  <a:pos x="36" y="16"/>
                </a:cxn>
                <a:cxn ang="0">
                  <a:pos x="42" y="18"/>
                </a:cxn>
                <a:cxn ang="0">
                  <a:pos x="49" y="19"/>
                </a:cxn>
                <a:cxn ang="0">
                  <a:pos x="56" y="19"/>
                </a:cxn>
              </a:cxnLst>
              <a:rect l="0" t="0" r="r" b="b"/>
              <a:pathLst>
                <a:path w="56" h="43">
                  <a:moveTo>
                    <a:pt x="56" y="19"/>
                  </a:moveTo>
                  <a:lnTo>
                    <a:pt x="56" y="23"/>
                  </a:lnTo>
                  <a:lnTo>
                    <a:pt x="56" y="28"/>
                  </a:lnTo>
                  <a:lnTo>
                    <a:pt x="50" y="30"/>
                  </a:lnTo>
                  <a:lnTo>
                    <a:pt x="44" y="33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37" y="39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9" y="43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2" y="30"/>
                  </a:lnTo>
                  <a:lnTo>
                    <a:pt x="19" y="29"/>
                  </a:lnTo>
                  <a:lnTo>
                    <a:pt x="16" y="18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2" y="9"/>
                  </a:lnTo>
                  <a:lnTo>
                    <a:pt x="32" y="15"/>
                  </a:lnTo>
                  <a:lnTo>
                    <a:pt x="36" y="16"/>
                  </a:lnTo>
                  <a:lnTo>
                    <a:pt x="42" y="18"/>
                  </a:lnTo>
                  <a:lnTo>
                    <a:pt x="49" y="19"/>
                  </a:lnTo>
                  <a:lnTo>
                    <a:pt x="56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3977" y="2751"/>
              <a:ext cx="18" cy="5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15" y="14"/>
                </a:cxn>
                <a:cxn ang="0">
                  <a:pos x="13" y="23"/>
                </a:cxn>
                <a:cxn ang="0">
                  <a:pos x="14" y="28"/>
                </a:cxn>
                <a:cxn ang="0">
                  <a:pos x="17" y="36"/>
                </a:cxn>
                <a:cxn ang="0">
                  <a:pos x="17" y="43"/>
                </a:cxn>
                <a:cxn ang="0">
                  <a:pos x="15" y="51"/>
                </a:cxn>
                <a:cxn ang="0">
                  <a:pos x="14" y="54"/>
                </a:cxn>
                <a:cxn ang="0">
                  <a:pos x="13" y="57"/>
                </a:cxn>
                <a:cxn ang="0">
                  <a:pos x="5" y="56"/>
                </a:cxn>
                <a:cxn ang="0">
                  <a:pos x="1" y="54"/>
                </a:cxn>
                <a:cxn ang="0">
                  <a:pos x="1" y="43"/>
                </a:cxn>
                <a:cxn ang="0">
                  <a:pos x="0" y="31"/>
                </a:cxn>
                <a:cxn ang="0">
                  <a:pos x="5" y="31"/>
                </a:cxn>
                <a:cxn ang="0">
                  <a:pos x="10" y="30"/>
                </a:cxn>
                <a:cxn ang="0">
                  <a:pos x="7" y="24"/>
                </a:cxn>
                <a:cxn ang="0">
                  <a:pos x="3" y="17"/>
                </a:cxn>
                <a:cxn ang="0">
                  <a:pos x="8" y="8"/>
                </a:cxn>
                <a:cxn ang="0">
                  <a:pos x="13" y="0"/>
                </a:cxn>
              </a:cxnLst>
              <a:rect l="0" t="0" r="r" b="b"/>
              <a:pathLst>
                <a:path w="18" h="57">
                  <a:moveTo>
                    <a:pt x="13" y="0"/>
                  </a:moveTo>
                  <a:lnTo>
                    <a:pt x="15" y="3"/>
                  </a:lnTo>
                  <a:lnTo>
                    <a:pt x="18" y="6"/>
                  </a:lnTo>
                  <a:lnTo>
                    <a:pt x="15" y="14"/>
                  </a:lnTo>
                  <a:lnTo>
                    <a:pt x="13" y="23"/>
                  </a:lnTo>
                  <a:lnTo>
                    <a:pt x="14" y="28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5" y="51"/>
                  </a:lnTo>
                  <a:lnTo>
                    <a:pt x="14" y="54"/>
                  </a:lnTo>
                  <a:lnTo>
                    <a:pt x="13" y="57"/>
                  </a:lnTo>
                  <a:lnTo>
                    <a:pt x="5" y="56"/>
                  </a:lnTo>
                  <a:lnTo>
                    <a:pt x="1" y="54"/>
                  </a:lnTo>
                  <a:lnTo>
                    <a:pt x="1" y="4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10" y="30"/>
                  </a:lnTo>
                  <a:lnTo>
                    <a:pt x="7" y="24"/>
                  </a:lnTo>
                  <a:lnTo>
                    <a:pt x="3" y="17"/>
                  </a:lnTo>
                  <a:lnTo>
                    <a:pt x="8" y="8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5280" y="2781"/>
              <a:ext cx="90" cy="108"/>
            </a:xfrm>
            <a:custGeom>
              <a:avLst/>
              <a:gdLst/>
              <a:ahLst/>
              <a:cxnLst>
                <a:cxn ang="0">
                  <a:pos x="90" y="74"/>
                </a:cxn>
                <a:cxn ang="0">
                  <a:pos x="56" y="84"/>
                </a:cxn>
                <a:cxn ang="0">
                  <a:pos x="55" y="91"/>
                </a:cxn>
                <a:cxn ang="0">
                  <a:pos x="55" y="98"/>
                </a:cxn>
                <a:cxn ang="0">
                  <a:pos x="50" y="98"/>
                </a:cxn>
                <a:cxn ang="0">
                  <a:pos x="45" y="98"/>
                </a:cxn>
                <a:cxn ang="0">
                  <a:pos x="45" y="94"/>
                </a:cxn>
                <a:cxn ang="0">
                  <a:pos x="45" y="90"/>
                </a:cxn>
                <a:cxn ang="0">
                  <a:pos x="45" y="90"/>
                </a:cxn>
                <a:cxn ang="0">
                  <a:pos x="43" y="90"/>
                </a:cxn>
                <a:cxn ang="0">
                  <a:pos x="40" y="91"/>
                </a:cxn>
                <a:cxn ang="0">
                  <a:pos x="37" y="91"/>
                </a:cxn>
                <a:cxn ang="0">
                  <a:pos x="35" y="97"/>
                </a:cxn>
                <a:cxn ang="0">
                  <a:pos x="32" y="103"/>
                </a:cxn>
                <a:cxn ang="0">
                  <a:pos x="27" y="106"/>
                </a:cxn>
                <a:cxn ang="0">
                  <a:pos x="22" y="108"/>
                </a:cxn>
                <a:cxn ang="0">
                  <a:pos x="20" y="98"/>
                </a:cxn>
                <a:cxn ang="0">
                  <a:pos x="16" y="91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2" y="94"/>
                </a:cxn>
                <a:cxn ang="0">
                  <a:pos x="0" y="91"/>
                </a:cxn>
                <a:cxn ang="0">
                  <a:pos x="6" y="80"/>
                </a:cxn>
                <a:cxn ang="0">
                  <a:pos x="13" y="68"/>
                </a:cxn>
                <a:cxn ang="0">
                  <a:pos x="29" y="70"/>
                </a:cxn>
                <a:cxn ang="0">
                  <a:pos x="45" y="71"/>
                </a:cxn>
                <a:cxn ang="0">
                  <a:pos x="46" y="64"/>
                </a:cxn>
                <a:cxn ang="0">
                  <a:pos x="49" y="58"/>
                </a:cxn>
                <a:cxn ang="0">
                  <a:pos x="52" y="56"/>
                </a:cxn>
                <a:cxn ang="0">
                  <a:pos x="56" y="53"/>
                </a:cxn>
                <a:cxn ang="0">
                  <a:pos x="60" y="50"/>
                </a:cxn>
                <a:cxn ang="0">
                  <a:pos x="63" y="46"/>
                </a:cxn>
                <a:cxn ang="0">
                  <a:pos x="66" y="41"/>
                </a:cxn>
                <a:cxn ang="0">
                  <a:pos x="69" y="36"/>
                </a:cxn>
                <a:cxn ang="0">
                  <a:pos x="63" y="21"/>
                </a:cxn>
                <a:cxn ang="0">
                  <a:pos x="57" y="8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60" y="0"/>
                </a:cxn>
                <a:cxn ang="0">
                  <a:pos x="65" y="1"/>
                </a:cxn>
                <a:cxn ang="0">
                  <a:pos x="69" y="1"/>
                </a:cxn>
                <a:cxn ang="0">
                  <a:pos x="75" y="11"/>
                </a:cxn>
                <a:cxn ang="0">
                  <a:pos x="82" y="18"/>
                </a:cxn>
                <a:cxn ang="0">
                  <a:pos x="85" y="31"/>
                </a:cxn>
                <a:cxn ang="0">
                  <a:pos x="86" y="46"/>
                </a:cxn>
                <a:cxn ang="0">
                  <a:pos x="89" y="60"/>
                </a:cxn>
                <a:cxn ang="0">
                  <a:pos x="90" y="74"/>
                </a:cxn>
              </a:cxnLst>
              <a:rect l="0" t="0" r="r" b="b"/>
              <a:pathLst>
                <a:path w="90" h="108">
                  <a:moveTo>
                    <a:pt x="90" y="74"/>
                  </a:moveTo>
                  <a:lnTo>
                    <a:pt x="56" y="84"/>
                  </a:lnTo>
                  <a:lnTo>
                    <a:pt x="55" y="91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5" y="97"/>
                  </a:lnTo>
                  <a:lnTo>
                    <a:pt x="32" y="103"/>
                  </a:lnTo>
                  <a:lnTo>
                    <a:pt x="27" y="106"/>
                  </a:lnTo>
                  <a:lnTo>
                    <a:pt x="22" y="108"/>
                  </a:lnTo>
                  <a:lnTo>
                    <a:pt x="20" y="98"/>
                  </a:lnTo>
                  <a:lnTo>
                    <a:pt x="16" y="91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6" y="80"/>
                  </a:lnTo>
                  <a:lnTo>
                    <a:pt x="13" y="68"/>
                  </a:lnTo>
                  <a:lnTo>
                    <a:pt x="29" y="70"/>
                  </a:lnTo>
                  <a:lnTo>
                    <a:pt x="45" y="71"/>
                  </a:lnTo>
                  <a:lnTo>
                    <a:pt x="46" y="64"/>
                  </a:lnTo>
                  <a:lnTo>
                    <a:pt x="49" y="58"/>
                  </a:lnTo>
                  <a:lnTo>
                    <a:pt x="52" y="56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3" y="46"/>
                  </a:lnTo>
                  <a:lnTo>
                    <a:pt x="66" y="41"/>
                  </a:lnTo>
                  <a:lnTo>
                    <a:pt x="69" y="36"/>
                  </a:lnTo>
                  <a:lnTo>
                    <a:pt x="63" y="2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5" y="11"/>
                  </a:lnTo>
                  <a:lnTo>
                    <a:pt x="82" y="18"/>
                  </a:lnTo>
                  <a:lnTo>
                    <a:pt x="85" y="31"/>
                  </a:lnTo>
                  <a:lnTo>
                    <a:pt x="86" y="46"/>
                  </a:lnTo>
                  <a:lnTo>
                    <a:pt x="89" y="60"/>
                  </a:lnTo>
                  <a:lnTo>
                    <a:pt x="90" y="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5270" y="2875"/>
              <a:ext cx="27" cy="32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5" y="22"/>
                </a:cxn>
                <a:cxn ang="0">
                  <a:pos x="23" y="32"/>
                </a:cxn>
                <a:cxn ang="0">
                  <a:pos x="19" y="32"/>
                </a:cxn>
                <a:cxn ang="0">
                  <a:pos x="15" y="32"/>
                </a:cxn>
                <a:cxn ang="0">
                  <a:pos x="13" y="23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6" y="12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2" y="4"/>
                </a:cxn>
                <a:cxn ang="0">
                  <a:pos x="16" y="7"/>
                </a:cxn>
                <a:cxn ang="0">
                  <a:pos x="20" y="9"/>
                </a:cxn>
                <a:cxn ang="0">
                  <a:pos x="27" y="10"/>
                </a:cxn>
              </a:cxnLst>
              <a:rect l="0" t="0" r="r" b="b"/>
              <a:pathLst>
                <a:path w="27" h="32">
                  <a:moveTo>
                    <a:pt x="27" y="10"/>
                  </a:moveTo>
                  <a:lnTo>
                    <a:pt x="25" y="2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2"/>
                  </a:lnTo>
                  <a:lnTo>
                    <a:pt x="13" y="2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5202" y="2982"/>
              <a:ext cx="15" cy="4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5" y="22"/>
                </a:cxn>
                <a:cxn ang="0">
                  <a:pos x="13" y="39"/>
                </a:cxn>
                <a:cxn ang="0">
                  <a:pos x="11" y="39"/>
                </a:cxn>
                <a:cxn ang="0">
                  <a:pos x="10" y="40"/>
                </a:cxn>
                <a:cxn ang="0">
                  <a:pos x="5" y="36"/>
                </a:cxn>
                <a:cxn ang="0">
                  <a:pos x="1" y="33"/>
                </a:cxn>
                <a:cxn ang="0">
                  <a:pos x="0" y="23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0"/>
                </a:cxn>
              </a:cxnLst>
              <a:rect l="0" t="0" r="r" b="b"/>
              <a:pathLst>
                <a:path w="15" h="40">
                  <a:moveTo>
                    <a:pt x="8" y="0"/>
                  </a:moveTo>
                  <a:lnTo>
                    <a:pt x="13" y="2"/>
                  </a:lnTo>
                  <a:lnTo>
                    <a:pt x="15" y="2"/>
                  </a:lnTo>
                  <a:lnTo>
                    <a:pt x="15" y="22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0" y="40"/>
                  </a:lnTo>
                  <a:lnTo>
                    <a:pt x="5" y="36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2955" y="3005"/>
              <a:ext cx="111" cy="41"/>
            </a:xfrm>
            <a:custGeom>
              <a:avLst/>
              <a:gdLst/>
              <a:ahLst/>
              <a:cxnLst>
                <a:cxn ang="0">
                  <a:pos x="68" y="36"/>
                </a:cxn>
                <a:cxn ang="0">
                  <a:pos x="67" y="31"/>
                </a:cxn>
                <a:cxn ang="0">
                  <a:pos x="65" y="26"/>
                </a:cxn>
                <a:cxn ang="0">
                  <a:pos x="45" y="19"/>
                </a:cxn>
                <a:cxn ang="0">
                  <a:pos x="27" y="10"/>
                </a:cxn>
                <a:cxn ang="0">
                  <a:pos x="12" y="14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2" y="16"/>
                </a:cxn>
                <a:cxn ang="0">
                  <a:pos x="7" y="9"/>
                </a:cxn>
                <a:cxn ang="0">
                  <a:pos x="12" y="4"/>
                </a:cxn>
                <a:cxn ang="0">
                  <a:pos x="18" y="1"/>
                </a:cxn>
                <a:cxn ang="0">
                  <a:pos x="25" y="0"/>
                </a:cxn>
                <a:cxn ang="0">
                  <a:pos x="32" y="1"/>
                </a:cxn>
                <a:cxn ang="0">
                  <a:pos x="41" y="3"/>
                </a:cxn>
                <a:cxn ang="0">
                  <a:pos x="49" y="6"/>
                </a:cxn>
                <a:cxn ang="0">
                  <a:pos x="57" y="9"/>
                </a:cxn>
                <a:cxn ang="0">
                  <a:pos x="89" y="27"/>
                </a:cxn>
                <a:cxn ang="0">
                  <a:pos x="111" y="39"/>
                </a:cxn>
                <a:cxn ang="0">
                  <a:pos x="111" y="40"/>
                </a:cxn>
                <a:cxn ang="0">
                  <a:pos x="111" y="41"/>
                </a:cxn>
                <a:cxn ang="0">
                  <a:pos x="94" y="41"/>
                </a:cxn>
                <a:cxn ang="0">
                  <a:pos x="75" y="41"/>
                </a:cxn>
                <a:cxn ang="0">
                  <a:pos x="77" y="39"/>
                </a:cxn>
                <a:cxn ang="0">
                  <a:pos x="77" y="36"/>
                </a:cxn>
                <a:cxn ang="0">
                  <a:pos x="72" y="36"/>
                </a:cxn>
                <a:cxn ang="0">
                  <a:pos x="68" y="36"/>
                </a:cxn>
              </a:cxnLst>
              <a:rect l="0" t="0" r="r" b="b"/>
              <a:pathLst>
                <a:path w="111" h="41">
                  <a:moveTo>
                    <a:pt x="68" y="36"/>
                  </a:moveTo>
                  <a:lnTo>
                    <a:pt x="67" y="31"/>
                  </a:lnTo>
                  <a:lnTo>
                    <a:pt x="65" y="26"/>
                  </a:lnTo>
                  <a:lnTo>
                    <a:pt x="45" y="19"/>
                  </a:lnTo>
                  <a:lnTo>
                    <a:pt x="27" y="10"/>
                  </a:lnTo>
                  <a:lnTo>
                    <a:pt x="12" y="1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41" y="3"/>
                  </a:lnTo>
                  <a:lnTo>
                    <a:pt x="49" y="6"/>
                  </a:lnTo>
                  <a:lnTo>
                    <a:pt x="57" y="9"/>
                  </a:lnTo>
                  <a:lnTo>
                    <a:pt x="89" y="27"/>
                  </a:lnTo>
                  <a:lnTo>
                    <a:pt x="111" y="39"/>
                  </a:lnTo>
                  <a:lnTo>
                    <a:pt x="111" y="40"/>
                  </a:lnTo>
                  <a:lnTo>
                    <a:pt x="111" y="41"/>
                  </a:lnTo>
                  <a:lnTo>
                    <a:pt x="94" y="41"/>
                  </a:lnTo>
                  <a:lnTo>
                    <a:pt x="75" y="41"/>
                  </a:lnTo>
                  <a:lnTo>
                    <a:pt x="77" y="39"/>
                  </a:lnTo>
                  <a:lnTo>
                    <a:pt x="77" y="36"/>
                  </a:lnTo>
                  <a:lnTo>
                    <a:pt x="72" y="36"/>
                  </a:lnTo>
                  <a:lnTo>
                    <a:pt x="68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3054" y="3048"/>
              <a:ext cx="72" cy="2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3" y="1"/>
                </a:cxn>
                <a:cxn ang="0">
                  <a:pos x="55" y="4"/>
                </a:cxn>
                <a:cxn ang="0">
                  <a:pos x="63" y="8"/>
                </a:cxn>
                <a:cxn ang="0">
                  <a:pos x="72" y="16"/>
                </a:cxn>
                <a:cxn ang="0">
                  <a:pos x="70" y="18"/>
                </a:cxn>
                <a:cxn ang="0">
                  <a:pos x="69" y="21"/>
                </a:cxn>
                <a:cxn ang="0">
                  <a:pos x="50" y="23"/>
                </a:cxn>
                <a:cxn ang="0">
                  <a:pos x="32" y="21"/>
                </a:cxn>
                <a:cxn ang="0">
                  <a:pos x="23" y="21"/>
                </a:cxn>
                <a:cxn ang="0">
                  <a:pos x="16" y="20"/>
                </a:cxn>
                <a:cxn ang="0">
                  <a:pos x="8" y="17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8" y="10"/>
                </a:cxn>
                <a:cxn ang="0">
                  <a:pos x="16" y="7"/>
                </a:cxn>
                <a:cxn ang="0">
                  <a:pos x="23" y="4"/>
                </a:cxn>
                <a:cxn ang="0">
                  <a:pos x="29" y="0"/>
                </a:cxn>
              </a:cxnLst>
              <a:rect l="0" t="0" r="r" b="b"/>
              <a:pathLst>
                <a:path w="72" h="23">
                  <a:moveTo>
                    <a:pt x="29" y="0"/>
                  </a:moveTo>
                  <a:lnTo>
                    <a:pt x="43" y="1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50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20"/>
                  </a:lnTo>
                  <a:lnTo>
                    <a:pt x="8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5080" y="3048"/>
              <a:ext cx="28" cy="2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3"/>
                </a:cxn>
                <a:cxn ang="0">
                  <a:pos x="25" y="6"/>
                </a:cxn>
                <a:cxn ang="0">
                  <a:pos x="26" y="7"/>
                </a:cxn>
                <a:cxn ang="0">
                  <a:pos x="28" y="13"/>
                </a:cxn>
                <a:cxn ang="0">
                  <a:pos x="28" y="13"/>
                </a:cxn>
                <a:cxn ang="0">
                  <a:pos x="28" y="14"/>
                </a:cxn>
                <a:cxn ang="0">
                  <a:pos x="23" y="17"/>
                </a:cxn>
                <a:cxn ang="0">
                  <a:pos x="19" y="20"/>
                </a:cxn>
                <a:cxn ang="0">
                  <a:pos x="15" y="23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8" y="7"/>
                </a:cxn>
                <a:cxn ang="0">
                  <a:pos x="12" y="4"/>
                </a:cxn>
                <a:cxn ang="0">
                  <a:pos x="18" y="0"/>
                </a:cxn>
              </a:cxnLst>
              <a:rect l="0" t="0" r="r" b="b"/>
              <a:pathLst>
                <a:path w="28" h="24">
                  <a:moveTo>
                    <a:pt x="18" y="0"/>
                  </a:moveTo>
                  <a:lnTo>
                    <a:pt x="23" y="3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5216" y="3069"/>
              <a:ext cx="26" cy="5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5"/>
                </a:cxn>
                <a:cxn ang="0">
                  <a:pos x="20" y="10"/>
                </a:cxn>
                <a:cxn ang="0">
                  <a:pos x="24" y="17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7" y="32"/>
                </a:cxn>
                <a:cxn ang="0">
                  <a:pos x="19" y="45"/>
                </a:cxn>
                <a:cxn ang="0">
                  <a:pos x="19" y="56"/>
                </a:cxn>
                <a:cxn ang="0">
                  <a:pos x="17" y="56"/>
                </a:cxn>
                <a:cxn ang="0">
                  <a:pos x="17" y="56"/>
                </a:cxn>
                <a:cxn ang="0">
                  <a:pos x="9" y="50"/>
                </a:cxn>
                <a:cxn ang="0">
                  <a:pos x="0" y="45"/>
                </a:cxn>
                <a:cxn ang="0">
                  <a:pos x="0" y="25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4" y="0"/>
                </a:cxn>
              </a:cxnLst>
              <a:rect l="0" t="0" r="r" b="b"/>
              <a:pathLst>
                <a:path w="26" h="56">
                  <a:moveTo>
                    <a:pt x="4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20" y="10"/>
                  </a:lnTo>
                  <a:lnTo>
                    <a:pt x="24" y="1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9" y="45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9" y="50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5454" y="3421"/>
              <a:ext cx="21" cy="2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7" y="4"/>
                </a:cxn>
                <a:cxn ang="0">
                  <a:pos x="21" y="8"/>
                </a:cxn>
                <a:cxn ang="0">
                  <a:pos x="18" y="10"/>
                </a:cxn>
                <a:cxn ang="0">
                  <a:pos x="15" y="11"/>
                </a:cxn>
                <a:cxn ang="0">
                  <a:pos x="13" y="8"/>
                </a:cxn>
                <a:cxn ang="0">
                  <a:pos x="11" y="8"/>
                </a:cxn>
                <a:cxn ang="0">
                  <a:pos x="8" y="11"/>
                </a:cxn>
                <a:cxn ang="0">
                  <a:pos x="7" y="14"/>
                </a:cxn>
                <a:cxn ang="0">
                  <a:pos x="8" y="18"/>
                </a:cxn>
                <a:cxn ang="0">
                  <a:pos x="8" y="21"/>
                </a:cxn>
                <a:cxn ang="0">
                  <a:pos x="8" y="23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0" y="20"/>
                </a:cxn>
                <a:cxn ang="0">
                  <a:pos x="5" y="13"/>
                </a:cxn>
                <a:cxn ang="0">
                  <a:pos x="11" y="1"/>
                </a:cxn>
                <a:cxn ang="0">
                  <a:pos x="13" y="1"/>
                </a:cxn>
                <a:cxn ang="0">
                  <a:pos x="14" y="0"/>
                </a:cxn>
              </a:cxnLst>
              <a:rect l="0" t="0" r="r" b="b"/>
              <a:pathLst>
                <a:path w="21" h="27">
                  <a:moveTo>
                    <a:pt x="14" y="0"/>
                  </a:moveTo>
                  <a:lnTo>
                    <a:pt x="17" y="4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5225" y="3122"/>
              <a:ext cx="7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7" y="7"/>
                </a:cxn>
                <a:cxn ang="0">
                  <a:pos x="2" y="7"/>
                </a:cxn>
                <a:cxn ang="0">
                  <a:pos x="0" y="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5242" y="3126"/>
              <a:ext cx="1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10" y="6"/>
                </a:cxn>
                <a:cxn ang="0">
                  <a:pos x="10" y="9"/>
                </a:cxn>
                <a:cxn ang="0">
                  <a:pos x="7" y="8"/>
                </a:cxn>
                <a:cxn ang="0">
                  <a:pos x="4" y="6"/>
                </a:cxn>
                <a:cxn ang="0">
                  <a:pos x="1" y="5"/>
                </a:cxn>
                <a:cxn ang="0">
                  <a:pos x="0" y="0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8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5229" y="3134"/>
              <a:ext cx="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4" y="5"/>
                </a:cxn>
                <a:cxn ang="0">
                  <a:pos x="6" y="8"/>
                </a:cxn>
                <a:cxn ang="0">
                  <a:pos x="6" y="14"/>
                </a:cxn>
                <a:cxn ang="0">
                  <a:pos x="4" y="14"/>
                </a:cxn>
                <a:cxn ang="0">
                  <a:pos x="3" y="12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5257" y="3134"/>
              <a:ext cx="8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1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lnTo>
                    <a:pt x="6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5256" y="3145"/>
              <a:ext cx="9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9" h="6">
                  <a:moveTo>
                    <a:pt x="4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5273" y="3148"/>
              <a:ext cx="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4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5245" y="3155"/>
              <a:ext cx="8" cy="1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4"/>
                </a:cxn>
                <a:cxn ang="0">
                  <a:pos x="7" y="7"/>
                </a:cxn>
                <a:cxn ang="0">
                  <a:pos x="8" y="10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1" y="0"/>
                </a:cxn>
              </a:cxnLst>
              <a:rect l="0" t="0" r="r" b="b"/>
              <a:pathLst>
                <a:path w="8" h="14">
                  <a:moveTo>
                    <a:pt x="1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5269" y="3158"/>
              <a:ext cx="14" cy="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1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4" y="7"/>
                </a:cxn>
                <a:cxn ang="0">
                  <a:pos x="10" y="7"/>
                </a:cxn>
                <a:cxn ang="0">
                  <a:pos x="4" y="7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8" y="0"/>
                </a:cxn>
              </a:cxnLst>
              <a:rect l="0" t="0" r="r" b="b"/>
              <a:pathLst>
                <a:path w="14" h="7">
                  <a:moveTo>
                    <a:pt x="8" y="0"/>
                  </a:move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5253" y="3172"/>
              <a:ext cx="9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1"/>
                </a:cxn>
                <a:cxn ang="0">
                  <a:pos x="9" y="6"/>
                </a:cxn>
                <a:cxn ang="0">
                  <a:pos x="6" y="10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3" y="13"/>
                </a:cxn>
                <a:cxn ang="0">
                  <a:pos x="2" y="7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6" y="0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lnTo>
                    <a:pt x="9" y="1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4778" y="3181"/>
              <a:ext cx="24" cy="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4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4" y="28"/>
                </a:cxn>
                <a:cxn ang="0">
                  <a:pos x="20" y="40"/>
                </a:cxn>
                <a:cxn ang="0">
                  <a:pos x="14" y="48"/>
                </a:cxn>
                <a:cxn ang="0">
                  <a:pos x="14" y="48"/>
                </a:cxn>
                <a:cxn ang="0">
                  <a:pos x="13" y="48"/>
                </a:cxn>
                <a:cxn ang="0">
                  <a:pos x="7" y="47"/>
                </a:cxn>
                <a:cxn ang="0">
                  <a:pos x="1" y="47"/>
                </a:cxn>
                <a:cxn ang="0">
                  <a:pos x="0" y="34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24" h="48">
                  <a:moveTo>
                    <a:pt x="3" y="0"/>
                  </a:moveTo>
                  <a:lnTo>
                    <a:pt x="10" y="4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7" y="47"/>
                  </a:lnTo>
                  <a:lnTo>
                    <a:pt x="1" y="47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5269" y="3182"/>
              <a:ext cx="27" cy="47"/>
            </a:xfrm>
            <a:custGeom>
              <a:avLst/>
              <a:gdLst/>
              <a:ahLst/>
              <a:cxnLst>
                <a:cxn ang="0">
                  <a:pos x="21" y="47"/>
                </a:cxn>
                <a:cxn ang="0">
                  <a:pos x="16" y="47"/>
                </a:cxn>
                <a:cxn ang="0">
                  <a:pos x="10" y="46"/>
                </a:cxn>
                <a:cxn ang="0">
                  <a:pos x="7" y="43"/>
                </a:cxn>
                <a:cxn ang="0">
                  <a:pos x="4" y="40"/>
                </a:cxn>
                <a:cxn ang="0">
                  <a:pos x="1" y="31"/>
                </a:cxn>
                <a:cxn ang="0">
                  <a:pos x="0" y="20"/>
                </a:cxn>
                <a:cxn ang="0">
                  <a:pos x="10" y="1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8" y="3"/>
                </a:cxn>
                <a:cxn ang="0">
                  <a:pos x="23" y="16"/>
                </a:cxn>
                <a:cxn ang="0">
                  <a:pos x="27" y="27"/>
                </a:cxn>
                <a:cxn ang="0">
                  <a:pos x="23" y="31"/>
                </a:cxn>
                <a:cxn ang="0">
                  <a:pos x="18" y="36"/>
                </a:cxn>
                <a:cxn ang="0">
                  <a:pos x="20" y="41"/>
                </a:cxn>
                <a:cxn ang="0">
                  <a:pos x="21" y="47"/>
                </a:cxn>
              </a:cxnLst>
              <a:rect l="0" t="0" r="r" b="b"/>
              <a:pathLst>
                <a:path w="27" h="47">
                  <a:moveTo>
                    <a:pt x="21" y="47"/>
                  </a:moveTo>
                  <a:lnTo>
                    <a:pt x="16" y="47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1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23" y="16"/>
                  </a:lnTo>
                  <a:lnTo>
                    <a:pt x="27" y="27"/>
                  </a:lnTo>
                  <a:lnTo>
                    <a:pt x="23" y="31"/>
                  </a:lnTo>
                  <a:lnTo>
                    <a:pt x="18" y="36"/>
                  </a:lnTo>
                  <a:lnTo>
                    <a:pt x="20" y="41"/>
                  </a:lnTo>
                  <a:lnTo>
                    <a:pt x="21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5252" y="3195"/>
              <a:ext cx="14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4" y="10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11" y="13"/>
                </a:cxn>
                <a:cxn ang="0">
                  <a:pos x="5" y="13"/>
                </a:cxn>
                <a:cxn ang="0">
                  <a:pos x="0" y="11"/>
                </a:cxn>
                <a:cxn ang="0">
                  <a:pos x="5" y="6"/>
                </a:cxn>
                <a:cxn ang="0">
                  <a:pos x="11" y="0"/>
                </a:cxn>
              </a:cxnLst>
              <a:rect l="0" t="0" r="r" b="b"/>
              <a:pathLst>
                <a:path w="14" h="13">
                  <a:moveTo>
                    <a:pt x="11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5102" y="3218"/>
              <a:ext cx="114" cy="137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1" y="8"/>
                </a:cxn>
                <a:cxn ang="0">
                  <a:pos x="114" y="18"/>
                </a:cxn>
                <a:cxn ang="0">
                  <a:pos x="114" y="20"/>
                </a:cxn>
                <a:cxn ang="0">
                  <a:pos x="114" y="23"/>
                </a:cxn>
                <a:cxn ang="0">
                  <a:pos x="111" y="30"/>
                </a:cxn>
                <a:cxn ang="0">
                  <a:pos x="107" y="34"/>
                </a:cxn>
                <a:cxn ang="0">
                  <a:pos x="103" y="38"/>
                </a:cxn>
                <a:cxn ang="0">
                  <a:pos x="97" y="43"/>
                </a:cxn>
                <a:cxn ang="0">
                  <a:pos x="104" y="58"/>
                </a:cxn>
                <a:cxn ang="0">
                  <a:pos x="110" y="75"/>
                </a:cxn>
                <a:cxn ang="0">
                  <a:pos x="104" y="81"/>
                </a:cxn>
                <a:cxn ang="0">
                  <a:pos x="100" y="88"/>
                </a:cxn>
                <a:cxn ang="0">
                  <a:pos x="95" y="97"/>
                </a:cxn>
                <a:cxn ang="0">
                  <a:pos x="94" y="105"/>
                </a:cxn>
                <a:cxn ang="0">
                  <a:pos x="91" y="114"/>
                </a:cxn>
                <a:cxn ang="0">
                  <a:pos x="88" y="123"/>
                </a:cxn>
                <a:cxn ang="0">
                  <a:pos x="84" y="130"/>
                </a:cxn>
                <a:cxn ang="0">
                  <a:pos x="80" y="137"/>
                </a:cxn>
                <a:cxn ang="0">
                  <a:pos x="68" y="133"/>
                </a:cxn>
                <a:cxn ang="0">
                  <a:pos x="58" y="127"/>
                </a:cxn>
                <a:cxn ang="0">
                  <a:pos x="37" y="125"/>
                </a:cxn>
                <a:cxn ang="0">
                  <a:pos x="17" y="124"/>
                </a:cxn>
                <a:cxn ang="0">
                  <a:pos x="16" y="113"/>
                </a:cxn>
                <a:cxn ang="0">
                  <a:pos x="11" y="104"/>
                </a:cxn>
                <a:cxn ang="0">
                  <a:pos x="7" y="97"/>
                </a:cxn>
                <a:cxn ang="0">
                  <a:pos x="0" y="90"/>
                </a:cxn>
                <a:cxn ang="0">
                  <a:pos x="0" y="83"/>
                </a:cxn>
                <a:cxn ang="0">
                  <a:pos x="1" y="77"/>
                </a:cxn>
                <a:cxn ang="0">
                  <a:pos x="4" y="71"/>
                </a:cxn>
                <a:cxn ang="0">
                  <a:pos x="6" y="67"/>
                </a:cxn>
                <a:cxn ang="0">
                  <a:pos x="13" y="68"/>
                </a:cxn>
                <a:cxn ang="0">
                  <a:pos x="21" y="70"/>
                </a:cxn>
                <a:cxn ang="0">
                  <a:pos x="27" y="61"/>
                </a:cxn>
                <a:cxn ang="0">
                  <a:pos x="33" y="54"/>
                </a:cxn>
                <a:cxn ang="0">
                  <a:pos x="44" y="47"/>
                </a:cxn>
                <a:cxn ang="0">
                  <a:pos x="55" y="41"/>
                </a:cxn>
                <a:cxn ang="0">
                  <a:pos x="73" y="20"/>
                </a:cxn>
                <a:cxn ang="0">
                  <a:pos x="88" y="0"/>
                </a:cxn>
              </a:cxnLst>
              <a:rect l="0" t="0" r="r" b="b"/>
              <a:pathLst>
                <a:path w="114" h="137">
                  <a:moveTo>
                    <a:pt x="88" y="0"/>
                  </a:moveTo>
                  <a:lnTo>
                    <a:pt x="101" y="8"/>
                  </a:lnTo>
                  <a:lnTo>
                    <a:pt x="114" y="18"/>
                  </a:lnTo>
                  <a:lnTo>
                    <a:pt x="114" y="20"/>
                  </a:lnTo>
                  <a:lnTo>
                    <a:pt x="114" y="23"/>
                  </a:lnTo>
                  <a:lnTo>
                    <a:pt x="111" y="30"/>
                  </a:lnTo>
                  <a:lnTo>
                    <a:pt x="107" y="34"/>
                  </a:lnTo>
                  <a:lnTo>
                    <a:pt x="103" y="38"/>
                  </a:lnTo>
                  <a:lnTo>
                    <a:pt x="97" y="43"/>
                  </a:lnTo>
                  <a:lnTo>
                    <a:pt x="104" y="58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5" y="97"/>
                  </a:lnTo>
                  <a:lnTo>
                    <a:pt x="94" y="105"/>
                  </a:lnTo>
                  <a:lnTo>
                    <a:pt x="91" y="114"/>
                  </a:lnTo>
                  <a:lnTo>
                    <a:pt x="88" y="123"/>
                  </a:lnTo>
                  <a:lnTo>
                    <a:pt x="84" y="130"/>
                  </a:lnTo>
                  <a:lnTo>
                    <a:pt x="80" y="137"/>
                  </a:lnTo>
                  <a:lnTo>
                    <a:pt x="68" y="133"/>
                  </a:lnTo>
                  <a:lnTo>
                    <a:pt x="58" y="127"/>
                  </a:lnTo>
                  <a:lnTo>
                    <a:pt x="37" y="125"/>
                  </a:lnTo>
                  <a:lnTo>
                    <a:pt x="17" y="124"/>
                  </a:lnTo>
                  <a:lnTo>
                    <a:pt x="16" y="113"/>
                  </a:lnTo>
                  <a:lnTo>
                    <a:pt x="11" y="104"/>
                  </a:lnTo>
                  <a:lnTo>
                    <a:pt x="7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1" y="77"/>
                  </a:lnTo>
                  <a:lnTo>
                    <a:pt x="4" y="71"/>
                  </a:lnTo>
                  <a:lnTo>
                    <a:pt x="6" y="67"/>
                  </a:lnTo>
                  <a:lnTo>
                    <a:pt x="13" y="68"/>
                  </a:lnTo>
                  <a:lnTo>
                    <a:pt x="21" y="70"/>
                  </a:lnTo>
                  <a:lnTo>
                    <a:pt x="27" y="61"/>
                  </a:lnTo>
                  <a:lnTo>
                    <a:pt x="33" y="54"/>
                  </a:lnTo>
                  <a:lnTo>
                    <a:pt x="44" y="47"/>
                  </a:lnTo>
                  <a:lnTo>
                    <a:pt x="55" y="41"/>
                  </a:lnTo>
                  <a:lnTo>
                    <a:pt x="73" y="2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4945" y="3229"/>
              <a:ext cx="127" cy="1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7" y="4"/>
                </a:cxn>
                <a:cxn ang="0">
                  <a:pos x="33" y="9"/>
                </a:cxn>
                <a:cxn ang="0">
                  <a:pos x="37" y="17"/>
                </a:cxn>
                <a:cxn ang="0">
                  <a:pos x="43" y="26"/>
                </a:cxn>
                <a:cxn ang="0">
                  <a:pos x="50" y="32"/>
                </a:cxn>
                <a:cxn ang="0">
                  <a:pos x="57" y="37"/>
                </a:cxn>
                <a:cxn ang="0">
                  <a:pos x="65" y="43"/>
                </a:cxn>
                <a:cxn ang="0">
                  <a:pos x="74" y="47"/>
                </a:cxn>
                <a:cxn ang="0">
                  <a:pos x="81" y="53"/>
                </a:cxn>
                <a:cxn ang="0">
                  <a:pos x="88" y="60"/>
                </a:cxn>
                <a:cxn ang="0">
                  <a:pos x="100" y="80"/>
                </a:cxn>
                <a:cxn ang="0">
                  <a:pos x="108" y="103"/>
                </a:cxn>
                <a:cxn ang="0">
                  <a:pos x="115" y="107"/>
                </a:cxn>
                <a:cxn ang="0">
                  <a:pos x="124" y="112"/>
                </a:cxn>
                <a:cxn ang="0">
                  <a:pos x="125" y="120"/>
                </a:cxn>
                <a:cxn ang="0">
                  <a:pos x="127" y="130"/>
                </a:cxn>
                <a:cxn ang="0">
                  <a:pos x="125" y="142"/>
                </a:cxn>
                <a:cxn ang="0">
                  <a:pos x="124" y="150"/>
                </a:cxn>
                <a:cxn ang="0">
                  <a:pos x="114" y="150"/>
                </a:cxn>
                <a:cxn ang="0">
                  <a:pos x="105" y="150"/>
                </a:cxn>
                <a:cxn ang="0">
                  <a:pos x="97" y="139"/>
                </a:cxn>
                <a:cxn ang="0">
                  <a:pos x="87" y="127"/>
                </a:cxn>
                <a:cxn ang="0">
                  <a:pos x="78" y="117"/>
                </a:cxn>
                <a:cxn ang="0">
                  <a:pos x="70" y="106"/>
                </a:cxn>
                <a:cxn ang="0">
                  <a:pos x="63" y="93"/>
                </a:cxn>
                <a:cxn ang="0">
                  <a:pos x="58" y="80"/>
                </a:cxn>
                <a:cxn ang="0">
                  <a:pos x="54" y="66"/>
                </a:cxn>
                <a:cxn ang="0">
                  <a:pos x="47" y="53"/>
                </a:cxn>
                <a:cxn ang="0">
                  <a:pos x="43" y="46"/>
                </a:cxn>
                <a:cxn ang="0">
                  <a:pos x="37" y="40"/>
                </a:cxn>
                <a:cxn ang="0">
                  <a:pos x="30" y="36"/>
                </a:cxn>
                <a:cxn ang="0">
                  <a:pos x="24" y="30"/>
                </a:cxn>
                <a:cxn ang="0">
                  <a:pos x="17" y="26"/>
                </a:cxn>
                <a:cxn ang="0">
                  <a:pos x="10" y="20"/>
                </a:cxn>
                <a:cxn ang="0">
                  <a:pos x="4" y="14"/>
                </a:cxn>
                <a:cxn ang="0">
                  <a:pos x="0" y="7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127" h="150">
                  <a:moveTo>
                    <a:pt x="3" y="0"/>
                  </a:moveTo>
                  <a:lnTo>
                    <a:pt x="17" y="4"/>
                  </a:lnTo>
                  <a:lnTo>
                    <a:pt x="33" y="9"/>
                  </a:lnTo>
                  <a:lnTo>
                    <a:pt x="37" y="17"/>
                  </a:lnTo>
                  <a:lnTo>
                    <a:pt x="43" y="26"/>
                  </a:lnTo>
                  <a:lnTo>
                    <a:pt x="50" y="32"/>
                  </a:lnTo>
                  <a:lnTo>
                    <a:pt x="57" y="37"/>
                  </a:lnTo>
                  <a:lnTo>
                    <a:pt x="65" y="43"/>
                  </a:lnTo>
                  <a:lnTo>
                    <a:pt x="74" y="47"/>
                  </a:lnTo>
                  <a:lnTo>
                    <a:pt x="81" y="53"/>
                  </a:lnTo>
                  <a:lnTo>
                    <a:pt x="88" y="60"/>
                  </a:lnTo>
                  <a:lnTo>
                    <a:pt x="100" y="80"/>
                  </a:lnTo>
                  <a:lnTo>
                    <a:pt x="108" y="103"/>
                  </a:lnTo>
                  <a:lnTo>
                    <a:pt x="115" y="107"/>
                  </a:lnTo>
                  <a:lnTo>
                    <a:pt x="124" y="112"/>
                  </a:lnTo>
                  <a:lnTo>
                    <a:pt x="125" y="120"/>
                  </a:lnTo>
                  <a:lnTo>
                    <a:pt x="127" y="130"/>
                  </a:lnTo>
                  <a:lnTo>
                    <a:pt x="125" y="142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5" y="150"/>
                  </a:lnTo>
                  <a:lnTo>
                    <a:pt x="97" y="139"/>
                  </a:lnTo>
                  <a:lnTo>
                    <a:pt x="87" y="127"/>
                  </a:lnTo>
                  <a:lnTo>
                    <a:pt x="78" y="117"/>
                  </a:lnTo>
                  <a:lnTo>
                    <a:pt x="70" y="106"/>
                  </a:lnTo>
                  <a:lnTo>
                    <a:pt x="63" y="93"/>
                  </a:lnTo>
                  <a:lnTo>
                    <a:pt x="58" y="80"/>
                  </a:lnTo>
                  <a:lnTo>
                    <a:pt x="54" y="66"/>
                  </a:lnTo>
                  <a:lnTo>
                    <a:pt x="47" y="53"/>
                  </a:lnTo>
                  <a:lnTo>
                    <a:pt x="43" y="46"/>
                  </a:lnTo>
                  <a:lnTo>
                    <a:pt x="37" y="40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7" y="26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5317" y="3273"/>
              <a:ext cx="6" cy="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3" y="0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5312" y="3283"/>
              <a:ext cx="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15"/>
                </a:cxn>
                <a:cxn ang="0">
                  <a:pos x="5" y="29"/>
                </a:cxn>
                <a:cxn ang="0">
                  <a:pos x="4" y="29"/>
                </a:cxn>
                <a:cxn ang="0">
                  <a:pos x="3" y="29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5" h="29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15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5262" y="3286"/>
              <a:ext cx="21" cy="1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3"/>
                </a:cxn>
                <a:cxn ang="0">
                  <a:pos x="21" y="5"/>
                </a:cxn>
                <a:cxn ang="0">
                  <a:pos x="21" y="7"/>
                </a:cxn>
                <a:cxn ang="0">
                  <a:pos x="20" y="9"/>
                </a:cxn>
                <a:cxn ang="0">
                  <a:pos x="15" y="12"/>
                </a:cxn>
                <a:cxn ang="0">
                  <a:pos x="10" y="15"/>
                </a:cxn>
                <a:cxn ang="0">
                  <a:pos x="5" y="12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8" y="7"/>
                </a:cxn>
                <a:cxn ang="0">
                  <a:pos x="18" y="6"/>
                </a:cxn>
                <a:cxn ang="0">
                  <a:pos x="18" y="3"/>
                </a:cxn>
                <a:cxn ang="0">
                  <a:pos x="20" y="0"/>
                </a:cxn>
              </a:cxnLst>
              <a:rect l="0" t="0" r="r" b="b"/>
              <a:pathLst>
                <a:path w="21" h="15">
                  <a:moveTo>
                    <a:pt x="20" y="0"/>
                  </a:moveTo>
                  <a:lnTo>
                    <a:pt x="21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10" y="1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5232" y="3292"/>
              <a:ext cx="27" cy="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7" y="1"/>
                </a:cxn>
                <a:cxn ang="0">
                  <a:pos x="27" y="3"/>
                </a:cxn>
                <a:cxn ang="0">
                  <a:pos x="27" y="3"/>
                </a:cxn>
                <a:cxn ang="0">
                  <a:pos x="18" y="4"/>
                </a:cxn>
                <a:cxn ang="0">
                  <a:pos x="11" y="7"/>
                </a:cxn>
                <a:cxn ang="0">
                  <a:pos x="8" y="9"/>
                </a:cxn>
                <a:cxn ang="0">
                  <a:pos x="5" y="9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8" y="1"/>
                </a:cxn>
                <a:cxn ang="0">
                  <a:pos x="15" y="0"/>
                </a:cxn>
              </a:cxnLst>
              <a:rect l="0" t="0" r="r" b="b"/>
              <a:pathLst>
                <a:path w="27" h="9">
                  <a:moveTo>
                    <a:pt x="15" y="0"/>
                  </a:moveTo>
                  <a:lnTo>
                    <a:pt x="21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18" y="4"/>
                  </a:lnTo>
                  <a:lnTo>
                    <a:pt x="11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8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5355" y="3308"/>
              <a:ext cx="211" cy="128"/>
            </a:xfrm>
            <a:custGeom>
              <a:avLst/>
              <a:gdLst/>
              <a:ahLst/>
              <a:cxnLst>
                <a:cxn ang="0">
                  <a:pos x="71" y="97"/>
                </a:cxn>
                <a:cxn ang="0">
                  <a:pos x="77" y="91"/>
                </a:cxn>
                <a:cxn ang="0">
                  <a:pos x="82" y="85"/>
                </a:cxn>
                <a:cxn ang="0">
                  <a:pos x="69" y="70"/>
                </a:cxn>
                <a:cxn ang="0">
                  <a:pos x="57" y="55"/>
                </a:cxn>
                <a:cxn ang="0">
                  <a:pos x="44" y="55"/>
                </a:cxn>
                <a:cxn ang="0">
                  <a:pos x="34" y="58"/>
                </a:cxn>
                <a:cxn ang="0">
                  <a:pos x="31" y="48"/>
                </a:cxn>
                <a:cxn ang="0">
                  <a:pos x="28" y="40"/>
                </a:cxn>
                <a:cxn ang="0">
                  <a:pos x="18" y="37"/>
                </a:cxn>
                <a:cxn ang="0">
                  <a:pos x="10" y="35"/>
                </a:cxn>
                <a:cxn ang="0">
                  <a:pos x="11" y="33"/>
                </a:cxn>
                <a:cxn ang="0">
                  <a:pos x="20" y="30"/>
                </a:cxn>
                <a:cxn ang="0">
                  <a:pos x="25" y="25"/>
                </a:cxn>
                <a:cxn ang="0">
                  <a:pos x="17" y="24"/>
                </a:cxn>
                <a:cxn ang="0">
                  <a:pos x="7" y="20"/>
                </a:cxn>
                <a:cxn ang="0">
                  <a:pos x="1" y="14"/>
                </a:cxn>
                <a:cxn ang="0">
                  <a:pos x="8" y="5"/>
                </a:cxn>
                <a:cxn ang="0">
                  <a:pos x="21" y="3"/>
                </a:cxn>
                <a:cxn ang="0">
                  <a:pos x="31" y="10"/>
                </a:cxn>
                <a:cxn ang="0">
                  <a:pos x="32" y="20"/>
                </a:cxn>
                <a:cxn ang="0">
                  <a:pos x="30" y="27"/>
                </a:cxn>
                <a:cxn ang="0">
                  <a:pos x="32" y="34"/>
                </a:cxn>
                <a:cxn ang="0">
                  <a:pos x="42" y="37"/>
                </a:cxn>
                <a:cxn ang="0">
                  <a:pos x="54" y="33"/>
                </a:cxn>
                <a:cxn ang="0">
                  <a:pos x="62" y="25"/>
                </a:cxn>
                <a:cxn ang="0">
                  <a:pos x="71" y="18"/>
                </a:cxn>
                <a:cxn ang="0">
                  <a:pos x="94" y="23"/>
                </a:cxn>
                <a:cxn ang="0">
                  <a:pos x="132" y="40"/>
                </a:cxn>
                <a:cxn ang="0">
                  <a:pos x="154" y="54"/>
                </a:cxn>
                <a:cxn ang="0">
                  <a:pos x="165" y="68"/>
                </a:cxn>
                <a:cxn ang="0">
                  <a:pos x="178" y="94"/>
                </a:cxn>
                <a:cxn ang="0">
                  <a:pos x="199" y="118"/>
                </a:cxn>
                <a:cxn ang="0">
                  <a:pos x="209" y="128"/>
                </a:cxn>
                <a:cxn ang="0">
                  <a:pos x="195" y="127"/>
                </a:cxn>
                <a:cxn ang="0">
                  <a:pos x="167" y="110"/>
                </a:cxn>
                <a:cxn ang="0">
                  <a:pos x="144" y="92"/>
                </a:cxn>
                <a:cxn ang="0">
                  <a:pos x="135" y="97"/>
                </a:cxn>
                <a:cxn ang="0">
                  <a:pos x="129" y="108"/>
                </a:cxn>
                <a:cxn ang="0">
                  <a:pos x="111" y="111"/>
                </a:cxn>
                <a:cxn ang="0">
                  <a:pos x="92" y="104"/>
                </a:cxn>
                <a:cxn ang="0">
                  <a:pos x="79" y="101"/>
                </a:cxn>
              </a:cxnLst>
              <a:rect l="0" t="0" r="r" b="b"/>
              <a:pathLst>
                <a:path w="211" h="128">
                  <a:moveTo>
                    <a:pt x="69" y="101"/>
                  </a:moveTo>
                  <a:lnTo>
                    <a:pt x="71" y="97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82" y="85"/>
                  </a:lnTo>
                  <a:lnTo>
                    <a:pt x="82" y="80"/>
                  </a:lnTo>
                  <a:lnTo>
                    <a:pt x="69" y="70"/>
                  </a:lnTo>
                  <a:lnTo>
                    <a:pt x="61" y="58"/>
                  </a:lnTo>
                  <a:lnTo>
                    <a:pt x="57" y="55"/>
                  </a:lnTo>
                  <a:lnTo>
                    <a:pt x="51" y="54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5"/>
                  </a:lnTo>
                  <a:lnTo>
                    <a:pt x="31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20" y="30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7" y="24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10"/>
                  </a:lnTo>
                  <a:lnTo>
                    <a:pt x="35" y="15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1" y="31"/>
                  </a:lnTo>
                  <a:lnTo>
                    <a:pt x="32" y="34"/>
                  </a:lnTo>
                  <a:lnTo>
                    <a:pt x="35" y="35"/>
                  </a:lnTo>
                  <a:lnTo>
                    <a:pt x="42" y="37"/>
                  </a:lnTo>
                  <a:lnTo>
                    <a:pt x="48" y="35"/>
                  </a:lnTo>
                  <a:lnTo>
                    <a:pt x="54" y="33"/>
                  </a:lnTo>
                  <a:lnTo>
                    <a:pt x="58" y="30"/>
                  </a:lnTo>
                  <a:lnTo>
                    <a:pt x="62" y="25"/>
                  </a:lnTo>
                  <a:lnTo>
                    <a:pt x="67" y="21"/>
                  </a:lnTo>
                  <a:lnTo>
                    <a:pt x="71" y="18"/>
                  </a:lnTo>
                  <a:lnTo>
                    <a:pt x="77" y="17"/>
                  </a:lnTo>
                  <a:lnTo>
                    <a:pt x="94" y="23"/>
                  </a:lnTo>
                  <a:lnTo>
                    <a:pt x="114" y="31"/>
                  </a:lnTo>
                  <a:lnTo>
                    <a:pt x="132" y="40"/>
                  </a:lnTo>
                  <a:lnTo>
                    <a:pt x="148" y="48"/>
                  </a:lnTo>
                  <a:lnTo>
                    <a:pt x="154" y="54"/>
                  </a:lnTo>
                  <a:lnTo>
                    <a:pt x="159" y="61"/>
                  </a:lnTo>
                  <a:lnTo>
                    <a:pt x="165" y="68"/>
                  </a:lnTo>
                  <a:lnTo>
                    <a:pt x="169" y="77"/>
                  </a:lnTo>
                  <a:lnTo>
                    <a:pt x="178" y="94"/>
                  </a:lnTo>
                  <a:lnTo>
                    <a:pt x="188" y="108"/>
                  </a:lnTo>
                  <a:lnTo>
                    <a:pt x="199" y="118"/>
                  </a:lnTo>
                  <a:lnTo>
                    <a:pt x="211" y="128"/>
                  </a:lnTo>
                  <a:lnTo>
                    <a:pt x="209" y="128"/>
                  </a:lnTo>
                  <a:lnTo>
                    <a:pt x="209" y="128"/>
                  </a:lnTo>
                  <a:lnTo>
                    <a:pt x="195" y="127"/>
                  </a:lnTo>
                  <a:lnTo>
                    <a:pt x="181" y="127"/>
                  </a:lnTo>
                  <a:lnTo>
                    <a:pt x="167" y="110"/>
                  </a:lnTo>
                  <a:lnTo>
                    <a:pt x="151" y="92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5" y="97"/>
                  </a:lnTo>
                  <a:lnTo>
                    <a:pt x="129" y="98"/>
                  </a:lnTo>
                  <a:lnTo>
                    <a:pt x="129" y="108"/>
                  </a:lnTo>
                  <a:lnTo>
                    <a:pt x="127" y="114"/>
                  </a:lnTo>
                  <a:lnTo>
                    <a:pt x="111" y="111"/>
                  </a:lnTo>
                  <a:lnTo>
                    <a:pt x="98" y="107"/>
                  </a:lnTo>
                  <a:lnTo>
                    <a:pt x="92" y="104"/>
                  </a:lnTo>
                  <a:lnTo>
                    <a:pt x="87" y="102"/>
                  </a:lnTo>
                  <a:lnTo>
                    <a:pt x="79" y="101"/>
                  </a:lnTo>
                  <a:lnTo>
                    <a:pt x="69" y="1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3317" y="3312"/>
              <a:ext cx="14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3" y="9"/>
                </a:cxn>
                <a:cxn ang="0">
                  <a:pos x="12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4" y="0"/>
                </a:cxn>
              </a:cxnLst>
              <a:rect l="0" t="0" r="r" b="b"/>
              <a:pathLst>
                <a:path w="14" h="10">
                  <a:moveTo>
                    <a:pt x="4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4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5215" y="3313"/>
              <a:ext cx="48" cy="55"/>
            </a:xfrm>
            <a:custGeom>
              <a:avLst/>
              <a:gdLst/>
              <a:ahLst/>
              <a:cxnLst>
                <a:cxn ang="0">
                  <a:pos x="48" y="12"/>
                </a:cxn>
                <a:cxn ang="0">
                  <a:pos x="42" y="12"/>
                </a:cxn>
                <a:cxn ang="0">
                  <a:pos x="35" y="13"/>
                </a:cxn>
                <a:cxn ang="0">
                  <a:pos x="35" y="22"/>
                </a:cxn>
                <a:cxn ang="0">
                  <a:pos x="37" y="30"/>
                </a:cxn>
                <a:cxn ang="0">
                  <a:pos x="40" y="40"/>
                </a:cxn>
                <a:cxn ang="0">
                  <a:pos x="42" y="50"/>
                </a:cxn>
                <a:cxn ang="0">
                  <a:pos x="40" y="50"/>
                </a:cxn>
                <a:cxn ang="0">
                  <a:pos x="37" y="49"/>
                </a:cxn>
                <a:cxn ang="0">
                  <a:pos x="28" y="38"/>
                </a:cxn>
                <a:cxn ang="0">
                  <a:pos x="20" y="26"/>
                </a:cxn>
                <a:cxn ang="0">
                  <a:pos x="17" y="28"/>
                </a:cxn>
                <a:cxn ang="0">
                  <a:pos x="15" y="29"/>
                </a:cxn>
                <a:cxn ang="0">
                  <a:pos x="14" y="42"/>
                </a:cxn>
                <a:cxn ang="0">
                  <a:pos x="17" y="55"/>
                </a:cxn>
                <a:cxn ang="0">
                  <a:pos x="14" y="53"/>
                </a:cxn>
                <a:cxn ang="0">
                  <a:pos x="11" y="52"/>
                </a:cxn>
                <a:cxn ang="0">
                  <a:pos x="8" y="52"/>
                </a:cxn>
                <a:cxn ang="0">
                  <a:pos x="7" y="49"/>
                </a:cxn>
                <a:cxn ang="0">
                  <a:pos x="4" y="36"/>
                </a:cxn>
                <a:cxn ang="0">
                  <a:pos x="0" y="23"/>
                </a:cxn>
                <a:cxn ang="0">
                  <a:pos x="5" y="12"/>
                </a:cxn>
                <a:cxn ang="0">
                  <a:pos x="11" y="0"/>
                </a:cxn>
                <a:cxn ang="0">
                  <a:pos x="17" y="5"/>
                </a:cxn>
                <a:cxn ang="0">
                  <a:pos x="24" y="9"/>
                </a:cxn>
                <a:cxn ang="0">
                  <a:pos x="30" y="6"/>
                </a:cxn>
                <a:cxn ang="0">
                  <a:pos x="35" y="3"/>
                </a:cxn>
                <a:cxn ang="0">
                  <a:pos x="41" y="3"/>
                </a:cxn>
                <a:cxn ang="0">
                  <a:pos x="48" y="3"/>
                </a:cxn>
                <a:cxn ang="0">
                  <a:pos x="48" y="8"/>
                </a:cxn>
                <a:cxn ang="0">
                  <a:pos x="48" y="12"/>
                </a:cxn>
              </a:cxnLst>
              <a:rect l="0" t="0" r="r" b="b"/>
              <a:pathLst>
                <a:path w="48" h="55">
                  <a:moveTo>
                    <a:pt x="48" y="12"/>
                  </a:moveTo>
                  <a:lnTo>
                    <a:pt x="42" y="12"/>
                  </a:lnTo>
                  <a:lnTo>
                    <a:pt x="35" y="13"/>
                  </a:lnTo>
                  <a:lnTo>
                    <a:pt x="35" y="22"/>
                  </a:lnTo>
                  <a:lnTo>
                    <a:pt x="37" y="30"/>
                  </a:lnTo>
                  <a:lnTo>
                    <a:pt x="40" y="40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7" y="49"/>
                  </a:lnTo>
                  <a:lnTo>
                    <a:pt x="28" y="38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42"/>
                  </a:lnTo>
                  <a:lnTo>
                    <a:pt x="17" y="55"/>
                  </a:lnTo>
                  <a:lnTo>
                    <a:pt x="14" y="53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7" y="49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48" y="8"/>
                  </a:lnTo>
                  <a:lnTo>
                    <a:pt x="48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5066" y="3381"/>
              <a:ext cx="100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3" y="0"/>
                </a:cxn>
                <a:cxn ang="0">
                  <a:pos x="32" y="5"/>
                </a:cxn>
                <a:cxn ang="0">
                  <a:pos x="40" y="12"/>
                </a:cxn>
                <a:cxn ang="0">
                  <a:pos x="54" y="10"/>
                </a:cxn>
                <a:cxn ang="0">
                  <a:pos x="69" y="8"/>
                </a:cxn>
                <a:cxn ang="0">
                  <a:pos x="84" y="18"/>
                </a:cxn>
                <a:cxn ang="0">
                  <a:pos x="100" y="29"/>
                </a:cxn>
                <a:cxn ang="0">
                  <a:pos x="100" y="31"/>
                </a:cxn>
                <a:cxn ang="0">
                  <a:pos x="99" y="32"/>
                </a:cxn>
                <a:cxn ang="0">
                  <a:pos x="77" y="29"/>
                </a:cxn>
                <a:cxn ang="0">
                  <a:pos x="56" y="27"/>
                </a:cxn>
                <a:cxn ang="0">
                  <a:pos x="33" y="24"/>
                </a:cxn>
                <a:cxn ang="0">
                  <a:pos x="12" y="21"/>
                </a:cxn>
                <a:cxn ang="0">
                  <a:pos x="7" y="15"/>
                </a:cxn>
                <a:cxn ang="0">
                  <a:pos x="3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00" h="32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32" y="5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69" y="8"/>
                  </a:lnTo>
                  <a:lnTo>
                    <a:pt x="84" y="18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99" y="32"/>
                  </a:lnTo>
                  <a:lnTo>
                    <a:pt x="77" y="29"/>
                  </a:lnTo>
                  <a:lnTo>
                    <a:pt x="56" y="27"/>
                  </a:lnTo>
                  <a:lnTo>
                    <a:pt x="33" y="24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108" y="3443"/>
              <a:ext cx="446" cy="356"/>
            </a:xfrm>
            <a:custGeom>
              <a:avLst/>
              <a:gdLst/>
              <a:ahLst/>
              <a:cxnLst>
                <a:cxn ang="0">
                  <a:pos x="145" y="70"/>
                </a:cxn>
                <a:cxn ang="0">
                  <a:pos x="158" y="57"/>
                </a:cxn>
                <a:cxn ang="0">
                  <a:pos x="161" y="45"/>
                </a:cxn>
                <a:cxn ang="0">
                  <a:pos x="199" y="46"/>
                </a:cxn>
                <a:cxn ang="0">
                  <a:pos x="217" y="53"/>
                </a:cxn>
                <a:cxn ang="0">
                  <a:pos x="219" y="33"/>
                </a:cxn>
                <a:cxn ang="0">
                  <a:pos x="237" y="15"/>
                </a:cxn>
                <a:cxn ang="0">
                  <a:pos x="249" y="16"/>
                </a:cxn>
                <a:cxn ang="0">
                  <a:pos x="252" y="2"/>
                </a:cxn>
                <a:cxn ang="0">
                  <a:pos x="285" y="15"/>
                </a:cxn>
                <a:cxn ang="0">
                  <a:pos x="299" y="23"/>
                </a:cxn>
                <a:cxn ang="0">
                  <a:pos x="289" y="35"/>
                </a:cxn>
                <a:cxn ang="0">
                  <a:pos x="326" y="20"/>
                </a:cxn>
                <a:cxn ang="0">
                  <a:pos x="368" y="9"/>
                </a:cxn>
                <a:cxn ang="0">
                  <a:pos x="376" y="40"/>
                </a:cxn>
                <a:cxn ang="0">
                  <a:pos x="386" y="59"/>
                </a:cxn>
                <a:cxn ang="0">
                  <a:pos x="389" y="89"/>
                </a:cxn>
                <a:cxn ang="0">
                  <a:pos x="404" y="109"/>
                </a:cxn>
                <a:cxn ang="0">
                  <a:pos x="419" y="137"/>
                </a:cxn>
                <a:cxn ang="0">
                  <a:pos x="435" y="162"/>
                </a:cxn>
                <a:cxn ang="0">
                  <a:pos x="446" y="189"/>
                </a:cxn>
                <a:cxn ang="0">
                  <a:pos x="444" y="216"/>
                </a:cxn>
                <a:cxn ang="0">
                  <a:pos x="419" y="259"/>
                </a:cxn>
                <a:cxn ang="0">
                  <a:pos x="379" y="299"/>
                </a:cxn>
                <a:cxn ang="0">
                  <a:pos x="346" y="340"/>
                </a:cxn>
                <a:cxn ang="0">
                  <a:pos x="309" y="353"/>
                </a:cxn>
                <a:cxn ang="0">
                  <a:pos x="295" y="346"/>
                </a:cxn>
                <a:cxn ang="0">
                  <a:pos x="261" y="349"/>
                </a:cxn>
                <a:cxn ang="0">
                  <a:pos x="242" y="336"/>
                </a:cxn>
                <a:cxn ang="0">
                  <a:pos x="247" y="317"/>
                </a:cxn>
                <a:cxn ang="0">
                  <a:pos x="241" y="310"/>
                </a:cxn>
                <a:cxn ang="0">
                  <a:pos x="234" y="304"/>
                </a:cxn>
                <a:cxn ang="0">
                  <a:pos x="227" y="307"/>
                </a:cxn>
                <a:cxn ang="0">
                  <a:pos x="238" y="302"/>
                </a:cxn>
                <a:cxn ang="0">
                  <a:pos x="247" y="293"/>
                </a:cxn>
                <a:cxn ang="0">
                  <a:pos x="229" y="293"/>
                </a:cxn>
                <a:cxn ang="0">
                  <a:pos x="212" y="282"/>
                </a:cxn>
                <a:cxn ang="0">
                  <a:pos x="195" y="266"/>
                </a:cxn>
                <a:cxn ang="0">
                  <a:pos x="171" y="264"/>
                </a:cxn>
                <a:cxn ang="0">
                  <a:pos x="114" y="282"/>
                </a:cxn>
                <a:cxn ang="0">
                  <a:pos x="54" y="293"/>
                </a:cxn>
                <a:cxn ang="0">
                  <a:pos x="27" y="307"/>
                </a:cxn>
                <a:cxn ang="0">
                  <a:pos x="5" y="303"/>
                </a:cxn>
                <a:cxn ang="0">
                  <a:pos x="5" y="287"/>
                </a:cxn>
                <a:cxn ang="0">
                  <a:pos x="15" y="263"/>
                </a:cxn>
                <a:cxn ang="0">
                  <a:pos x="15" y="199"/>
                </a:cxn>
                <a:cxn ang="0">
                  <a:pos x="18" y="157"/>
                </a:cxn>
                <a:cxn ang="0">
                  <a:pos x="30" y="140"/>
                </a:cxn>
                <a:cxn ang="0">
                  <a:pos x="41" y="135"/>
                </a:cxn>
                <a:cxn ang="0">
                  <a:pos x="84" y="116"/>
                </a:cxn>
                <a:cxn ang="0">
                  <a:pos x="114" y="100"/>
                </a:cxn>
                <a:cxn ang="0">
                  <a:pos x="138" y="77"/>
                </a:cxn>
              </a:cxnLst>
              <a:rect l="0" t="0" r="r" b="b"/>
              <a:pathLst>
                <a:path w="446" h="356">
                  <a:moveTo>
                    <a:pt x="145" y="77"/>
                  </a:moveTo>
                  <a:lnTo>
                    <a:pt x="145" y="75"/>
                  </a:lnTo>
                  <a:lnTo>
                    <a:pt x="145" y="70"/>
                  </a:lnTo>
                  <a:lnTo>
                    <a:pt x="151" y="67"/>
                  </a:lnTo>
                  <a:lnTo>
                    <a:pt x="157" y="62"/>
                  </a:lnTo>
                  <a:lnTo>
                    <a:pt x="158" y="57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61" y="45"/>
                  </a:lnTo>
                  <a:lnTo>
                    <a:pt x="177" y="40"/>
                  </a:lnTo>
                  <a:lnTo>
                    <a:pt x="192" y="37"/>
                  </a:lnTo>
                  <a:lnTo>
                    <a:pt x="199" y="46"/>
                  </a:lnTo>
                  <a:lnTo>
                    <a:pt x="207" y="55"/>
                  </a:lnTo>
                  <a:lnTo>
                    <a:pt x="212" y="53"/>
                  </a:lnTo>
                  <a:lnTo>
                    <a:pt x="217" y="53"/>
                  </a:lnTo>
                  <a:lnTo>
                    <a:pt x="218" y="45"/>
                  </a:lnTo>
                  <a:lnTo>
                    <a:pt x="218" y="39"/>
                  </a:lnTo>
                  <a:lnTo>
                    <a:pt x="219" y="33"/>
                  </a:lnTo>
                  <a:lnTo>
                    <a:pt x="222" y="29"/>
                  </a:lnTo>
                  <a:lnTo>
                    <a:pt x="228" y="22"/>
                  </a:lnTo>
                  <a:lnTo>
                    <a:pt x="237" y="15"/>
                  </a:lnTo>
                  <a:lnTo>
                    <a:pt x="242" y="16"/>
                  </a:lnTo>
                  <a:lnTo>
                    <a:pt x="247" y="16"/>
                  </a:lnTo>
                  <a:lnTo>
                    <a:pt x="249" y="16"/>
                  </a:lnTo>
                  <a:lnTo>
                    <a:pt x="254" y="15"/>
                  </a:lnTo>
                  <a:lnTo>
                    <a:pt x="252" y="9"/>
                  </a:lnTo>
                  <a:lnTo>
                    <a:pt x="252" y="2"/>
                  </a:lnTo>
                  <a:lnTo>
                    <a:pt x="262" y="7"/>
                  </a:lnTo>
                  <a:lnTo>
                    <a:pt x="274" y="12"/>
                  </a:lnTo>
                  <a:lnTo>
                    <a:pt x="285" y="15"/>
                  </a:lnTo>
                  <a:lnTo>
                    <a:pt x="299" y="17"/>
                  </a:lnTo>
                  <a:lnTo>
                    <a:pt x="299" y="20"/>
                  </a:lnTo>
                  <a:lnTo>
                    <a:pt x="299" y="23"/>
                  </a:lnTo>
                  <a:lnTo>
                    <a:pt x="295" y="26"/>
                  </a:lnTo>
                  <a:lnTo>
                    <a:pt x="291" y="30"/>
                  </a:lnTo>
                  <a:lnTo>
                    <a:pt x="289" y="35"/>
                  </a:lnTo>
                  <a:lnTo>
                    <a:pt x="288" y="42"/>
                  </a:lnTo>
                  <a:lnTo>
                    <a:pt x="308" y="30"/>
                  </a:lnTo>
                  <a:lnTo>
                    <a:pt x="326" y="20"/>
                  </a:lnTo>
                  <a:lnTo>
                    <a:pt x="346" y="10"/>
                  </a:lnTo>
                  <a:lnTo>
                    <a:pt x="366" y="0"/>
                  </a:lnTo>
                  <a:lnTo>
                    <a:pt x="368" y="9"/>
                  </a:lnTo>
                  <a:lnTo>
                    <a:pt x="371" y="22"/>
                  </a:lnTo>
                  <a:lnTo>
                    <a:pt x="374" y="33"/>
                  </a:lnTo>
                  <a:lnTo>
                    <a:pt x="376" y="40"/>
                  </a:lnTo>
                  <a:lnTo>
                    <a:pt x="382" y="43"/>
                  </a:lnTo>
                  <a:lnTo>
                    <a:pt x="388" y="46"/>
                  </a:lnTo>
                  <a:lnTo>
                    <a:pt x="386" y="59"/>
                  </a:lnTo>
                  <a:lnTo>
                    <a:pt x="386" y="70"/>
                  </a:lnTo>
                  <a:lnTo>
                    <a:pt x="388" y="80"/>
                  </a:lnTo>
                  <a:lnTo>
                    <a:pt x="389" y="89"/>
                  </a:lnTo>
                  <a:lnTo>
                    <a:pt x="392" y="96"/>
                  </a:lnTo>
                  <a:lnTo>
                    <a:pt x="396" y="102"/>
                  </a:lnTo>
                  <a:lnTo>
                    <a:pt x="404" y="109"/>
                  </a:lnTo>
                  <a:lnTo>
                    <a:pt x="412" y="116"/>
                  </a:lnTo>
                  <a:lnTo>
                    <a:pt x="415" y="127"/>
                  </a:lnTo>
                  <a:lnTo>
                    <a:pt x="419" y="137"/>
                  </a:lnTo>
                  <a:lnTo>
                    <a:pt x="425" y="146"/>
                  </a:lnTo>
                  <a:lnTo>
                    <a:pt x="429" y="155"/>
                  </a:lnTo>
                  <a:lnTo>
                    <a:pt x="435" y="162"/>
                  </a:lnTo>
                  <a:lnTo>
                    <a:pt x="439" y="170"/>
                  </a:lnTo>
                  <a:lnTo>
                    <a:pt x="444" y="179"/>
                  </a:lnTo>
                  <a:lnTo>
                    <a:pt x="446" y="189"/>
                  </a:lnTo>
                  <a:lnTo>
                    <a:pt x="446" y="197"/>
                  </a:lnTo>
                  <a:lnTo>
                    <a:pt x="446" y="206"/>
                  </a:lnTo>
                  <a:lnTo>
                    <a:pt x="444" y="216"/>
                  </a:lnTo>
                  <a:lnTo>
                    <a:pt x="441" y="224"/>
                  </a:lnTo>
                  <a:lnTo>
                    <a:pt x="432" y="242"/>
                  </a:lnTo>
                  <a:lnTo>
                    <a:pt x="419" y="259"/>
                  </a:lnTo>
                  <a:lnTo>
                    <a:pt x="406" y="274"/>
                  </a:lnTo>
                  <a:lnTo>
                    <a:pt x="392" y="287"/>
                  </a:lnTo>
                  <a:lnTo>
                    <a:pt x="379" y="299"/>
                  </a:lnTo>
                  <a:lnTo>
                    <a:pt x="369" y="309"/>
                  </a:lnTo>
                  <a:lnTo>
                    <a:pt x="358" y="324"/>
                  </a:lnTo>
                  <a:lnTo>
                    <a:pt x="346" y="340"/>
                  </a:lnTo>
                  <a:lnTo>
                    <a:pt x="336" y="344"/>
                  </a:lnTo>
                  <a:lnTo>
                    <a:pt x="322" y="349"/>
                  </a:lnTo>
                  <a:lnTo>
                    <a:pt x="309" y="353"/>
                  </a:lnTo>
                  <a:lnTo>
                    <a:pt x="299" y="356"/>
                  </a:lnTo>
                  <a:lnTo>
                    <a:pt x="296" y="350"/>
                  </a:lnTo>
                  <a:lnTo>
                    <a:pt x="295" y="346"/>
                  </a:lnTo>
                  <a:lnTo>
                    <a:pt x="282" y="347"/>
                  </a:lnTo>
                  <a:lnTo>
                    <a:pt x="271" y="352"/>
                  </a:lnTo>
                  <a:lnTo>
                    <a:pt x="261" y="349"/>
                  </a:lnTo>
                  <a:lnTo>
                    <a:pt x="248" y="344"/>
                  </a:lnTo>
                  <a:lnTo>
                    <a:pt x="245" y="340"/>
                  </a:lnTo>
                  <a:lnTo>
                    <a:pt x="242" y="336"/>
                  </a:lnTo>
                  <a:lnTo>
                    <a:pt x="247" y="327"/>
                  </a:lnTo>
                  <a:lnTo>
                    <a:pt x="248" y="320"/>
                  </a:lnTo>
                  <a:lnTo>
                    <a:pt x="247" y="317"/>
                  </a:lnTo>
                  <a:lnTo>
                    <a:pt x="245" y="314"/>
                  </a:lnTo>
                  <a:lnTo>
                    <a:pt x="244" y="313"/>
                  </a:lnTo>
                  <a:lnTo>
                    <a:pt x="241" y="310"/>
                  </a:lnTo>
                  <a:lnTo>
                    <a:pt x="239" y="307"/>
                  </a:lnTo>
                  <a:lnTo>
                    <a:pt x="238" y="303"/>
                  </a:lnTo>
                  <a:lnTo>
                    <a:pt x="234" y="304"/>
                  </a:lnTo>
                  <a:lnTo>
                    <a:pt x="231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9" y="303"/>
                  </a:lnTo>
                  <a:lnTo>
                    <a:pt x="234" y="302"/>
                  </a:lnTo>
                  <a:lnTo>
                    <a:pt x="238" y="302"/>
                  </a:lnTo>
                  <a:lnTo>
                    <a:pt x="244" y="302"/>
                  </a:lnTo>
                  <a:lnTo>
                    <a:pt x="245" y="297"/>
                  </a:lnTo>
                  <a:lnTo>
                    <a:pt x="247" y="293"/>
                  </a:lnTo>
                  <a:lnTo>
                    <a:pt x="245" y="289"/>
                  </a:lnTo>
                  <a:lnTo>
                    <a:pt x="245" y="283"/>
                  </a:lnTo>
                  <a:lnTo>
                    <a:pt x="229" y="293"/>
                  </a:lnTo>
                  <a:lnTo>
                    <a:pt x="214" y="303"/>
                  </a:lnTo>
                  <a:lnTo>
                    <a:pt x="214" y="290"/>
                  </a:lnTo>
                  <a:lnTo>
                    <a:pt x="212" y="282"/>
                  </a:lnTo>
                  <a:lnTo>
                    <a:pt x="209" y="276"/>
                  </a:lnTo>
                  <a:lnTo>
                    <a:pt x="204" y="269"/>
                  </a:lnTo>
                  <a:lnTo>
                    <a:pt x="195" y="266"/>
                  </a:lnTo>
                  <a:lnTo>
                    <a:pt x="187" y="266"/>
                  </a:lnTo>
                  <a:lnTo>
                    <a:pt x="178" y="264"/>
                  </a:lnTo>
                  <a:lnTo>
                    <a:pt x="171" y="264"/>
                  </a:lnTo>
                  <a:lnTo>
                    <a:pt x="155" y="267"/>
                  </a:lnTo>
                  <a:lnTo>
                    <a:pt x="141" y="270"/>
                  </a:lnTo>
                  <a:lnTo>
                    <a:pt x="114" y="282"/>
                  </a:lnTo>
                  <a:lnTo>
                    <a:pt x="88" y="292"/>
                  </a:lnTo>
                  <a:lnTo>
                    <a:pt x="71" y="293"/>
                  </a:lnTo>
                  <a:lnTo>
                    <a:pt x="54" y="293"/>
                  </a:lnTo>
                  <a:lnTo>
                    <a:pt x="47" y="299"/>
                  </a:lnTo>
                  <a:lnTo>
                    <a:pt x="38" y="304"/>
                  </a:lnTo>
                  <a:lnTo>
                    <a:pt x="27" y="307"/>
                  </a:lnTo>
                  <a:lnTo>
                    <a:pt x="15" y="307"/>
                  </a:lnTo>
                  <a:lnTo>
                    <a:pt x="10" y="306"/>
                  </a:lnTo>
                  <a:lnTo>
                    <a:pt x="5" y="303"/>
                  </a:lnTo>
                  <a:lnTo>
                    <a:pt x="2" y="299"/>
                  </a:lnTo>
                  <a:lnTo>
                    <a:pt x="0" y="293"/>
                  </a:lnTo>
                  <a:lnTo>
                    <a:pt x="5" y="287"/>
                  </a:lnTo>
                  <a:lnTo>
                    <a:pt x="10" y="280"/>
                  </a:lnTo>
                  <a:lnTo>
                    <a:pt x="12" y="272"/>
                  </a:lnTo>
                  <a:lnTo>
                    <a:pt x="15" y="263"/>
                  </a:lnTo>
                  <a:lnTo>
                    <a:pt x="17" y="243"/>
                  </a:lnTo>
                  <a:lnTo>
                    <a:pt x="17" y="220"/>
                  </a:lnTo>
                  <a:lnTo>
                    <a:pt x="15" y="199"/>
                  </a:lnTo>
                  <a:lnTo>
                    <a:pt x="15" y="177"/>
                  </a:lnTo>
                  <a:lnTo>
                    <a:pt x="17" y="167"/>
                  </a:lnTo>
                  <a:lnTo>
                    <a:pt x="18" y="157"/>
                  </a:lnTo>
                  <a:lnTo>
                    <a:pt x="20" y="149"/>
                  </a:lnTo>
                  <a:lnTo>
                    <a:pt x="24" y="140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38" y="136"/>
                  </a:lnTo>
                  <a:lnTo>
                    <a:pt x="41" y="135"/>
                  </a:lnTo>
                  <a:lnTo>
                    <a:pt x="47" y="129"/>
                  </a:lnTo>
                  <a:lnTo>
                    <a:pt x="54" y="125"/>
                  </a:lnTo>
                  <a:lnTo>
                    <a:pt x="84" y="116"/>
                  </a:lnTo>
                  <a:lnTo>
                    <a:pt x="101" y="110"/>
                  </a:lnTo>
                  <a:lnTo>
                    <a:pt x="108" y="106"/>
                  </a:lnTo>
                  <a:lnTo>
                    <a:pt x="114" y="100"/>
                  </a:lnTo>
                  <a:lnTo>
                    <a:pt x="121" y="90"/>
                  </a:lnTo>
                  <a:lnTo>
                    <a:pt x="131" y="76"/>
                  </a:lnTo>
                  <a:lnTo>
                    <a:pt x="138" y="77"/>
                  </a:lnTo>
                  <a:lnTo>
                    <a:pt x="145" y="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357" y="3449"/>
              <a:ext cx="88" cy="18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10"/>
                </a:cxn>
                <a:cxn ang="0">
                  <a:pos x="82" y="23"/>
                </a:cxn>
                <a:cxn ang="0">
                  <a:pos x="85" y="36"/>
                </a:cxn>
                <a:cxn ang="0">
                  <a:pos x="88" y="49"/>
                </a:cxn>
                <a:cxn ang="0">
                  <a:pos x="79" y="61"/>
                </a:cxn>
                <a:cxn ang="0">
                  <a:pos x="72" y="73"/>
                </a:cxn>
                <a:cxn ang="0">
                  <a:pos x="71" y="87"/>
                </a:cxn>
                <a:cxn ang="0">
                  <a:pos x="69" y="101"/>
                </a:cxn>
                <a:cxn ang="0">
                  <a:pos x="60" y="119"/>
                </a:cxn>
                <a:cxn ang="0">
                  <a:pos x="50" y="134"/>
                </a:cxn>
                <a:cxn ang="0">
                  <a:pos x="44" y="154"/>
                </a:cxn>
                <a:cxn ang="0">
                  <a:pos x="38" y="173"/>
                </a:cxn>
                <a:cxn ang="0">
                  <a:pos x="35" y="176"/>
                </a:cxn>
                <a:cxn ang="0">
                  <a:pos x="34" y="179"/>
                </a:cxn>
                <a:cxn ang="0">
                  <a:pos x="31" y="181"/>
                </a:cxn>
                <a:cxn ang="0">
                  <a:pos x="27" y="181"/>
                </a:cxn>
                <a:cxn ang="0">
                  <a:pos x="22" y="183"/>
                </a:cxn>
                <a:cxn ang="0">
                  <a:pos x="18" y="181"/>
                </a:cxn>
                <a:cxn ang="0">
                  <a:pos x="14" y="180"/>
                </a:cxn>
                <a:cxn ang="0">
                  <a:pos x="7" y="176"/>
                </a:cxn>
                <a:cxn ang="0">
                  <a:pos x="7" y="161"/>
                </a:cxn>
                <a:cxn ang="0">
                  <a:pos x="4" y="151"/>
                </a:cxn>
                <a:cxn ang="0">
                  <a:pos x="1" y="140"/>
                </a:cxn>
                <a:cxn ang="0">
                  <a:pos x="0" y="126"/>
                </a:cxn>
                <a:cxn ang="0">
                  <a:pos x="4" y="123"/>
                </a:cxn>
                <a:cxn ang="0">
                  <a:pos x="7" y="120"/>
                </a:cxn>
                <a:cxn ang="0">
                  <a:pos x="10" y="116"/>
                </a:cxn>
                <a:cxn ang="0">
                  <a:pos x="11" y="113"/>
                </a:cxn>
                <a:cxn ang="0">
                  <a:pos x="14" y="104"/>
                </a:cxn>
                <a:cxn ang="0">
                  <a:pos x="15" y="94"/>
                </a:cxn>
                <a:cxn ang="0">
                  <a:pos x="15" y="86"/>
                </a:cxn>
                <a:cxn ang="0">
                  <a:pos x="15" y="76"/>
                </a:cxn>
                <a:cxn ang="0">
                  <a:pos x="18" y="67"/>
                </a:cxn>
                <a:cxn ang="0">
                  <a:pos x="22" y="59"/>
                </a:cxn>
                <a:cxn ang="0">
                  <a:pos x="32" y="56"/>
                </a:cxn>
                <a:cxn ang="0">
                  <a:pos x="42" y="51"/>
                </a:cxn>
                <a:cxn ang="0">
                  <a:pos x="51" y="46"/>
                </a:cxn>
                <a:cxn ang="0">
                  <a:pos x="58" y="39"/>
                </a:cxn>
                <a:cxn ang="0">
                  <a:pos x="65" y="31"/>
                </a:cxn>
                <a:cxn ang="0">
                  <a:pos x="69" y="23"/>
                </a:cxn>
                <a:cxn ang="0">
                  <a:pos x="72" y="11"/>
                </a:cxn>
                <a:cxn ang="0">
                  <a:pos x="72" y="0"/>
                </a:cxn>
              </a:cxnLst>
              <a:rect l="0" t="0" r="r" b="b"/>
              <a:pathLst>
                <a:path w="88" h="183">
                  <a:moveTo>
                    <a:pt x="72" y="0"/>
                  </a:moveTo>
                  <a:lnTo>
                    <a:pt x="77" y="10"/>
                  </a:lnTo>
                  <a:lnTo>
                    <a:pt x="82" y="23"/>
                  </a:lnTo>
                  <a:lnTo>
                    <a:pt x="85" y="36"/>
                  </a:lnTo>
                  <a:lnTo>
                    <a:pt x="88" y="49"/>
                  </a:lnTo>
                  <a:lnTo>
                    <a:pt x="79" y="61"/>
                  </a:lnTo>
                  <a:lnTo>
                    <a:pt x="72" y="73"/>
                  </a:lnTo>
                  <a:lnTo>
                    <a:pt x="71" y="87"/>
                  </a:lnTo>
                  <a:lnTo>
                    <a:pt x="69" y="101"/>
                  </a:lnTo>
                  <a:lnTo>
                    <a:pt x="60" y="119"/>
                  </a:lnTo>
                  <a:lnTo>
                    <a:pt x="50" y="134"/>
                  </a:lnTo>
                  <a:lnTo>
                    <a:pt x="44" y="154"/>
                  </a:lnTo>
                  <a:lnTo>
                    <a:pt x="38" y="173"/>
                  </a:lnTo>
                  <a:lnTo>
                    <a:pt x="35" y="176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27" y="181"/>
                  </a:lnTo>
                  <a:lnTo>
                    <a:pt x="22" y="183"/>
                  </a:lnTo>
                  <a:lnTo>
                    <a:pt x="18" y="181"/>
                  </a:lnTo>
                  <a:lnTo>
                    <a:pt x="14" y="180"/>
                  </a:lnTo>
                  <a:lnTo>
                    <a:pt x="7" y="176"/>
                  </a:lnTo>
                  <a:lnTo>
                    <a:pt x="7" y="161"/>
                  </a:lnTo>
                  <a:lnTo>
                    <a:pt x="4" y="151"/>
                  </a:lnTo>
                  <a:lnTo>
                    <a:pt x="1" y="140"/>
                  </a:lnTo>
                  <a:lnTo>
                    <a:pt x="0" y="126"/>
                  </a:lnTo>
                  <a:lnTo>
                    <a:pt x="4" y="123"/>
                  </a:lnTo>
                  <a:lnTo>
                    <a:pt x="7" y="120"/>
                  </a:lnTo>
                  <a:lnTo>
                    <a:pt x="10" y="116"/>
                  </a:lnTo>
                  <a:lnTo>
                    <a:pt x="11" y="113"/>
                  </a:lnTo>
                  <a:lnTo>
                    <a:pt x="14" y="104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76"/>
                  </a:lnTo>
                  <a:lnTo>
                    <a:pt x="18" y="67"/>
                  </a:lnTo>
                  <a:lnTo>
                    <a:pt x="22" y="59"/>
                  </a:lnTo>
                  <a:lnTo>
                    <a:pt x="32" y="56"/>
                  </a:lnTo>
                  <a:lnTo>
                    <a:pt x="42" y="51"/>
                  </a:lnTo>
                  <a:lnTo>
                    <a:pt x="51" y="46"/>
                  </a:lnTo>
                  <a:lnTo>
                    <a:pt x="58" y="39"/>
                  </a:lnTo>
                  <a:lnTo>
                    <a:pt x="65" y="31"/>
                  </a:lnTo>
                  <a:lnTo>
                    <a:pt x="69" y="23"/>
                  </a:lnTo>
                  <a:lnTo>
                    <a:pt x="72" y="11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560" y="3740"/>
              <a:ext cx="193" cy="15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64" y="5"/>
                </a:cxn>
                <a:cxn ang="0">
                  <a:pos x="170" y="10"/>
                </a:cxn>
                <a:cxn ang="0">
                  <a:pos x="169" y="27"/>
                </a:cxn>
                <a:cxn ang="0">
                  <a:pos x="170" y="42"/>
                </a:cxn>
                <a:cxn ang="0">
                  <a:pos x="171" y="45"/>
                </a:cxn>
                <a:cxn ang="0">
                  <a:pos x="173" y="46"/>
                </a:cxn>
                <a:cxn ang="0">
                  <a:pos x="183" y="45"/>
                </a:cxn>
                <a:cxn ang="0">
                  <a:pos x="193" y="42"/>
                </a:cxn>
                <a:cxn ang="0">
                  <a:pos x="193" y="46"/>
                </a:cxn>
                <a:cxn ang="0">
                  <a:pos x="191" y="50"/>
                </a:cxn>
                <a:cxn ang="0">
                  <a:pos x="180" y="60"/>
                </a:cxn>
                <a:cxn ang="0">
                  <a:pos x="164" y="72"/>
                </a:cxn>
                <a:cxn ang="0">
                  <a:pos x="150" y="82"/>
                </a:cxn>
                <a:cxn ang="0">
                  <a:pos x="137" y="89"/>
                </a:cxn>
                <a:cxn ang="0">
                  <a:pos x="127" y="90"/>
                </a:cxn>
                <a:cxn ang="0">
                  <a:pos x="117" y="92"/>
                </a:cxn>
                <a:cxn ang="0">
                  <a:pos x="116" y="97"/>
                </a:cxn>
                <a:cxn ang="0">
                  <a:pos x="113" y="102"/>
                </a:cxn>
                <a:cxn ang="0">
                  <a:pos x="104" y="103"/>
                </a:cxn>
                <a:cxn ang="0">
                  <a:pos x="96" y="103"/>
                </a:cxn>
                <a:cxn ang="0">
                  <a:pos x="77" y="119"/>
                </a:cxn>
                <a:cxn ang="0">
                  <a:pos x="57" y="135"/>
                </a:cxn>
                <a:cxn ang="0">
                  <a:pos x="47" y="142"/>
                </a:cxn>
                <a:cxn ang="0">
                  <a:pos x="36" y="147"/>
                </a:cxn>
                <a:cxn ang="0">
                  <a:pos x="23" y="152"/>
                </a:cxn>
                <a:cxn ang="0">
                  <a:pos x="10" y="153"/>
                </a:cxn>
                <a:cxn ang="0">
                  <a:pos x="7" y="152"/>
                </a:cxn>
                <a:cxn ang="0">
                  <a:pos x="4" y="150"/>
                </a:cxn>
                <a:cxn ang="0">
                  <a:pos x="2" y="149"/>
                </a:cxn>
                <a:cxn ang="0">
                  <a:pos x="0" y="144"/>
                </a:cxn>
                <a:cxn ang="0">
                  <a:pos x="27" y="129"/>
                </a:cxn>
                <a:cxn ang="0">
                  <a:pos x="57" y="112"/>
                </a:cxn>
                <a:cxn ang="0">
                  <a:pos x="84" y="95"/>
                </a:cxn>
                <a:cxn ang="0">
                  <a:pos x="111" y="77"/>
                </a:cxn>
                <a:cxn ang="0">
                  <a:pos x="113" y="82"/>
                </a:cxn>
                <a:cxn ang="0">
                  <a:pos x="116" y="85"/>
                </a:cxn>
                <a:cxn ang="0">
                  <a:pos x="119" y="86"/>
                </a:cxn>
                <a:cxn ang="0">
                  <a:pos x="124" y="86"/>
                </a:cxn>
                <a:cxn ang="0">
                  <a:pos x="131" y="80"/>
                </a:cxn>
                <a:cxn ang="0">
                  <a:pos x="139" y="76"/>
                </a:cxn>
                <a:cxn ang="0">
                  <a:pos x="136" y="72"/>
                </a:cxn>
                <a:cxn ang="0">
                  <a:pos x="133" y="70"/>
                </a:cxn>
                <a:cxn ang="0">
                  <a:pos x="133" y="67"/>
                </a:cxn>
                <a:cxn ang="0">
                  <a:pos x="133" y="63"/>
                </a:cxn>
                <a:cxn ang="0">
                  <a:pos x="137" y="60"/>
                </a:cxn>
                <a:cxn ang="0">
                  <a:pos x="141" y="59"/>
                </a:cxn>
                <a:cxn ang="0">
                  <a:pos x="144" y="56"/>
                </a:cxn>
                <a:cxn ang="0">
                  <a:pos x="147" y="53"/>
                </a:cxn>
                <a:cxn ang="0">
                  <a:pos x="151" y="46"/>
                </a:cxn>
                <a:cxn ang="0">
                  <a:pos x="157" y="40"/>
                </a:cxn>
                <a:cxn ang="0">
                  <a:pos x="156" y="20"/>
                </a:cxn>
                <a:cxn ang="0">
                  <a:pos x="156" y="0"/>
                </a:cxn>
              </a:cxnLst>
              <a:rect l="0" t="0" r="r" b="b"/>
              <a:pathLst>
                <a:path w="193" h="153">
                  <a:moveTo>
                    <a:pt x="156" y="0"/>
                  </a:moveTo>
                  <a:lnTo>
                    <a:pt x="164" y="5"/>
                  </a:lnTo>
                  <a:lnTo>
                    <a:pt x="170" y="10"/>
                  </a:lnTo>
                  <a:lnTo>
                    <a:pt x="169" y="27"/>
                  </a:lnTo>
                  <a:lnTo>
                    <a:pt x="170" y="42"/>
                  </a:lnTo>
                  <a:lnTo>
                    <a:pt x="171" y="45"/>
                  </a:lnTo>
                  <a:lnTo>
                    <a:pt x="173" y="46"/>
                  </a:lnTo>
                  <a:lnTo>
                    <a:pt x="183" y="45"/>
                  </a:lnTo>
                  <a:lnTo>
                    <a:pt x="193" y="42"/>
                  </a:lnTo>
                  <a:lnTo>
                    <a:pt x="193" y="46"/>
                  </a:lnTo>
                  <a:lnTo>
                    <a:pt x="191" y="50"/>
                  </a:lnTo>
                  <a:lnTo>
                    <a:pt x="180" y="60"/>
                  </a:lnTo>
                  <a:lnTo>
                    <a:pt x="164" y="72"/>
                  </a:lnTo>
                  <a:lnTo>
                    <a:pt x="150" y="82"/>
                  </a:lnTo>
                  <a:lnTo>
                    <a:pt x="137" y="89"/>
                  </a:lnTo>
                  <a:lnTo>
                    <a:pt x="127" y="90"/>
                  </a:lnTo>
                  <a:lnTo>
                    <a:pt x="117" y="92"/>
                  </a:lnTo>
                  <a:lnTo>
                    <a:pt x="116" y="97"/>
                  </a:lnTo>
                  <a:lnTo>
                    <a:pt x="113" y="102"/>
                  </a:lnTo>
                  <a:lnTo>
                    <a:pt x="104" y="103"/>
                  </a:lnTo>
                  <a:lnTo>
                    <a:pt x="96" y="103"/>
                  </a:lnTo>
                  <a:lnTo>
                    <a:pt x="77" y="119"/>
                  </a:lnTo>
                  <a:lnTo>
                    <a:pt x="57" y="135"/>
                  </a:lnTo>
                  <a:lnTo>
                    <a:pt x="47" y="142"/>
                  </a:lnTo>
                  <a:lnTo>
                    <a:pt x="36" y="147"/>
                  </a:lnTo>
                  <a:lnTo>
                    <a:pt x="23" y="152"/>
                  </a:lnTo>
                  <a:lnTo>
                    <a:pt x="10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27" y="129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111" y="77"/>
                  </a:lnTo>
                  <a:lnTo>
                    <a:pt x="113" y="82"/>
                  </a:lnTo>
                  <a:lnTo>
                    <a:pt x="116" y="85"/>
                  </a:lnTo>
                  <a:lnTo>
                    <a:pt x="119" y="86"/>
                  </a:lnTo>
                  <a:lnTo>
                    <a:pt x="124" y="86"/>
                  </a:lnTo>
                  <a:lnTo>
                    <a:pt x="131" y="80"/>
                  </a:lnTo>
                  <a:lnTo>
                    <a:pt x="139" y="76"/>
                  </a:lnTo>
                  <a:lnTo>
                    <a:pt x="136" y="72"/>
                  </a:lnTo>
                  <a:lnTo>
                    <a:pt x="133" y="70"/>
                  </a:lnTo>
                  <a:lnTo>
                    <a:pt x="133" y="67"/>
                  </a:lnTo>
                  <a:lnTo>
                    <a:pt x="133" y="63"/>
                  </a:lnTo>
                  <a:lnTo>
                    <a:pt x="137" y="60"/>
                  </a:lnTo>
                  <a:lnTo>
                    <a:pt x="141" y="59"/>
                  </a:lnTo>
                  <a:lnTo>
                    <a:pt x="144" y="56"/>
                  </a:lnTo>
                  <a:lnTo>
                    <a:pt x="147" y="53"/>
                  </a:lnTo>
                  <a:lnTo>
                    <a:pt x="151" y="46"/>
                  </a:lnTo>
                  <a:lnTo>
                    <a:pt x="157" y="40"/>
                  </a:lnTo>
                  <a:lnTo>
                    <a:pt x="156" y="2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327" y="3757"/>
              <a:ext cx="16" cy="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16" h="8">
                  <a:moveTo>
                    <a:pt x="5" y="0"/>
                  </a:moveTo>
                  <a:lnTo>
                    <a:pt x="10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367" y="3820"/>
              <a:ext cx="46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2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30" y="3"/>
                </a:cxn>
                <a:cxn ang="0">
                  <a:pos x="46" y="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10"/>
                </a:cxn>
                <a:cxn ang="0">
                  <a:pos x="45" y="13"/>
                </a:cxn>
                <a:cxn ang="0">
                  <a:pos x="39" y="20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15" y="39"/>
                </a:cxn>
                <a:cxn ang="0">
                  <a:pos x="8" y="39"/>
                </a:cxn>
                <a:cxn ang="0">
                  <a:pos x="0" y="39"/>
                </a:cxn>
              </a:cxnLst>
              <a:rect l="0" t="0" r="r" b="b"/>
              <a:pathLst>
                <a:path w="46" h="39">
                  <a:moveTo>
                    <a:pt x="0" y="39"/>
                  </a:moveTo>
                  <a:lnTo>
                    <a:pt x="5" y="2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0" y="3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5" y="13"/>
                  </a:lnTo>
                  <a:lnTo>
                    <a:pt x="39" y="20"/>
                  </a:lnTo>
                  <a:lnTo>
                    <a:pt x="32" y="27"/>
                  </a:lnTo>
                  <a:lnTo>
                    <a:pt x="23" y="33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87" r:id="rId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882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lue-2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0" y="909604"/>
            <a:ext cx="9864725" cy="8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4" descr="blue-1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0" y="0"/>
            <a:ext cx="9864725" cy="909603"/>
          </a:xfrm>
          <a:prstGeom prst="rect">
            <a:avLst/>
          </a:prstGeom>
          <a:noFill/>
          <a:ln>
            <a:noFill/>
          </a:ln>
        </p:spPr>
      </p:pic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44906" y="215901"/>
            <a:ext cx="6293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687" y="1201738"/>
            <a:ext cx="913000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389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5951" y="6459539"/>
            <a:ext cx="147628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CB26DB-1711-4A94-BC51-5557CD51D487}" type="datetime1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389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880" y="6459538"/>
            <a:ext cx="42644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0D0151-FE29-44F0-9C65-7D8AFB12288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2056" name="Picture 13" descr="logo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729" y="6383338"/>
            <a:ext cx="804934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6941273" y="6318251"/>
            <a:ext cx="2717937" cy="415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厦 门 金 鹭 特 种 合 金 有 限 公 司</a:t>
            </a:r>
            <a:endParaRPr lang="en-US" altLang="zh-CN" sz="120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Xiamen Golden Egret Special Alloy Co.,Ltd</a:t>
            </a:r>
          </a:p>
        </p:txBody>
      </p:sp>
      <p:pic>
        <p:nvPicPr>
          <p:cNvPr id="14" name="Picture 3" descr="blue-2"/>
          <p:cNvPicPr>
            <a:picLocks noChangeAspect="1" noChangeArrowheads="1"/>
          </p:cNvPicPr>
          <p:nvPr/>
        </p:nvPicPr>
        <p:blipFill>
          <a:blip r:embed="rId16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2805252" y="6262537"/>
            <a:ext cx="6775241" cy="509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451" y="1092169"/>
            <a:ext cx="9462320" cy="4856229"/>
            <a:chOff x="2359" y="2311"/>
            <a:chExt cx="3394" cy="1685"/>
          </a:xfrm>
          <a:solidFill>
            <a:schemeClr val="bg1">
              <a:lumMod val="85000"/>
              <a:alpha val="29000"/>
            </a:schemeClr>
          </a:solidFill>
          <a:effectLst>
            <a:outerShdw sx="1000" sy="1000" algn="ctr" rotWithShape="0">
              <a:srgbClr val="000000"/>
            </a:outerShdw>
          </a:effectLst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401" y="2311"/>
              <a:ext cx="446" cy="239"/>
            </a:xfrm>
            <a:custGeom>
              <a:avLst/>
              <a:gdLst/>
              <a:ahLst/>
              <a:cxnLst>
                <a:cxn ang="0">
                  <a:pos x="369" y="3"/>
                </a:cxn>
                <a:cxn ang="0">
                  <a:pos x="360" y="7"/>
                </a:cxn>
                <a:cxn ang="0">
                  <a:pos x="387" y="10"/>
                </a:cxn>
                <a:cxn ang="0">
                  <a:pos x="386" y="13"/>
                </a:cxn>
                <a:cxn ang="0">
                  <a:pos x="360" y="16"/>
                </a:cxn>
                <a:cxn ang="0">
                  <a:pos x="364" y="20"/>
                </a:cxn>
                <a:cxn ang="0">
                  <a:pos x="406" y="13"/>
                </a:cxn>
                <a:cxn ang="0">
                  <a:pos x="444" y="14"/>
                </a:cxn>
                <a:cxn ang="0">
                  <a:pos x="442" y="22"/>
                </a:cxn>
                <a:cxn ang="0">
                  <a:pos x="412" y="24"/>
                </a:cxn>
                <a:cxn ang="0">
                  <a:pos x="387" y="34"/>
                </a:cxn>
                <a:cxn ang="0">
                  <a:pos x="376" y="46"/>
                </a:cxn>
                <a:cxn ang="0">
                  <a:pos x="389" y="54"/>
                </a:cxn>
                <a:cxn ang="0">
                  <a:pos x="376" y="57"/>
                </a:cxn>
                <a:cxn ang="0">
                  <a:pos x="364" y="63"/>
                </a:cxn>
                <a:cxn ang="0">
                  <a:pos x="376" y="67"/>
                </a:cxn>
                <a:cxn ang="0">
                  <a:pos x="376" y="73"/>
                </a:cxn>
                <a:cxn ang="0">
                  <a:pos x="386" y="76"/>
                </a:cxn>
                <a:cxn ang="0">
                  <a:pos x="367" y="79"/>
                </a:cxn>
                <a:cxn ang="0">
                  <a:pos x="359" y="89"/>
                </a:cxn>
                <a:cxn ang="0">
                  <a:pos x="340" y="96"/>
                </a:cxn>
                <a:cxn ang="0">
                  <a:pos x="337" y="107"/>
                </a:cxn>
                <a:cxn ang="0">
                  <a:pos x="337" y="110"/>
                </a:cxn>
                <a:cxn ang="0">
                  <a:pos x="339" y="120"/>
                </a:cxn>
                <a:cxn ang="0">
                  <a:pos x="307" y="113"/>
                </a:cxn>
                <a:cxn ang="0">
                  <a:pos x="303" y="119"/>
                </a:cxn>
                <a:cxn ang="0">
                  <a:pos x="297" y="124"/>
                </a:cxn>
                <a:cxn ang="0">
                  <a:pos x="329" y="127"/>
                </a:cxn>
                <a:cxn ang="0">
                  <a:pos x="306" y="140"/>
                </a:cxn>
                <a:cxn ang="0">
                  <a:pos x="263" y="149"/>
                </a:cxn>
                <a:cxn ang="0">
                  <a:pos x="219" y="171"/>
                </a:cxn>
                <a:cxn ang="0">
                  <a:pos x="176" y="179"/>
                </a:cxn>
                <a:cxn ang="0">
                  <a:pos x="160" y="197"/>
                </a:cxn>
                <a:cxn ang="0">
                  <a:pos x="137" y="216"/>
                </a:cxn>
                <a:cxn ang="0">
                  <a:pos x="112" y="239"/>
                </a:cxn>
                <a:cxn ang="0">
                  <a:pos x="87" y="230"/>
                </a:cxn>
                <a:cxn ang="0">
                  <a:pos x="67" y="196"/>
                </a:cxn>
                <a:cxn ang="0">
                  <a:pos x="73" y="187"/>
                </a:cxn>
                <a:cxn ang="0">
                  <a:pos x="66" y="190"/>
                </a:cxn>
                <a:cxn ang="0">
                  <a:pos x="76" y="149"/>
                </a:cxn>
                <a:cxn ang="0">
                  <a:pos x="86" y="151"/>
                </a:cxn>
                <a:cxn ang="0">
                  <a:pos x="90" y="147"/>
                </a:cxn>
                <a:cxn ang="0">
                  <a:pos x="107" y="133"/>
                </a:cxn>
                <a:cxn ang="0">
                  <a:pos x="96" y="110"/>
                </a:cxn>
                <a:cxn ang="0">
                  <a:pos x="83" y="103"/>
                </a:cxn>
                <a:cxn ang="0">
                  <a:pos x="90" y="89"/>
                </a:cxn>
                <a:cxn ang="0">
                  <a:pos x="77" y="67"/>
                </a:cxn>
                <a:cxn ang="0">
                  <a:pos x="29" y="64"/>
                </a:cxn>
                <a:cxn ang="0">
                  <a:pos x="12" y="59"/>
                </a:cxn>
                <a:cxn ang="0">
                  <a:pos x="28" y="56"/>
                </a:cxn>
                <a:cxn ang="0">
                  <a:pos x="39" y="56"/>
                </a:cxn>
                <a:cxn ang="0">
                  <a:pos x="25" y="52"/>
                </a:cxn>
                <a:cxn ang="0">
                  <a:pos x="6" y="50"/>
                </a:cxn>
                <a:cxn ang="0">
                  <a:pos x="2" y="44"/>
                </a:cxn>
                <a:cxn ang="0">
                  <a:pos x="23" y="37"/>
                </a:cxn>
                <a:cxn ang="0">
                  <a:pos x="59" y="36"/>
                </a:cxn>
                <a:cxn ang="0">
                  <a:pos x="67" y="24"/>
                </a:cxn>
                <a:cxn ang="0">
                  <a:pos x="123" y="17"/>
                </a:cxn>
                <a:cxn ang="0">
                  <a:pos x="166" y="14"/>
                </a:cxn>
                <a:cxn ang="0">
                  <a:pos x="220" y="10"/>
                </a:cxn>
                <a:cxn ang="0">
                  <a:pos x="293" y="4"/>
                </a:cxn>
                <a:cxn ang="0">
                  <a:pos x="326" y="2"/>
                </a:cxn>
              </a:cxnLst>
              <a:rect l="0" t="0" r="r" b="b"/>
              <a:pathLst>
                <a:path w="446" h="239">
                  <a:moveTo>
                    <a:pt x="332" y="0"/>
                  </a:moveTo>
                  <a:lnTo>
                    <a:pt x="350" y="2"/>
                  </a:lnTo>
                  <a:lnTo>
                    <a:pt x="369" y="3"/>
                  </a:lnTo>
                  <a:lnTo>
                    <a:pt x="370" y="4"/>
                  </a:lnTo>
                  <a:lnTo>
                    <a:pt x="370" y="6"/>
                  </a:lnTo>
                  <a:lnTo>
                    <a:pt x="360" y="7"/>
                  </a:lnTo>
                  <a:lnTo>
                    <a:pt x="352" y="9"/>
                  </a:lnTo>
                  <a:lnTo>
                    <a:pt x="370" y="9"/>
                  </a:lnTo>
                  <a:lnTo>
                    <a:pt x="387" y="10"/>
                  </a:lnTo>
                  <a:lnTo>
                    <a:pt x="387" y="10"/>
                  </a:lnTo>
                  <a:lnTo>
                    <a:pt x="387" y="12"/>
                  </a:lnTo>
                  <a:lnTo>
                    <a:pt x="386" y="13"/>
                  </a:lnTo>
                  <a:lnTo>
                    <a:pt x="383" y="14"/>
                  </a:lnTo>
                  <a:lnTo>
                    <a:pt x="372" y="14"/>
                  </a:lnTo>
                  <a:lnTo>
                    <a:pt x="360" y="16"/>
                  </a:lnTo>
                  <a:lnTo>
                    <a:pt x="360" y="17"/>
                  </a:lnTo>
                  <a:lnTo>
                    <a:pt x="360" y="20"/>
                  </a:lnTo>
                  <a:lnTo>
                    <a:pt x="364" y="20"/>
                  </a:lnTo>
                  <a:lnTo>
                    <a:pt x="367" y="20"/>
                  </a:lnTo>
                  <a:lnTo>
                    <a:pt x="386" y="16"/>
                  </a:lnTo>
                  <a:lnTo>
                    <a:pt x="406" y="13"/>
                  </a:lnTo>
                  <a:lnTo>
                    <a:pt x="426" y="12"/>
                  </a:lnTo>
                  <a:lnTo>
                    <a:pt x="444" y="13"/>
                  </a:lnTo>
                  <a:lnTo>
                    <a:pt x="444" y="14"/>
                  </a:lnTo>
                  <a:lnTo>
                    <a:pt x="446" y="16"/>
                  </a:lnTo>
                  <a:lnTo>
                    <a:pt x="444" y="19"/>
                  </a:lnTo>
                  <a:lnTo>
                    <a:pt x="442" y="22"/>
                  </a:lnTo>
                  <a:lnTo>
                    <a:pt x="432" y="22"/>
                  </a:lnTo>
                  <a:lnTo>
                    <a:pt x="422" y="23"/>
                  </a:lnTo>
                  <a:lnTo>
                    <a:pt x="412" y="24"/>
                  </a:lnTo>
                  <a:lnTo>
                    <a:pt x="403" y="27"/>
                  </a:lnTo>
                  <a:lnTo>
                    <a:pt x="394" y="30"/>
                  </a:lnTo>
                  <a:lnTo>
                    <a:pt x="387" y="34"/>
                  </a:lnTo>
                  <a:lnTo>
                    <a:pt x="380" y="37"/>
                  </a:lnTo>
                  <a:lnTo>
                    <a:pt x="374" y="42"/>
                  </a:lnTo>
                  <a:lnTo>
                    <a:pt x="376" y="46"/>
                  </a:lnTo>
                  <a:lnTo>
                    <a:pt x="376" y="50"/>
                  </a:lnTo>
                  <a:lnTo>
                    <a:pt x="383" y="53"/>
                  </a:lnTo>
                  <a:lnTo>
                    <a:pt x="389" y="54"/>
                  </a:lnTo>
                  <a:lnTo>
                    <a:pt x="389" y="56"/>
                  </a:lnTo>
                  <a:lnTo>
                    <a:pt x="387" y="57"/>
                  </a:lnTo>
                  <a:lnTo>
                    <a:pt x="376" y="57"/>
                  </a:lnTo>
                  <a:lnTo>
                    <a:pt x="364" y="59"/>
                  </a:lnTo>
                  <a:lnTo>
                    <a:pt x="364" y="60"/>
                  </a:lnTo>
                  <a:lnTo>
                    <a:pt x="364" y="63"/>
                  </a:lnTo>
                  <a:lnTo>
                    <a:pt x="370" y="63"/>
                  </a:lnTo>
                  <a:lnTo>
                    <a:pt x="374" y="64"/>
                  </a:lnTo>
                  <a:lnTo>
                    <a:pt x="376" y="67"/>
                  </a:lnTo>
                  <a:lnTo>
                    <a:pt x="376" y="72"/>
                  </a:lnTo>
                  <a:lnTo>
                    <a:pt x="376" y="72"/>
                  </a:lnTo>
                  <a:lnTo>
                    <a:pt x="376" y="73"/>
                  </a:lnTo>
                  <a:lnTo>
                    <a:pt x="382" y="73"/>
                  </a:lnTo>
                  <a:lnTo>
                    <a:pt x="386" y="73"/>
                  </a:lnTo>
                  <a:lnTo>
                    <a:pt x="386" y="76"/>
                  </a:lnTo>
                  <a:lnTo>
                    <a:pt x="384" y="79"/>
                  </a:lnTo>
                  <a:lnTo>
                    <a:pt x="376" y="79"/>
                  </a:lnTo>
                  <a:lnTo>
                    <a:pt x="367" y="79"/>
                  </a:lnTo>
                  <a:lnTo>
                    <a:pt x="367" y="83"/>
                  </a:lnTo>
                  <a:lnTo>
                    <a:pt x="367" y="87"/>
                  </a:lnTo>
                  <a:lnTo>
                    <a:pt x="359" y="89"/>
                  </a:lnTo>
                  <a:lnTo>
                    <a:pt x="353" y="90"/>
                  </a:lnTo>
                  <a:lnTo>
                    <a:pt x="347" y="93"/>
                  </a:lnTo>
                  <a:lnTo>
                    <a:pt x="340" y="96"/>
                  </a:lnTo>
                  <a:lnTo>
                    <a:pt x="342" y="102"/>
                  </a:lnTo>
                  <a:lnTo>
                    <a:pt x="343" y="107"/>
                  </a:lnTo>
                  <a:lnTo>
                    <a:pt x="337" y="107"/>
                  </a:lnTo>
                  <a:lnTo>
                    <a:pt x="332" y="107"/>
                  </a:lnTo>
                  <a:lnTo>
                    <a:pt x="336" y="109"/>
                  </a:lnTo>
                  <a:lnTo>
                    <a:pt x="337" y="110"/>
                  </a:lnTo>
                  <a:lnTo>
                    <a:pt x="339" y="113"/>
                  </a:lnTo>
                  <a:lnTo>
                    <a:pt x="340" y="119"/>
                  </a:lnTo>
                  <a:lnTo>
                    <a:pt x="339" y="120"/>
                  </a:lnTo>
                  <a:lnTo>
                    <a:pt x="339" y="121"/>
                  </a:lnTo>
                  <a:lnTo>
                    <a:pt x="322" y="117"/>
                  </a:lnTo>
                  <a:lnTo>
                    <a:pt x="307" y="113"/>
                  </a:lnTo>
                  <a:lnTo>
                    <a:pt x="309" y="116"/>
                  </a:lnTo>
                  <a:lnTo>
                    <a:pt x="310" y="119"/>
                  </a:lnTo>
                  <a:lnTo>
                    <a:pt x="303" y="119"/>
                  </a:lnTo>
                  <a:lnTo>
                    <a:pt x="297" y="119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313" y="124"/>
                  </a:lnTo>
                  <a:lnTo>
                    <a:pt x="327" y="124"/>
                  </a:lnTo>
                  <a:lnTo>
                    <a:pt x="329" y="127"/>
                  </a:lnTo>
                  <a:lnTo>
                    <a:pt x="329" y="131"/>
                  </a:lnTo>
                  <a:lnTo>
                    <a:pt x="317" y="136"/>
                  </a:lnTo>
                  <a:lnTo>
                    <a:pt x="306" y="140"/>
                  </a:lnTo>
                  <a:lnTo>
                    <a:pt x="294" y="143"/>
                  </a:lnTo>
                  <a:lnTo>
                    <a:pt x="285" y="147"/>
                  </a:lnTo>
                  <a:lnTo>
                    <a:pt x="263" y="149"/>
                  </a:lnTo>
                  <a:lnTo>
                    <a:pt x="243" y="150"/>
                  </a:lnTo>
                  <a:lnTo>
                    <a:pt x="232" y="161"/>
                  </a:lnTo>
                  <a:lnTo>
                    <a:pt x="219" y="171"/>
                  </a:lnTo>
                  <a:lnTo>
                    <a:pt x="207" y="174"/>
                  </a:lnTo>
                  <a:lnTo>
                    <a:pt x="192" y="177"/>
                  </a:lnTo>
                  <a:lnTo>
                    <a:pt x="176" y="179"/>
                  </a:lnTo>
                  <a:lnTo>
                    <a:pt x="163" y="181"/>
                  </a:lnTo>
                  <a:lnTo>
                    <a:pt x="162" y="190"/>
                  </a:lnTo>
                  <a:lnTo>
                    <a:pt x="160" y="197"/>
                  </a:lnTo>
                  <a:lnTo>
                    <a:pt x="149" y="204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36" y="221"/>
                  </a:lnTo>
                  <a:lnTo>
                    <a:pt x="125" y="230"/>
                  </a:lnTo>
                  <a:lnTo>
                    <a:pt x="112" y="239"/>
                  </a:lnTo>
                  <a:lnTo>
                    <a:pt x="105" y="233"/>
                  </a:lnTo>
                  <a:lnTo>
                    <a:pt x="95" y="229"/>
                  </a:lnTo>
                  <a:lnTo>
                    <a:pt x="87" y="230"/>
                  </a:lnTo>
                  <a:lnTo>
                    <a:pt x="80" y="230"/>
                  </a:lnTo>
                  <a:lnTo>
                    <a:pt x="75" y="213"/>
                  </a:lnTo>
                  <a:lnTo>
                    <a:pt x="67" y="196"/>
                  </a:lnTo>
                  <a:lnTo>
                    <a:pt x="72" y="191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7"/>
                  </a:lnTo>
                  <a:lnTo>
                    <a:pt x="69" y="189"/>
                  </a:lnTo>
                  <a:lnTo>
                    <a:pt x="66" y="190"/>
                  </a:lnTo>
                  <a:lnTo>
                    <a:pt x="70" y="170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7" y="149"/>
                  </a:lnTo>
                  <a:lnTo>
                    <a:pt x="82" y="150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3" y="150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99" y="139"/>
                  </a:lnTo>
                  <a:lnTo>
                    <a:pt x="107" y="133"/>
                  </a:lnTo>
                  <a:lnTo>
                    <a:pt x="106" y="121"/>
                  </a:lnTo>
                  <a:lnTo>
                    <a:pt x="103" y="110"/>
                  </a:lnTo>
                  <a:lnTo>
                    <a:pt x="96" y="110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3" y="103"/>
                  </a:lnTo>
                  <a:lnTo>
                    <a:pt x="86" y="99"/>
                  </a:lnTo>
                  <a:lnTo>
                    <a:pt x="89" y="94"/>
                  </a:lnTo>
                  <a:lnTo>
                    <a:pt x="90" y="89"/>
                  </a:lnTo>
                  <a:lnTo>
                    <a:pt x="92" y="82"/>
                  </a:lnTo>
                  <a:lnTo>
                    <a:pt x="83" y="76"/>
                  </a:lnTo>
                  <a:lnTo>
                    <a:pt x="77" y="67"/>
                  </a:lnTo>
                  <a:lnTo>
                    <a:pt x="60" y="66"/>
                  </a:lnTo>
                  <a:lnTo>
                    <a:pt x="45" y="66"/>
                  </a:lnTo>
                  <a:lnTo>
                    <a:pt x="29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5" y="56"/>
                  </a:lnTo>
                  <a:lnTo>
                    <a:pt x="28" y="56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25" y="52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6" y="50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5" y="39"/>
                  </a:lnTo>
                  <a:lnTo>
                    <a:pt x="23" y="37"/>
                  </a:lnTo>
                  <a:lnTo>
                    <a:pt x="32" y="36"/>
                  </a:lnTo>
                  <a:lnTo>
                    <a:pt x="42" y="36"/>
                  </a:lnTo>
                  <a:lnTo>
                    <a:pt x="59" y="36"/>
                  </a:lnTo>
                  <a:lnTo>
                    <a:pt x="76" y="36"/>
                  </a:lnTo>
                  <a:lnTo>
                    <a:pt x="72" y="30"/>
                  </a:lnTo>
                  <a:lnTo>
                    <a:pt x="67" y="24"/>
                  </a:lnTo>
                  <a:lnTo>
                    <a:pt x="87" y="23"/>
                  </a:lnTo>
                  <a:lnTo>
                    <a:pt x="106" y="22"/>
                  </a:lnTo>
                  <a:lnTo>
                    <a:pt x="123" y="17"/>
                  </a:lnTo>
                  <a:lnTo>
                    <a:pt x="140" y="12"/>
                  </a:lnTo>
                  <a:lnTo>
                    <a:pt x="153" y="13"/>
                  </a:lnTo>
                  <a:lnTo>
                    <a:pt x="166" y="14"/>
                  </a:lnTo>
                  <a:lnTo>
                    <a:pt x="180" y="14"/>
                  </a:lnTo>
                  <a:lnTo>
                    <a:pt x="193" y="13"/>
                  </a:lnTo>
                  <a:lnTo>
                    <a:pt x="220" y="10"/>
                  </a:lnTo>
                  <a:lnTo>
                    <a:pt x="249" y="6"/>
                  </a:lnTo>
                  <a:lnTo>
                    <a:pt x="267" y="4"/>
                  </a:lnTo>
                  <a:lnTo>
                    <a:pt x="293" y="4"/>
                  </a:lnTo>
                  <a:lnTo>
                    <a:pt x="306" y="3"/>
                  </a:lnTo>
                  <a:lnTo>
                    <a:pt x="317" y="3"/>
                  </a:lnTo>
                  <a:lnTo>
                    <a:pt x="326" y="2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276" y="2315"/>
              <a:ext cx="234" cy="63"/>
            </a:xfrm>
            <a:custGeom>
              <a:avLst/>
              <a:gdLst/>
              <a:ahLst/>
              <a:cxnLst>
                <a:cxn ang="0">
                  <a:pos x="175" y="2"/>
                </a:cxn>
                <a:cxn ang="0">
                  <a:pos x="214" y="5"/>
                </a:cxn>
                <a:cxn ang="0">
                  <a:pos x="234" y="8"/>
                </a:cxn>
                <a:cxn ang="0">
                  <a:pos x="211" y="12"/>
                </a:cxn>
                <a:cxn ang="0">
                  <a:pos x="180" y="20"/>
                </a:cxn>
                <a:cxn ang="0">
                  <a:pos x="145" y="28"/>
                </a:cxn>
                <a:cxn ang="0">
                  <a:pos x="114" y="30"/>
                </a:cxn>
                <a:cxn ang="0">
                  <a:pos x="100" y="33"/>
                </a:cxn>
                <a:cxn ang="0">
                  <a:pos x="104" y="35"/>
                </a:cxn>
                <a:cxn ang="0">
                  <a:pos x="108" y="39"/>
                </a:cxn>
                <a:cxn ang="0">
                  <a:pos x="107" y="42"/>
                </a:cxn>
                <a:cxn ang="0">
                  <a:pos x="93" y="45"/>
                </a:cxn>
                <a:cxn ang="0">
                  <a:pos x="71" y="56"/>
                </a:cxn>
                <a:cxn ang="0">
                  <a:pos x="53" y="63"/>
                </a:cxn>
                <a:cxn ang="0">
                  <a:pos x="13" y="59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11" y="53"/>
                </a:cxn>
                <a:cxn ang="0">
                  <a:pos x="30" y="50"/>
                </a:cxn>
                <a:cxn ang="0">
                  <a:pos x="38" y="46"/>
                </a:cxn>
                <a:cxn ang="0">
                  <a:pos x="40" y="43"/>
                </a:cxn>
                <a:cxn ang="0">
                  <a:pos x="47" y="40"/>
                </a:cxn>
                <a:cxn ang="0">
                  <a:pos x="51" y="38"/>
                </a:cxn>
                <a:cxn ang="0">
                  <a:pos x="53" y="38"/>
                </a:cxn>
                <a:cxn ang="0">
                  <a:pos x="61" y="38"/>
                </a:cxn>
                <a:cxn ang="0">
                  <a:pos x="60" y="33"/>
                </a:cxn>
                <a:cxn ang="0">
                  <a:pos x="57" y="26"/>
                </a:cxn>
                <a:cxn ang="0">
                  <a:pos x="73" y="26"/>
                </a:cxn>
                <a:cxn ang="0">
                  <a:pos x="88" y="26"/>
                </a:cxn>
                <a:cxn ang="0">
                  <a:pos x="98" y="22"/>
                </a:cxn>
                <a:cxn ang="0">
                  <a:pos x="110" y="20"/>
                </a:cxn>
                <a:cxn ang="0">
                  <a:pos x="120" y="18"/>
                </a:cxn>
                <a:cxn ang="0">
                  <a:pos x="107" y="18"/>
                </a:cxn>
                <a:cxn ang="0">
                  <a:pos x="80" y="16"/>
                </a:cxn>
                <a:cxn ang="0">
                  <a:pos x="64" y="13"/>
                </a:cxn>
                <a:cxn ang="0">
                  <a:pos x="57" y="9"/>
                </a:cxn>
                <a:cxn ang="0">
                  <a:pos x="83" y="6"/>
                </a:cxn>
                <a:cxn ang="0">
                  <a:pos x="123" y="6"/>
                </a:cxn>
                <a:cxn ang="0">
                  <a:pos x="145" y="3"/>
                </a:cxn>
              </a:cxnLst>
              <a:rect l="0" t="0" r="r" b="b"/>
              <a:pathLst>
                <a:path w="234" h="63">
                  <a:moveTo>
                    <a:pt x="155" y="0"/>
                  </a:moveTo>
                  <a:lnTo>
                    <a:pt x="175" y="2"/>
                  </a:lnTo>
                  <a:lnTo>
                    <a:pt x="194" y="3"/>
                  </a:lnTo>
                  <a:lnTo>
                    <a:pt x="214" y="5"/>
                  </a:lnTo>
                  <a:lnTo>
                    <a:pt x="234" y="6"/>
                  </a:lnTo>
                  <a:lnTo>
                    <a:pt x="234" y="8"/>
                  </a:lnTo>
                  <a:lnTo>
                    <a:pt x="232" y="9"/>
                  </a:lnTo>
                  <a:lnTo>
                    <a:pt x="211" y="12"/>
                  </a:lnTo>
                  <a:lnTo>
                    <a:pt x="194" y="16"/>
                  </a:lnTo>
                  <a:lnTo>
                    <a:pt x="180" y="20"/>
                  </a:lnTo>
                  <a:lnTo>
                    <a:pt x="161" y="26"/>
                  </a:lnTo>
                  <a:lnTo>
                    <a:pt x="145" y="28"/>
                  </a:lnTo>
                  <a:lnTo>
                    <a:pt x="130" y="29"/>
                  </a:lnTo>
                  <a:lnTo>
                    <a:pt x="114" y="30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4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5" y="42"/>
                  </a:lnTo>
                  <a:lnTo>
                    <a:pt x="93" y="45"/>
                  </a:lnTo>
                  <a:lnTo>
                    <a:pt x="78" y="48"/>
                  </a:lnTo>
                  <a:lnTo>
                    <a:pt x="71" y="56"/>
                  </a:lnTo>
                  <a:lnTo>
                    <a:pt x="63" y="63"/>
                  </a:lnTo>
                  <a:lnTo>
                    <a:pt x="53" y="63"/>
                  </a:lnTo>
                  <a:lnTo>
                    <a:pt x="33" y="60"/>
                  </a:lnTo>
                  <a:lnTo>
                    <a:pt x="13" y="59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53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7" y="40"/>
                  </a:lnTo>
                  <a:lnTo>
                    <a:pt x="55" y="39"/>
                  </a:lnTo>
                  <a:lnTo>
                    <a:pt x="51" y="38"/>
                  </a:lnTo>
                  <a:lnTo>
                    <a:pt x="47" y="36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0" y="33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8" y="23"/>
                  </a:lnTo>
                  <a:lnTo>
                    <a:pt x="73" y="26"/>
                  </a:lnTo>
                  <a:lnTo>
                    <a:pt x="85" y="30"/>
                  </a:lnTo>
                  <a:lnTo>
                    <a:pt x="88" y="26"/>
                  </a:lnTo>
                  <a:lnTo>
                    <a:pt x="93" y="25"/>
                  </a:lnTo>
                  <a:lnTo>
                    <a:pt x="98" y="22"/>
                  </a:lnTo>
                  <a:lnTo>
                    <a:pt x="104" y="22"/>
                  </a:lnTo>
                  <a:lnTo>
                    <a:pt x="110" y="20"/>
                  </a:lnTo>
                  <a:lnTo>
                    <a:pt x="115" y="19"/>
                  </a:lnTo>
                  <a:lnTo>
                    <a:pt x="120" y="18"/>
                  </a:lnTo>
                  <a:lnTo>
                    <a:pt x="124" y="15"/>
                  </a:lnTo>
                  <a:lnTo>
                    <a:pt x="107" y="18"/>
                  </a:lnTo>
                  <a:lnTo>
                    <a:pt x="90" y="18"/>
                  </a:lnTo>
                  <a:lnTo>
                    <a:pt x="80" y="16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83" y="6"/>
                  </a:lnTo>
                  <a:lnTo>
                    <a:pt x="110" y="6"/>
                  </a:lnTo>
                  <a:lnTo>
                    <a:pt x="123" y="6"/>
                  </a:lnTo>
                  <a:lnTo>
                    <a:pt x="134" y="6"/>
                  </a:lnTo>
                  <a:lnTo>
                    <a:pt x="145" y="3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4565" y="2328"/>
              <a:ext cx="64" cy="2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4" y="2"/>
                </a:cxn>
                <a:cxn ang="0">
                  <a:pos x="49" y="10"/>
                </a:cxn>
                <a:cxn ang="0">
                  <a:pos x="64" y="17"/>
                </a:cxn>
                <a:cxn ang="0">
                  <a:pos x="64" y="20"/>
                </a:cxn>
                <a:cxn ang="0">
                  <a:pos x="64" y="23"/>
                </a:cxn>
                <a:cxn ang="0">
                  <a:pos x="61" y="23"/>
                </a:cxn>
                <a:cxn ang="0">
                  <a:pos x="57" y="23"/>
                </a:cxn>
                <a:cxn ang="0">
                  <a:pos x="44" y="20"/>
                </a:cxn>
                <a:cxn ang="0">
                  <a:pos x="29" y="16"/>
                </a:cxn>
                <a:cxn ang="0">
                  <a:pos x="11" y="13"/>
                </a:cxn>
                <a:cxn ang="0">
                  <a:pos x="0" y="12"/>
                </a:cxn>
              </a:cxnLst>
              <a:rect l="0" t="0" r="r" b="b"/>
              <a:pathLst>
                <a:path w="64" h="23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2"/>
                  </a:lnTo>
                  <a:lnTo>
                    <a:pt x="49" y="10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44" y="20"/>
                  </a:lnTo>
                  <a:lnTo>
                    <a:pt x="29" y="16"/>
                  </a:lnTo>
                  <a:lnTo>
                    <a:pt x="11" y="13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250" y="2330"/>
              <a:ext cx="70" cy="2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1" y="3"/>
                </a:cxn>
                <a:cxn ang="0">
                  <a:pos x="56" y="5"/>
                </a:cxn>
                <a:cxn ang="0">
                  <a:pos x="61" y="8"/>
                </a:cxn>
                <a:cxn ang="0">
                  <a:pos x="64" y="11"/>
                </a:cxn>
                <a:cxn ang="0">
                  <a:pos x="67" y="15"/>
                </a:cxn>
                <a:cxn ang="0">
                  <a:pos x="70" y="20"/>
                </a:cxn>
                <a:cxn ang="0">
                  <a:pos x="69" y="20"/>
                </a:cxn>
                <a:cxn ang="0">
                  <a:pos x="67" y="20"/>
                </a:cxn>
                <a:cxn ang="0">
                  <a:pos x="56" y="24"/>
                </a:cxn>
                <a:cxn ang="0">
                  <a:pos x="43" y="25"/>
                </a:cxn>
                <a:cxn ang="0">
                  <a:pos x="31" y="27"/>
                </a:cxn>
                <a:cxn ang="0">
                  <a:pos x="24" y="27"/>
                </a:cxn>
                <a:cxn ang="0">
                  <a:pos x="17" y="25"/>
                </a:cxn>
                <a:cxn ang="0">
                  <a:pos x="10" y="21"/>
                </a:cxn>
                <a:cxn ang="0">
                  <a:pos x="4" y="17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17" y="8"/>
                </a:cxn>
                <a:cxn ang="0">
                  <a:pos x="26" y="4"/>
                </a:cxn>
                <a:cxn ang="0">
                  <a:pos x="33" y="0"/>
                </a:cxn>
              </a:cxnLst>
              <a:rect l="0" t="0" r="r" b="b"/>
              <a:pathLst>
                <a:path w="70" h="27">
                  <a:moveTo>
                    <a:pt x="33" y="0"/>
                  </a:moveTo>
                  <a:lnTo>
                    <a:pt x="39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6" y="5"/>
                  </a:lnTo>
                  <a:lnTo>
                    <a:pt x="61" y="8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70" y="20"/>
                  </a:lnTo>
                  <a:lnTo>
                    <a:pt x="69" y="20"/>
                  </a:lnTo>
                  <a:lnTo>
                    <a:pt x="67" y="20"/>
                  </a:lnTo>
                  <a:lnTo>
                    <a:pt x="56" y="24"/>
                  </a:lnTo>
                  <a:lnTo>
                    <a:pt x="43" y="25"/>
                  </a:lnTo>
                  <a:lnTo>
                    <a:pt x="31" y="27"/>
                  </a:lnTo>
                  <a:lnTo>
                    <a:pt x="24" y="27"/>
                  </a:lnTo>
                  <a:lnTo>
                    <a:pt x="17" y="25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17" y="8"/>
                  </a:lnTo>
                  <a:lnTo>
                    <a:pt x="26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4062" y="2338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4070" y="2338"/>
              <a:ext cx="4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4" y="2"/>
                </a:cxn>
                <a:cxn ang="0">
                  <a:pos x="35" y="2"/>
                </a:cxn>
                <a:cxn ang="0">
                  <a:pos x="48" y="2"/>
                </a:cxn>
                <a:cxn ang="0">
                  <a:pos x="48" y="3"/>
                </a:cxn>
                <a:cxn ang="0">
                  <a:pos x="48" y="3"/>
                </a:cxn>
                <a:cxn ang="0">
                  <a:pos x="48" y="5"/>
                </a:cxn>
                <a:cxn ang="0">
                  <a:pos x="48" y="6"/>
                </a:cxn>
                <a:cxn ang="0">
                  <a:pos x="40" y="9"/>
                </a:cxn>
                <a:cxn ang="0">
                  <a:pos x="30" y="12"/>
                </a:cxn>
                <a:cxn ang="0">
                  <a:pos x="20" y="12"/>
                </a:cxn>
                <a:cxn ang="0">
                  <a:pos x="8" y="10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48" h="12">
                  <a:moveTo>
                    <a:pt x="0" y="0"/>
                  </a:moveTo>
                  <a:lnTo>
                    <a:pt x="11" y="0"/>
                  </a:lnTo>
                  <a:lnTo>
                    <a:pt x="24" y="2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3177" y="2344"/>
              <a:ext cx="36" cy="1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7" y="3"/>
                </a:cxn>
                <a:cxn ang="0">
                  <a:pos x="36" y="4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4" y="9"/>
                </a:cxn>
                <a:cxn ang="0">
                  <a:pos x="34" y="11"/>
                </a:cxn>
                <a:cxn ang="0">
                  <a:pos x="30" y="13"/>
                </a:cxn>
                <a:cxn ang="0">
                  <a:pos x="26" y="14"/>
                </a:cxn>
                <a:cxn ang="0">
                  <a:pos x="13" y="11"/>
                </a:cxn>
                <a:cxn ang="0">
                  <a:pos x="0" y="9"/>
                </a:cxn>
                <a:cxn ang="0">
                  <a:pos x="9" y="4"/>
                </a:cxn>
                <a:cxn ang="0">
                  <a:pos x="19" y="0"/>
                </a:cxn>
              </a:cxnLst>
              <a:rect l="0" t="0" r="r" b="b"/>
              <a:pathLst>
                <a:path w="36" h="14">
                  <a:moveTo>
                    <a:pt x="19" y="0"/>
                  </a:moveTo>
                  <a:lnTo>
                    <a:pt x="27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13" y="11"/>
                  </a:lnTo>
                  <a:lnTo>
                    <a:pt x="0" y="9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4005" y="2344"/>
              <a:ext cx="6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1"/>
                </a:cxn>
                <a:cxn ang="0">
                  <a:pos x="30" y="1"/>
                </a:cxn>
                <a:cxn ang="0">
                  <a:pos x="47" y="3"/>
                </a:cxn>
                <a:cxn ang="0">
                  <a:pos x="59" y="4"/>
                </a:cxn>
                <a:cxn ang="0">
                  <a:pos x="60" y="6"/>
                </a:cxn>
                <a:cxn ang="0">
                  <a:pos x="63" y="7"/>
                </a:cxn>
                <a:cxn ang="0">
                  <a:pos x="63" y="9"/>
                </a:cxn>
                <a:cxn ang="0">
                  <a:pos x="63" y="10"/>
                </a:cxn>
                <a:cxn ang="0">
                  <a:pos x="52" y="21"/>
                </a:cxn>
                <a:cxn ang="0">
                  <a:pos x="40" y="31"/>
                </a:cxn>
                <a:cxn ang="0">
                  <a:pos x="36" y="30"/>
                </a:cxn>
                <a:cxn ang="0">
                  <a:pos x="32" y="30"/>
                </a:cxn>
                <a:cxn ang="0">
                  <a:pos x="25" y="24"/>
                </a:cxn>
                <a:cxn ang="0">
                  <a:pos x="15" y="17"/>
                </a:cxn>
                <a:cxn ang="0">
                  <a:pos x="5" y="7"/>
                </a:cxn>
                <a:cxn ang="0">
                  <a:pos x="0" y="0"/>
                </a:cxn>
              </a:cxnLst>
              <a:rect l="0" t="0" r="r" b="b"/>
              <a:pathLst>
                <a:path w="63" h="31">
                  <a:moveTo>
                    <a:pt x="0" y="0"/>
                  </a:moveTo>
                  <a:lnTo>
                    <a:pt x="13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59" y="4"/>
                  </a:lnTo>
                  <a:lnTo>
                    <a:pt x="60" y="6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52" y="21"/>
                  </a:lnTo>
                  <a:lnTo>
                    <a:pt x="40" y="31"/>
                  </a:lnTo>
                  <a:lnTo>
                    <a:pt x="36" y="30"/>
                  </a:lnTo>
                  <a:lnTo>
                    <a:pt x="32" y="30"/>
                  </a:lnTo>
                  <a:lnTo>
                    <a:pt x="25" y="24"/>
                  </a:lnTo>
                  <a:lnTo>
                    <a:pt x="15" y="1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3224" y="2347"/>
              <a:ext cx="20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7"/>
                </a:cxn>
                <a:cxn ang="0">
                  <a:pos x="20" y="13"/>
                </a:cxn>
                <a:cxn ang="0">
                  <a:pos x="20" y="14"/>
                </a:cxn>
                <a:cxn ang="0">
                  <a:pos x="19" y="16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0" y="4"/>
                </a:cxn>
                <a:cxn ang="0">
                  <a:pos x="3" y="3"/>
                </a:cxn>
                <a:cxn ang="0">
                  <a:pos x="6" y="0"/>
                </a:cxn>
              </a:cxnLst>
              <a:rect l="0" t="0" r="r" b="b"/>
              <a:pathLst>
                <a:path w="20" h="16">
                  <a:moveTo>
                    <a:pt x="6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0" y="4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3104" y="2350"/>
              <a:ext cx="36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1"/>
                </a:cxn>
                <a:cxn ang="0">
                  <a:pos x="36" y="1"/>
                </a:cxn>
                <a:cxn ang="0">
                  <a:pos x="36" y="3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4"/>
                </a:cxn>
                <a:cxn ang="0">
                  <a:pos x="29" y="10"/>
                </a:cxn>
                <a:cxn ang="0">
                  <a:pos x="19" y="14"/>
                </a:cxn>
                <a:cxn ang="0">
                  <a:pos x="15" y="17"/>
                </a:cxn>
                <a:cxn ang="0">
                  <a:pos x="9" y="17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9" y="5"/>
                </a:cxn>
                <a:cxn ang="0">
                  <a:pos x="19" y="0"/>
                </a:cxn>
              </a:cxnLst>
              <a:rect l="0" t="0" r="r" b="b"/>
              <a:pathLst>
                <a:path w="36" h="17">
                  <a:moveTo>
                    <a:pt x="19" y="0"/>
                  </a:moveTo>
                  <a:lnTo>
                    <a:pt x="28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9" y="10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4638" y="2350"/>
              <a:ext cx="34" cy="10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23" y="10"/>
                </a:cxn>
                <a:cxn ang="0">
                  <a:pos x="14" y="8"/>
                </a:cxn>
                <a:cxn ang="0">
                  <a:pos x="7" y="7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7" y="1"/>
                </a:cxn>
                <a:cxn ang="0">
                  <a:pos x="34" y="1"/>
                </a:cxn>
                <a:cxn ang="0">
                  <a:pos x="34" y="5"/>
                </a:cxn>
                <a:cxn ang="0">
                  <a:pos x="34" y="8"/>
                </a:cxn>
              </a:cxnLst>
              <a:rect l="0" t="0" r="r" b="b"/>
              <a:pathLst>
                <a:path w="34" h="10">
                  <a:moveTo>
                    <a:pt x="34" y="8"/>
                  </a:moveTo>
                  <a:lnTo>
                    <a:pt x="23" y="10"/>
                  </a:lnTo>
                  <a:lnTo>
                    <a:pt x="14" y="8"/>
                  </a:lnTo>
                  <a:lnTo>
                    <a:pt x="7" y="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1"/>
                  </a:lnTo>
                  <a:lnTo>
                    <a:pt x="34" y="5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010" y="2358"/>
              <a:ext cx="130" cy="3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70" y="2"/>
                </a:cxn>
                <a:cxn ang="0">
                  <a:pos x="74" y="3"/>
                </a:cxn>
                <a:cxn ang="0">
                  <a:pos x="76" y="12"/>
                </a:cxn>
                <a:cxn ang="0">
                  <a:pos x="77" y="20"/>
                </a:cxn>
                <a:cxn ang="0">
                  <a:pos x="79" y="20"/>
                </a:cxn>
                <a:cxn ang="0">
                  <a:pos x="80" y="22"/>
                </a:cxn>
                <a:cxn ang="0">
                  <a:pos x="94" y="19"/>
                </a:cxn>
                <a:cxn ang="0">
                  <a:pos x="104" y="15"/>
                </a:cxn>
                <a:cxn ang="0">
                  <a:pos x="112" y="15"/>
                </a:cxn>
                <a:cxn ang="0">
                  <a:pos x="119" y="17"/>
                </a:cxn>
                <a:cxn ang="0">
                  <a:pos x="124" y="20"/>
                </a:cxn>
                <a:cxn ang="0">
                  <a:pos x="130" y="23"/>
                </a:cxn>
                <a:cxn ang="0">
                  <a:pos x="130" y="26"/>
                </a:cxn>
                <a:cxn ang="0">
                  <a:pos x="129" y="29"/>
                </a:cxn>
                <a:cxn ang="0">
                  <a:pos x="113" y="29"/>
                </a:cxn>
                <a:cxn ang="0">
                  <a:pos x="96" y="30"/>
                </a:cxn>
                <a:cxn ang="0">
                  <a:pos x="94" y="27"/>
                </a:cxn>
                <a:cxn ang="0">
                  <a:pos x="94" y="26"/>
                </a:cxn>
                <a:cxn ang="0">
                  <a:pos x="93" y="26"/>
                </a:cxn>
                <a:cxn ang="0">
                  <a:pos x="90" y="25"/>
                </a:cxn>
                <a:cxn ang="0">
                  <a:pos x="84" y="27"/>
                </a:cxn>
                <a:cxn ang="0">
                  <a:pos x="77" y="29"/>
                </a:cxn>
                <a:cxn ang="0">
                  <a:pos x="70" y="27"/>
                </a:cxn>
                <a:cxn ang="0">
                  <a:pos x="64" y="26"/>
                </a:cxn>
                <a:cxn ang="0">
                  <a:pos x="59" y="23"/>
                </a:cxn>
                <a:cxn ang="0">
                  <a:pos x="53" y="20"/>
                </a:cxn>
                <a:cxn ang="0">
                  <a:pos x="47" y="19"/>
                </a:cxn>
                <a:cxn ang="0">
                  <a:pos x="43" y="19"/>
                </a:cxn>
                <a:cxn ang="0">
                  <a:pos x="42" y="22"/>
                </a:cxn>
                <a:cxn ang="0">
                  <a:pos x="39" y="25"/>
                </a:cxn>
                <a:cxn ang="0">
                  <a:pos x="37" y="25"/>
                </a:cxn>
                <a:cxn ang="0">
                  <a:pos x="32" y="26"/>
                </a:cxn>
                <a:cxn ang="0">
                  <a:pos x="16" y="22"/>
                </a:cxn>
                <a:cxn ang="0">
                  <a:pos x="0" y="16"/>
                </a:cxn>
                <a:cxn ang="0">
                  <a:pos x="12" y="15"/>
                </a:cxn>
                <a:cxn ang="0">
                  <a:pos x="30" y="10"/>
                </a:cxn>
                <a:cxn ang="0">
                  <a:pos x="52" y="6"/>
                </a:cxn>
                <a:cxn ang="0">
                  <a:pos x="64" y="0"/>
                </a:cxn>
              </a:cxnLst>
              <a:rect l="0" t="0" r="r" b="b"/>
              <a:pathLst>
                <a:path w="130" h="30">
                  <a:moveTo>
                    <a:pt x="64" y="0"/>
                  </a:moveTo>
                  <a:lnTo>
                    <a:pt x="70" y="2"/>
                  </a:lnTo>
                  <a:lnTo>
                    <a:pt x="74" y="3"/>
                  </a:lnTo>
                  <a:lnTo>
                    <a:pt x="76" y="12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0" y="22"/>
                  </a:lnTo>
                  <a:lnTo>
                    <a:pt x="94" y="19"/>
                  </a:lnTo>
                  <a:lnTo>
                    <a:pt x="104" y="15"/>
                  </a:lnTo>
                  <a:lnTo>
                    <a:pt x="112" y="15"/>
                  </a:lnTo>
                  <a:lnTo>
                    <a:pt x="119" y="17"/>
                  </a:lnTo>
                  <a:lnTo>
                    <a:pt x="124" y="20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29" y="29"/>
                  </a:lnTo>
                  <a:lnTo>
                    <a:pt x="113" y="29"/>
                  </a:lnTo>
                  <a:lnTo>
                    <a:pt x="96" y="30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0" y="25"/>
                  </a:lnTo>
                  <a:lnTo>
                    <a:pt x="84" y="27"/>
                  </a:lnTo>
                  <a:lnTo>
                    <a:pt x="77" y="29"/>
                  </a:lnTo>
                  <a:lnTo>
                    <a:pt x="70" y="27"/>
                  </a:lnTo>
                  <a:lnTo>
                    <a:pt x="64" y="26"/>
                  </a:lnTo>
                  <a:lnTo>
                    <a:pt x="59" y="23"/>
                  </a:lnTo>
                  <a:lnTo>
                    <a:pt x="53" y="20"/>
                  </a:lnTo>
                  <a:lnTo>
                    <a:pt x="47" y="19"/>
                  </a:lnTo>
                  <a:lnTo>
                    <a:pt x="43" y="19"/>
                  </a:lnTo>
                  <a:lnTo>
                    <a:pt x="42" y="22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2" y="2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2" y="15"/>
                  </a:lnTo>
                  <a:lnTo>
                    <a:pt x="30" y="10"/>
                  </a:lnTo>
                  <a:lnTo>
                    <a:pt x="52" y="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693" y="2365"/>
              <a:ext cx="1819" cy="1375"/>
            </a:xfrm>
            <a:custGeom>
              <a:avLst/>
              <a:gdLst/>
              <a:ahLst/>
              <a:cxnLst>
                <a:cxn ang="0">
                  <a:pos x="1369" y="59"/>
                </a:cxn>
                <a:cxn ang="0">
                  <a:pos x="1617" y="89"/>
                </a:cxn>
                <a:cxn ang="0">
                  <a:pos x="1819" y="136"/>
                </a:cxn>
                <a:cxn ang="0">
                  <a:pos x="1784" y="156"/>
                </a:cxn>
                <a:cxn ang="0">
                  <a:pos x="1689" y="205"/>
                </a:cxn>
                <a:cxn ang="0">
                  <a:pos x="1664" y="247"/>
                </a:cxn>
                <a:cxn ang="0">
                  <a:pos x="1624" y="166"/>
                </a:cxn>
                <a:cxn ang="0">
                  <a:pos x="1494" y="213"/>
                </a:cxn>
                <a:cxn ang="0">
                  <a:pos x="1606" y="316"/>
                </a:cxn>
                <a:cxn ang="0">
                  <a:pos x="1573" y="306"/>
                </a:cxn>
                <a:cxn ang="0">
                  <a:pos x="1530" y="427"/>
                </a:cxn>
                <a:cxn ang="0">
                  <a:pos x="1530" y="473"/>
                </a:cxn>
                <a:cxn ang="0">
                  <a:pos x="1436" y="434"/>
                </a:cxn>
                <a:cxn ang="0">
                  <a:pos x="1474" y="472"/>
                </a:cxn>
                <a:cxn ang="0">
                  <a:pos x="1492" y="556"/>
                </a:cxn>
                <a:cxn ang="0">
                  <a:pos x="1433" y="654"/>
                </a:cxn>
                <a:cxn ang="0">
                  <a:pos x="1383" y="730"/>
                </a:cxn>
                <a:cxn ang="0">
                  <a:pos x="1323" y="774"/>
                </a:cxn>
                <a:cxn ang="0">
                  <a:pos x="1333" y="856"/>
                </a:cxn>
                <a:cxn ang="0">
                  <a:pos x="1297" y="844"/>
                </a:cxn>
                <a:cxn ang="0">
                  <a:pos x="1273" y="737"/>
                </a:cxn>
                <a:cxn ang="0">
                  <a:pos x="1198" y="650"/>
                </a:cxn>
                <a:cxn ang="0">
                  <a:pos x="1090" y="734"/>
                </a:cxn>
                <a:cxn ang="0">
                  <a:pos x="993" y="674"/>
                </a:cxn>
                <a:cxn ang="0">
                  <a:pos x="968" y="646"/>
                </a:cxn>
                <a:cxn ang="0">
                  <a:pos x="765" y="593"/>
                </a:cxn>
                <a:cxn ang="0">
                  <a:pos x="791" y="629"/>
                </a:cxn>
                <a:cxn ang="0">
                  <a:pos x="748" y="751"/>
                </a:cxn>
                <a:cxn ang="0">
                  <a:pos x="624" y="669"/>
                </a:cxn>
                <a:cxn ang="0">
                  <a:pos x="551" y="567"/>
                </a:cxn>
                <a:cxn ang="0">
                  <a:pos x="641" y="744"/>
                </a:cxn>
                <a:cxn ang="0">
                  <a:pos x="719" y="891"/>
                </a:cxn>
                <a:cxn ang="0">
                  <a:pos x="641" y="1095"/>
                </a:cxn>
                <a:cxn ang="0">
                  <a:pos x="576" y="1227"/>
                </a:cxn>
                <a:cxn ang="0">
                  <a:pos x="491" y="1355"/>
                </a:cxn>
                <a:cxn ang="0">
                  <a:pos x="332" y="1183"/>
                </a:cxn>
                <a:cxn ang="0">
                  <a:pos x="289" y="937"/>
                </a:cxn>
                <a:cxn ang="0">
                  <a:pos x="162" y="876"/>
                </a:cxn>
                <a:cxn ang="0">
                  <a:pos x="10" y="763"/>
                </a:cxn>
                <a:cxn ang="0">
                  <a:pos x="42" y="597"/>
                </a:cxn>
                <a:cxn ang="0">
                  <a:pos x="135" y="483"/>
                </a:cxn>
                <a:cxn ang="0">
                  <a:pos x="181" y="382"/>
                </a:cxn>
                <a:cxn ang="0">
                  <a:pos x="184" y="310"/>
                </a:cxn>
                <a:cxn ang="0">
                  <a:pos x="311" y="226"/>
                </a:cxn>
                <a:cxn ang="0">
                  <a:pos x="399" y="245"/>
                </a:cxn>
                <a:cxn ang="0">
                  <a:pos x="471" y="182"/>
                </a:cxn>
                <a:cxn ang="0">
                  <a:pos x="428" y="119"/>
                </a:cxn>
                <a:cxn ang="0">
                  <a:pos x="361" y="223"/>
                </a:cxn>
                <a:cxn ang="0">
                  <a:pos x="285" y="205"/>
                </a:cxn>
                <a:cxn ang="0">
                  <a:pos x="374" y="79"/>
                </a:cxn>
                <a:cxn ang="0">
                  <a:pos x="562" y="116"/>
                </a:cxn>
                <a:cxn ang="0">
                  <a:pos x="549" y="132"/>
                </a:cxn>
                <a:cxn ang="0">
                  <a:pos x="599" y="110"/>
                </a:cxn>
                <a:cxn ang="0">
                  <a:pos x="696" y="70"/>
                </a:cxn>
                <a:cxn ang="0">
                  <a:pos x="799" y="63"/>
                </a:cxn>
                <a:cxn ang="0">
                  <a:pos x="846" y="90"/>
                </a:cxn>
                <a:cxn ang="0">
                  <a:pos x="836" y="65"/>
                </a:cxn>
                <a:cxn ang="0">
                  <a:pos x="849" y="36"/>
                </a:cxn>
                <a:cxn ang="0">
                  <a:pos x="978" y="0"/>
                </a:cxn>
                <a:cxn ang="0">
                  <a:pos x="1052" y="43"/>
                </a:cxn>
                <a:cxn ang="0">
                  <a:pos x="1242" y="56"/>
                </a:cxn>
              </a:cxnLst>
              <a:rect l="0" t="0" r="r" b="b"/>
              <a:pathLst>
                <a:path w="1819" h="1375">
                  <a:moveTo>
                    <a:pt x="1272" y="66"/>
                  </a:moveTo>
                  <a:lnTo>
                    <a:pt x="1272" y="62"/>
                  </a:lnTo>
                  <a:lnTo>
                    <a:pt x="1272" y="59"/>
                  </a:lnTo>
                  <a:lnTo>
                    <a:pt x="1286" y="60"/>
                  </a:lnTo>
                  <a:lnTo>
                    <a:pt x="1302" y="62"/>
                  </a:lnTo>
                  <a:lnTo>
                    <a:pt x="1317" y="63"/>
                  </a:lnTo>
                  <a:lnTo>
                    <a:pt x="1333" y="65"/>
                  </a:lnTo>
                  <a:lnTo>
                    <a:pt x="1333" y="63"/>
                  </a:lnTo>
                  <a:lnTo>
                    <a:pt x="1335" y="62"/>
                  </a:lnTo>
                  <a:lnTo>
                    <a:pt x="1330" y="59"/>
                  </a:lnTo>
                  <a:lnTo>
                    <a:pt x="1327" y="56"/>
                  </a:lnTo>
                  <a:lnTo>
                    <a:pt x="1325" y="53"/>
                  </a:lnTo>
                  <a:lnTo>
                    <a:pt x="1323" y="48"/>
                  </a:lnTo>
                  <a:lnTo>
                    <a:pt x="1337" y="48"/>
                  </a:lnTo>
                  <a:lnTo>
                    <a:pt x="1350" y="49"/>
                  </a:lnTo>
                  <a:lnTo>
                    <a:pt x="1356" y="50"/>
                  </a:lnTo>
                  <a:lnTo>
                    <a:pt x="1362" y="52"/>
                  </a:lnTo>
                  <a:lnTo>
                    <a:pt x="1366" y="55"/>
                  </a:lnTo>
                  <a:lnTo>
                    <a:pt x="1369" y="59"/>
                  </a:lnTo>
                  <a:lnTo>
                    <a:pt x="1377" y="55"/>
                  </a:lnTo>
                  <a:lnTo>
                    <a:pt x="1385" y="53"/>
                  </a:lnTo>
                  <a:lnTo>
                    <a:pt x="1390" y="53"/>
                  </a:lnTo>
                  <a:lnTo>
                    <a:pt x="1396" y="53"/>
                  </a:lnTo>
                  <a:lnTo>
                    <a:pt x="1406" y="58"/>
                  </a:lnTo>
                  <a:lnTo>
                    <a:pt x="1417" y="65"/>
                  </a:lnTo>
                  <a:lnTo>
                    <a:pt x="1435" y="65"/>
                  </a:lnTo>
                  <a:lnTo>
                    <a:pt x="1452" y="65"/>
                  </a:lnTo>
                  <a:lnTo>
                    <a:pt x="1467" y="66"/>
                  </a:lnTo>
                  <a:lnTo>
                    <a:pt x="1484" y="66"/>
                  </a:lnTo>
                  <a:lnTo>
                    <a:pt x="1504" y="72"/>
                  </a:lnTo>
                  <a:lnTo>
                    <a:pt x="1524" y="79"/>
                  </a:lnTo>
                  <a:lnTo>
                    <a:pt x="1542" y="79"/>
                  </a:lnTo>
                  <a:lnTo>
                    <a:pt x="1557" y="80"/>
                  </a:lnTo>
                  <a:lnTo>
                    <a:pt x="1573" y="80"/>
                  </a:lnTo>
                  <a:lnTo>
                    <a:pt x="1590" y="80"/>
                  </a:lnTo>
                  <a:lnTo>
                    <a:pt x="1602" y="86"/>
                  </a:lnTo>
                  <a:lnTo>
                    <a:pt x="1617" y="89"/>
                  </a:lnTo>
                  <a:lnTo>
                    <a:pt x="1617" y="89"/>
                  </a:lnTo>
                  <a:lnTo>
                    <a:pt x="1617" y="87"/>
                  </a:lnTo>
                  <a:lnTo>
                    <a:pt x="1616" y="85"/>
                  </a:lnTo>
                  <a:lnTo>
                    <a:pt x="1613" y="82"/>
                  </a:lnTo>
                  <a:lnTo>
                    <a:pt x="1606" y="80"/>
                  </a:lnTo>
                  <a:lnTo>
                    <a:pt x="1600" y="77"/>
                  </a:lnTo>
                  <a:lnTo>
                    <a:pt x="1600" y="76"/>
                  </a:lnTo>
                  <a:lnTo>
                    <a:pt x="1600" y="75"/>
                  </a:lnTo>
                  <a:lnTo>
                    <a:pt x="1600" y="73"/>
                  </a:lnTo>
                  <a:lnTo>
                    <a:pt x="1602" y="72"/>
                  </a:lnTo>
                  <a:lnTo>
                    <a:pt x="1623" y="72"/>
                  </a:lnTo>
                  <a:lnTo>
                    <a:pt x="1646" y="76"/>
                  </a:lnTo>
                  <a:lnTo>
                    <a:pt x="1667" y="80"/>
                  </a:lnTo>
                  <a:lnTo>
                    <a:pt x="1687" y="86"/>
                  </a:lnTo>
                  <a:lnTo>
                    <a:pt x="1727" y="99"/>
                  </a:lnTo>
                  <a:lnTo>
                    <a:pt x="1764" y="112"/>
                  </a:lnTo>
                  <a:lnTo>
                    <a:pt x="1787" y="113"/>
                  </a:lnTo>
                  <a:lnTo>
                    <a:pt x="1807" y="117"/>
                  </a:lnTo>
                  <a:lnTo>
                    <a:pt x="1813" y="126"/>
                  </a:lnTo>
                  <a:lnTo>
                    <a:pt x="1819" y="136"/>
                  </a:lnTo>
                  <a:lnTo>
                    <a:pt x="1800" y="133"/>
                  </a:lnTo>
                  <a:lnTo>
                    <a:pt x="1776" y="127"/>
                  </a:lnTo>
                  <a:lnTo>
                    <a:pt x="1763" y="125"/>
                  </a:lnTo>
                  <a:lnTo>
                    <a:pt x="1753" y="123"/>
                  </a:lnTo>
                  <a:lnTo>
                    <a:pt x="1744" y="122"/>
                  </a:lnTo>
                  <a:lnTo>
                    <a:pt x="1740" y="123"/>
                  </a:lnTo>
                  <a:lnTo>
                    <a:pt x="1743" y="126"/>
                  </a:lnTo>
                  <a:lnTo>
                    <a:pt x="1746" y="130"/>
                  </a:lnTo>
                  <a:lnTo>
                    <a:pt x="1737" y="130"/>
                  </a:lnTo>
                  <a:lnTo>
                    <a:pt x="1729" y="132"/>
                  </a:lnTo>
                  <a:lnTo>
                    <a:pt x="1729" y="133"/>
                  </a:lnTo>
                  <a:lnTo>
                    <a:pt x="1729" y="133"/>
                  </a:lnTo>
                  <a:lnTo>
                    <a:pt x="1737" y="133"/>
                  </a:lnTo>
                  <a:lnTo>
                    <a:pt x="1744" y="136"/>
                  </a:lnTo>
                  <a:lnTo>
                    <a:pt x="1750" y="137"/>
                  </a:lnTo>
                  <a:lnTo>
                    <a:pt x="1757" y="140"/>
                  </a:lnTo>
                  <a:lnTo>
                    <a:pt x="1770" y="146"/>
                  </a:lnTo>
                  <a:lnTo>
                    <a:pt x="1784" y="152"/>
                  </a:lnTo>
                  <a:lnTo>
                    <a:pt x="1784" y="156"/>
                  </a:lnTo>
                  <a:lnTo>
                    <a:pt x="1784" y="160"/>
                  </a:lnTo>
                  <a:lnTo>
                    <a:pt x="1783" y="162"/>
                  </a:lnTo>
                  <a:lnTo>
                    <a:pt x="1781" y="163"/>
                  </a:lnTo>
                  <a:lnTo>
                    <a:pt x="1767" y="162"/>
                  </a:lnTo>
                  <a:lnTo>
                    <a:pt x="1753" y="165"/>
                  </a:lnTo>
                  <a:lnTo>
                    <a:pt x="1749" y="166"/>
                  </a:lnTo>
                  <a:lnTo>
                    <a:pt x="1744" y="170"/>
                  </a:lnTo>
                  <a:lnTo>
                    <a:pt x="1740" y="176"/>
                  </a:lnTo>
                  <a:lnTo>
                    <a:pt x="1739" y="185"/>
                  </a:lnTo>
                  <a:lnTo>
                    <a:pt x="1731" y="186"/>
                  </a:lnTo>
                  <a:lnTo>
                    <a:pt x="1724" y="186"/>
                  </a:lnTo>
                  <a:lnTo>
                    <a:pt x="1723" y="182"/>
                  </a:lnTo>
                  <a:lnTo>
                    <a:pt x="1720" y="179"/>
                  </a:lnTo>
                  <a:lnTo>
                    <a:pt x="1710" y="180"/>
                  </a:lnTo>
                  <a:lnTo>
                    <a:pt x="1700" y="183"/>
                  </a:lnTo>
                  <a:lnTo>
                    <a:pt x="1690" y="187"/>
                  </a:lnTo>
                  <a:lnTo>
                    <a:pt x="1683" y="193"/>
                  </a:lnTo>
                  <a:lnTo>
                    <a:pt x="1686" y="200"/>
                  </a:lnTo>
                  <a:lnTo>
                    <a:pt x="1689" y="205"/>
                  </a:lnTo>
                  <a:lnTo>
                    <a:pt x="1692" y="207"/>
                  </a:lnTo>
                  <a:lnTo>
                    <a:pt x="1694" y="210"/>
                  </a:lnTo>
                  <a:lnTo>
                    <a:pt x="1702" y="213"/>
                  </a:lnTo>
                  <a:lnTo>
                    <a:pt x="1713" y="219"/>
                  </a:lnTo>
                  <a:lnTo>
                    <a:pt x="1714" y="226"/>
                  </a:lnTo>
                  <a:lnTo>
                    <a:pt x="1716" y="235"/>
                  </a:lnTo>
                  <a:lnTo>
                    <a:pt x="1720" y="235"/>
                  </a:lnTo>
                  <a:lnTo>
                    <a:pt x="1723" y="237"/>
                  </a:lnTo>
                  <a:lnTo>
                    <a:pt x="1726" y="245"/>
                  </a:lnTo>
                  <a:lnTo>
                    <a:pt x="1727" y="252"/>
                  </a:lnTo>
                  <a:lnTo>
                    <a:pt x="1727" y="259"/>
                  </a:lnTo>
                  <a:lnTo>
                    <a:pt x="1727" y="266"/>
                  </a:lnTo>
                  <a:lnTo>
                    <a:pt x="1727" y="277"/>
                  </a:lnTo>
                  <a:lnTo>
                    <a:pt x="1727" y="290"/>
                  </a:lnTo>
                  <a:lnTo>
                    <a:pt x="1723" y="290"/>
                  </a:lnTo>
                  <a:lnTo>
                    <a:pt x="1717" y="290"/>
                  </a:lnTo>
                  <a:lnTo>
                    <a:pt x="1700" y="277"/>
                  </a:lnTo>
                  <a:lnTo>
                    <a:pt x="1682" y="263"/>
                  </a:lnTo>
                  <a:lnTo>
                    <a:pt x="1664" y="247"/>
                  </a:lnTo>
                  <a:lnTo>
                    <a:pt x="1650" y="232"/>
                  </a:lnTo>
                  <a:lnTo>
                    <a:pt x="1652" y="222"/>
                  </a:lnTo>
                  <a:lnTo>
                    <a:pt x="1653" y="212"/>
                  </a:lnTo>
                  <a:lnTo>
                    <a:pt x="1657" y="202"/>
                  </a:lnTo>
                  <a:lnTo>
                    <a:pt x="1660" y="193"/>
                  </a:lnTo>
                  <a:lnTo>
                    <a:pt x="1663" y="185"/>
                  </a:lnTo>
                  <a:lnTo>
                    <a:pt x="1664" y="176"/>
                  </a:lnTo>
                  <a:lnTo>
                    <a:pt x="1664" y="167"/>
                  </a:lnTo>
                  <a:lnTo>
                    <a:pt x="1662" y="160"/>
                  </a:lnTo>
                  <a:lnTo>
                    <a:pt x="1656" y="160"/>
                  </a:lnTo>
                  <a:lnTo>
                    <a:pt x="1650" y="160"/>
                  </a:lnTo>
                  <a:lnTo>
                    <a:pt x="1649" y="166"/>
                  </a:lnTo>
                  <a:lnTo>
                    <a:pt x="1649" y="173"/>
                  </a:lnTo>
                  <a:lnTo>
                    <a:pt x="1646" y="173"/>
                  </a:lnTo>
                  <a:lnTo>
                    <a:pt x="1644" y="175"/>
                  </a:lnTo>
                  <a:lnTo>
                    <a:pt x="1639" y="175"/>
                  </a:lnTo>
                  <a:lnTo>
                    <a:pt x="1633" y="176"/>
                  </a:lnTo>
                  <a:lnTo>
                    <a:pt x="1629" y="170"/>
                  </a:lnTo>
                  <a:lnTo>
                    <a:pt x="1624" y="166"/>
                  </a:lnTo>
                  <a:lnTo>
                    <a:pt x="1619" y="166"/>
                  </a:lnTo>
                  <a:lnTo>
                    <a:pt x="1614" y="166"/>
                  </a:lnTo>
                  <a:lnTo>
                    <a:pt x="1609" y="166"/>
                  </a:lnTo>
                  <a:lnTo>
                    <a:pt x="1606" y="169"/>
                  </a:lnTo>
                  <a:lnTo>
                    <a:pt x="1603" y="170"/>
                  </a:lnTo>
                  <a:lnTo>
                    <a:pt x="1600" y="173"/>
                  </a:lnTo>
                  <a:lnTo>
                    <a:pt x="1600" y="180"/>
                  </a:lnTo>
                  <a:lnTo>
                    <a:pt x="1600" y="187"/>
                  </a:lnTo>
                  <a:lnTo>
                    <a:pt x="1603" y="190"/>
                  </a:lnTo>
                  <a:lnTo>
                    <a:pt x="1607" y="192"/>
                  </a:lnTo>
                  <a:lnTo>
                    <a:pt x="1606" y="193"/>
                  </a:lnTo>
                  <a:lnTo>
                    <a:pt x="1606" y="195"/>
                  </a:lnTo>
                  <a:lnTo>
                    <a:pt x="1582" y="196"/>
                  </a:lnTo>
                  <a:lnTo>
                    <a:pt x="1553" y="196"/>
                  </a:lnTo>
                  <a:lnTo>
                    <a:pt x="1539" y="195"/>
                  </a:lnTo>
                  <a:lnTo>
                    <a:pt x="1524" y="196"/>
                  </a:lnTo>
                  <a:lnTo>
                    <a:pt x="1512" y="197"/>
                  </a:lnTo>
                  <a:lnTo>
                    <a:pt x="1499" y="200"/>
                  </a:lnTo>
                  <a:lnTo>
                    <a:pt x="1494" y="213"/>
                  </a:lnTo>
                  <a:lnTo>
                    <a:pt x="1490" y="227"/>
                  </a:lnTo>
                  <a:lnTo>
                    <a:pt x="1484" y="239"/>
                  </a:lnTo>
                  <a:lnTo>
                    <a:pt x="1480" y="250"/>
                  </a:lnTo>
                  <a:lnTo>
                    <a:pt x="1496" y="257"/>
                  </a:lnTo>
                  <a:lnTo>
                    <a:pt x="1510" y="262"/>
                  </a:lnTo>
                  <a:lnTo>
                    <a:pt x="1520" y="259"/>
                  </a:lnTo>
                  <a:lnTo>
                    <a:pt x="1534" y="256"/>
                  </a:lnTo>
                  <a:lnTo>
                    <a:pt x="1539" y="263"/>
                  </a:lnTo>
                  <a:lnTo>
                    <a:pt x="1544" y="267"/>
                  </a:lnTo>
                  <a:lnTo>
                    <a:pt x="1552" y="273"/>
                  </a:lnTo>
                  <a:lnTo>
                    <a:pt x="1559" y="277"/>
                  </a:lnTo>
                  <a:lnTo>
                    <a:pt x="1557" y="266"/>
                  </a:lnTo>
                  <a:lnTo>
                    <a:pt x="1556" y="256"/>
                  </a:lnTo>
                  <a:lnTo>
                    <a:pt x="1569" y="267"/>
                  </a:lnTo>
                  <a:lnTo>
                    <a:pt x="1590" y="287"/>
                  </a:lnTo>
                  <a:lnTo>
                    <a:pt x="1612" y="307"/>
                  </a:lnTo>
                  <a:lnTo>
                    <a:pt x="1623" y="322"/>
                  </a:lnTo>
                  <a:lnTo>
                    <a:pt x="1614" y="319"/>
                  </a:lnTo>
                  <a:lnTo>
                    <a:pt x="1606" y="316"/>
                  </a:lnTo>
                  <a:lnTo>
                    <a:pt x="1606" y="317"/>
                  </a:lnTo>
                  <a:lnTo>
                    <a:pt x="1606" y="319"/>
                  </a:lnTo>
                  <a:lnTo>
                    <a:pt x="1620" y="334"/>
                  </a:lnTo>
                  <a:lnTo>
                    <a:pt x="1632" y="352"/>
                  </a:lnTo>
                  <a:lnTo>
                    <a:pt x="1632" y="353"/>
                  </a:lnTo>
                  <a:lnTo>
                    <a:pt x="1630" y="353"/>
                  </a:lnTo>
                  <a:lnTo>
                    <a:pt x="1623" y="353"/>
                  </a:lnTo>
                  <a:lnTo>
                    <a:pt x="1616" y="352"/>
                  </a:lnTo>
                  <a:lnTo>
                    <a:pt x="1613" y="343"/>
                  </a:lnTo>
                  <a:lnTo>
                    <a:pt x="1607" y="333"/>
                  </a:lnTo>
                  <a:lnTo>
                    <a:pt x="1602" y="323"/>
                  </a:lnTo>
                  <a:lnTo>
                    <a:pt x="1593" y="312"/>
                  </a:lnTo>
                  <a:lnTo>
                    <a:pt x="1586" y="300"/>
                  </a:lnTo>
                  <a:lnTo>
                    <a:pt x="1577" y="290"/>
                  </a:lnTo>
                  <a:lnTo>
                    <a:pt x="1570" y="283"/>
                  </a:lnTo>
                  <a:lnTo>
                    <a:pt x="1563" y="279"/>
                  </a:lnTo>
                  <a:lnTo>
                    <a:pt x="1563" y="280"/>
                  </a:lnTo>
                  <a:lnTo>
                    <a:pt x="1563" y="283"/>
                  </a:lnTo>
                  <a:lnTo>
                    <a:pt x="1573" y="306"/>
                  </a:lnTo>
                  <a:lnTo>
                    <a:pt x="1579" y="326"/>
                  </a:lnTo>
                  <a:lnTo>
                    <a:pt x="1580" y="334"/>
                  </a:lnTo>
                  <a:lnTo>
                    <a:pt x="1579" y="346"/>
                  </a:lnTo>
                  <a:lnTo>
                    <a:pt x="1576" y="359"/>
                  </a:lnTo>
                  <a:lnTo>
                    <a:pt x="1572" y="374"/>
                  </a:lnTo>
                  <a:lnTo>
                    <a:pt x="1570" y="380"/>
                  </a:lnTo>
                  <a:lnTo>
                    <a:pt x="1570" y="386"/>
                  </a:lnTo>
                  <a:lnTo>
                    <a:pt x="1570" y="389"/>
                  </a:lnTo>
                  <a:lnTo>
                    <a:pt x="1566" y="393"/>
                  </a:lnTo>
                  <a:lnTo>
                    <a:pt x="1559" y="396"/>
                  </a:lnTo>
                  <a:lnTo>
                    <a:pt x="1552" y="396"/>
                  </a:lnTo>
                  <a:lnTo>
                    <a:pt x="1544" y="396"/>
                  </a:lnTo>
                  <a:lnTo>
                    <a:pt x="1536" y="394"/>
                  </a:lnTo>
                  <a:lnTo>
                    <a:pt x="1532" y="399"/>
                  </a:lnTo>
                  <a:lnTo>
                    <a:pt x="1527" y="403"/>
                  </a:lnTo>
                  <a:lnTo>
                    <a:pt x="1532" y="412"/>
                  </a:lnTo>
                  <a:lnTo>
                    <a:pt x="1536" y="420"/>
                  </a:lnTo>
                  <a:lnTo>
                    <a:pt x="1533" y="424"/>
                  </a:lnTo>
                  <a:lnTo>
                    <a:pt x="1530" y="427"/>
                  </a:lnTo>
                  <a:lnTo>
                    <a:pt x="1527" y="429"/>
                  </a:lnTo>
                  <a:lnTo>
                    <a:pt x="1523" y="432"/>
                  </a:lnTo>
                  <a:lnTo>
                    <a:pt x="1523" y="437"/>
                  </a:lnTo>
                  <a:lnTo>
                    <a:pt x="1523" y="443"/>
                  </a:lnTo>
                  <a:lnTo>
                    <a:pt x="1529" y="444"/>
                  </a:lnTo>
                  <a:lnTo>
                    <a:pt x="1536" y="449"/>
                  </a:lnTo>
                  <a:lnTo>
                    <a:pt x="1542" y="453"/>
                  </a:lnTo>
                  <a:lnTo>
                    <a:pt x="1547" y="459"/>
                  </a:lnTo>
                  <a:lnTo>
                    <a:pt x="1552" y="464"/>
                  </a:lnTo>
                  <a:lnTo>
                    <a:pt x="1556" y="472"/>
                  </a:lnTo>
                  <a:lnTo>
                    <a:pt x="1559" y="477"/>
                  </a:lnTo>
                  <a:lnTo>
                    <a:pt x="1560" y="484"/>
                  </a:lnTo>
                  <a:lnTo>
                    <a:pt x="1552" y="494"/>
                  </a:lnTo>
                  <a:lnTo>
                    <a:pt x="1543" y="503"/>
                  </a:lnTo>
                  <a:lnTo>
                    <a:pt x="1537" y="503"/>
                  </a:lnTo>
                  <a:lnTo>
                    <a:pt x="1533" y="500"/>
                  </a:lnTo>
                  <a:lnTo>
                    <a:pt x="1533" y="487"/>
                  </a:lnTo>
                  <a:lnTo>
                    <a:pt x="1532" y="477"/>
                  </a:lnTo>
                  <a:lnTo>
                    <a:pt x="1530" y="473"/>
                  </a:lnTo>
                  <a:lnTo>
                    <a:pt x="1527" y="469"/>
                  </a:lnTo>
                  <a:lnTo>
                    <a:pt x="1526" y="464"/>
                  </a:lnTo>
                  <a:lnTo>
                    <a:pt x="1522" y="462"/>
                  </a:lnTo>
                  <a:lnTo>
                    <a:pt x="1510" y="459"/>
                  </a:lnTo>
                  <a:lnTo>
                    <a:pt x="1500" y="456"/>
                  </a:lnTo>
                  <a:lnTo>
                    <a:pt x="1500" y="447"/>
                  </a:lnTo>
                  <a:lnTo>
                    <a:pt x="1500" y="443"/>
                  </a:lnTo>
                  <a:lnTo>
                    <a:pt x="1499" y="439"/>
                  </a:lnTo>
                  <a:lnTo>
                    <a:pt x="1496" y="434"/>
                  </a:lnTo>
                  <a:lnTo>
                    <a:pt x="1484" y="434"/>
                  </a:lnTo>
                  <a:lnTo>
                    <a:pt x="1476" y="437"/>
                  </a:lnTo>
                  <a:lnTo>
                    <a:pt x="1469" y="440"/>
                  </a:lnTo>
                  <a:lnTo>
                    <a:pt x="1460" y="444"/>
                  </a:lnTo>
                  <a:lnTo>
                    <a:pt x="1460" y="433"/>
                  </a:lnTo>
                  <a:lnTo>
                    <a:pt x="1457" y="424"/>
                  </a:lnTo>
                  <a:lnTo>
                    <a:pt x="1452" y="423"/>
                  </a:lnTo>
                  <a:lnTo>
                    <a:pt x="1445" y="422"/>
                  </a:lnTo>
                  <a:lnTo>
                    <a:pt x="1442" y="429"/>
                  </a:lnTo>
                  <a:lnTo>
                    <a:pt x="1436" y="434"/>
                  </a:lnTo>
                  <a:lnTo>
                    <a:pt x="1430" y="439"/>
                  </a:lnTo>
                  <a:lnTo>
                    <a:pt x="1423" y="442"/>
                  </a:lnTo>
                  <a:lnTo>
                    <a:pt x="1425" y="447"/>
                  </a:lnTo>
                  <a:lnTo>
                    <a:pt x="1426" y="454"/>
                  </a:lnTo>
                  <a:lnTo>
                    <a:pt x="1432" y="456"/>
                  </a:lnTo>
                  <a:lnTo>
                    <a:pt x="1436" y="456"/>
                  </a:lnTo>
                  <a:lnTo>
                    <a:pt x="1439" y="459"/>
                  </a:lnTo>
                  <a:lnTo>
                    <a:pt x="1442" y="460"/>
                  </a:lnTo>
                  <a:lnTo>
                    <a:pt x="1445" y="462"/>
                  </a:lnTo>
                  <a:lnTo>
                    <a:pt x="1447" y="464"/>
                  </a:lnTo>
                  <a:lnTo>
                    <a:pt x="1450" y="466"/>
                  </a:lnTo>
                  <a:lnTo>
                    <a:pt x="1456" y="466"/>
                  </a:lnTo>
                  <a:lnTo>
                    <a:pt x="1459" y="463"/>
                  </a:lnTo>
                  <a:lnTo>
                    <a:pt x="1460" y="462"/>
                  </a:lnTo>
                  <a:lnTo>
                    <a:pt x="1464" y="460"/>
                  </a:lnTo>
                  <a:lnTo>
                    <a:pt x="1467" y="460"/>
                  </a:lnTo>
                  <a:lnTo>
                    <a:pt x="1476" y="463"/>
                  </a:lnTo>
                  <a:lnTo>
                    <a:pt x="1482" y="466"/>
                  </a:lnTo>
                  <a:lnTo>
                    <a:pt x="1474" y="472"/>
                  </a:lnTo>
                  <a:lnTo>
                    <a:pt x="1469" y="477"/>
                  </a:lnTo>
                  <a:lnTo>
                    <a:pt x="1466" y="480"/>
                  </a:lnTo>
                  <a:lnTo>
                    <a:pt x="1463" y="483"/>
                  </a:lnTo>
                  <a:lnTo>
                    <a:pt x="1462" y="487"/>
                  </a:lnTo>
                  <a:lnTo>
                    <a:pt x="1460" y="493"/>
                  </a:lnTo>
                  <a:lnTo>
                    <a:pt x="1464" y="500"/>
                  </a:lnTo>
                  <a:lnTo>
                    <a:pt x="1469" y="506"/>
                  </a:lnTo>
                  <a:lnTo>
                    <a:pt x="1473" y="510"/>
                  </a:lnTo>
                  <a:lnTo>
                    <a:pt x="1479" y="516"/>
                  </a:lnTo>
                  <a:lnTo>
                    <a:pt x="1489" y="524"/>
                  </a:lnTo>
                  <a:lnTo>
                    <a:pt x="1499" y="534"/>
                  </a:lnTo>
                  <a:lnTo>
                    <a:pt x="1496" y="536"/>
                  </a:lnTo>
                  <a:lnTo>
                    <a:pt x="1494" y="536"/>
                  </a:lnTo>
                  <a:lnTo>
                    <a:pt x="1494" y="537"/>
                  </a:lnTo>
                  <a:lnTo>
                    <a:pt x="1494" y="540"/>
                  </a:lnTo>
                  <a:lnTo>
                    <a:pt x="1499" y="542"/>
                  </a:lnTo>
                  <a:lnTo>
                    <a:pt x="1503" y="544"/>
                  </a:lnTo>
                  <a:lnTo>
                    <a:pt x="1497" y="550"/>
                  </a:lnTo>
                  <a:lnTo>
                    <a:pt x="1492" y="556"/>
                  </a:lnTo>
                  <a:lnTo>
                    <a:pt x="1493" y="556"/>
                  </a:lnTo>
                  <a:lnTo>
                    <a:pt x="1494" y="556"/>
                  </a:lnTo>
                  <a:lnTo>
                    <a:pt x="1503" y="557"/>
                  </a:lnTo>
                  <a:lnTo>
                    <a:pt x="1509" y="561"/>
                  </a:lnTo>
                  <a:lnTo>
                    <a:pt x="1510" y="566"/>
                  </a:lnTo>
                  <a:lnTo>
                    <a:pt x="1509" y="569"/>
                  </a:lnTo>
                  <a:lnTo>
                    <a:pt x="1509" y="571"/>
                  </a:lnTo>
                  <a:lnTo>
                    <a:pt x="1507" y="574"/>
                  </a:lnTo>
                  <a:lnTo>
                    <a:pt x="1503" y="580"/>
                  </a:lnTo>
                  <a:lnTo>
                    <a:pt x="1500" y="586"/>
                  </a:lnTo>
                  <a:lnTo>
                    <a:pt x="1492" y="607"/>
                  </a:lnTo>
                  <a:lnTo>
                    <a:pt x="1484" y="626"/>
                  </a:lnTo>
                  <a:lnTo>
                    <a:pt x="1480" y="634"/>
                  </a:lnTo>
                  <a:lnTo>
                    <a:pt x="1473" y="641"/>
                  </a:lnTo>
                  <a:lnTo>
                    <a:pt x="1466" y="647"/>
                  </a:lnTo>
                  <a:lnTo>
                    <a:pt x="1455" y="653"/>
                  </a:lnTo>
                  <a:lnTo>
                    <a:pt x="1442" y="653"/>
                  </a:lnTo>
                  <a:lnTo>
                    <a:pt x="1433" y="651"/>
                  </a:lnTo>
                  <a:lnTo>
                    <a:pt x="1433" y="654"/>
                  </a:lnTo>
                  <a:lnTo>
                    <a:pt x="1433" y="659"/>
                  </a:lnTo>
                  <a:lnTo>
                    <a:pt x="1423" y="661"/>
                  </a:lnTo>
                  <a:lnTo>
                    <a:pt x="1415" y="666"/>
                  </a:lnTo>
                  <a:lnTo>
                    <a:pt x="1409" y="671"/>
                  </a:lnTo>
                  <a:lnTo>
                    <a:pt x="1403" y="677"/>
                  </a:lnTo>
                  <a:lnTo>
                    <a:pt x="1400" y="673"/>
                  </a:lnTo>
                  <a:lnTo>
                    <a:pt x="1396" y="667"/>
                  </a:lnTo>
                  <a:lnTo>
                    <a:pt x="1395" y="666"/>
                  </a:lnTo>
                  <a:lnTo>
                    <a:pt x="1390" y="664"/>
                  </a:lnTo>
                  <a:lnTo>
                    <a:pt x="1386" y="663"/>
                  </a:lnTo>
                  <a:lnTo>
                    <a:pt x="1380" y="661"/>
                  </a:lnTo>
                  <a:lnTo>
                    <a:pt x="1370" y="670"/>
                  </a:lnTo>
                  <a:lnTo>
                    <a:pt x="1363" y="679"/>
                  </a:lnTo>
                  <a:lnTo>
                    <a:pt x="1360" y="684"/>
                  </a:lnTo>
                  <a:lnTo>
                    <a:pt x="1359" y="691"/>
                  </a:lnTo>
                  <a:lnTo>
                    <a:pt x="1357" y="699"/>
                  </a:lnTo>
                  <a:lnTo>
                    <a:pt x="1357" y="709"/>
                  </a:lnTo>
                  <a:lnTo>
                    <a:pt x="1370" y="719"/>
                  </a:lnTo>
                  <a:lnTo>
                    <a:pt x="1383" y="730"/>
                  </a:lnTo>
                  <a:lnTo>
                    <a:pt x="1390" y="736"/>
                  </a:lnTo>
                  <a:lnTo>
                    <a:pt x="1396" y="741"/>
                  </a:lnTo>
                  <a:lnTo>
                    <a:pt x="1400" y="749"/>
                  </a:lnTo>
                  <a:lnTo>
                    <a:pt x="1405" y="756"/>
                  </a:lnTo>
                  <a:lnTo>
                    <a:pt x="1407" y="774"/>
                  </a:lnTo>
                  <a:lnTo>
                    <a:pt x="1409" y="791"/>
                  </a:lnTo>
                  <a:lnTo>
                    <a:pt x="1392" y="810"/>
                  </a:lnTo>
                  <a:lnTo>
                    <a:pt x="1373" y="828"/>
                  </a:lnTo>
                  <a:lnTo>
                    <a:pt x="1366" y="828"/>
                  </a:lnTo>
                  <a:lnTo>
                    <a:pt x="1360" y="826"/>
                  </a:lnTo>
                  <a:lnTo>
                    <a:pt x="1362" y="818"/>
                  </a:lnTo>
                  <a:lnTo>
                    <a:pt x="1365" y="814"/>
                  </a:lnTo>
                  <a:lnTo>
                    <a:pt x="1363" y="813"/>
                  </a:lnTo>
                  <a:lnTo>
                    <a:pt x="1362" y="813"/>
                  </a:lnTo>
                  <a:lnTo>
                    <a:pt x="1352" y="807"/>
                  </a:lnTo>
                  <a:lnTo>
                    <a:pt x="1340" y="803"/>
                  </a:lnTo>
                  <a:lnTo>
                    <a:pt x="1337" y="793"/>
                  </a:lnTo>
                  <a:lnTo>
                    <a:pt x="1336" y="784"/>
                  </a:lnTo>
                  <a:lnTo>
                    <a:pt x="1323" y="774"/>
                  </a:lnTo>
                  <a:lnTo>
                    <a:pt x="1309" y="767"/>
                  </a:lnTo>
                  <a:lnTo>
                    <a:pt x="1307" y="767"/>
                  </a:lnTo>
                  <a:lnTo>
                    <a:pt x="1305" y="769"/>
                  </a:lnTo>
                  <a:lnTo>
                    <a:pt x="1303" y="771"/>
                  </a:lnTo>
                  <a:lnTo>
                    <a:pt x="1302" y="774"/>
                  </a:lnTo>
                  <a:lnTo>
                    <a:pt x="1303" y="780"/>
                  </a:lnTo>
                  <a:lnTo>
                    <a:pt x="1303" y="786"/>
                  </a:lnTo>
                  <a:lnTo>
                    <a:pt x="1302" y="791"/>
                  </a:lnTo>
                  <a:lnTo>
                    <a:pt x="1300" y="797"/>
                  </a:lnTo>
                  <a:lnTo>
                    <a:pt x="1299" y="808"/>
                  </a:lnTo>
                  <a:lnTo>
                    <a:pt x="1299" y="820"/>
                  </a:lnTo>
                  <a:lnTo>
                    <a:pt x="1305" y="824"/>
                  </a:lnTo>
                  <a:lnTo>
                    <a:pt x="1309" y="827"/>
                  </a:lnTo>
                  <a:lnTo>
                    <a:pt x="1310" y="836"/>
                  </a:lnTo>
                  <a:lnTo>
                    <a:pt x="1312" y="844"/>
                  </a:lnTo>
                  <a:lnTo>
                    <a:pt x="1316" y="846"/>
                  </a:lnTo>
                  <a:lnTo>
                    <a:pt x="1322" y="846"/>
                  </a:lnTo>
                  <a:lnTo>
                    <a:pt x="1327" y="851"/>
                  </a:lnTo>
                  <a:lnTo>
                    <a:pt x="1333" y="856"/>
                  </a:lnTo>
                  <a:lnTo>
                    <a:pt x="1337" y="861"/>
                  </a:lnTo>
                  <a:lnTo>
                    <a:pt x="1342" y="867"/>
                  </a:lnTo>
                  <a:lnTo>
                    <a:pt x="1345" y="874"/>
                  </a:lnTo>
                  <a:lnTo>
                    <a:pt x="1346" y="881"/>
                  </a:lnTo>
                  <a:lnTo>
                    <a:pt x="1347" y="891"/>
                  </a:lnTo>
                  <a:lnTo>
                    <a:pt x="1347" y="900"/>
                  </a:lnTo>
                  <a:lnTo>
                    <a:pt x="1352" y="898"/>
                  </a:lnTo>
                  <a:lnTo>
                    <a:pt x="1356" y="897"/>
                  </a:lnTo>
                  <a:lnTo>
                    <a:pt x="1356" y="901"/>
                  </a:lnTo>
                  <a:lnTo>
                    <a:pt x="1356" y="906"/>
                  </a:lnTo>
                  <a:lnTo>
                    <a:pt x="1353" y="913"/>
                  </a:lnTo>
                  <a:lnTo>
                    <a:pt x="1350" y="921"/>
                  </a:lnTo>
                  <a:lnTo>
                    <a:pt x="1340" y="913"/>
                  </a:lnTo>
                  <a:lnTo>
                    <a:pt x="1332" y="903"/>
                  </a:lnTo>
                  <a:lnTo>
                    <a:pt x="1325" y="891"/>
                  </a:lnTo>
                  <a:lnTo>
                    <a:pt x="1317" y="880"/>
                  </a:lnTo>
                  <a:lnTo>
                    <a:pt x="1310" y="867"/>
                  </a:lnTo>
                  <a:lnTo>
                    <a:pt x="1305" y="856"/>
                  </a:lnTo>
                  <a:lnTo>
                    <a:pt x="1297" y="844"/>
                  </a:lnTo>
                  <a:lnTo>
                    <a:pt x="1289" y="833"/>
                  </a:lnTo>
                  <a:lnTo>
                    <a:pt x="1290" y="807"/>
                  </a:lnTo>
                  <a:lnTo>
                    <a:pt x="1290" y="784"/>
                  </a:lnTo>
                  <a:lnTo>
                    <a:pt x="1289" y="774"/>
                  </a:lnTo>
                  <a:lnTo>
                    <a:pt x="1286" y="764"/>
                  </a:lnTo>
                  <a:lnTo>
                    <a:pt x="1280" y="756"/>
                  </a:lnTo>
                  <a:lnTo>
                    <a:pt x="1273" y="749"/>
                  </a:lnTo>
                  <a:lnTo>
                    <a:pt x="1269" y="750"/>
                  </a:lnTo>
                  <a:lnTo>
                    <a:pt x="1266" y="750"/>
                  </a:lnTo>
                  <a:lnTo>
                    <a:pt x="1263" y="750"/>
                  </a:lnTo>
                  <a:lnTo>
                    <a:pt x="1259" y="749"/>
                  </a:lnTo>
                  <a:lnTo>
                    <a:pt x="1259" y="747"/>
                  </a:lnTo>
                  <a:lnTo>
                    <a:pt x="1259" y="747"/>
                  </a:lnTo>
                  <a:lnTo>
                    <a:pt x="1260" y="744"/>
                  </a:lnTo>
                  <a:lnTo>
                    <a:pt x="1260" y="740"/>
                  </a:lnTo>
                  <a:lnTo>
                    <a:pt x="1266" y="741"/>
                  </a:lnTo>
                  <a:lnTo>
                    <a:pt x="1269" y="741"/>
                  </a:lnTo>
                  <a:lnTo>
                    <a:pt x="1270" y="741"/>
                  </a:lnTo>
                  <a:lnTo>
                    <a:pt x="1273" y="737"/>
                  </a:lnTo>
                  <a:lnTo>
                    <a:pt x="1273" y="736"/>
                  </a:lnTo>
                  <a:lnTo>
                    <a:pt x="1275" y="733"/>
                  </a:lnTo>
                  <a:lnTo>
                    <a:pt x="1270" y="726"/>
                  </a:lnTo>
                  <a:lnTo>
                    <a:pt x="1266" y="719"/>
                  </a:lnTo>
                  <a:lnTo>
                    <a:pt x="1257" y="729"/>
                  </a:lnTo>
                  <a:lnTo>
                    <a:pt x="1247" y="737"/>
                  </a:lnTo>
                  <a:lnTo>
                    <a:pt x="1242" y="734"/>
                  </a:lnTo>
                  <a:lnTo>
                    <a:pt x="1235" y="731"/>
                  </a:lnTo>
                  <a:lnTo>
                    <a:pt x="1236" y="721"/>
                  </a:lnTo>
                  <a:lnTo>
                    <a:pt x="1236" y="713"/>
                  </a:lnTo>
                  <a:lnTo>
                    <a:pt x="1233" y="707"/>
                  </a:lnTo>
                  <a:lnTo>
                    <a:pt x="1230" y="701"/>
                  </a:lnTo>
                  <a:lnTo>
                    <a:pt x="1220" y="690"/>
                  </a:lnTo>
                  <a:lnTo>
                    <a:pt x="1209" y="677"/>
                  </a:lnTo>
                  <a:lnTo>
                    <a:pt x="1206" y="669"/>
                  </a:lnTo>
                  <a:lnTo>
                    <a:pt x="1203" y="660"/>
                  </a:lnTo>
                  <a:lnTo>
                    <a:pt x="1202" y="657"/>
                  </a:lnTo>
                  <a:lnTo>
                    <a:pt x="1200" y="653"/>
                  </a:lnTo>
                  <a:lnTo>
                    <a:pt x="1198" y="650"/>
                  </a:lnTo>
                  <a:lnTo>
                    <a:pt x="1193" y="647"/>
                  </a:lnTo>
                  <a:lnTo>
                    <a:pt x="1190" y="650"/>
                  </a:lnTo>
                  <a:lnTo>
                    <a:pt x="1186" y="653"/>
                  </a:lnTo>
                  <a:lnTo>
                    <a:pt x="1185" y="649"/>
                  </a:lnTo>
                  <a:lnTo>
                    <a:pt x="1183" y="644"/>
                  </a:lnTo>
                  <a:lnTo>
                    <a:pt x="1182" y="641"/>
                  </a:lnTo>
                  <a:lnTo>
                    <a:pt x="1179" y="640"/>
                  </a:lnTo>
                  <a:lnTo>
                    <a:pt x="1178" y="650"/>
                  </a:lnTo>
                  <a:lnTo>
                    <a:pt x="1176" y="657"/>
                  </a:lnTo>
                  <a:lnTo>
                    <a:pt x="1168" y="659"/>
                  </a:lnTo>
                  <a:lnTo>
                    <a:pt x="1160" y="660"/>
                  </a:lnTo>
                  <a:lnTo>
                    <a:pt x="1155" y="663"/>
                  </a:lnTo>
                  <a:lnTo>
                    <a:pt x="1149" y="666"/>
                  </a:lnTo>
                  <a:lnTo>
                    <a:pt x="1145" y="677"/>
                  </a:lnTo>
                  <a:lnTo>
                    <a:pt x="1140" y="687"/>
                  </a:lnTo>
                  <a:lnTo>
                    <a:pt x="1126" y="700"/>
                  </a:lnTo>
                  <a:lnTo>
                    <a:pt x="1108" y="717"/>
                  </a:lnTo>
                  <a:lnTo>
                    <a:pt x="1099" y="726"/>
                  </a:lnTo>
                  <a:lnTo>
                    <a:pt x="1090" y="734"/>
                  </a:lnTo>
                  <a:lnTo>
                    <a:pt x="1085" y="743"/>
                  </a:lnTo>
                  <a:lnTo>
                    <a:pt x="1082" y="750"/>
                  </a:lnTo>
                  <a:lnTo>
                    <a:pt x="1085" y="761"/>
                  </a:lnTo>
                  <a:lnTo>
                    <a:pt x="1086" y="774"/>
                  </a:lnTo>
                  <a:lnTo>
                    <a:pt x="1085" y="787"/>
                  </a:lnTo>
                  <a:lnTo>
                    <a:pt x="1082" y="798"/>
                  </a:lnTo>
                  <a:lnTo>
                    <a:pt x="1073" y="820"/>
                  </a:lnTo>
                  <a:lnTo>
                    <a:pt x="1068" y="837"/>
                  </a:lnTo>
                  <a:lnTo>
                    <a:pt x="1062" y="836"/>
                  </a:lnTo>
                  <a:lnTo>
                    <a:pt x="1058" y="833"/>
                  </a:lnTo>
                  <a:lnTo>
                    <a:pt x="1052" y="827"/>
                  </a:lnTo>
                  <a:lnTo>
                    <a:pt x="1046" y="820"/>
                  </a:lnTo>
                  <a:lnTo>
                    <a:pt x="1036" y="803"/>
                  </a:lnTo>
                  <a:lnTo>
                    <a:pt x="1025" y="781"/>
                  </a:lnTo>
                  <a:lnTo>
                    <a:pt x="1006" y="739"/>
                  </a:lnTo>
                  <a:lnTo>
                    <a:pt x="995" y="707"/>
                  </a:lnTo>
                  <a:lnTo>
                    <a:pt x="993" y="694"/>
                  </a:lnTo>
                  <a:lnTo>
                    <a:pt x="993" y="681"/>
                  </a:lnTo>
                  <a:lnTo>
                    <a:pt x="993" y="674"/>
                  </a:lnTo>
                  <a:lnTo>
                    <a:pt x="993" y="669"/>
                  </a:lnTo>
                  <a:lnTo>
                    <a:pt x="992" y="663"/>
                  </a:lnTo>
                  <a:lnTo>
                    <a:pt x="989" y="659"/>
                  </a:lnTo>
                  <a:lnTo>
                    <a:pt x="986" y="660"/>
                  </a:lnTo>
                  <a:lnTo>
                    <a:pt x="983" y="663"/>
                  </a:lnTo>
                  <a:lnTo>
                    <a:pt x="983" y="670"/>
                  </a:lnTo>
                  <a:lnTo>
                    <a:pt x="982" y="674"/>
                  </a:lnTo>
                  <a:lnTo>
                    <a:pt x="980" y="676"/>
                  </a:lnTo>
                  <a:lnTo>
                    <a:pt x="979" y="676"/>
                  </a:lnTo>
                  <a:lnTo>
                    <a:pt x="975" y="676"/>
                  </a:lnTo>
                  <a:lnTo>
                    <a:pt x="969" y="674"/>
                  </a:lnTo>
                  <a:lnTo>
                    <a:pt x="963" y="671"/>
                  </a:lnTo>
                  <a:lnTo>
                    <a:pt x="959" y="667"/>
                  </a:lnTo>
                  <a:lnTo>
                    <a:pt x="955" y="663"/>
                  </a:lnTo>
                  <a:lnTo>
                    <a:pt x="952" y="657"/>
                  </a:lnTo>
                  <a:lnTo>
                    <a:pt x="961" y="653"/>
                  </a:lnTo>
                  <a:lnTo>
                    <a:pt x="968" y="647"/>
                  </a:lnTo>
                  <a:lnTo>
                    <a:pt x="968" y="646"/>
                  </a:lnTo>
                  <a:lnTo>
                    <a:pt x="968" y="646"/>
                  </a:lnTo>
                  <a:lnTo>
                    <a:pt x="956" y="647"/>
                  </a:lnTo>
                  <a:lnTo>
                    <a:pt x="945" y="647"/>
                  </a:lnTo>
                  <a:lnTo>
                    <a:pt x="941" y="639"/>
                  </a:lnTo>
                  <a:lnTo>
                    <a:pt x="932" y="630"/>
                  </a:lnTo>
                  <a:lnTo>
                    <a:pt x="923" y="621"/>
                  </a:lnTo>
                  <a:lnTo>
                    <a:pt x="916" y="616"/>
                  </a:lnTo>
                  <a:lnTo>
                    <a:pt x="883" y="619"/>
                  </a:lnTo>
                  <a:lnTo>
                    <a:pt x="853" y="621"/>
                  </a:lnTo>
                  <a:lnTo>
                    <a:pt x="846" y="621"/>
                  </a:lnTo>
                  <a:lnTo>
                    <a:pt x="839" y="620"/>
                  </a:lnTo>
                  <a:lnTo>
                    <a:pt x="833" y="619"/>
                  </a:lnTo>
                  <a:lnTo>
                    <a:pt x="828" y="616"/>
                  </a:lnTo>
                  <a:lnTo>
                    <a:pt x="823" y="613"/>
                  </a:lnTo>
                  <a:lnTo>
                    <a:pt x="819" y="609"/>
                  </a:lnTo>
                  <a:lnTo>
                    <a:pt x="815" y="603"/>
                  </a:lnTo>
                  <a:lnTo>
                    <a:pt x="812" y="596"/>
                  </a:lnTo>
                  <a:lnTo>
                    <a:pt x="792" y="596"/>
                  </a:lnTo>
                  <a:lnTo>
                    <a:pt x="773" y="596"/>
                  </a:lnTo>
                  <a:lnTo>
                    <a:pt x="765" y="593"/>
                  </a:lnTo>
                  <a:lnTo>
                    <a:pt x="758" y="590"/>
                  </a:lnTo>
                  <a:lnTo>
                    <a:pt x="751" y="584"/>
                  </a:lnTo>
                  <a:lnTo>
                    <a:pt x="745" y="576"/>
                  </a:lnTo>
                  <a:lnTo>
                    <a:pt x="741" y="569"/>
                  </a:lnTo>
                  <a:lnTo>
                    <a:pt x="738" y="563"/>
                  </a:lnTo>
                  <a:lnTo>
                    <a:pt x="735" y="559"/>
                  </a:lnTo>
                  <a:lnTo>
                    <a:pt x="729" y="553"/>
                  </a:lnTo>
                  <a:lnTo>
                    <a:pt x="722" y="553"/>
                  </a:lnTo>
                  <a:lnTo>
                    <a:pt x="715" y="554"/>
                  </a:lnTo>
                  <a:lnTo>
                    <a:pt x="716" y="564"/>
                  </a:lnTo>
                  <a:lnTo>
                    <a:pt x="721" y="576"/>
                  </a:lnTo>
                  <a:lnTo>
                    <a:pt x="728" y="587"/>
                  </a:lnTo>
                  <a:lnTo>
                    <a:pt x="735" y="599"/>
                  </a:lnTo>
                  <a:lnTo>
                    <a:pt x="751" y="620"/>
                  </a:lnTo>
                  <a:lnTo>
                    <a:pt x="765" y="634"/>
                  </a:lnTo>
                  <a:lnTo>
                    <a:pt x="773" y="634"/>
                  </a:lnTo>
                  <a:lnTo>
                    <a:pt x="779" y="634"/>
                  </a:lnTo>
                  <a:lnTo>
                    <a:pt x="785" y="631"/>
                  </a:lnTo>
                  <a:lnTo>
                    <a:pt x="791" y="629"/>
                  </a:lnTo>
                  <a:lnTo>
                    <a:pt x="792" y="621"/>
                  </a:lnTo>
                  <a:lnTo>
                    <a:pt x="793" y="613"/>
                  </a:lnTo>
                  <a:lnTo>
                    <a:pt x="798" y="607"/>
                  </a:lnTo>
                  <a:lnTo>
                    <a:pt x="803" y="603"/>
                  </a:lnTo>
                  <a:lnTo>
                    <a:pt x="805" y="611"/>
                  </a:lnTo>
                  <a:lnTo>
                    <a:pt x="809" y="619"/>
                  </a:lnTo>
                  <a:lnTo>
                    <a:pt x="815" y="626"/>
                  </a:lnTo>
                  <a:lnTo>
                    <a:pt x="821" y="631"/>
                  </a:lnTo>
                  <a:lnTo>
                    <a:pt x="835" y="641"/>
                  </a:lnTo>
                  <a:lnTo>
                    <a:pt x="848" y="651"/>
                  </a:lnTo>
                  <a:lnTo>
                    <a:pt x="846" y="659"/>
                  </a:lnTo>
                  <a:lnTo>
                    <a:pt x="842" y="669"/>
                  </a:lnTo>
                  <a:lnTo>
                    <a:pt x="836" y="679"/>
                  </a:lnTo>
                  <a:lnTo>
                    <a:pt x="829" y="690"/>
                  </a:lnTo>
                  <a:lnTo>
                    <a:pt x="816" y="710"/>
                  </a:lnTo>
                  <a:lnTo>
                    <a:pt x="806" y="721"/>
                  </a:lnTo>
                  <a:lnTo>
                    <a:pt x="785" y="731"/>
                  </a:lnTo>
                  <a:lnTo>
                    <a:pt x="765" y="741"/>
                  </a:lnTo>
                  <a:lnTo>
                    <a:pt x="748" y="751"/>
                  </a:lnTo>
                  <a:lnTo>
                    <a:pt x="728" y="763"/>
                  </a:lnTo>
                  <a:lnTo>
                    <a:pt x="721" y="767"/>
                  </a:lnTo>
                  <a:lnTo>
                    <a:pt x="715" y="767"/>
                  </a:lnTo>
                  <a:lnTo>
                    <a:pt x="711" y="767"/>
                  </a:lnTo>
                  <a:lnTo>
                    <a:pt x="706" y="767"/>
                  </a:lnTo>
                  <a:lnTo>
                    <a:pt x="704" y="767"/>
                  </a:lnTo>
                  <a:lnTo>
                    <a:pt x="699" y="770"/>
                  </a:lnTo>
                  <a:lnTo>
                    <a:pt x="695" y="774"/>
                  </a:lnTo>
                  <a:lnTo>
                    <a:pt x="688" y="783"/>
                  </a:lnTo>
                  <a:lnTo>
                    <a:pt x="682" y="781"/>
                  </a:lnTo>
                  <a:lnTo>
                    <a:pt x="676" y="780"/>
                  </a:lnTo>
                  <a:lnTo>
                    <a:pt x="675" y="780"/>
                  </a:lnTo>
                  <a:lnTo>
                    <a:pt x="674" y="780"/>
                  </a:lnTo>
                  <a:lnTo>
                    <a:pt x="674" y="760"/>
                  </a:lnTo>
                  <a:lnTo>
                    <a:pt x="669" y="743"/>
                  </a:lnTo>
                  <a:lnTo>
                    <a:pt x="665" y="729"/>
                  </a:lnTo>
                  <a:lnTo>
                    <a:pt x="658" y="716"/>
                  </a:lnTo>
                  <a:lnTo>
                    <a:pt x="641" y="691"/>
                  </a:lnTo>
                  <a:lnTo>
                    <a:pt x="624" y="669"/>
                  </a:lnTo>
                  <a:lnTo>
                    <a:pt x="618" y="653"/>
                  </a:lnTo>
                  <a:lnTo>
                    <a:pt x="615" y="639"/>
                  </a:lnTo>
                  <a:lnTo>
                    <a:pt x="612" y="631"/>
                  </a:lnTo>
                  <a:lnTo>
                    <a:pt x="608" y="626"/>
                  </a:lnTo>
                  <a:lnTo>
                    <a:pt x="602" y="621"/>
                  </a:lnTo>
                  <a:lnTo>
                    <a:pt x="594" y="619"/>
                  </a:lnTo>
                  <a:lnTo>
                    <a:pt x="594" y="611"/>
                  </a:lnTo>
                  <a:lnTo>
                    <a:pt x="592" y="604"/>
                  </a:lnTo>
                  <a:lnTo>
                    <a:pt x="589" y="599"/>
                  </a:lnTo>
                  <a:lnTo>
                    <a:pt x="586" y="593"/>
                  </a:lnTo>
                  <a:lnTo>
                    <a:pt x="579" y="584"/>
                  </a:lnTo>
                  <a:lnTo>
                    <a:pt x="571" y="576"/>
                  </a:lnTo>
                  <a:lnTo>
                    <a:pt x="568" y="577"/>
                  </a:lnTo>
                  <a:lnTo>
                    <a:pt x="564" y="579"/>
                  </a:lnTo>
                  <a:lnTo>
                    <a:pt x="559" y="579"/>
                  </a:lnTo>
                  <a:lnTo>
                    <a:pt x="555" y="577"/>
                  </a:lnTo>
                  <a:lnTo>
                    <a:pt x="555" y="571"/>
                  </a:lnTo>
                  <a:lnTo>
                    <a:pt x="554" y="569"/>
                  </a:lnTo>
                  <a:lnTo>
                    <a:pt x="551" y="567"/>
                  </a:lnTo>
                  <a:lnTo>
                    <a:pt x="545" y="566"/>
                  </a:lnTo>
                  <a:lnTo>
                    <a:pt x="548" y="574"/>
                  </a:lnTo>
                  <a:lnTo>
                    <a:pt x="551" y="581"/>
                  </a:lnTo>
                  <a:lnTo>
                    <a:pt x="555" y="587"/>
                  </a:lnTo>
                  <a:lnTo>
                    <a:pt x="559" y="593"/>
                  </a:lnTo>
                  <a:lnTo>
                    <a:pt x="569" y="604"/>
                  </a:lnTo>
                  <a:lnTo>
                    <a:pt x="578" y="616"/>
                  </a:lnTo>
                  <a:lnTo>
                    <a:pt x="579" y="630"/>
                  </a:lnTo>
                  <a:lnTo>
                    <a:pt x="582" y="644"/>
                  </a:lnTo>
                  <a:lnTo>
                    <a:pt x="589" y="649"/>
                  </a:lnTo>
                  <a:lnTo>
                    <a:pt x="596" y="653"/>
                  </a:lnTo>
                  <a:lnTo>
                    <a:pt x="602" y="673"/>
                  </a:lnTo>
                  <a:lnTo>
                    <a:pt x="608" y="693"/>
                  </a:lnTo>
                  <a:lnTo>
                    <a:pt x="615" y="703"/>
                  </a:lnTo>
                  <a:lnTo>
                    <a:pt x="622" y="714"/>
                  </a:lnTo>
                  <a:lnTo>
                    <a:pt x="622" y="721"/>
                  </a:lnTo>
                  <a:lnTo>
                    <a:pt x="622" y="729"/>
                  </a:lnTo>
                  <a:lnTo>
                    <a:pt x="632" y="736"/>
                  </a:lnTo>
                  <a:lnTo>
                    <a:pt x="641" y="744"/>
                  </a:lnTo>
                  <a:lnTo>
                    <a:pt x="651" y="757"/>
                  </a:lnTo>
                  <a:lnTo>
                    <a:pt x="661" y="771"/>
                  </a:lnTo>
                  <a:lnTo>
                    <a:pt x="671" y="786"/>
                  </a:lnTo>
                  <a:lnTo>
                    <a:pt x="682" y="800"/>
                  </a:lnTo>
                  <a:lnTo>
                    <a:pt x="682" y="801"/>
                  </a:lnTo>
                  <a:lnTo>
                    <a:pt x="682" y="804"/>
                  </a:lnTo>
                  <a:lnTo>
                    <a:pt x="689" y="804"/>
                  </a:lnTo>
                  <a:lnTo>
                    <a:pt x="696" y="804"/>
                  </a:lnTo>
                  <a:lnTo>
                    <a:pt x="711" y="800"/>
                  </a:lnTo>
                  <a:lnTo>
                    <a:pt x="728" y="797"/>
                  </a:lnTo>
                  <a:lnTo>
                    <a:pt x="743" y="794"/>
                  </a:lnTo>
                  <a:lnTo>
                    <a:pt x="759" y="790"/>
                  </a:lnTo>
                  <a:lnTo>
                    <a:pt x="758" y="808"/>
                  </a:lnTo>
                  <a:lnTo>
                    <a:pt x="755" y="824"/>
                  </a:lnTo>
                  <a:lnTo>
                    <a:pt x="751" y="840"/>
                  </a:lnTo>
                  <a:lnTo>
                    <a:pt x="745" y="854"/>
                  </a:lnTo>
                  <a:lnTo>
                    <a:pt x="738" y="867"/>
                  </a:lnTo>
                  <a:lnTo>
                    <a:pt x="729" y="880"/>
                  </a:lnTo>
                  <a:lnTo>
                    <a:pt x="719" y="891"/>
                  </a:lnTo>
                  <a:lnTo>
                    <a:pt x="709" y="901"/>
                  </a:lnTo>
                  <a:lnTo>
                    <a:pt x="688" y="923"/>
                  </a:lnTo>
                  <a:lnTo>
                    <a:pt x="666" y="943"/>
                  </a:lnTo>
                  <a:lnTo>
                    <a:pt x="655" y="953"/>
                  </a:lnTo>
                  <a:lnTo>
                    <a:pt x="646" y="963"/>
                  </a:lnTo>
                  <a:lnTo>
                    <a:pt x="636" y="973"/>
                  </a:lnTo>
                  <a:lnTo>
                    <a:pt x="629" y="984"/>
                  </a:lnTo>
                  <a:lnTo>
                    <a:pt x="625" y="991"/>
                  </a:lnTo>
                  <a:lnTo>
                    <a:pt x="624" y="998"/>
                  </a:lnTo>
                  <a:lnTo>
                    <a:pt x="624" y="1004"/>
                  </a:lnTo>
                  <a:lnTo>
                    <a:pt x="625" y="1010"/>
                  </a:lnTo>
                  <a:lnTo>
                    <a:pt x="629" y="1021"/>
                  </a:lnTo>
                  <a:lnTo>
                    <a:pt x="634" y="1033"/>
                  </a:lnTo>
                  <a:lnTo>
                    <a:pt x="629" y="1045"/>
                  </a:lnTo>
                  <a:lnTo>
                    <a:pt x="625" y="1057"/>
                  </a:lnTo>
                  <a:lnTo>
                    <a:pt x="632" y="1064"/>
                  </a:lnTo>
                  <a:lnTo>
                    <a:pt x="636" y="1073"/>
                  </a:lnTo>
                  <a:lnTo>
                    <a:pt x="639" y="1083"/>
                  </a:lnTo>
                  <a:lnTo>
                    <a:pt x="641" y="1095"/>
                  </a:lnTo>
                  <a:lnTo>
                    <a:pt x="639" y="1108"/>
                  </a:lnTo>
                  <a:lnTo>
                    <a:pt x="638" y="1120"/>
                  </a:lnTo>
                  <a:lnTo>
                    <a:pt x="635" y="1128"/>
                  </a:lnTo>
                  <a:lnTo>
                    <a:pt x="632" y="1135"/>
                  </a:lnTo>
                  <a:lnTo>
                    <a:pt x="628" y="1141"/>
                  </a:lnTo>
                  <a:lnTo>
                    <a:pt x="624" y="1147"/>
                  </a:lnTo>
                  <a:lnTo>
                    <a:pt x="619" y="1151"/>
                  </a:lnTo>
                  <a:lnTo>
                    <a:pt x="614" y="1154"/>
                  </a:lnTo>
                  <a:lnTo>
                    <a:pt x="602" y="1161"/>
                  </a:lnTo>
                  <a:lnTo>
                    <a:pt x="591" y="1168"/>
                  </a:lnTo>
                  <a:lnTo>
                    <a:pt x="586" y="1173"/>
                  </a:lnTo>
                  <a:lnTo>
                    <a:pt x="582" y="1178"/>
                  </a:lnTo>
                  <a:lnTo>
                    <a:pt x="578" y="1184"/>
                  </a:lnTo>
                  <a:lnTo>
                    <a:pt x="574" y="1193"/>
                  </a:lnTo>
                  <a:lnTo>
                    <a:pt x="572" y="1200"/>
                  </a:lnTo>
                  <a:lnTo>
                    <a:pt x="572" y="1207"/>
                  </a:lnTo>
                  <a:lnTo>
                    <a:pt x="574" y="1214"/>
                  </a:lnTo>
                  <a:lnTo>
                    <a:pt x="575" y="1221"/>
                  </a:lnTo>
                  <a:lnTo>
                    <a:pt x="576" y="1227"/>
                  </a:lnTo>
                  <a:lnTo>
                    <a:pt x="576" y="1234"/>
                  </a:lnTo>
                  <a:lnTo>
                    <a:pt x="576" y="1241"/>
                  </a:lnTo>
                  <a:lnTo>
                    <a:pt x="576" y="1248"/>
                  </a:lnTo>
                  <a:lnTo>
                    <a:pt x="568" y="1250"/>
                  </a:lnTo>
                  <a:lnTo>
                    <a:pt x="561" y="1254"/>
                  </a:lnTo>
                  <a:lnTo>
                    <a:pt x="555" y="1258"/>
                  </a:lnTo>
                  <a:lnTo>
                    <a:pt x="549" y="1263"/>
                  </a:lnTo>
                  <a:lnTo>
                    <a:pt x="554" y="1271"/>
                  </a:lnTo>
                  <a:lnTo>
                    <a:pt x="555" y="1282"/>
                  </a:lnTo>
                  <a:lnTo>
                    <a:pt x="551" y="1287"/>
                  </a:lnTo>
                  <a:lnTo>
                    <a:pt x="546" y="1290"/>
                  </a:lnTo>
                  <a:lnTo>
                    <a:pt x="544" y="1294"/>
                  </a:lnTo>
                  <a:lnTo>
                    <a:pt x="542" y="1298"/>
                  </a:lnTo>
                  <a:lnTo>
                    <a:pt x="539" y="1307"/>
                  </a:lnTo>
                  <a:lnTo>
                    <a:pt x="534" y="1318"/>
                  </a:lnTo>
                  <a:lnTo>
                    <a:pt x="525" y="1331"/>
                  </a:lnTo>
                  <a:lnTo>
                    <a:pt x="515" y="1341"/>
                  </a:lnTo>
                  <a:lnTo>
                    <a:pt x="504" y="1350"/>
                  </a:lnTo>
                  <a:lnTo>
                    <a:pt x="491" y="1355"/>
                  </a:lnTo>
                  <a:lnTo>
                    <a:pt x="461" y="1362"/>
                  </a:lnTo>
                  <a:lnTo>
                    <a:pt x="427" y="1370"/>
                  </a:lnTo>
                  <a:lnTo>
                    <a:pt x="417" y="1372"/>
                  </a:lnTo>
                  <a:lnTo>
                    <a:pt x="408" y="1374"/>
                  </a:lnTo>
                  <a:lnTo>
                    <a:pt x="404" y="1375"/>
                  </a:lnTo>
                  <a:lnTo>
                    <a:pt x="399" y="1375"/>
                  </a:lnTo>
                  <a:lnTo>
                    <a:pt x="394" y="1374"/>
                  </a:lnTo>
                  <a:lnTo>
                    <a:pt x="389" y="1371"/>
                  </a:lnTo>
                  <a:lnTo>
                    <a:pt x="388" y="1351"/>
                  </a:lnTo>
                  <a:lnTo>
                    <a:pt x="384" y="1330"/>
                  </a:lnTo>
                  <a:lnTo>
                    <a:pt x="371" y="1310"/>
                  </a:lnTo>
                  <a:lnTo>
                    <a:pt x="358" y="1291"/>
                  </a:lnTo>
                  <a:lnTo>
                    <a:pt x="354" y="1267"/>
                  </a:lnTo>
                  <a:lnTo>
                    <a:pt x="351" y="1241"/>
                  </a:lnTo>
                  <a:lnTo>
                    <a:pt x="351" y="1228"/>
                  </a:lnTo>
                  <a:lnTo>
                    <a:pt x="348" y="1217"/>
                  </a:lnTo>
                  <a:lnTo>
                    <a:pt x="347" y="1204"/>
                  </a:lnTo>
                  <a:lnTo>
                    <a:pt x="342" y="1194"/>
                  </a:lnTo>
                  <a:lnTo>
                    <a:pt x="332" y="1183"/>
                  </a:lnTo>
                  <a:lnTo>
                    <a:pt x="322" y="1173"/>
                  </a:lnTo>
                  <a:lnTo>
                    <a:pt x="319" y="1158"/>
                  </a:lnTo>
                  <a:lnTo>
                    <a:pt x="319" y="1147"/>
                  </a:lnTo>
                  <a:lnTo>
                    <a:pt x="322" y="1135"/>
                  </a:lnTo>
                  <a:lnTo>
                    <a:pt x="325" y="1124"/>
                  </a:lnTo>
                  <a:lnTo>
                    <a:pt x="335" y="1105"/>
                  </a:lnTo>
                  <a:lnTo>
                    <a:pt x="342" y="1088"/>
                  </a:lnTo>
                  <a:lnTo>
                    <a:pt x="344" y="1078"/>
                  </a:lnTo>
                  <a:lnTo>
                    <a:pt x="344" y="1065"/>
                  </a:lnTo>
                  <a:lnTo>
                    <a:pt x="341" y="1051"/>
                  </a:lnTo>
                  <a:lnTo>
                    <a:pt x="337" y="1037"/>
                  </a:lnTo>
                  <a:lnTo>
                    <a:pt x="328" y="1011"/>
                  </a:lnTo>
                  <a:lnTo>
                    <a:pt x="321" y="994"/>
                  </a:lnTo>
                  <a:lnTo>
                    <a:pt x="307" y="980"/>
                  </a:lnTo>
                  <a:lnTo>
                    <a:pt x="294" y="967"/>
                  </a:lnTo>
                  <a:lnTo>
                    <a:pt x="291" y="960"/>
                  </a:lnTo>
                  <a:lnTo>
                    <a:pt x="289" y="953"/>
                  </a:lnTo>
                  <a:lnTo>
                    <a:pt x="289" y="944"/>
                  </a:lnTo>
                  <a:lnTo>
                    <a:pt x="289" y="937"/>
                  </a:lnTo>
                  <a:lnTo>
                    <a:pt x="292" y="921"/>
                  </a:lnTo>
                  <a:lnTo>
                    <a:pt x="295" y="907"/>
                  </a:lnTo>
                  <a:lnTo>
                    <a:pt x="297" y="901"/>
                  </a:lnTo>
                  <a:lnTo>
                    <a:pt x="295" y="896"/>
                  </a:lnTo>
                  <a:lnTo>
                    <a:pt x="294" y="890"/>
                  </a:lnTo>
                  <a:lnTo>
                    <a:pt x="291" y="886"/>
                  </a:lnTo>
                  <a:lnTo>
                    <a:pt x="285" y="881"/>
                  </a:lnTo>
                  <a:lnTo>
                    <a:pt x="278" y="880"/>
                  </a:lnTo>
                  <a:lnTo>
                    <a:pt x="268" y="877"/>
                  </a:lnTo>
                  <a:lnTo>
                    <a:pt x="254" y="877"/>
                  </a:lnTo>
                  <a:lnTo>
                    <a:pt x="254" y="871"/>
                  </a:lnTo>
                  <a:lnTo>
                    <a:pt x="252" y="866"/>
                  </a:lnTo>
                  <a:lnTo>
                    <a:pt x="241" y="863"/>
                  </a:lnTo>
                  <a:lnTo>
                    <a:pt x="231" y="861"/>
                  </a:lnTo>
                  <a:lnTo>
                    <a:pt x="221" y="861"/>
                  </a:lnTo>
                  <a:lnTo>
                    <a:pt x="214" y="863"/>
                  </a:lnTo>
                  <a:lnTo>
                    <a:pt x="195" y="868"/>
                  </a:lnTo>
                  <a:lnTo>
                    <a:pt x="175" y="876"/>
                  </a:lnTo>
                  <a:lnTo>
                    <a:pt x="162" y="876"/>
                  </a:lnTo>
                  <a:lnTo>
                    <a:pt x="150" y="874"/>
                  </a:lnTo>
                  <a:lnTo>
                    <a:pt x="138" y="873"/>
                  </a:lnTo>
                  <a:lnTo>
                    <a:pt x="125" y="873"/>
                  </a:lnTo>
                  <a:lnTo>
                    <a:pt x="121" y="876"/>
                  </a:lnTo>
                  <a:lnTo>
                    <a:pt x="117" y="878"/>
                  </a:lnTo>
                  <a:lnTo>
                    <a:pt x="111" y="880"/>
                  </a:lnTo>
                  <a:lnTo>
                    <a:pt x="102" y="881"/>
                  </a:lnTo>
                  <a:lnTo>
                    <a:pt x="90" y="870"/>
                  </a:lnTo>
                  <a:lnTo>
                    <a:pt x="77" y="860"/>
                  </a:lnTo>
                  <a:lnTo>
                    <a:pt x="64" y="848"/>
                  </a:lnTo>
                  <a:lnTo>
                    <a:pt x="51" y="837"/>
                  </a:lnTo>
                  <a:lnTo>
                    <a:pt x="48" y="827"/>
                  </a:lnTo>
                  <a:lnTo>
                    <a:pt x="44" y="817"/>
                  </a:lnTo>
                  <a:lnTo>
                    <a:pt x="37" y="810"/>
                  </a:lnTo>
                  <a:lnTo>
                    <a:pt x="25" y="801"/>
                  </a:lnTo>
                  <a:lnTo>
                    <a:pt x="14" y="793"/>
                  </a:lnTo>
                  <a:lnTo>
                    <a:pt x="8" y="784"/>
                  </a:lnTo>
                  <a:lnTo>
                    <a:pt x="8" y="774"/>
                  </a:lnTo>
                  <a:lnTo>
                    <a:pt x="10" y="763"/>
                  </a:lnTo>
                  <a:lnTo>
                    <a:pt x="5" y="759"/>
                  </a:lnTo>
                  <a:lnTo>
                    <a:pt x="1" y="756"/>
                  </a:lnTo>
                  <a:lnTo>
                    <a:pt x="0" y="750"/>
                  </a:lnTo>
                  <a:lnTo>
                    <a:pt x="1" y="744"/>
                  </a:lnTo>
                  <a:lnTo>
                    <a:pt x="2" y="740"/>
                  </a:lnTo>
                  <a:lnTo>
                    <a:pt x="5" y="734"/>
                  </a:lnTo>
                  <a:lnTo>
                    <a:pt x="11" y="726"/>
                  </a:lnTo>
                  <a:lnTo>
                    <a:pt x="15" y="717"/>
                  </a:lnTo>
                  <a:lnTo>
                    <a:pt x="17" y="709"/>
                  </a:lnTo>
                  <a:lnTo>
                    <a:pt x="17" y="700"/>
                  </a:lnTo>
                  <a:lnTo>
                    <a:pt x="15" y="693"/>
                  </a:lnTo>
                  <a:lnTo>
                    <a:pt x="14" y="687"/>
                  </a:lnTo>
                  <a:lnTo>
                    <a:pt x="8" y="676"/>
                  </a:lnTo>
                  <a:lnTo>
                    <a:pt x="5" y="663"/>
                  </a:lnTo>
                  <a:lnTo>
                    <a:pt x="14" y="644"/>
                  </a:lnTo>
                  <a:lnTo>
                    <a:pt x="24" y="624"/>
                  </a:lnTo>
                  <a:lnTo>
                    <a:pt x="30" y="614"/>
                  </a:lnTo>
                  <a:lnTo>
                    <a:pt x="35" y="606"/>
                  </a:lnTo>
                  <a:lnTo>
                    <a:pt x="42" y="597"/>
                  </a:lnTo>
                  <a:lnTo>
                    <a:pt x="51" y="591"/>
                  </a:lnTo>
                  <a:lnTo>
                    <a:pt x="60" y="584"/>
                  </a:lnTo>
                  <a:lnTo>
                    <a:pt x="70" y="579"/>
                  </a:lnTo>
                  <a:lnTo>
                    <a:pt x="80" y="573"/>
                  </a:lnTo>
                  <a:lnTo>
                    <a:pt x="87" y="564"/>
                  </a:lnTo>
                  <a:lnTo>
                    <a:pt x="88" y="549"/>
                  </a:lnTo>
                  <a:lnTo>
                    <a:pt x="90" y="534"/>
                  </a:lnTo>
                  <a:lnTo>
                    <a:pt x="92" y="529"/>
                  </a:lnTo>
                  <a:lnTo>
                    <a:pt x="97" y="524"/>
                  </a:lnTo>
                  <a:lnTo>
                    <a:pt x="100" y="520"/>
                  </a:lnTo>
                  <a:lnTo>
                    <a:pt x="104" y="517"/>
                  </a:lnTo>
                  <a:lnTo>
                    <a:pt x="112" y="513"/>
                  </a:lnTo>
                  <a:lnTo>
                    <a:pt x="121" y="509"/>
                  </a:lnTo>
                  <a:lnTo>
                    <a:pt x="124" y="506"/>
                  </a:lnTo>
                  <a:lnTo>
                    <a:pt x="128" y="503"/>
                  </a:lnTo>
                  <a:lnTo>
                    <a:pt x="131" y="499"/>
                  </a:lnTo>
                  <a:lnTo>
                    <a:pt x="132" y="494"/>
                  </a:lnTo>
                  <a:lnTo>
                    <a:pt x="134" y="489"/>
                  </a:lnTo>
                  <a:lnTo>
                    <a:pt x="135" y="483"/>
                  </a:lnTo>
                  <a:lnTo>
                    <a:pt x="134" y="474"/>
                  </a:lnTo>
                  <a:lnTo>
                    <a:pt x="132" y="464"/>
                  </a:lnTo>
                  <a:lnTo>
                    <a:pt x="118" y="466"/>
                  </a:lnTo>
                  <a:lnTo>
                    <a:pt x="104" y="466"/>
                  </a:lnTo>
                  <a:lnTo>
                    <a:pt x="102" y="449"/>
                  </a:lnTo>
                  <a:lnTo>
                    <a:pt x="105" y="432"/>
                  </a:lnTo>
                  <a:lnTo>
                    <a:pt x="107" y="423"/>
                  </a:lnTo>
                  <a:lnTo>
                    <a:pt x="110" y="416"/>
                  </a:lnTo>
                  <a:lnTo>
                    <a:pt x="114" y="410"/>
                  </a:lnTo>
                  <a:lnTo>
                    <a:pt x="118" y="404"/>
                  </a:lnTo>
                  <a:lnTo>
                    <a:pt x="115" y="402"/>
                  </a:lnTo>
                  <a:lnTo>
                    <a:pt x="112" y="399"/>
                  </a:lnTo>
                  <a:lnTo>
                    <a:pt x="111" y="394"/>
                  </a:lnTo>
                  <a:lnTo>
                    <a:pt x="110" y="389"/>
                  </a:lnTo>
                  <a:lnTo>
                    <a:pt x="128" y="386"/>
                  </a:lnTo>
                  <a:lnTo>
                    <a:pt x="151" y="384"/>
                  </a:lnTo>
                  <a:lnTo>
                    <a:pt x="161" y="384"/>
                  </a:lnTo>
                  <a:lnTo>
                    <a:pt x="172" y="383"/>
                  </a:lnTo>
                  <a:lnTo>
                    <a:pt x="181" y="382"/>
                  </a:lnTo>
                  <a:lnTo>
                    <a:pt x="190" y="379"/>
                  </a:lnTo>
                  <a:lnTo>
                    <a:pt x="191" y="369"/>
                  </a:lnTo>
                  <a:lnTo>
                    <a:pt x="190" y="359"/>
                  </a:lnTo>
                  <a:lnTo>
                    <a:pt x="188" y="352"/>
                  </a:lnTo>
                  <a:lnTo>
                    <a:pt x="184" y="344"/>
                  </a:lnTo>
                  <a:lnTo>
                    <a:pt x="180" y="339"/>
                  </a:lnTo>
                  <a:lnTo>
                    <a:pt x="172" y="334"/>
                  </a:lnTo>
                  <a:lnTo>
                    <a:pt x="165" y="330"/>
                  </a:lnTo>
                  <a:lnTo>
                    <a:pt x="158" y="329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60" y="322"/>
                  </a:lnTo>
                  <a:lnTo>
                    <a:pt x="161" y="322"/>
                  </a:lnTo>
                  <a:lnTo>
                    <a:pt x="167" y="320"/>
                  </a:lnTo>
                  <a:lnTo>
                    <a:pt x="172" y="320"/>
                  </a:lnTo>
                  <a:lnTo>
                    <a:pt x="178" y="322"/>
                  </a:lnTo>
                  <a:lnTo>
                    <a:pt x="184" y="323"/>
                  </a:lnTo>
                  <a:lnTo>
                    <a:pt x="184" y="316"/>
                  </a:lnTo>
                  <a:lnTo>
                    <a:pt x="184" y="310"/>
                  </a:lnTo>
                  <a:lnTo>
                    <a:pt x="197" y="312"/>
                  </a:lnTo>
                  <a:lnTo>
                    <a:pt x="204" y="310"/>
                  </a:lnTo>
                  <a:lnTo>
                    <a:pt x="210" y="309"/>
                  </a:lnTo>
                  <a:lnTo>
                    <a:pt x="214" y="306"/>
                  </a:lnTo>
                  <a:lnTo>
                    <a:pt x="221" y="297"/>
                  </a:lnTo>
                  <a:lnTo>
                    <a:pt x="232" y="287"/>
                  </a:lnTo>
                  <a:lnTo>
                    <a:pt x="244" y="285"/>
                  </a:lnTo>
                  <a:lnTo>
                    <a:pt x="255" y="280"/>
                  </a:lnTo>
                  <a:lnTo>
                    <a:pt x="264" y="269"/>
                  </a:lnTo>
                  <a:lnTo>
                    <a:pt x="272" y="257"/>
                  </a:lnTo>
                  <a:lnTo>
                    <a:pt x="282" y="256"/>
                  </a:lnTo>
                  <a:lnTo>
                    <a:pt x="292" y="255"/>
                  </a:lnTo>
                  <a:lnTo>
                    <a:pt x="289" y="247"/>
                  </a:lnTo>
                  <a:lnTo>
                    <a:pt x="287" y="240"/>
                  </a:lnTo>
                  <a:lnTo>
                    <a:pt x="285" y="232"/>
                  </a:lnTo>
                  <a:lnTo>
                    <a:pt x="287" y="223"/>
                  </a:lnTo>
                  <a:lnTo>
                    <a:pt x="298" y="223"/>
                  </a:lnTo>
                  <a:lnTo>
                    <a:pt x="308" y="225"/>
                  </a:lnTo>
                  <a:lnTo>
                    <a:pt x="311" y="226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30"/>
                  </a:lnTo>
                  <a:lnTo>
                    <a:pt x="307" y="233"/>
                  </a:lnTo>
                  <a:lnTo>
                    <a:pt x="301" y="237"/>
                  </a:lnTo>
                  <a:lnTo>
                    <a:pt x="302" y="243"/>
                  </a:lnTo>
                  <a:lnTo>
                    <a:pt x="302" y="249"/>
                  </a:lnTo>
                  <a:lnTo>
                    <a:pt x="305" y="253"/>
                  </a:lnTo>
                  <a:lnTo>
                    <a:pt x="307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18" y="253"/>
                  </a:lnTo>
                  <a:lnTo>
                    <a:pt x="328" y="250"/>
                  </a:lnTo>
                  <a:lnTo>
                    <a:pt x="334" y="256"/>
                  </a:lnTo>
                  <a:lnTo>
                    <a:pt x="339" y="260"/>
                  </a:lnTo>
                  <a:lnTo>
                    <a:pt x="354" y="253"/>
                  </a:lnTo>
                  <a:lnTo>
                    <a:pt x="367" y="247"/>
                  </a:lnTo>
                  <a:lnTo>
                    <a:pt x="382" y="247"/>
                  </a:lnTo>
                  <a:lnTo>
                    <a:pt x="399" y="245"/>
                  </a:lnTo>
                  <a:lnTo>
                    <a:pt x="405" y="230"/>
                  </a:lnTo>
                  <a:lnTo>
                    <a:pt x="412" y="216"/>
                  </a:lnTo>
                  <a:lnTo>
                    <a:pt x="419" y="215"/>
                  </a:lnTo>
                  <a:lnTo>
                    <a:pt x="425" y="216"/>
                  </a:lnTo>
                  <a:lnTo>
                    <a:pt x="431" y="219"/>
                  </a:lnTo>
                  <a:lnTo>
                    <a:pt x="435" y="220"/>
                  </a:lnTo>
                  <a:lnTo>
                    <a:pt x="437" y="217"/>
                  </a:lnTo>
                  <a:lnTo>
                    <a:pt x="439" y="215"/>
                  </a:lnTo>
                  <a:lnTo>
                    <a:pt x="434" y="207"/>
                  </a:lnTo>
                  <a:lnTo>
                    <a:pt x="429" y="202"/>
                  </a:lnTo>
                  <a:lnTo>
                    <a:pt x="429" y="197"/>
                  </a:lnTo>
                  <a:lnTo>
                    <a:pt x="429" y="192"/>
                  </a:lnTo>
                  <a:lnTo>
                    <a:pt x="444" y="195"/>
                  </a:lnTo>
                  <a:lnTo>
                    <a:pt x="458" y="195"/>
                  </a:lnTo>
                  <a:lnTo>
                    <a:pt x="465" y="195"/>
                  </a:lnTo>
                  <a:lnTo>
                    <a:pt x="471" y="192"/>
                  </a:lnTo>
                  <a:lnTo>
                    <a:pt x="475" y="189"/>
                  </a:lnTo>
                  <a:lnTo>
                    <a:pt x="479" y="183"/>
                  </a:lnTo>
                  <a:lnTo>
                    <a:pt x="471" y="182"/>
                  </a:lnTo>
                  <a:lnTo>
                    <a:pt x="462" y="180"/>
                  </a:lnTo>
                  <a:lnTo>
                    <a:pt x="452" y="182"/>
                  </a:lnTo>
                  <a:lnTo>
                    <a:pt x="444" y="182"/>
                  </a:lnTo>
                  <a:lnTo>
                    <a:pt x="434" y="182"/>
                  </a:lnTo>
                  <a:lnTo>
                    <a:pt x="424" y="182"/>
                  </a:lnTo>
                  <a:lnTo>
                    <a:pt x="415" y="180"/>
                  </a:lnTo>
                  <a:lnTo>
                    <a:pt x="407" y="176"/>
                  </a:lnTo>
                  <a:lnTo>
                    <a:pt x="407" y="175"/>
                  </a:lnTo>
                  <a:lnTo>
                    <a:pt x="407" y="173"/>
                  </a:lnTo>
                  <a:lnTo>
                    <a:pt x="407" y="165"/>
                  </a:lnTo>
                  <a:lnTo>
                    <a:pt x="405" y="155"/>
                  </a:lnTo>
                  <a:lnTo>
                    <a:pt x="421" y="145"/>
                  </a:lnTo>
                  <a:lnTo>
                    <a:pt x="435" y="133"/>
                  </a:lnTo>
                  <a:lnTo>
                    <a:pt x="434" y="127"/>
                  </a:lnTo>
                  <a:lnTo>
                    <a:pt x="434" y="125"/>
                  </a:lnTo>
                  <a:lnTo>
                    <a:pt x="431" y="122"/>
                  </a:lnTo>
                  <a:lnTo>
                    <a:pt x="429" y="119"/>
                  </a:lnTo>
                  <a:lnTo>
                    <a:pt x="428" y="119"/>
                  </a:lnTo>
                  <a:lnTo>
                    <a:pt x="428" y="119"/>
                  </a:lnTo>
                  <a:lnTo>
                    <a:pt x="419" y="120"/>
                  </a:lnTo>
                  <a:lnTo>
                    <a:pt x="411" y="123"/>
                  </a:lnTo>
                  <a:lnTo>
                    <a:pt x="402" y="127"/>
                  </a:lnTo>
                  <a:lnTo>
                    <a:pt x="395" y="133"/>
                  </a:lnTo>
                  <a:lnTo>
                    <a:pt x="381" y="146"/>
                  </a:lnTo>
                  <a:lnTo>
                    <a:pt x="369" y="156"/>
                  </a:lnTo>
                  <a:lnTo>
                    <a:pt x="369" y="166"/>
                  </a:lnTo>
                  <a:lnTo>
                    <a:pt x="371" y="175"/>
                  </a:lnTo>
                  <a:lnTo>
                    <a:pt x="372" y="179"/>
                  </a:lnTo>
                  <a:lnTo>
                    <a:pt x="377" y="182"/>
                  </a:lnTo>
                  <a:lnTo>
                    <a:pt x="381" y="185"/>
                  </a:lnTo>
                  <a:lnTo>
                    <a:pt x="385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72" y="196"/>
                  </a:lnTo>
                  <a:lnTo>
                    <a:pt x="362" y="202"/>
                  </a:lnTo>
                  <a:lnTo>
                    <a:pt x="365" y="209"/>
                  </a:lnTo>
                  <a:lnTo>
                    <a:pt x="364" y="216"/>
                  </a:lnTo>
                  <a:lnTo>
                    <a:pt x="361" y="223"/>
                  </a:lnTo>
                  <a:lnTo>
                    <a:pt x="357" y="229"/>
                  </a:lnTo>
                  <a:lnTo>
                    <a:pt x="349" y="230"/>
                  </a:lnTo>
                  <a:lnTo>
                    <a:pt x="342" y="232"/>
                  </a:lnTo>
                  <a:lnTo>
                    <a:pt x="342" y="236"/>
                  </a:lnTo>
                  <a:lnTo>
                    <a:pt x="341" y="237"/>
                  </a:lnTo>
                  <a:lnTo>
                    <a:pt x="341" y="240"/>
                  </a:lnTo>
                  <a:lnTo>
                    <a:pt x="338" y="242"/>
                  </a:lnTo>
                  <a:lnTo>
                    <a:pt x="334" y="237"/>
                  </a:lnTo>
                  <a:lnTo>
                    <a:pt x="331" y="233"/>
                  </a:lnTo>
                  <a:lnTo>
                    <a:pt x="327" y="227"/>
                  </a:lnTo>
                  <a:lnTo>
                    <a:pt x="324" y="220"/>
                  </a:lnTo>
                  <a:lnTo>
                    <a:pt x="321" y="206"/>
                  </a:lnTo>
                  <a:lnTo>
                    <a:pt x="319" y="192"/>
                  </a:lnTo>
                  <a:lnTo>
                    <a:pt x="311" y="193"/>
                  </a:lnTo>
                  <a:lnTo>
                    <a:pt x="304" y="195"/>
                  </a:lnTo>
                  <a:lnTo>
                    <a:pt x="299" y="197"/>
                  </a:lnTo>
                  <a:lnTo>
                    <a:pt x="294" y="200"/>
                  </a:lnTo>
                  <a:lnTo>
                    <a:pt x="289" y="203"/>
                  </a:lnTo>
                  <a:lnTo>
                    <a:pt x="285" y="205"/>
                  </a:lnTo>
                  <a:lnTo>
                    <a:pt x="278" y="207"/>
                  </a:lnTo>
                  <a:lnTo>
                    <a:pt x="271" y="207"/>
                  </a:lnTo>
                  <a:lnTo>
                    <a:pt x="271" y="206"/>
                  </a:lnTo>
                  <a:lnTo>
                    <a:pt x="271" y="205"/>
                  </a:lnTo>
                  <a:lnTo>
                    <a:pt x="267" y="197"/>
                  </a:lnTo>
                  <a:lnTo>
                    <a:pt x="262" y="186"/>
                  </a:lnTo>
                  <a:lnTo>
                    <a:pt x="259" y="175"/>
                  </a:lnTo>
                  <a:lnTo>
                    <a:pt x="258" y="166"/>
                  </a:lnTo>
                  <a:lnTo>
                    <a:pt x="271" y="160"/>
                  </a:lnTo>
                  <a:lnTo>
                    <a:pt x="287" y="153"/>
                  </a:lnTo>
                  <a:lnTo>
                    <a:pt x="301" y="147"/>
                  </a:lnTo>
                  <a:lnTo>
                    <a:pt x="314" y="139"/>
                  </a:lnTo>
                  <a:lnTo>
                    <a:pt x="325" y="123"/>
                  </a:lnTo>
                  <a:lnTo>
                    <a:pt x="344" y="97"/>
                  </a:lnTo>
                  <a:lnTo>
                    <a:pt x="354" y="87"/>
                  </a:lnTo>
                  <a:lnTo>
                    <a:pt x="364" y="79"/>
                  </a:lnTo>
                  <a:lnTo>
                    <a:pt x="368" y="77"/>
                  </a:lnTo>
                  <a:lnTo>
                    <a:pt x="371" y="77"/>
                  </a:lnTo>
                  <a:lnTo>
                    <a:pt x="374" y="79"/>
                  </a:lnTo>
                  <a:lnTo>
                    <a:pt x="377" y="83"/>
                  </a:lnTo>
                  <a:lnTo>
                    <a:pt x="387" y="76"/>
                  </a:lnTo>
                  <a:lnTo>
                    <a:pt x="398" y="72"/>
                  </a:lnTo>
                  <a:lnTo>
                    <a:pt x="409" y="69"/>
                  </a:lnTo>
                  <a:lnTo>
                    <a:pt x="419" y="67"/>
                  </a:lnTo>
                  <a:lnTo>
                    <a:pt x="442" y="67"/>
                  </a:lnTo>
                  <a:lnTo>
                    <a:pt x="467" y="70"/>
                  </a:lnTo>
                  <a:lnTo>
                    <a:pt x="467" y="75"/>
                  </a:lnTo>
                  <a:lnTo>
                    <a:pt x="465" y="79"/>
                  </a:lnTo>
                  <a:lnTo>
                    <a:pt x="481" y="79"/>
                  </a:lnTo>
                  <a:lnTo>
                    <a:pt x="495" y="80"/>
                  </a:lnTo>
                  <a:lnTo>
                    <a:pt x="509" y="82"/>
                  </a:lnTo>
                  <a:lnTo>
                    <a:pt x="524" y="86"/>
                  </a:lnTo>
                  <a:lnTo>
                    <a:pt x="536" y="90"/>
                  </a:lnTo>
                  <a:lnTo>
                    <a:pt x="549" y="96"/>
                  </a:lnTo>
                  <a:lnTo>
                    <a:pt x="559" y="103"/>
                  </a:lnTo>
                  <a:lnTo>
                    <a:pt x="566" y="113"/>
                  </a:lnTo>
                  <a:lnTo>
                    <a:pt x="565" y="115"/>
                  </a:lnTo>
                  <a:lnTo>
                    <a:pt x="562" y="116"/>
                  </a:lnTo>
                  <a:lnTo>
                    <a:pt x="554" y="117"/>
                  </a:lnTo>
                  <a:lnTo>
                    <a:pt x="545" y="117"/>
                  </a:lnTo>
                  <a:lnTo>
                    <a:pt x="536" y="117"/>
                  </a:lnTo>
                  <a:lnTo>
                    <a:pt x="528" y="115"/>
                  </a:lnTo>
                  <a:lnTo>
                    <a:pt x="509" y="109"/>
                  </a:lnTo>
                  <a:lnTo>
                    <a:pt x="494" y="106"/>
                  </a:lnTo>
                  <a:lnTo>
                    <a:pt x="494" y="106"/>
                  </a:lnTo>
                  <a:lnTo>
                    <a:pt x="494" y="107"/>
                  </a:lnTo>
                  <a:lnTo>
                    <a:pt x="504" y="119"/>
                  </a:lnTo>
                  <a:lnTo>
                    <a:pt x="514" y="130"/>
                  </a:lnTo>
                  <a:lnTo>
                    <a:pt x="519" y="135"/>
                  </a:lnTo>
                  <a:lnTo>
                    <a:pt x="525" y="139"/>
                  </a:lnTo>
                  <a:lnTo>
                    <a:pt x="534" y="143"/>
                  </a:lnTo>
                  <a:lnTo>
                    <a:pt x="542" y="145"/>
                  </a:lnTo>
                  <a:lnTo>
                    <a:pt x="538" y="137"/>
                  </a:lnTo>
                  <a:lnTo>
                    <a:pt x="535" y="129"/>
                  </a:lnTo>
                  <a:lnTo>
                    <a:pt x="536" y="127"/>
                  </a:lnTo>
                  <a:lnTo>
                    <a:pt x="538" y="126"/>
                  </a:lnTo>
                  <a:lnTo>
                    <a:pt x="549" y="132"/>
                  </a:lnTo>
                  <a:lnTo>
                    <a:pt x="562" y="135"/>
                  </a:lnTo>
                  <a:lnTo>
                    <a:pt x="562" y="133"/>
                  </a:lnTo>
                  <a:lnTo>
                    <a:pt x="562" y="130"/>
                  </a:lnTo>
                  <a:lnTo>
                    <a:pt x="559" y="129"/>
                  </a:lnTo>
                  <a:lnTo>
                    <a:pt x="558" y="125"/>
                  </a:lnTo>
                  <a:lnTo>
                    <a:pt x="571" y="117"/>
                  </a:lnTo>
                  <a:lnTo>
                    <a:pt x="586" y="112"/>
                  </a:lnTo>
                  <a:lnTo>
                    <a:pt x="585" y="99"/>
                  </a:lnTo>
                  <a:lnTo>
                    <a:pt x="584" y="87"/>
                  </a:lnTo>
                  <a:lnTo>
                    <a:pt x="596" y="90"/>
                  </a:lnTo>
                  <a:lnTo>
                    <a:pt x="606" y="93"/>
                  </a:lnTo>
                  <a:lnTo>
                    <a:pt x="608" y="95"/>
                  </a:lnTo>
                  <a:lnTo>
                    <a:pt x="608" y="96"/>
                  </a:lnTo>
                  <a:lnTo>
                    <a:pt x="608" y="97"/>
                  </a:lnTo>
                  <a:lnTo>
                    <a:pt x="606" y="99"/>
                  </a:lnTo>
                  <a:lnTo>
                    <a:pt x="604" y="100"/>
                  </a:lnTo>
                  <a:lnTo>
                    <a:pt x="599" y="100"/>
                  </a:lnTo>
                  <a:lnTo>
                    <a:pt x="599" y="106"/>
                  </a:lnTo>
                  <a:lnTo>
                    <a:pt x="599" y="110"/>
                  </a:lnTo>
                  <a:lnTo>
                    <a:pt x="608" y="109"/>
                  </a:lnTo>
                  <a:lnTo>
                    <a:pt x="616" y="106"/>
                  </a:lnTo>
                  <a:lnTo>
                    <a:pt x="624" y="103"/>
                  </a:lnTo>
                  <a:lnTo>
                    <a:pt x="629" y="99"/>
                  </a:lnTo>
                  <a:lnTo>
                    <a:pt x="636" y="95"/>
                  </a:lnTo>
                  <a:lnTo>
                    <a:pt x="645" y="92"/>
                  </a:lnTo>
                  <a:lnTo>
                    <a:pt x="654" y="89"/>
                  </a:lnTo>
                  <a:lnTo>
                    <a:pt x="665" y="87"/>
                  </a:lnTo>
                  <a:lnTo>
                    <a:pt x="665" y="92"/>
                  </a:lnTo>
                  <a:lnTo>
                    <a:pt x="665" y="95"/>
                  </a:lnTo>
                  <a:lnTo>
                    <a:pt x="679" y="95"/>
                  </a:lnTo>
                  <a:lnTo>
                    <a:pt x="694" y="92"/>
                  </a:lnTo>
                  <a:lnTo>
                    <a:pt x="708" y="89"/>
                  </a:lnTo>
                  <a:lnTo>
                    <a:pt x="719" y="85"/>
                  </a:lnTo>
                  <a:lnTo>
                    <a:pt x="718" y="83"/>
                  </a:lnTo>
                  <a:lnTo>
                    <a:pt x="716" y="80"/>
                  </a:lnTo>
                  <a:lnTo>
                    <a:pt x="706" y="79"/>
                  </a:lnTo>
                  <a:lnTo>
                    <a:pt x="698" y="76"/>
                  </a:lnTo>
                  <a:lnTo>
                    <a:pt x="696" y="70"/>
                  </a:lnTo>
                  <a:lnTo>
                    <a:pt x="696" y="66"/>
                  </a:lnTo>
                  <a:lnTo>
                    <a:pt x="718" y="72"/>
                  </a:lnTo>
                  <a:lnTo>
                    <a:pt x="741" y="79"/>
                  </a:lnTo>
                  <a:lnTo>
                    <a:pt x="763" y="87"/>
                  </a:lnTo>
                  <a:lnTo>
                    <a:pt x="786" y="93"/>
                  </a:lnTo>
                  <a:lnTo>
                    <a:pt x="789" y="92"/>
                  </a:lnTo>
                  <a:lnTo>
                    <a:pt x="791" y="89"/>
                  </a:lnTo>
                  <a:lnTo>
                    <a:pt x="773" y="79"/>
                  </a:lnTo>
                  <a:lnTo>
                    <a:pt x="759" y="70"/>
                  </a:lnTo>
                  <a:lnTo>
                    <a:pt x="759" y="62"/>
                  </a:lnTo>
                  <a:lnTo>
                    <a:pt x="761" y="55"/>
                  </a:lnTo>
                  <a:lnTo>
                    <a:pt x="763" y="49"/>
                  </a:lnTo>
                  <a:lnTo>
                    <a:pt x="765" y="45"/>
                  </a:lnTo>
                  <a:lnTo>
                    <a:pt x="768" y="43"/>
                  </a:lnTo>
                  <a:lnTo>
                    <a:pt x="771" y="40"/>
                  </a:lnTo>
                  <a:lnTo>
                    <a:pt x="782" y="45"/>
                  </a:lnTo>
                  <a:lnTo>
                    <a:pt x="795" y="48"/>
                  </a:lnTo>
                  <a:lnTo>
                    <a:pt x="796" y="56"/>
                  </a:lnTo>
                  <a:lnTo>
                    <a:pt x="799" y="63"/>
                  </a:lnTo>
                  <a:lnTo>
                    <a:pt x="803" y="69"/>
                  </a:lnTo>
                  <a:lnTo>
                    <a:pt x="809" y="75"/>
                  </a:lnTo>
                  <a:lnTo>
                    <a:pt x="815" y="80"/>
                  </a:lnTo>
                  <a:lnTo>
                    <a:pt x="819" y="86"/>
                  </a:lnTo>
                  <a:lnTo>
                    <a:pt x="823" y="92"/>
                  </a:lnTo>
                  <a:lnTo>
                    <a:pt x="826" y="97"/>
                  </a:lnTo>
                  <a:lnTo>
                    <a:pt x="821" y="103"/>
                  </a:lnTo>
                  <a:lnTo>
                    <a:pt x="815" y="110"/>
                  </a:lnTo>
                  <a:lnTo>
                    <a:pt x="818" y="113"/>
                  </a:lnTo>
                  <a:lnTo>
                    <a:pt x="821" y="117"/>
                  </a:lnTo>
                  <a:lnTo>
                    <a:pt x="825" y="117"/>
                  </a:lnTo>
                  <a:lnTo>
                    <a:pt x="829" y="117"/>
                  </a:lnTo>
                  <a:lnTo>
                    <a:pt x="835" y="112"/>
                  </a:lnTo>
                  <a:lnTo>
                    <a:pt x="839" y="107"/>
                  </a:lnTo>
                  <a:lnTo>
                    <a:pt x="839" y="97"/>
                  </a:lnTo>
                  <a:lnTo>
                    <a:pt x="835" y="90"/>
                  </a:lnTo>
                  <a:lnTo>
                    <a:pt x="835" y="90"/>
                  </a:lnTo>
                  <a:lnTo>
                    <a:pt x="835" y="89"/>
                  </a:lnTo>
                  <a:lnTo>
                    <a:pt x="846" y="90"/>
                  </a:lnTo>
                  <a:lnTo>
                    <a:pt x="855" y="92"/>
                  </a:lnTo>
                  <a:lnTo>
                    <a:pt x="856" y="96"/>
                  </a:lnTo>
                  <a:lnTo>
                    <a:pt x="856" y="97"/>
                  </a:lnTo>
                  <a:lnTo>
                    <a:pt x="859" y="97"/>
                  </a:lnTo>
                  <a:lnTo>
                    <a:pt x="863" y="97"/>
                  </a:lnTo>
                  <a:lnTo>
                    <a:pt x="862" y="96"/>
                  </a:lnTo>
                  <a:lnTo>
                    <a:pt x="861" y="95"/>
                  </a:lnTo>
                  <a:lnTo>
                    <a:pt x="858" y="90"/>
                  </a:lnTo>
                  <a:lnTo>
                    <a:pt x="855" y="86"/>
                  </a:lnTo>
                  <a:lnTo>
                    <a:pt x="842" y="86"/>
                  </a:lnTo>
                  <a:lnTo>
                    <a:pt x="829" y="86"/>
                  </a:lnTo>
                  <a:lnTo>
                    <a:pt x="819" y="72"/>
                  </a:lnTo>
                  <a:lnTo>
                    <a:pt x="809" y="59"/>
                  </a:lnTo>
                  <a:lnTo>
                    <a:pt x="811" y="53"/>
                  </a:lnTo>
                  <a:lnTo>
                    <a:pt x="812" y="50"/>
                  </a:lnTo>
                  <a:lnTo>
                    <a:pt x="819" y="56"/>
                  </a:lnTo>
                  <a:lnTo>
                    <a:pt x="826" y="62"/>
                  </a:lnTo>
                  <a:lnTo>
                    <a:pt x="831" y="63"/>
                  </a:lnTo>
                  <a:lnTo>
                    <a:pt x="836" y="65"/>
                  </a:lnTo>
                  <a:lnTo>
                    <a:pt x="842" y="65"/>
                  </a:lnTo>
                  <a:lnTo>
                    <a:pt x="848" y="63"/>
                  </a:lnTo>
                  <a:lnTo>
                    <a:pt x="839" y="60"/>
                  </a:lnTo>
                  <a:lnTo>
                    <a:pt x="832" y="58"/>
                  </a:lnTo>
                  <a:lnTo>
                    <a:pt x="832" y="52"/>
                  </a:lnTo>
                  <a:lnTo>
                    <a:pt x="832" y="46"/>
                  </a:lnTo>
                  <a:lnTo>
                    <a:pt x="845" y="50"/>
                  </a:lnTo>
                  <a:lnTo>
                    <a:pt x="856" y="56"/>
                  </a:lnTo>
                  <a:lnTo>
                    <a:pt x="861" y="58"/>
                  </a:lnTo>
                  <a:lnTo>
                    <a:pt x="866" y="59"/>
                  </a:lnTo>
                  <a:lnTo>
                    <a:pt x="872" y="60"/>
                  </a:lnTo>
                  <a:lnTo>
                    <a:pt x="878" y="60"/>
                  </a:lnTo>
                  <a:lnTo>
                    <a:pt x="876" y="58"/>
                  </a:lnTo>
                  <a:lnTo>
                    <a:pt x="875" y="56"/>
                  </a:lnTo>
                  <a:lnTo>
                    <a:pt x="861" y="49"/>
                  </a:lnTo>
                  <a:lnTo>
                    <a:pt x="848" y="43"/>
                  </a:lnTo>
                  <a:lnTo>
                    <a:pt x="848" y="40"/>
                  </a:lnTo>
                  <a:lnTo>
                    <a:pt x="848" y="38"/>
                  </a:lnTo>
                  <a:lnTo>
                    <a:pt x="849" y="36"/>
                  </a:lnTo>
                  <a:lnTo>
                    <a:pt x="851" y="35"/>
                  </a:lnTo>
                  <a:lnTo>
                    <a:pt x="863" y="35"/>
                  </a:lnTo>
                  <a:lnTo>
                    <a:pt x="875" y="36"/>
                  </a:lnTo>
                  <a:lnTo>
                    <a:pt x="885" y="38"/>
                  </a:lnTo>
                  <a:lnTo>
                    <a:pt x="896" y="39"/>
                  </a:lnTo>
                  <a:lnTo>
                    <a:pt x="896" y="39"/>
                  </a:lnTo>
                  <a:lnTo>
                    <a:pt x="896" y="38"/>
                  </a:lnTo>
                  <a:lnTo>
                    <a:pt x="892" y="35"/>
                  </a:lnTo>
                  <a:lnTo>
                    <a:pt x="889" y="32"/>
                  </a:lnTo>
                  <a:lnTo>
                    <a:pt x="888" y="28"/>
                  </a:lnTo>
                  <a:lnTo>
                    <a:pt x="888" y="22"/>
                  </a:lnTo>
                  <a:lnTo>
                    <a:pt x="901" y="22"/>
                  </a:lnTo>
                  <a:lnTo>
                    <a:pt x="915" y="22"/>
                  </a:lnTo>
                  <a:lnTo>
                    <a:pt x="928" y="20"/>
                  </a:lnTo>
                  <a:lnTo>
                    <a:pt x="939" y="18"/>
                  </a:lnTo>
                  <a:lnTo>
                    <a:pt x="952" y="15"/>
                  </a:lnTo>
                  <a:lnTo>
                    <a:pt x="962" y="10"/>
                  </a:lnTo>
                  <a:lnTo>
                    <a:pt x="971" y="6"/>
                  </a:lnTo>
                  <a:lnTo>
                    <a:pt x="978" y="0"/>
                  </a:lnTo>
                  <a:lnTo>
                    <a:pt x="992" y="0"/>
                  </a:lnTo>
                  <a:lnTo>
                    <a:pt x="1002" y="2"/>
                  </a:lnTo>
                  <a:lnTo>
                    <a:pt x="1010" y="6"/>
                  </a:lnTo>
                  <a:lnTo>
                    <a:pt x="1019" y="10"/>
                  </a:lnTo>
                  <a:lnTo>
                    <a:pt x="1040" y="10"/>
                  </a:lnTo>
                  <a:lnTo>
                    <a:pt x="1062" y="10"/>
                  </a:lnTo>
                  <a:lnTo>
                    <a:pt x="1066" y="16"/>
                  </a:lnTo>
                  <a:lnTo>
                    <a:pt x="1072" y="22"/>
                  </a:lnTo>
                  <a:lnTo>
                    <a:pt x="1073" y="25"/>
                  </a:lnTo>
                  <a:lnTo>
                    <a:pt x="1075" y="29"/>
                  </a:lnTo>
                  <a:lnTo>
                    <a:pt x="1073" y="29"/>
                  </a:lnTo>
                  <a:lnTo>
                    <a:pt x="1072" y="29"/>
                  </a:lnTo>
                  <a:lnTo>
                    <a:pt x="1065" y="32"/>
                  </a:lnTo>
                  <a:lnTo>
                    <a:pt x="1059" y="33"/>
                  </a:lnTo>
                  <a:lnTo>
                    <a:pt x="1055" y="36"/>
                  </a:lnTo>
                  <a:lnTo>
                    <a:pt x="1050" y="42"/>
                  </a:lnTo>
                  <a:lnTo>
                    <a:pt x="1050" y="43"/>
                  </a:lnTo>
                  <a:lnTo>
                    <a:pt x="1050" y="43"/>
                  </a:lnTo>
                  <a:lnTo>
                    <a:pt x="1052" y="43"/>
                  </a:lnTo>
                  <a:lnTo>
                    <a:pt x="1055" y="43"/>
                  </a:lnTo>
                  <a:lnTo>
                    <a:pt x="1059" y="43"/>
                  </a:lnTo>
                  <a:lnTo>
                    <a:pt x="1063" y="42"/>
                  </a:lnTo>
                  <a:lnTo>
                    <a:pt x="1068" y="39"/>
                  </a:lnTo>
                  <a:lnTo>
                    <a:pt x="1073" y="36"/>
                  </a:lnTo>
                  <a:lnTo>
                    <a:pt x="1080" y="33"/>
                  </a:lnTo>
                  <a:lnTo>
                    <a:pt x="1086" y="32"/>
                  </a:lnTo>
                  <a:lnTo>
                    <a:pt x="1093" y="32"/>
                  </a:lnTo>
                  <a:lnTo>
                    <a:pt x="1099" y="33"/>
                  </a:lnTo>
                  <a:lnTo>
                    <a:pt x="1118" y="39"/>
                  </a:lnTo>
                  <a:lnTo>
                    <a:pt x="1139" y="43"/>
                  </a:lnTo>
                  <a:lnTo>
                    <a:pt x="1160" y="46"/>
                  </a:lnTo>
                  <a:lnTo>
                    <a:pt x="1182" y="46"/>
                  </a:lnTo>
                  <a:lnTo>
                    <a:pt x="1183" y="43"/>
                  </a:lnTo>
                  <a:lnTo>
                    <a:pt x="1186" y="39"/>
                  </a:lnTo>
                  <a:lnTo>
                    <a:pt x="1202" y="40"/>
                  </a:lnTo>
                  <a:lnTo>
                    <a:pt x="1220" y="42"/>
                  </a:lnTo>
                  <a:lnTo>
                    <a:pt x="1232" y="49"/>
                  </a:lnTo>
                  <a:lnTo>
                    <a:pt x="1242" y="56"/>
                  </a:lnTo>
                  <a:lnTo>
                    <a:pt x="1247" y="60"/>
                  </a:lnTo>
                  <a:lnTo>
                    <a:pt x="1255" y="63"/>
                  </a:lnTo>
                  <a:lnTo>
                    <a:pt x="1262" y="65"/>
                  </a:lnTo>
                  <a:lnTo>
                    <a:pt x="1272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328" y="2368"/>
              <a:ext cx="101" cy="64"/>
            </a:xfrm>
            <a:custGeom>
              <a:avLst/>
              <a:gdLst/>
              <a:ahLst/>
              <a:cxnLst>
                <a:cxn ang="0">
                  <a:pos x="101" y="13"/>
                </a:cxn>
                <a:cxn ang="0">
                  <a:pos x="89" y="13"/>
                </a:cxn>
                <a:cxn ang="0">
                  <a:pos x="77" y="13"/>
                </a:cxn>
                <a:cxn ang="0">
                  <a:pos x="67" y="15"/>
                </a:cxn>
                <a:cxn ang="0">
                  <a:pos x="57" y="17"/>
                </a:cxn>
                <a:cxn ang="0">
                  <a:pos x="47" y="20"/>
                </a:cxn>
                <a:cxn ang="0">
                  <a:pos x="40" y="25"/>
                </a:cxn>
                <a:cxn ang="0">
                  <a:pos x="33" y="30"/>
                </a:cxn>
                <a:cxn ang="0">
                  <a:pos x="29" y="37"/>
                </a:cxn>
                <a:cxn ang="0">
                  <a:pos x="29" y="45"/>
                </a:cxn>
                <a:cxn ang="0">
                  <a:pos x="27" y="53"/>
                </a:cxn>
                <a:cxn ang="0">
                  <a:pos x="33" y="55"/>
                </a:cxn>
                <a:cxn ang="0">
                  <a:pos x="40" y="57"/>
                </a:cxn>
                <a:cxn ang="0">
                  <a:pos x="47" y="60"/>
                </a:cxn>
                <a:cxn ang="0">
                  <a:pos x="51" y="64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13" y="60"/>
                </a:cxn>
                <a:cxn ang="0">
                  <a:pos x="10" y="57"/>
                </a:cxn>
                <a:cxn ang="0">
                  <a:pos x="6" y="56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3" y="39"/>
                </a:cxn>
                <a:cxn ang="0">
                  <a:pos x="11" y="36"/>
                </a:cxn>
                <a:cxn ang="0">
                  <a:pos x="20" y="33"/>
                </a:cxn>
                <a:cxn ang="0">
                  <a:pos x="17" y="30"/>
                </a:cxn>
                <a:cxn ang="0">
                  <a:pos x="14" y="27"/>
                </a:cxn>
                <a:cxn ang="0">
                  <a:pos x="33" y="19"/>
                </a:cxn>
                <a:cxn ang="0">
                  <a:pos x="54" y="9"/>
                </a:cxn>
                <a:cxn ang="0">
                  <a:pos x="66" y="5"/>
                </a:cxn>
                <a:cxn ang="0">
                  <a:pos x="77" y="2"/>
                </a:cxn>
                <a:cxn ang="0">
                  <a:pos x="90" y="0"/>
                </a:cxn>
                <a:cxn ang="0">
                  <a:pos x="101" y="2"/>
                </a:cxn>
                <a:cxn ang="0">
                  <a:pos x="101" y="7"/>
                </a:cxn>
                <a:cxn ang="0">
                  <a:pos x="101" y="13"/>
                </a:cxn>
              </a:cxnLst>
              <a:rect l="0" t="0" r="r" b="b"/>
              <a:pathLst>
                <a:path w="101" h="64">
                  <a:moveTo>
                    <a:pt x="101" y="13"/>
                  </a:moveTo>
                  <a:lnTo>
                    <a:pt x="89" y="13"/>
                  </a:lnTo>
                  <a:lnTo>
                    <a:pt x="77" y="13"/>
                  </a:lnTo>
                  <a:lnTo>
                    <a:pt x="67" y="15"/>
                  </a:lnTo>
                  <a:lnTo>
                    <a:pt x="57" y="17"/>
                  </a:lnTo>
                  <a:lnTo>
                    <a:pt x="47" y="20"/>
                  </a:lnTo>
                  <a:lnTo>
                    <a:pt x="40" y="25"/>
                  </a:lnTo>
                  <a:lnTo>
                    <a:pt x="33" y="30"/>
                  </a:lnTo>
                  <a:lnTo>
                    <a:pt x="29" y="37"/>
                  </a:lnTo>
                  <a:lnTo>
                    <a:pt x="29" y="45"/>
                  </a:lnTo>
                  <a:lnTo>
                    <a:pt x="27" y="53"/>
                  </a:lnTo>
                  <a:lnTo>
                    <a:pt x="33" y="55"/>
                  </a:lnTo>
                  <a:lnTo>
                    <a:pt x="40" y="57"/>
                  </a:lnTo>
                  <a:lnTo>
                    <a:pt x="47" y="60"/>
                  </a:lnTo>
                  <a:lnTo>
                    <a:pt x="51" y="64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11" y="36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33" y="19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1" y="7"/>
                  </a:lnTo>
                  <a:lnTo>
                    <a:pt x="101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3150" y="2371"/>
              <a:ext cx="66" cy="1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4" y="0"/>
                </a:cxn>
                <a:cxn ang="0">
                  <a:pos x="47" y="3"/>
                </a:cxn>
                <a:cxn ang="0">
                  <a:pos x="46" y="6"/>
                </a:cxn>
                <a:cxn ang="0">
                  <a:pos x="44" y="9"/>
                </a:cxn>
                <a:cxn ang="0">
                  <a:pos x="54" y="10"/>
                </a:cxn>
                <a:cxn ang="0">
                  <a:pos x="66" y="12"/>
                </a:cxn>
                <a:cxn ang="0">
                  <a:pos x="64" y="13"/>
                </a:cxn>
                <a:cxn ang="0">
                  <a:pos x="63" y="16"/>
                </a:cxn>
                <a:cxn ang="0">
                  <a:pos x="46" y="16"/>
                </a:cxn>
                <a:cxn ang="0">
                  <a:pos x="30" y="14"/>
                </a:cxn>
                <a:cxn ang="0">
                  <a:pos x="14" y="12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2" y="3"/>
                </a:cxn>
                <a:cxn ang="0">
                  <a:pos x="19" y="4"/>
                </a:cxn>
                <a:cxn ang="0">
                  <a:pos x="23" y="4"/>
                </a:cxn>
                <a:cxn ang="0">
                  <a:pos x="26" y="4"/>
                </a:cxn>
                <a:cxn ang="0">
                  <a:pos x="29" y="3"/>
                </a:cxn>
                <a:cxn ang="0">
                  <a:pos x="32" y="0"/>
                </a:cxn>
              </a:cxnLst>
              <a:rect l="0" t="0" r="r" b="b"/>
              <a:pathLst>
                <a:path w="66" h="16">
                  <a:moveTo>
                    <a:pt x="32" y="0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4" y="9"/>
                  </a:lnTo>
                  <a:lnTo>
                    <a:pt x="54" y="10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3" y="16"/>
                  </a:lnTo>
                  <a:lnTo>
                    <a:pt x="46" y="16"/>
                  </a:lnTo>
                  <a:lnTo>
                    <a:pt x="30" y="14"/>
                  </a:lnTo>
                  <a:lnTo>
                    <a:pt x="1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3229" y="2373"/>
              <a:ext cx="90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37" y="5"/>
                </a:cxn>
                <a:cxn ang="0">
                  <a:pos x="58" y="8"/>
                </a:cxn>
                <a:cxn ang="0">
                  <a:pos x="80" y="11"/>
                </a:cxn>
                <a:cxn ang="0">
                  <a:pos x="90" y="14"/>
                </a:cxn>
                <a:cxn ang="0">
                  <a:pos x="88" y="15"/>
                </a:cxn>
                <a:cxn ang="0">
                  <a:pos x="88" y="17"/>
                </a:cxn>
                <a:cxn ang="0">
                  <a:pos x="64" y="18"/>
                </a:cxn>
                <a:cxn ang="0">
                  <a:pos x="42" y="18"/>
                </a:cxn>
                <a:cxn ang="0">
                  <a:pos x="21" y="17"/>
                </a:cxn>
                <a:cxn ang="0">
                  <a:pos x="0" y="14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90" h="18">
                  <a:moveTo>
                    <a:pt x="7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37" y="5"/>
                  </a:lnTo>
                  <a:lnTo>
                    <a:pt x="58" y="8"/>
                  </a:lnTo>
                  <a:lnTo>
                    <a:pt x="80" y="11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64" y="18"/>
                  </a:lnTo>
                  <a:lnTo>
                    <a:pt x="42" y="18"/>
                  </a:lnTo>
                  <a:lnTo>
                    <a:pt x="21" y="17"/>
                  </a:lnTo>
                  <a:lnTo>
                    <a:pt x="0" y="14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4669" y="2375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4946" y="2380"/>
              <a:ext cx="6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"/>
                </a:cxn>
                <a:cxn ang="0">
                  <a:pos x="32" y="1"/>
                </a:cxn>
                <a:cxn ang="0">
                  <a:pos x="47" y="3"/>
                </a:cxn>
                <a:cxn ang="0">
                  <a:pos x="63" y="4"/>
                </a:cxn>
                <a:cxn ang="0">
                  <a:pos x="63" y="7"/>
                </a:cxn>
                <a:cxn ang="0">
                  <a:pos x="63" y="10"/>
                </a:cxn>
                <a:cxn ang="0">
                  <a:pos x="56" y="13"/>
                </a:cxn>
                <a:cxn ang="0">
                  <a:pos x="47" y="13"/>
                </a:cxn>
                <a:cxn ang="0">
                  <a:pos x="39" y="14"/>
                </a:cxn>
                <a:cxn ang="0">
                  <a:pos x="30" y="13"/>
                </a:cxn>
                <a:cxn ang="0">
                  <a:pos x="14" y="10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3" h="14">
                  <a:moveTo>
                    <a:pt x="0" y="0"/>
                  </a:moveTo>
                  <a:lnTo>
                    <a:pt x="16" y="1"/>
                  </a:lnTo>
                  <a:lnTo>
                    <a:pt x="32" y="1"/>
                  </a:lnTo>
                  <a:lnTo>
                    <a:pt x="47" y="3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56" y="13"/>
                  </a:lnTo>
                  <a:lnTo>
                    <a:pt x="47" y="13"/>
                  </a:lnTo>
                  <a:lnTo>
                    <a:pt x="39" y="14"/>
                  </a:lnTo>
                  <a:lnTo>
                    <a:pt x="30" y="13"/>
                  </a:lnTo>
                  <a:lnTo>
                    <a:pt x="14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936" y="2390"/>
              <a:ext cx="168" cy="60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84" y="5"/>
                </a:cxn>
                <a:cxn ang="0">
                  <a:pos x="91" y="10"/>
                </a:cxn>
                <a:cxn ang="0">
                  <a:pos x="94" y="14"/>
                </a:cxn>
                <a:cxn ang="0">
                  <a:pos x="98" y="15"/>
                </a:cxn>
                <a:cxn ang="0">
                  <a:pos x="104" y="15"/>
                </a:cxn>
                <a:cxn ang="0">
                  <a:pos x="110" y="14"/>
                </a:cxn>
                <a:cxn ang="0">
                  <a:pos x="116" y="18"/>
                </a:cxn>
                <a:cxn ang="0">
                  <a:pos x="120" y="23"/>
                </a:cxn>
                <a:cxn ang="0">
                  <a:pos x="124" y="20"/>
                </a:cxn>
                <a:cxn ang="0">
                  <a:pos x="128" y="17"/>
                </a:cxn>
                <a:cxn ang="0">
                  <a:pos x="133" y="21"/>
                </a:cxn>
                <a:cxn ang="0">
                  <a:pos x="146" y="20"/>
                </a:cxn>
                <a:cxn ang="0">
                  <a:pos x="160" y="14"/>
                </a:cxn>
                <a:cxn ang="0">
                  <a:pos x="164" y="20"/>
                </a:cxn>
                <a:cxn ang="0">
                  <a:pos x="158" y="31"/>
                </a:cxn>
                <a:cxn ang="0">
                  <a:pos x="153" y="40"/>
                </a:cxn>
                <a:cxn ang="0">
                  <a:pos x="160" y="41"/>
                </a:cxn>
                <a:cxn ang="0">
                  <a:pos x="164" y="48"/>
                </a:cxn>
                <a:cxn ang="0">
                  <a:pos x="151" y="57"/>
                </a:cxn>
                <a:cxn ang="0">
                  <a:pos x="128" y="55"/>
                </a:cxn>
                <a:cxn ang="0">
                  <a:pos x="91" y="58"/>
                </a:cxn>
                <a:cxn ang="0">
                  <a:pos x="57" y="58"/>
                </a:cxn>
                <a:cxn ang="0">
                  <a:pos x="37" y="50"/>
                </a:cxn>
                <a:cxn ang="0">
                  <a:pos x="51" y="44"/>
                </a:cxn>
                <a:cxn ang="0">
                  <a:pos x="53" y="41"/>
                </a:cxn>
                <a:cxn ang="0">
                  <a:pos x="40" y="38"/>
                </a:cxn>
                <a:cxn ang="0">
                  <a:pos x="43" y="34"/>
                </a:cxn>
                <a:cxn ang="0">
                  <a:pos x="51" y="35"/>
                </a:cxn>
                <a:cxn ang="0">
                  <a:pos x="61" y="37"/>
                </a:cxn>
                <a:cxn ang="0">
                  <a:pos x="57" y="33"/>
                </a:cxn>
                <a:cxn ang="0">
                  <a:pos x="48" y="28"/>
                </a:cxn>
                <a:cxn ang="0">
                  <a:pos x="53" y="23"/>
                </a:cxn>
                <a:cxn ang="0">
                  <a:pos x="57" y="20"/>
                </a:cxn>
                <a:cxn ang="0">
                  <a:pos x="43" y="23"/>
                </a:cxn>
                <a:cxn ang="0">
                  <a:pos x="24" y="31"/>
                </a:cxn>
                <a:cxn ang="0">
                  <a:pos x="10" y="34"/>
                </a:cxn>
                <a:cxn ang="0">
                  <a:pos x="1" y="27"/>
                </a:cxn>
                <a:cxn ang="0">
                  <a:pos x="14" y="18"/>
                </a:cxn>
                <a:cxn ang="0">
                  <a:pos x="36" y="7"/>
                </a:cxn>
              </a:cxnLst>
              <a:rect l="0" t="0" r="r" b="b"/>
              <a:pathLst>
                <a:path w="168" h="60">
                  <a:moveTo>
                    <a:pt x="43" y="0"/>
                  </a:moveTo>
                  <a:lnTo>
                    <a:pt x="58" y="1"/>
                  </a:lnTo>
                  <a:lnTo>
                    <a:pt x="73" y="4"/>
                  </a:lnTo>
                  <a:lnTo>
                    <a:pt x="84" y="5"/>
                  </a:lnTo>
                  <a:lnTo>
                    <a:pt x="93" y="4"/>
                  </a:lnTo>
                  <a:lnTo>
                    <a:pt x="91" y="10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4" y="15"/>
                  </a:lnTo>
                  <a:lnTo>
                    <a:pt x="106" y="14"/>
                  </a:lnTo>
                  <a:lnTo>
                    <a:pt x="110" y="14"/>
                  </a:lnTo>
                  <a:lnTo>
                    <a:pt x="116" y="14"/>
                  </a:lnTo>
                  <a:lnTo>
                    <a:pt x="116" y="18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3" y="23"/>
                  </a:lnTo>
                  <a:lnTo>
                    <a:pt x="124" y="20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33" y="25"/>
                  </a:lnTo>
                  <a:lnTo>
                    <a:pt x="146" y="20"/>
                  </a:lnTo>
                  <a:lnTo>
                    <a:pt x="156" y="11"/>
                  </a:lnTo>
                  <a:lnTo>
                    <a:pt x="160" y="14"/>
                  </a:lnTo>
                  <a:lnTo>
                    <a:pt x="164" y="15"/>
                  </a:lnTo>
                  <a:lnTo>
                    <a:pt x="164" y="20"/>
                  </a:lnTo>
                  <a:lnTo>
                    <a:pt x="164" y="23"/>
                  </a:lnTo>
                  <a:lnTo>
                    <a:pt x="158" y="31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60" y="41"/>
                  </a:lnTo>
                  <a:lnTo>
                    <a:pt x="168" y="42"/>
                  </a:lnTo>
                  <a:lnTo>
                    <a:pt x="164" y="48"/>
                  </a:lnTo>
                  <a:lnTo>
                    <a:pt x="158" y="52"/>
                  </a:lnTo>
                  <a:lnTo>
                    <a:pt x="151" y="57"/>
                  </a:lnTo>
                  <a:lnTo>
                    <a:pt x="147" y="60"/>
                  </a:lnTo>
                  <a:lnTo>
                    <a:pt x="128" y="55"/>
                  </a:lnTo>
                  <a:lnTo>
                    <a:pt x="113" y="54"/>
                  </a:lnTo>
                  <a:lnTo>
                    <a:pt x="91" y="58"/>
                  </a:lnTo>
                  <a:lnTo>
                    <a:pt x="74" y="60"/>
                  </a:lnTo>
                  <a:lnTo>
                    <a:pt x="57" y="58"/>
                  </a:lnTo>
                  <a:lnTo>
                    <a:pt x="36" y="54"/>
                  </a:lnTo>
                  <a:lnTo>
                    <a:pt x="37" y="50"/>
                  </a:lnTo>
                  <a:lnTo>
                    <a:pt x="37" y="47"/>
                  </a:lnTo>
                  <a:lnTo>
                    <a:pt x="51" y="44"/>
                  </a:lnTo>
                  <a:lnTo>
                    <a:pt x="66" y="41"/>
                  </a:lnTo>
                  <a:lnTo>
                    <a:pt x="53" y="41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3" y="34"/>
                  </a:lnTo>
                  <a:lnTo>
                    <a:pt x="46" y="34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61" y="37"/>
                  </a:lnTo>
                  <a:lnTo>
                    <a:pt x="67" y="35"/>
                  </a:lnTo>
                  <a:lnTo>
                    <a:pt x="57" y="3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53" y="23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43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0" y="34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4" y="18"/>
                  </a:lnTo>
                  <a:lnTo>
                    <a:pt x="26" y="14"/>
                  </a:lnTo>
                  <a:lnTo>
                    <a:pt x="36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3123" y="2397"/>
              <a:ext cx="51" cy="3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7" y="0"/>
                </a:cxn>
                <a:cxn ang="0">
                  <a:pos x="51" y="0"/>
                </a:cxn>
                <a:cxn ang="0">
                  <a:pos x="44" y="8"/>
                </a:cxn>
                <a:cxn ang="0">
                  <a:pos x="37" y="14"/>
                </a:cxn>
                <a:cxn ang="0">
                  <a:pos x="40" y="17"/>
                </a:cxn>
                <a:cxn ang="0">
                  <a:pos x="40" y="20"/>
                </a:cxn>
                <a:cxn ang="0">
                  <a:pos x="37" y="23"/>
                </a:cxn>
                <a:cxn ang="0">
                  <a:pos x="34" y="26"/>
                </a:cxn>
                <a:cxn ang="0">
                  <a:pos x="26" y="24"/>
                </a:cxn>
                <a:cxn ang="0">
                  <a:pos x="20" y="26"/>
                </a:cxn>
                <a:cxn ang="0">
                  <a:pos x="13" y="27"/>
                </a:cxn>
                <a:cxn ang="0">
                  <a:pos x="7" y="30"/>
                </a:cxn>
                <a:cxn ang="0">
                  <a:pos x="7" y="23"/>
                </a:cxn>
                <a:cxn ang="0">
                  <a:pos x="6" y="18"/>
                </a:cxn>
                <a:cxn ang="0">
                  <a:pos x="3" y="16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4" y="14"/>
                </a:cxn>
                <a:cxn ang="0">
                  <a:pos x="19" y="7"/>
                </a:cxn>
                <a:cxn ang="0">
                  <a:pos x="23" y="0"/>
                </a:cxn>
              </a:cxnLst>
              <a:rect l="0" t="0" r="r" b="b"/>
              <a:pathLst>
                <a:path w="51" h="30">
                  <a:moveTo>
                    <a:pt x="23" y="0"/>
                  </a:moveTo>
                  <a:lnTo>
                    <a:pt x="37" y="0"/>
                  </a:lnTo>
                  <a:lnTo>
                    <a:pt x="51" y="0"/>
                  </a:lnTo>
                  <a:lnTo>
                    <a:pt x="44" y="8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4" y="26"/>
                  </a:lnTo>
                  <a:lnTo>
                    <a:pt x="26" y="24"/>
                  </a:lnTo>
                  <a:lnTo>
                    <a:pt x="20" y="26"/>
                  </a:lnTo>
                  <a:lnTo>
                    <a:pt x="13" y="27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4" y="14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3177" y="2397"/>
              <a:ext cx="37" cy="2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5" y="0"/>
                </a:cxn>
                <a:cxn ang="0">
                  <a:pos x="36" y="0"/>
                </a:cxn>
                <a:cxn ang="0">
                  <a:pos x="36" y="1"/>
                </a:cxn>
                <a:cxn ang="0">
                  <a:pos x="36" y="3"/>
                </a:cxn>
                <a:cxn ang="0">
                  <a:pos x="36" y="6"/>
                </a:cxn>
                <a:cxn ang="0">
                  <a:pos x="37" y="8"/>
                </a:cxn>
                <a:cxn ang="0">
                  <a:pos x="36" y="10"/>
                </a:cxn>
                <a:cxn ang="0">
                  <a:pos x="36" y="10"/>
                </a:cxn>
                <a:cxn ang="0">
                  <a:pos x="25" y="11"/>
                </a:cxn>
                <a:cxn ang="0">
                  <a:pos x="16" y="13"/>
                </a:cxn>
                <a:cxn ang="0">
                  <a:pos x="9" y="17"/>
                </a:cxn>
                <a:cxn ang="0">
                  <a:pos x="3" y="23"/>
                </a:cxn>
                <a:cxn ang="0">
                  <a:pos x="2" y="21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3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3" y="0"/>
                </a:cxn>
              </a:cxnLst>
              <a:rect l="0" t="0" r="r" b="b"/>
              <a:pathLst>
                <a:path w="37" h="23">
                  <a:moveTo>
                    <a:pt x="13" y="0"/>
                  </a:moveTo>
                  <a:lnTo>
                    <a:pt x="2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371" y="2397"/>
              <a:ext cx="1120" cy="1599"/>
            </a:xfrm>
            <a:custGeom>
              <a:avLst/>
              <a:gdLst/>
              <a:ahLst/>
              <a:cxnLst>
                <a:cxn ang="0">
                  <a:pos x="1020" y="74"/>
                </a:cxn>
                <a:cxn ang="0">
                  <a:pos x="972" y="117"/>
                </a:cxn>
                <a:cxn ang="0">
                  <a:pos x="909" y="103"/>
                </a:cxn>
                <a:cxn ang="0">
                  <a:pos x="950" y="75"/>
                </a:cxn>
                <a:cxn ang="0">
                  <a:pos x="866" y="71"/>
                </a:cxn>
                <a:cxn ang="0">
                  <a:pos x="782" y="88"/>
                </a:cxn>
                <a:cxn ang="0">
                  <a:pos x="738" y="108"/>
                </a:cxn>
                <a:cxn ang="0">
                  <a:pos x="682" y="184"/>
                </a:cxn>
                <a:cxn ang="0">
                  <a:pos x="761" y="257"/>
                </a:cxn>
                <a:cxn ang="0">
                  <a:pos x="859" y="124"/>
                </a:cxn>
                <a:cxn ang="0">
                  <a:pos x="943" y="163"/>
                </a:cxn>
                <a:cxn ang="0">
                  <a:pos x="1000" y="234"/>
                </a:cxn>
                <a:cxn ang="0">
                  <a:pos x="852" y="287"/>
                </a:cxn>
                <a:cxn ang="0">
                  <a:pos x="886" y="294"/>
                </a:cxn>
                <a:cxn ang="0">
                  <a:pos x="918" y="327"/>
                </a:cxn>
                <a:cxn ang="0">
                  <a:pos x="883" y="328"/>
                </a:cxn>
                <a:cxn ang="0">
                  <a:pos x="728" y="425"/>
                </a:cxn>
                <a:cxn ang="0">
                  <a:pos x="645" y="574"/>
                </a:cxn>
                <a:cxn ang="0">
                  <a:pos x="512" y="528"/>
                </a:cxn>
                <a:cxn ang="0">
                  <a:pos x="455" y="662"/>
                </a:cxn>
                <a:cxn ang="0">
                  <a:pos x="565" y="639"/>
                </a:cxn>
                <a:cxn ang="0">
                  <a:pos x="588" y="734"/>
                </a:cxn>
                <a:cxn ang="0">
                  <a:pos x="668" y="776"/>
                </a:cxn>
                <a:cxn ang="0">
                  <a:pos x="746" y="762"/>
                </a:cxn>
                <a:cxn ang="0">
                  <a:pos x="868" y="826"/>
                </a:cxn>
                <a:cxn ang="0">
                  <a:pos x="952" y="928"/>
                </a:cxn>
                <a:cxn ang="0">
                  <a:pos x="1073" y="951"/>
                </a:cxn>
                <a:cxn ang="0">
                  <a:pos x="1077" y="1105"/>
                </a:cxn>
                <a:cxn ang="0">
                  <a:pos x="996" y="1223"/>
                </a:cxn>
                <a:cxn ang="0">
                  <a:pos x="925" y="1379"/>
                </a:cxn>
                <a:cxn ang="0">
                  <a:pos x="859" y="1436"/>
                </a:cxn>
                <a:cxn ang="0">
                  <a:pos x="859" y="1543"/>
                </a:cxn>
                <a:cxn ang="0">
                  <a:pos x="792" y="1526"/>
                </a:cxn>
                <a:cxn ang="0">
                  <a:pos x="786" y="1468"/>
                </a:cxn>
                <a:cxn ang="0">
                  <a:pos x="751" y="1358"/>
                </a:cxn>
                <a:cxn ang="0">
                  <a:pos x="668" y="1086"/>
                </a:cxn>
                <a:cxn ang="0">
                  <a:pos x="601" y="929"/>
                </a:cxn>
                <a:cxn ang="0">
                  <a:pos x="635" y="795"/>
                </a:cxn>
                <a:cxn ang="0">
                  <a:pos x="551" y="752"/>
                </a:cxn>
                <a:cxn ang="0">
                  <a:pos x="454" y="702"/>
                </a:cxn>
                <a:cxn ang="0">
                  <a:pos x="325" y="562"/>
                </a:cxn>
                <a:cxn ang="0">
                  <a:pos x="317" y="611"/>
                </a:cxn>
                <a:cxn ang="0">
                  <a:pos x="244" y="462"/>
                </a:cxn>
                <a:cxn ang="0">
                  <a:pos x="307" y="292"/>
                </a:cxn>
                <a:cxn ang="0">
                  <a:pos x="328" y="281"/>
                </a:cxn>
                <a:cxn ang="0">
                  <a:pos x="317" y="174"/>
                </a:cxn>
                <a:cxn ang="0">
                  <a:pos x="225" y="140"/>
                </a:cxn>
                <a:cxn ang="0">
                  <a:pos x="124" y="177"/>
                </a:cxn>
                <a:cxn ang="0">
                  <a:pos x="65" y="191"/>
                </a:cxn>
                <a:cxn ang="0">
                  <a:pos x="71" y="138"/>
                </a:cxn>
                <a:cxn ang="0">
                  <a:pos x="121" y="97"/>
                </a:cxn>
                <a:cxn ang="0">
                  <a:pos x="177" y="55"/>
                </a:cxn>
                <a:cxn ang="0">
                  <a:pos x="469" y="50"/>
                </a:cxn>
                <a:cxn ang="0">
                  <a:pos x="591" y="54"/>
                </a:cxn>
                <a:cxn ang="0">
                  <a:pos x="666" y="57"/>
                </a:cxn>
                <a:cxn ang="0">
                  <a:pos x="743" y="55"/>
                </a:cxn>
                <a:cxn ang="0">
                  <a:pos x="793" y="26"/>
                </a:cxn>
                <a:cxn ang="0">
                  <a:pos x="812" y="71"/>
                </a:cxn>
                <a:cxn ang="0">
                  <a:pos x="863" y="7"/>
                </a:cxn>
                <a:cxn ang="0">
                  <a:pos x="910" y="6"/>
                </a:cxn>
                <a:cxn ang="0">
                  <a:pos x="928" y="10"/>
                </a:cxn>
              </a:cxnLst>
              <a:rect l="0" t="0" r="r" b="b"/>
              <a:pathLst>
                <a:path w="1120" h="1599">
                  <a:moveTo>
                    <a:pt x="928" y="0"/>
                  </a:moveTo>
                  <a:lnTo>
                    <a:pt x="940" y="1"/>
                  </a:lnTo>
                  <a:lnTo>
                    <a:pt x="953" y="3"/>
                  </a:lnTo>
                  <a:lnTo>
                    <a:pt x="958" y="14"/>
                  </a:lnTo>
                  <a:lnTo>
                    <a:pt x="962" y="27"/>
                  </a:lnTo>
                  <a:lnTo>
                    <a:pt x="969" y="26"/>
                  </a:lnTo>
                  <a:lnTo>
                    <a:pt x="976" y="26"/>
                  </a:lnTo>
                  <a:lnTo>
                    <a:pt x="978" y="30"/>
                  </a:lnTo>
                  <a:lnTo>
                    <a:pt x="978" y="34"/>
                  </a:lnTo>
                  <a:lnTo>
                    <a:pt x="982" y="34"/>
                  </a:lnTo>
                  <a:lnTo>
                    <a:pt x="985" y="34"/>
                  </a:lnTo>
                  <a:lnTo>
                    <a:pt x="985" y="43"/>
                  </a:lnTo>
                  <a:lnTo>
                    <a:pt x="985" y="50"/>
                  </a:lnTo>
                  <a:lnTo>
                    <a:pt x="988" y="55"/>
                  </a:lnTo>
                  <a:lnTo>
                    <a:pt x="990" y="63"/>
                  </a:lnTo>
                  <a:lnTo>
                    <a:pt x="1000" y="65"/>
                  </a:lnTo>
                  <a:lnTo>
                    <a:pt x="1012" y="70"/>
                  </a:lnTo>
                  <a:lnTo>
                    <a:pt x="1020" y="74"/>
                  </a:lnTo>
                  <a:lnTo>
                    <a:pt x="1026" y="81"/>
                  </a:lnTo>
                  <a:lnTo>
                    <a:pt x="1018" y="83"/>
                  </a:lnTo>
                  <a:lnTo>
                    <a:pt x="1010" y="85"/>
                  </a:lnTo>
                  <a:lnTo>
                    <a:pt x="1005" y="90"/>
                  </a:lnTo>
                  <a:lnTo>
                    <a:pt x="999" y="95"/>
                  </a:lnTo>
                  <a:lnTo>
                    <a:pt x="996" y="95"/>
                  </a:lnTo>
                  <a:lnTo>
                    <a:pt x="993" y="95"/>
                  </a:lnTo>
                  <a:lnTo>
                    <a:pt x="993" y="93"/>
                  </a:lnTo>
                  <a:lnTo>
                    <a:pt x="990" y="88"/>
                  </a:lnTo>
                  <a:lnTo>
                    <a:pt x="988" y="85"/>
                  </a:lnTo>
                  <a:lnTo>
                    <a:pt x="983" y="83"/>
                  </a:lnTo>
                  <a:lnTo>
                    <a:pt x="980" y="81"/>
                  </a:lnTo>
                  <a:lnTo>
                    <a:pt x="976" y="80"/>
                  </a:lnTo>
                  <a:lnTo>
                    <a:pt x="973" y="81"/>
                  </a:lnTo>
                  <a:lnTo>
                    <a:pt x="970" y="85"/>
                  </a:lnTo>
                  <a:lnTo>
                    <a:pt x="973" y="98"/>
                  </a:lnTo>
                  <a:lnTo>
                    <a:pt x="978" y="114"/>
                  </a:lnTo>
                  <a:lnTo>
                    <a:pt x="972" y="117"/>
                  </a:lnTo>
                  <a:lnTo>
                    <a:pt x="965" y="120"/>
                  </a:lnTo>
                  <a:lnTo>
                    <a:pt x="959" y="115"/>
                  </a:lnTo>
                  <a:lnTo>
                    <a:pt x="953" y="110"/>
                  </a:lnTo>
                  <a:lnTo>
                    <a:pt x="952" y="110"/>
                  </a:lnTo>
                  <a:lnTo>
                    <a:pt x="950" y="110"/>
                  </a:lnTo>
                  <a:lnTo>
                    <a:pt x="949" y="113"/>
                  </a:lnTo>
                  <a:lnTo>
                    <a:pt x="948" y="114"/>
                  </a:lnTo>
                  <a:lnTo>
                    <a:pt x="953" y="120"/>
                  </a:lnTo>
                  <a:lnTo>
                    <a:pt x="959" y="124"/>
                  </a:lnTo>
                  <a:lnTo>
                    <a:pt x="959" y="128"/>
                  </a:lnTo>
                  <a:lnTo>
                    <a:pt x="959" y="131"/>
                  </a:lnTo>
                  <a:lnTo>
                    <a:pt x="956" y="131"/>
                  </a:lnTo>
                  <a:lnTo>
                    <a:pt x="953" y="131"/>
                  </a:lnTo>
                  <a:lnTo>
                    <a:pt x="938" y="125"/>
                  </a:lnTo>
                  <a:lnTo>
                    <a:pt x="923" y="118"/>
                  </a:lnTo>
                  <a:lnTo>
                    <a:pt x="918" y="114"/>
                  </a:lnTo>
                  <a:lnTo>
                    <a:pt x="912" y="108"/>
                  </a:lnTo>
                  <a:lnTo>
                    <a:pt x="909" y="103"/>
                  </a:lnTo>
                  <a:lnTo>
                    <a:pt x="906" y="95"/>
                  </a:lnTo>
                  <a:lnTo>
                    <a:pt x="915" y="90"/>
                  </a:lnTo>
                  <a:lnTo>
                    <a:pt x="920" y="85"/>
                  </a:lnTo>
                  <a:lnTo>
                    <a:pt x="925" y="83"/>
                  </a:lnTo>
                  <a:lnTo>
                    <a:pt x="929" y="81"/>
                  </a:lnTo>
                  <a:lnTo>
                    <a:pt x="935" y="80"/>
                  </a:lnTo>
                  <a:lnTo>
                    <a:pt x="943" y="80"/>
                  </a:lnTo>
                  <a:lnTo>
                    <a:pt x="945" y="81"/>
                  </a:lnTo>
                  <a:lnTo>
                    <a:pt x="946" y="84"/>
                  </a:lnTo>
                  <a:lnTo>
                    <a:pt x="948" y="84"/>
                  </a:lnTo>
                  <a:lnTo>
                    <a:pt x="950" y="85"/>
                  </a:lnTo>
                  <a:lnTo>
                    <a:pt x="955" y="84"/>
                  </a:lnTo>
                  <a:lnTo>
                    <a:pt x="960" y="83"/>
                  </a:lnTo>
                  <a:lnTo>
                    <a:pt x="960" y="81"/>
                  </a:lnTo>
                  <a:lnTo>
                    <a:pt x="960" y="81"/>
                  </a:lnTo>
                  <a:lnTo>
                    <a:pt x="959" y="78"/>
                  </a:lnTo>
                  <a:lnTo>
                    <a:pt x="956" y="77"/>
                  </a:lnTo>
                  <a:lnTo>
                    <a:pt x="950" y="75"/>
                  </a:lnTo>
                  <a:lnTo>
                    <a:pt x="945" y="75"/>
                  </a:lnTo>
                  <a:lnTo>
                    <a:pt x="945" y="68"/>
                  </a:lnTo>
                  <a:lnTo>
                    <a:pt x="946" y="61"/>
                  </a:lnTo>
                  <a:lnTo>
                    <a:pt x="940" y="60"/>
                  </a:lnTo>
                  <a:lnTo>
                    <a:pt x="938" y="57"/>
                  </a:lnTo>
                  <a:lnTo>
                    <a:pt x="933" y="54"/>
                  </a:lnTo>
                  <a:lnTo>
                    <a:pt x="930" y="50"/>
                  </a:lnTo>
                  <a:lnTo>
                    <a:pt x="925" y="43"/>
                  </a:lnTo>
                  <a:lnTo>
                    <a:pt x="918" y="35"/>
                  </a:lnTo>
                  <a:lnTo>
                    <a:pt x="900" y="40"/>
                  </a:lnTo>
                  <a:lnTo>
                    <a:pt x="879" y="43"/>
                  </a:lnTo>
                  <a:lnTo>
                    <a:pt x="879" y="48"/>
                  </a:lnTo>
                  <a:lnTo>
                    <a:pt x="879" y="53"/>
                  </a:lnTo>
                  <a:lnTo>
                    <a:pt x="873" y="57"/>
                  </a:lnTo>
                  <a:lnTo>
                    <a:pt x="868" y="61"/>
                  </a:lnTo>
                  <a:lnTo>
                    <a:pt x="868" y="65"/>
                  </a:lnTo>
                  <a:lnTo>
                    <a:pt x="868" y="68"/>
                  </a:lnTo>
                  <a:lnTo>
                    <a:pt x="866" y="71"/>
                  </a:lnTo>
                  <a:lnTo>
                    <a:pt x="863" y="75"/>
                  </a:lnTo>
                  <a:lnTo>
                    <a:pt x="852" y="75"/>
                  </a:lnTo>
                  <a:lnTo>
                    <a:pt x="840" y="77"/>
                  </a:lnTo>
                  <a:lnTo>
                    <a:pt x="840" y="80"/>
                  </a:lnTo>
                  <a:lnTo>
                    <a:pt x="842" y="83"/>
                  </a:lnTo>
                  <a:lnTo>
                    <a:pt x="835" y="81"/>
                  </a:lnTo>
                  <a:lnTo>
                    <a:pt x="829" y="83"/>
                  </a:lnTo>
                  <a:lnTo>
                    <a:pt x="825" y="83"/>
                  </a:lnTo>
                  <a:lnTo>
                    <a:pt x="819" y="84"/>
                  </a:lnTo>
                  <a:lnTo>
                    <a:pt x="809" y="88"/>
                  </a:lnTo>
                  <a:lnTo>
                    <a:pt x="798" y="91"/>
                  </a:lnTo>
                  <a:lnTo>
                    <a:pt x="793" y="88"/>
                  </a:lnTo>
                  <a:lnTo>
                    <a:pt x="791" y="85"/>
                  </a:lnTo>
                  <a:lnTo>
                    <a:pt x="786" y="84"/>
                  </a:lnTo>
                  <a:lnTo>
                    <a:pt x="779" y="83"/>
                  </a:lnTo>
                  <a:lnTo>
                    <a:pt x="778" y="85"/>
                  </a:lnTo>
                  <a:lnTo>
                    <a:pt x="776" y="88"/>
                  </a:lnTo>
                  <a:lnTo>
                    <a:pt x="782" y="88"/>
                  </a:lnTo>
                  <a:lnTo>
                    <a:pt x="785" y="90"/>
                  </a:lnTo>
                  <a:lnTo>
                    <a:pt x="788" y="93"/>
                  </a:lnTo>
                  <a:lnTo>
                    <a:pt x="791" y="95"/>
                  </a:lnTo>
                  <a:lnTo>
                    <a:pt x="789" y="101"/>
                  </a:lnTo>
                  <a:lnTo>
                    <a:pt x="789" y="105"/>
                  </a:lnTo>
                  <a:lnTo>
                    <a:pt x="775" y="107"/>
                  </a:lnTo>
                  <a:lnTo>
                    <a:pt x="761" y="107"/>
                  </a:lnTo>
                  <a:lnTo>
                    <a:pt x="761" y="111"/>
                  </a:lnTo>
                  <a:lnTo>
                    <a:pt x="761" y="113"/>
                  </a:lnTo>
                  <a:lnTo>
                    <a:pt x="759" y="113"/>
                  </a:lnTo>
                  <a:lnTo>
                    <a:pt x="755" y="113"/>
                  </a:lnTo>
                  <a:lnTo>
                    <a:pt x="751" y="110"/>
                  </a:lnTo>
                  <a:lnTo>
                    <a:pt x="746" y="108"/>
                  </a:lnTo>
                  <a:lnTo>
                    <a:pt x="742" y="107"/>
                  </a:lnTo>
                  <a:lnTo>
                    <a:pt x="736" y="105"/>
                  </a:lnTo>
                  <a:lnTo>
                    <a:pt x="736" y="107"/>
                  </a:lnTo>
                  <a:lnTo>
                    <a:pt x="736" y="107"/>
                  </a:lnTo>
                  <a:lnTo>
                    <a:pt x="738" y="108"/>
                  </a:lnTo>
                  <a:lnTo>
                    <a:pt x="739" y="108"/>
                  </a:lnTo>
                  <a:lnTo>
                    <a:pt x="745" y="113"/>
                  </a:lnTo>
                  <a:lnTo>
                    <a:pt x="752" y="117"/>
                  </a:lnTo>
                  <a:lnTo>
                    <a:pt x="741" y="120"/>
                  </a:lnTo>
                  <a:lnTo>
                    <a:pt x="731" y="123"/>
                  </a:lnTo>
                  <a:lnTo>
                    <a:pt x="721" y="127"/>
                  </a:lnTo>
                  <a:lnTo>
                    <a:pt x="712" y="133"/>
                  </a:lnTo>
                  <a:lnTo>
                    <a:pt x="696" y="143"/>
                  </a:lnTo>
                  <a:lnTo>
                    <a:pt x="679" y="153"/>
                  </a:lnTo>
                  <a:lnTo>
                    <a:pt x="679" y="160"/>
                  </a:lnTo>
                  <a:lnTo>
                    <a:pt x="681" y="167"/>
                  </a:lnTo>
                  <a:lnTo>
                    <a:pt x="685" y="170"/>
                  </a:lnTo>
                  <a:lnTo>
                    <a:pt x="691" y="173"/>
                  </a:lnTo>
                  <a:lnTo>
                    <a:pt x="691" y="175"/>
                  </a:lnTo>
                  <a:lnTo>
                    <a:pt x="691" y="180"/>
                  </a:lnTo>
                  <a:lnTo>
                    <a:pt x="686" y="181"/>
                  </a:lnTo>
                  <a:lnTo>
                    <a:pt x="682" y="184"/>
                  </a:lnTo>
                  <a:lnTo>
                    <a:pt x="682" y="184"/>
                  </a:lnTo>
                  <a:lnTo>
                    <a:pt x="682" y="185"/>
                  </a:lnTo>
                  <a:lnTo>
                    <a:pt x="693" y="185"/>
                  </a:lnTo>
                  <a:lnTo>
                    <a:pt x="703" y="187"/>
                  </a:lnTo>
                  <a:lnTo>
                    <a:pt x="711" y="190"/>
                  </a:lnTo>
                  <a:lnTo>
                    <a:pt x="715" y="193"/>
                  </a:lnTo>
                  <a:lnTo>
                    <a:pt x="723" y="201"/>
                  </a:lnTo>
                  <a:lnTo>
                    <a:pt x="735" y="210"/>
                  </a:lnTo>
                  <a:lnTo>
                    <a:pt x="746" y="210"/>
                  </a:lnTo>
                  <a:lnTo>
                    <a:pt x="755" y="213"/>
                  </a:lnTo>
                  <a:lnTo>
                    <a:pt x="756" y="218"/>
                  </a:lnTo>
                  <a:lnTo>
                    <a:pt x="755" y="224"/>
                  </a:lnTo>
                  <a:lnTo>
                    <a:pt x="753" y="228"/>
                  </a:lnTo>
                  <a:lnTo>
                    <a:pt x="752" y="234"/>
                  </a:lnTo>
                  <a:lnTo>
                    <a:pt x="751" y="240"/>
                  </a:lnTo>
                  <a:lnTo>
                    <a:pt x="749" y="245"/>
                  </a:lnTo>
                  <a:lnTo>
                    <a:pt x="749" y="251"/>
                  </a:lnTo>
                  <a:lnTo>
                    <a:pt x="752" y="258"/>
                  </a:lnTo>
                  <a:lnTo>
                    <a:pt x="761" y="257"/>
                  </a:lnTo>
                  <a:lnTo>
                    <a:pt x="768" y="257"/>
                  </a:lnTo>
                  <a:lnTo>
                    <a:pt x="775" y="247"/>
                  </a:lnTo>
                  <a:lnTo>
                    <a:pt x="781" y="235"/>
                  </a:lnTo>
                  <a:lnTo>
                    <a:pt x="786" y="223"/>
                  </a:lnTo>
                  <a:lnTo>
                    <a:pt x="791" y="211"/>
                  </a:lnTo>
                  <a:lnTo>
                    <a:pt x="802" y="210"/>
                  </a:lnTo>
                  <a:lnTo>
                    <a:pt x="811" y="205"/>
                  </a:lnTo>
                  <a:lnTo>
                    <a:pt x="819" y="201"/>
                  </a:lnTo>
                  <a:lnTo>
                    <a:pt x="828" y="197"/>
                  </a:lnTo>
                  <a:lnTo>
                    <a:pt x="828" y="181"/>
                  </a:lnTo>
                  <a:lnTo>
                    <a:pt x="828" y="164"/>
                  </a:lnTo>
                  <a:lnTo>
                    <a:pt x="835" y="160"/>
                  </a:lnTo>
                  <a:lnTo>
                    <a:pt x="839" y="154"/>
                  </a:lnTo>
                  <a:lnTo>
                    <a:pt x="842" y="147"/>
                  </a:lnTo>
                  <a:lnTo>
                    <a:pt x="846" y="141"/>
                  </a:lnTo>
                  <a:lnTo>
                    <a:pt x="849" y="134"/>
                  </a:lnTo>
                  <a:lnTo>
                    <a:pt x="853" y="128"/>
                  </a:lnTo>
                  <a:lnTo>
                    <a:pt x="859" y="124"/>
                  </a:lnTo>
                  <a:lnTo>
                    <a:pt x="866" y="121"/>
                  </a:lnTo>
                  <a:lnTo>
                    <a:pt x="870" y="124"/>
                  </a:lnTo>
                  <a:lnTo>
                    <a:pt x="873" y="125"/>
                  </a:lnTo>
                  <a:lnTo>
                    <a:pt x="876" y="127"/>
                  </a:lnTo>
                  <a:lnTo>
                    <a:pt x="879" y="125"/>
                  </a:lnTo>
                  <a:lnTo>
                    <a:pt x="886" y="124"/>
                  </a:lnTo>
                  <a:lnTo>
                    <a:pt x="895" y="121"/>
                  </a:lnTo>
                  <a:lnTo>
                    <a:pt x="898" y="128"/>
                  </a:lnTo>
                  <a:lnTo>
                    <a:pt x="902" y="134"/>
                  </a:lnTo>
                  <a:lnTo>
                    <a:pt x="909" y="138"/>
                  </a:lnTo>
                  <a:lnTo>
                    <a:pt x="915" y="143"/>
                  </a:lnTo>
                  <a:lnTo>
                    <a:pt x="910" y="154"/>
                  </a:lnTo>
                  <a:lnTo>
                    <a:pt x="908" y="165"/>
                  </a:lnTo>
                  <a:lnTo>
                    <a:pt x="913" y="171"/>
                  </a:lnTo>
                  <a:lnTo>
                    <a:pt x="919" y="174"/>
                  </a:lnTo>
                  <a:lnTo>
                    <a:pt x="926" y="173"/>
                  </a:lnTo>
                  <a:lnTo>
                    <a:pt x="932" y="171"/>
                  </a:lnTo>
                  <a:lnTo>
                    <a:pt x="943" y="163"/>
                  </a:lnTo>
                  <a:lnTo>
                    <a:pt x="955" y="153"/>
                  </a:lnTo>
                  <a:lnTo>
                    <a:pt x="958" y="154"/>
                  </a:lnTo>
                  <a:lnTo>
                    <a:pt x="960" y="157"/>
                  </a:lnTo>
                  <a:lnTo>
                    <a:pt x="965" y="171"/>
                  </a:lnTo>
                  <a:lnTo>
                    <a:pt x="968" y="187"/>
                  </a:lnTo>
                  <a:lnTo>
                    <a:pt x="963" y="190"/>
                  </a:lnTo>
                  <a:lnTo>
                    <a:pt x="959" y="193"/>
                  </a:lnTo>
                  <a:lnTo>
                    <a:pt x="962" y="197"/>
                  </a:lnTo>
                  <a:lnTo>
                    <a:pt x="965" y="200"/>
                  </a:lnTo>
                  <a:lnTo>
                    <a:pt x="966" y="204"/>
                  </a:lnTo>
                  <a:lnTo>
                    <a:pt x="966" y="210"/>
                  </a:lnTo>
                  <a:lnTo>
                    <a:pt x="976" y="211"/>
                  </a:lnTo>
                  <a:lnTo>
                    <a:pt x="985" y="211"/>
                  </a:lnTo>
                  <a:lnTo>
                    <a:pt x="988" y="220"/>
                  </a:lnTo>
                  <a:lnTo>
                    <a:pt x="989" y="228"/>
                  </a:lnTo>
                  <a:lnTo>
                    <a:pt x="996" y="228"/>
                  </a:lnTo>
                  <a:lnTo>
                    <a:pt x="1002" y="227"/>
                  </a:lnTo>
                  <a:lnTo>
                    <a:pt x="1000" y="234"/>
                  </a:lnTo>
                  <a:lnTo>
                    <a:pt x="1000" y="241"/>
                  </a:lnTo>
                  <a:lnTo>
                    <a:pt x="995" y="245"/>
                  </a:lnTo>
                  <a:lnTo>
                    <a:pt x="989" y="250"/>
                  </a:lnTo>
                  <a:lnTo>
                    <a:pt x="980" y="255"/>
                  </a:lnTo>
                  <a:lnTo>
                    <a:pt x="972" y="261"/>
                  </a:lnTo>
                  <a:lnTo>
                    <a:pt x="962" y="265"/>
                  </a:lnTo>
                  <a:lnTo>
                    <a:pt x="952" y="270"/>
                  </a:lnTo>
                  <a:lnTo>
                    <a:pt x="943" y="272"/>
                  </a:lnTo>
                  <a:lnTo>
                    <a:pt x="936" y="272"/>
                  </a:lnTo>
                  <a:lnTo>
                    <a:pt x="925" y="271"/>
                  </a:lnTo>
                  <a:lnTo>
                    <a:pt x="910" y="268"/>
                  </a:lnTo>
                  <a:lnTo>
                    <a:pt x="903" y="267"/>
                  </a:lnTo>
                  <a:lnTo>
                    <a:pt x="896" y="265"/>
                  </a:lnTo>
                  <a:lnTo>
                    <a:pt x="888" y="267"/>
                  </a:lnTo>
                  <a:lnTo>
                    <a:pt x="880" y="268"/>
                  </a:lnTo>
                  <a:lnTo>
                    <a:pt x="869" y="275"/>
                  </a:lnTo>
                  <a:lnTo>
                    <a:pt x="858" y="282"/>
                  </a:lnTo>
                  <a:lnTo>
                    <a:pt x="852" y="287"/>
                  </a:lnTo>
                  <a:lnTo>
                    <a:pt x="846" y="290"/>
                  </a:lnTo>
                  <a:lnTo>
                    <a:pt x="840" y="292"/>
                  </a:lnTo>
                  <a:lnTo>
                    <a:pt x="832" y="295"/>
                  </a:lnTo>
                  <a:lnTo>
                    <a:pt x="829" y="301"/>
                  </a:lnTo>
                  <a:lnTo>
                    <a:pt x="826" y="307"/>
                  </a:lnTo>
                  <a:lnTo>
                    <a:pt x="828" y="307"/>
                  </a:lnTo>
                  <a:lnTo>
                    <a:pt x="828" y="307"/>
                  </a:lnTo>
                  <a:lnTo>
                    <a:pt x="843" y="297"/>
                  </a:lnTo>
                  <a:lnTo>
                    <a:pt x="859" y="287"/>
                  </a:lnTo>
                  <a:lnTo>
                    <a:pt x="869" y="284"/>
                  </a:lnTo>
                  <a:lnTo>
                    <a:pt x="879" y="281"/>
                  </a:lnTo>
                  <a:lnTo>
                    <a:pt x="889" y="280"/>
                  </a:lnTo>
                  <a:lnTo>
                    <a:pt x="900" y="281"/>
                  </a:lnTo>
                  <a:lnTo>
                    <a:pt x="899" y="287"/>
                  </a:lnTo>
                  <a:lnTo>
                    <a:pt x="899" y="292"/>
                  </a:lnTo>
                  <a:lnTo>
                    <a:pt x="893" y="292"/>
                  </a:lnTo>
                  <a:lnTo>
                    <a:pt x="889" y="292"/>
                  </a:lnTo>
                  <a:lnTo>
                    <a:pt x="886" y="294"/>
                  </a:lnTo>
                  <a:lnTo>
                    <a:pt x="882" y="297"/>
                  </a:lnTo>
                  <a:lnTo>
                    <a:pt x="882" y="297"/>
                  </a:lnTo>
                  <a:lnTo>
                    <a:pt x="882" y="298"/>
                  </a:lnTo>
                  <a:lnTo>
                    <a:pt x="886" y="301"/>
                  </a:lnTo>
                  <a:lnTo>
                    <a:pt x="890" y="304"/>
                  </a:lnTo>
                  <a:lnTo>
                    <a:pt x="886" y="307"/>
                  </a:lnTo>
                  <a:lnTo>
                    <a:pt x="882" y="310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8" y="317"/>
                  </a:lnTo>
                  <a:lnTo>
                    <a:pt x="886" y="322"/>
                  </a:lnTo>
                  <a:lnTo>
                    <a:pt x="896" y="325"/>
                  </a:lnTo>
                  <a:lnTo>
                    <a:pt x="903" y="327"/>
                  </a:lnTo>
                  <a:lnTo>
                    <a:pt x="906" y="327"/>
                  </a:lnTo>
                  <a:lnTo>
                    <a:pt x="909" y="327"/>
                  </a:lnTo>
                  <a:lnTo>
                    <a:pt x="913" y="325"/>
                  </a:lnTo>
                  <a:lnTo>
                    <a:pt x="918" y="322"/>
                  </a:lnTo>
                  <a:lnTo>
                    <a:pt x="918" y="327"/>
                  </a:lnTo>
                  <a:lnTo>
                    <a:pt x="918" y="330"/>
                  </a:lnTo>
                  <a:lnTo>
                    <a:pt x="916" y="330"/>
                  </a:lnTo>
                  <a:lnTo>
                    <a:pt x="915" y="330"/>
                  </a:lnTo>
                  <a:lnTo>
                    <a:pt x="902" y="335"/>
                  </a:lnTo>
                  <a:lnTo>
                    <a:pt x="889" y="341"/>
                  </a:lnTo>
                  <a:lnTo>
                    <a:pt x="878" y="347"/>
                  </a:lnTo>
                  <a:lnTo>
                    <a:pt x="865" y="354"/>
                  </a:lnTo>
                  <a:lnTo>
                    <a:pt x="860" y="352"/>
                  </a:lnTo>
                  <a:lnTo>
                    <a:pt x="856" y="351"/>
                  </a:lnTo>
                  <a:lnTo>
                    <a:pt x="855" y="348"/>
                  </a:lnTo>
                  <a:lnTo>
                    <a:pt x="855" y="347"/>
                  </a:lnTo>
                  <a:lnTo>
                    <a:pt x="855" y="344"/>
                  </a:lnTo>
                  <a:lnTo>
                    <a:pt x="856" y="342"/>
                  </a:lnTo>
                  <a:lnTo>
                    <a:pt x="869" y="337"/>
                  </a:lnTo>
                  <a:lnTo>
                    <a:pt x="882" y="332"/>
                  </a:lnTo>
                  <a:lnTo>
                    <a:pt x="883" y="331"/>
                  </a:lnTo>
                  <a:lnTo>
                    <a:pt x="883" y="330"/>
                  </a:lnTo>
                  <a:lnTo>
                    <a:pt x="883" y="328"/>
                  </a:lnTo>
                  <a:lnTo>
                    <a:pt x="882" y="327"/>
                  </a:lnTo>
                  <a:lnTo>
                    <a:pt x="876" y="327"/>
                  </a:lnTo>
                  <a:lnTo>
                    <a:pt x="869" y="325"/>
                  </a:lnTo>
                  <a:lnTo>
                    <a:pt x="862" y="331"/>
                  </a:lnTo>
                  <a:lnTo>
                    <a:pt x="855" y="337"/>
                  </a:lnTo>
                  <a:lnTo>
                    <a:pt x="846" y="341"/>
                  </a:lnTo>
                  <a:lnTo>
                    <a:pt x="836" y="345"/>
                  </a:lnTo>
                  <a:lnTo>
                    <a:pt x="818" y="354"/>
                  </a:lnTo>
                  <a:lnTo>
                    <a:pt x="802" y="362"/>
                  </a:lnTo>
                  <a:lnTo>
                    <a:pt x="801" y="370"/>
                  </a:lnTo>
                  <a:lnTo>
                    <a:pt x="801" y="377"/>
                  </a:lnTo>
                  <a:lnTo>
                    <a:pt x="789" y="381"/>
                  </a:lnTo>
                  <a:lnTo>
                    <a:pt x="776" y="387"/>
                  </a:lnTo>
                  <a:lnTo>
                    <a:pt x="766" y="392"/>
                  </a:lnTo>
                  <a:lnTo>
                    <a:pt x="755" y="400"/>
                  </a:lnTo>
                  <a:lnTo>
                    <a:pt x="745" y="407"/>
                  </a:lnTo>
                  <a:lnTo>
                    <a:pt x="736" y="415"/>
                  </a:lnTo>
                  <a:lnTo>
                    <a:pt x="728" y="425"/>
                  </a:lnTo>
                  <a:lnTo>
                    <a:pt x="722" y="434"/>
                  </a:lnTo>
                  <a:lnTo>
                    <a:pt x="719" y="442"/>
                  </a:lnTo>
                  <a:lnTo>
                    <a:pt x="718" y="450"/>
                  </a:lnTo>
                  <a:lnTo>
                    <a:pt x="715" y="455"/>
                  </a:lnTo>
                  <a:lnTo>
                    <a:pt x="709" y="461"/>
                  </a:lnTo>
                  <a:lnTo>
                    <a:pt x="692" y="471"/>
                  </a:lnTo>
                  <a:lnTo>
                    <a:pt x="672" y="482"/>
                  </a:lnTo>
                  <a:lnTo>
                    <a:pt x="662" y="490"/>
                  </a:lnTo>
                  <a:lnTo>
                    <a:pt x="653" y="497"/>
                  </a:lnTo>
                  <a:lnTo>
                    <a:pt x="646" y="504"/>
                  </a:lnTo>
                  <a:lnTo>
                    <a:pt x="642" y="512"/>
                  </a:lnTo>
                  <a:lnTo>
                    <a:pt x="641" y="519"/>
                  </a:lnTo>
                  <a:lnTo>
                    <a:pt x="641" y="528"/>
                  </a:lnTo>
                  <a:lnTo>
                    <a:pt x="641" y="537"/>
                  </a:lnTo>
                  <a:lnTo>
                    <a:pt x="642" y="545"/>
                  </a:lnTo>
                  <a:lnTo>
                    <a:pt x="643" y="555"/>
                  </a:lnTo>
                  <a:lnTo>
                    <a:pt x="645" y="564"/>
                  </a:lnTo>
                  <a:lnTo>
                    <a:pt x="645" y="574"/>
                  </a:lnTo>
                  <a:lnTo>
                    <a:pt x="643" y="582"/>
                  </a:lnTo>
                  <a:lnTo>
                    <a:pt x="636" y="582"/>
                  </a:lnTo>
                  <a:lnTo>
                    <a:pt x="631" y="581"/>
                  </a:lnTo>
                  <a:lnTo>
                    <a:pt x="626" y="569"/>
                  </a:lnTo>
                  <a:lnTo>
                    <a:pt x="621" y="562"/>
                  </a:lnTo>
                  <a:lnTo>
                    <a:pt x="622" y="548"/>
                  </a:lnTo>
                  <a:lnTo>
                    <a:pt x="622" y="535"/>
                  </a:lnTo>
                  <a:lnTo>
                    <a:pt x="619" y="531"/>
                  </a:lnTo>
                  <a:lnTo>
                    <a:pt x="615" y="527"/>
                  </a:lnTo>
                  <a:lnTo>
                    <a:pt x="609" y="524"/>
                  </a:lnTo>
                  <a:lnTo>
                    <a:pt x="602" y="522"/>
                  </a:lnTo>
                  <a:lnTo>
                    <a:pt x="586" y="519"/>
                  </a:lnTo>
                  <a:lnTo>
                    <a:pt x="574" y="515"/>
                  </a:lnTo>
                  <a:lnTo>
                    <a:pt x="562" y="525"/>
                  </a:lnTo>
                  <a:lnTo>
                    <a:pt x="552" y="534"/>
                  </a:lnTo>
                  <a:lnTo>
                    <a:pt x="539" y="529"/>
                  </a:lnTo>
                  <a:lnTo>
                    <a:pt x="526" y="528"/>
                  </a:lnTo>
                  <a:lnTo>
                    <a:pt x="512" y="528"/>
                  </a:lnTo>
                  <a:lnTo>
                    <a:pt x="499" y="529"/>
                  </a:lnTo>
                  <a:lnTo>
                    <a:pt x="486" y="534"/>
                  </a:lnTo>
                  <a:lnTo>
                    <a:pt x="475" y="541"/>
                  </a:lnTo>
                  <a:lnTo>
                    <a:pt x="469" y="544"/>
                  </a:lnTo>
                  <a:lnTo>
                    <a:pt x="465" y="548"/>
                  </a:lnTo>
                  <a:lnTo>
                    <a:pt x="462" y="554"/>
                  </a:lnTo>
                  <a:lnTo>
                    <a:pt x="458" y="559"/>
                  </a:lnTo>
                  <a:lnTo>
                    <a:pt x="456" y="568"/>
                  </a:lnTo>
                  <a:lnTo>
                    <a:pt x="455" y="578"/>
                  </a:lnTo>
                  <a:lnTo>
                    <a:pt x="451" y="587"/>
                  </a:lnTo>
                  <a:lnTo>
                    <a:pt x="445" y="598"/>
                  </a:lnTo>
                  <a:lnTo>
                    <a:pt x="442" y="604"/>
                  </a:lnTo>
                  <a:lnTo>
                    <a:pt x="441" y="611"/>
                  </a:lnTo>
                  <a:lnTo>
                    <a:pt x="441" y="617"/>
                  </a:lnTo>
                  <a:lnTo>
                    <a:pt x="441" y="624"/>
                  </a:lnTo>
                  <a:lnTo>
                    <a:pt x="444" y="638"/>
                  </a:lnTo>
                  <a:lnTo>
                    <a:pt x="449" y="651"/>
                  </a:lnTo>
                  <a:lnTo>
                    <a:pt x="455" y="662"/>
                  </a:lnTo>
                  <a:lnTo>
                    <a:pt x="461" y="674"/>
                  </a:lnTo>
                  <a:lnTo>
                    <a:pt x="472" y="674"/>
                  </a:lnTo>
                  <a:lnTo>
                    <a:pt x="484" y="672"/>
                  </a:lnTo>
                  <a:lnTo>
                    <a:pt x="494" y="671"/>
                  </a:lnTo>
                  <a:lnTo>
                    <a:pt x="505" y="671"/>
                  </a:lnTo>
                  <a:lnTo>
                    <a:pt x="509" y="662"/>
                  </a:lnTo>
                  <a:lnTo>
                    <a:pt x="514" y="655"/>
                  </a:lnTo>
                  <a:lnTo>
                    <a:pt x="519" y="647"/>
                  </a:lnTo>
                  <a:lnTo>
                    <a:pt x="526" y="639"/>
                  </a:lnTo>
                  <a:lnTo>
                    <a:pt x="534" y="634"/>
                  </a:lnTo>
                  <a:lnTo>
                    <a:pt x="544" y="629"/>
                  </a:lnTo>
                  <a:lnTo>
                    <a:pt x="548" y="629"/>
                  </a:lnTo>
                  <a:lnTo>
                    <a:pt x="554" y="629"/>
                  </a:lnTo>
                  <a:lnTo>
                    <a:pt x="559" y="631"/>
                  </a:lnTo>
                  <a:lnTo>
                    <a:pt x="565" y="634"/>
                  </a:lnTo>
                  <a:lnTo>
                    <a:pt x="565" y="635"/>
                  </a:lnTo>
                  <a:lnTo>
                    <a:pt x="565" y="635"/>
                  </a:lnTo>
                  <a:lnTo>
                    <a:pt x="565" y="639"/>
                  </a:lnTo>
                  <a:lnTo>
                    <a:pt x="564" y="642"/>
                  </a:lnTo>
                  <a:lnTo>
                    <a:pt x="558" y="645"/>
                  </a:lnTo>
                  <a:lnTo>
                    <a:pt x="552" y="651"/>
                  </a:lnTo>
                  <a:lnTo>
                    <a:pt x="548" y="658"/>
                  </a:lnTo>
                  <a:lnTo>
                    <a:pt x="544" y="667"/>
                  </a:lnTo>
                  <a:lnTo>
                    <a:pt x="539" y="675"/>
                  </a:lnTo>
                  <a:lnTo>
                    <a:pt x="538" y="684"/>
                  </a:lnTo>
                  <a:lnTo>
                    <a:pt x="536" y="692"/>
                  </a:lnTo>
                  <a:lnTo>
                    <a:pt x="538" y="698"/>
                  </a:lnTo>
                  <a:lnTo>
                    <a:pt x="552" y="701"/>
                  </a:lnTo>
                  <a:lnTo>
                    <a:pt x="565" y="701"/>
                  </a:lnTo>
                  <a:lnTo>
                    <a:pt x="571" y="702"/>
                  </a:lnTo>
                  <a:lnTo>
                    <a:pt x="576" y="702"/>
                  </a:lnTo>
                  <a:lnTo>
                    <a:pt x="584" y="705"/>
                  </a:lnTo>
                  <a:lnTo>
                    <a:pt x="589" y="708"/>
                  </a:lnTo>
                  <a:lnTo>
                    <a:pt x="589" y="711"/>
                  </a:lnTo>
                  <a:lnTo>
                    <a:pt x="591" y="712"/>
                  </a:lnTo>
                  <a:lnTo>
                    <a:pt x="588" y="734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5" y="769"/>
                  </a:lnTo>
                  <a:lnTo>
                    <a:pt x="586" y="779"/>
                  </a:lnTo>
                  <a:lnTo>
                    <a:pt x="591" y="791"/>
                  </a:lnTo>
                  <a:lnTo>
                    <a:pt x="615" y="785"/>
                  </a:lnTo>
                  <a:lnTo>
                    <a:pt x="632" y="784"/>
                  </a:lnTo>
                  <a:lnTo>
                    <a:pt x="638" y="786"/>
                  </a:lnTo>
                  <a:lnTo>
                    <a:pt x="642" y="792"/>
                  </a:lnTo>
                  <a:lnTo>
                    <a:pt x="645" y="798"/>
                  </a:lnTo>
                  <a:lnTo>
                    <a:pt x="648" y="804"/>
                  </a:lnTo>
                  <a:lnTo>
                    <a:pt x="649" y="802"/>
                  </a:lnTo>
                  <a:lnTo>
                    <a:pt x="652" y="801"/>
                  </a:lnTo>
                  <a:lnTo>
                    <a:pt x="656" y="794"/>
                  </a:lnTo>
                  <a:lnTo>
                    <a:pt x="662" y="788"/>
                  </a:lnTo>
                  <a:lnTo>
                    <a:pt x="665" y="785"/>
                  </a:lnTo>
                  <a:lnTo>
                    <a:pt x="666" y="782"/>
                  </a:lnTo>
                  <a:lnTo>
                    <a:pt x="668" y="776"/>
                  </a:lnTo>
                  <a:lnTo>
                    <a:pt x="668" y="771"/>
                  </a:lnTo>
                  <a:lnTo>
                    <a:pt x="679" y="766"/>
                  </a:lnTo>
                  <a:lnTo>
                    <a:pt x="691" y="762"/>
                  </a:lnTo>
                  <a:lnTo>
                    <a:pt x="701" y="758"/>
                  </a:lnTo>
                  <a:lnTo>
                    <a:pt x="712" y="754"/>
                  </a:lnTo>
                  <a:lnTo>
                    <a:pt x="713" y="755"/>
                  </a:lnTo>
                  <a:lnTo>
                    <a:pt x="715" y="755"/>
                  </a:lnTo>
                  <a:lnTo>
                    <a:pt x="712" y="764"/>
                  </a:lnTo>
                  <a:lnTo>
                    <a:pt x="711" y="775"/>
                  </a:lnTo>
                  <a:lnTo>
                    <a:pt x="711" y="781"/>
                  </a:lnTo>
                  <a:lnTo>
                    <a:pt x="712" y="785"/>
                  </a:lnTo>
                  <a:lnTo>
                    <a:pt x="715" y="789"/>
                  </a:lnTo>
                  <a:lnTo>
                    <a:pt x="718" y="792"/>
                  </a:lnTo>
                  <a:lnTo>
                    <a:pt x="718" y="781"/>
                  </a:lnTo>
                  <a:lnTo>
                    <a:pt x="716" y="771"/>
                  </a:lnTo>
                  <a:lnTo>
                    <a:pt x="725" y="765"/>
                  </a:lnTo>
                  <a:lnTo>
                    <a:pt x="735" y="758"/>
                  </a:lnTo>
                  <a:lnTo>
                    <a:pt x="746" y="762"/>
                  </a:lnTo>
                  <a:lnTo>
                    <a:pt x="756" y="768"/>
                  </a:lnTo>
                  <a:lnTo>
                    <a:pt x="768" y="772"/>
                  </a:lnTo>
                  <a:lnTo>
                    <a:pt x="781" y="776"/>
                  </a:lnTo>
                  <a:lnTo>
                    <a:pt x="796" y="774"/>
                  </a:lnTo>
                  <a:lnTo>
                    <a:pt x="811" y="772"/>
                  </a:lnTo>
                  <a:lnTo>
                    <a:pt x="812" y="775"/>
                  </a:lnTo>
                  <a:lnTo>
                    <a:pt x="813" y="778"/>
                  </a:lnTo>
                  <a:lnTo>
                    <a:pt x="815" y="781"/>
                  </a:lnTo>
                  <a:lnTo>
                    <a:pt x="818" y="782"/>
                  </a:lnTo>
                  <a:lnTo>
                    <a:pt x="823" y="785"/>
                  </a:lnTo>
                  <a:lnTo>
                    <a:pt x="829" y="786"/>
                  </a:lnTo>
                  <a:lnTo>
                    <a:pt x="829" y="791"/>
                  </a:lnTo>
                  <a:lnTo>
                    <a:pt x="829" y="795"/>
                  </a:lnTo>
                  <a:lnTo>
                    <a:pt x="840" y="798"/>
                  </a:lnTo>
                  <a:lnTo>
                    <a:pt x="850" y="801"/>
                  </a:lnTo>
                  <a:lnTo>
                    <a:pt x="855" y="811"/>
                  </a:lnTo>
                  <a:lnTo>
                    <a:pt x="860" y="819"/>
                  </a:lnTo>
                  <a:lnTo>
                    <a:pt x="868" y="826"/>
                  </a:lnTo>
                  <a:lnTo>
                    <a:pt x="875" y="834"/>
                  </a:lnTo>
                  <a:lnTo>
                    <a:pt x="892" y="834"/>
                  </a:lnTo>
                  <a:lnTo>
                    <a:pt x="906" y="836"/>
                  </a:lnTo>
                  <a:lnTo>
                    <a:pt x="919" y="841"/>
                  </a:lnTo>
                  <a:lnTo>
                    <a:pt x="929" y="846"/>
                  </a:lnTo>
                  <a:lnTo>
                    <a:pt x="933" y="851"/>
                  </a:lnTo>
                  <a:lnTo>
                    <a:pt x="938" y="856"/>
                  </a:lnTo>
                  <a:lnTo>
                    <a:pt x="942" y="861"/>
                  </a:lnTo>
                  <a:lnTo>
                    <a:pt x="945" y="866"/>
                  </a:lnTo>
                  <a:lnTo>
                    <a:pt x="949" y="879"/>
                  </a:lnTo>
                  <a:lnTo>
                    <a:pt x="950" y="895"/>
                  </a:lnTo>
                  <a:lnTo>
                    <a:pt x="943" y="901"/>
                  </a:lnTo>
                  <a:lnTo>
                    <a:pt x="939" y="908"/>
                  </a:lnTo>
                  <a:lnTo>
                    <a:pt x="935" y="915"/>
                  </a:lnTo>
                  <a:lnTo>
                    <a:pt x="930" y="924"/>
                  </a:lnTo>
                  <a:lnTo>
                    <a:pt x="939" y="922"/>
                  </a:lnTo>
                  <a:lnTo>
                    <a:pt x="946" y="924"/>
                  </a:lnTo>
                  <a:lnTo>
                    <a:pt x="952" y="928"/>
                  </a:lnTo>
                  <a:lnTo>
                    <a:pt x="958" y="934"/>
                  </a:lnTo>
                  <a:lnTo>
                    <a:pt x="965" y="928"/>
                  </a:lnTo>
                  <a:lnTo>
                    <a:pt x="969" y="922"/>
                  </a:lnTo>
                  <a:lnTo>
                    <a:pt x="972" y="919"/>
                  </a:lnTo>
                  <a:lnTo>
                    <a:pt x="975" y="918"/>
                  </a:lnTo>
                  <a:lnTo>
                    <a:pt x="979" y="915"/>
                  </a:lnTo>
                  <a:lnTo>
                    <a:pt x="985" y="914"/>
                  </a:lnTo>
                  <a:lnTo>
                    <a:pt x="995" y="921"/>
                  </a:lnTo>
                  <a:lnTo>
                    <a:pt x="1000" y="926"/>
                  </a:lnTo>
                  <a:lnTo>
                    <a:pt x="1006" y="934"/>
                  </a:lnTo>
                  <a:lnTo>
                    <a:pt x="1012" y="945"/>
                  </a:lnTo>
                  <a:lnTo>
                    <a:pt x="1019" y="942"/>
                  </a:lnTo>
                  <a:lnTo>
                    <a:pt x="1026" y="942"/>
                  </a:lnTo>
                  <a:lnTo>
                    <a:pt x="1035" y="942"/>
                  </a:lnTo>
                  <a:lnTo>
                    <a:pt x="1045" y="942"/>
                  </a:lnTo>
                  <a:lnTo>
                    <a:pt x="1053" y="944"/>
                  </a:lnTo>
                  <a:lnTo>
                    <a:pt x="1063" y="946"/>
                  </a:lnTo>
                  <a:lnTo>
                    <a:pt x="1073" y="951"/>
                  </a:lnTo>
                  <a:lnTo>
                    <a:pt x="1082" y="955"/>
                  </a:lnTo>
                  <a:lnTo>
                    <a:pt x="1090" y="961"/>
                  </a:lnTo>
                  <a:lnTo>
                    <a:pt x="1099" y="966"/>
                  </a:lnTo>
                  <a:lnTo>
                    <a:pt x="1106" y="972"/>
                  </a:lnTo>
                  <a:lnTo>
                    <a:pt x="1112" y="979"/>
                  </a:lnTo>
                  <a:lnTo>
                    <a:pt x="1116" y="986"/>
                  </a:lnTo>
                  <a:lnTo>
                    <a:pt x="1119" y="995"/>
                  </a:lnTo>
                  <a:lnTo>
                    <a:pt x="1120" y="1002"/>
                  </a:lnTo>
                  <a:lnTo>
                    <a:pt x="1120" y="1011"/>
                  </a:lnTo>
                  <a:lnTo>
                    <a:pt x="1117" y="1019"/>
                  </a:lnTo>
                  <a:lnTo>
                    <a:pt x="1113" y="1028"/>
                  </a:lnTo>
                  <a:lnTo>
                    <a:pt x="1109" y="1036"/>
                  </a:lnTo>
                  <a:lnTo>
                    <a:pt x="1103" y="1043"/>
                  </a:lnTo>
                  <a:lnTo>
                    <a:pt x="1090" y="1058"/>
                  </a:lnTo>
                  <a:lnTo>
                    <a:pt x="1079" y="1071"/>
                  </a:lnTo>
                  <a:lnTo>
                    <a:pt x="1079" y="1082"/>
                  </a:lnTo>
                  <a:lnTo>
                    <a:pt x="1079" y="1093"/>
                  </a:lnTo>
                  <a:lnTo>
                    <a:pt x="1077" y="1105"/>
                  </a:lnTo>
                  <a:lnTo>
                    <a:pt x="1077" y="1116"/>
                  </a:lnTo>
                  <a:lnTo>
                    <a:pt x="1077" y="1131"/>
                  </a:lnTo>
                  <a:lnTo>
                    <a:pt x="1076" y="1142"/>
                  </a:lnTo>
                  <a:lnTo>
                    <a:pt x="1075" y="1153"/>
                  </a:lnTo>
                  <a:lnTo>
                    <a:pt x="1072" y="1165"/>
                  </a:lnTo>
                  <a:lnTo>
                    <a:pt x="1068" y="1175"/>
                  </a:lnTo>
                  <a:lnTo>
                    <a:pt x="1063" y="1183"/>
                  </a:lnTo>
                  <a:lnTo>
                    <a:pt x="1058" y="1192"/>
                  </a:lnTo>
                  <a:lnTo>
                    <a:pt x="1052" y="1201"/>
                  </a:lnTo>
                  <a:lnTo>
                    <a:pt x="1042" y="1201"/>
                  </a:lnTo>
                  <a:lnTo>
                    <a:pt x="1033" y="1201"/>
                  </a:lnTo>
                  <a:lnTo>
                    <a:pt x="1026" y="1202"/>
                  </a:lnTo>
                  <a:lnTo>
                    <a:pt x="1019" y="1203"/>
                  </a:lnTo>
                  <a:lnTo>
                    <a:pt x="1013" y="1206"/>
                  </a:lnTo>
                  <a:lnTo>
                    <a:pt x="1008" y="1209"/>
                  </a:lnTo>
                  <a:lnTo>
                    <a:pt x="1003" y="1213"/>
                  </a:lnTo>
                  <a:lnTo>
                    <a:pt x="999" y="1218"/>
                  </a:lnTo>
                  <a:lnTo>
                    <a:pt x="996" y="1223"/>
                  </a:lnTo>
                  <a:lnTo>
                    <a:pt x="993" y="1228"/>
                  </a:lnTo>
                  <a:lnTo>
                    <a:pt x="990" y="1235"/>
                  </a:lnTo>
                  <a:lnTo>
                    <a:pt x="989" y="1241"/>
                  </a:lnTo>
                  <a:lnTo>
                    <a:pt x="986" y="1256"/>
                  </a:lnTo>
                  <a:lnTo>
                    <a:pt x="986" y="1273"/>
                  </a:lnTo>
                  <a:lnTo>
                    <a:pt x="978" y="1280"/>
                  </a:lnTo>
                  <a:lnTo>
                    <a:pt x="970" y="1288"/>
                  </a:lnTo>
                  <a:lnTo>
                    <a:pt x="965" y="1296"/>
                  </a:lnTo>
                  <a:lnTo>
                    <a:pt x="960" y="1305"/>
                  </a:lnTo>
                  <a:lnTo>
                    <a:pt x="953" y="1326"/>
                  </a:lnTo>
                  <a:lnTo>
                    <a:pt x="945" y="1348"/>
                  </a:lnTo>
                  <a:lnTo>
                    <a:pt x="925" y="1346"/>
                  </a:lnTo>
                  <a:lnTo>
                    <a:pt x="906" y="1345"/>
                  </a:lnTo>
                  <a:lnTo>
                    <a:pt x="912" y="1353"/>
                  </a:lnTo>
                  <a:lnTo>
                    <a:pt x="919" y="1363"/>
                  </a:lnTo>
                  <a:lnTo>
                    <a:pt x="922" y="1369"/>
                  </a:lnTo>
                  <a:lnTo>
                    <a:pt x="925" y="1375"/>
                  </a:lnTo>
                  <a:lnTo>
                    <a:pt x="925" y="1379"/>
                  </a:lnTo>
                  <a:lnTo>
                    <a:pt x="923" y="1383"/>
                  </a:lnTo>
                  <a:lnTo>
                    <a:pt x="919" y="1389"/>
                  </a:lnTo>
                  <a:lnTo>
                    <a:pt x="912" y="1393"/>
                  </a:lnTo>
                  <a:lnTo>
                    <a:pt x="905" y="1396"/>
                  </a:lnTo>
                  <a:lnTo>
                    <a:pt x="898" y="1398"/>
                  </a:lnTo>
                  <a:lnTo>
                    <a:pt x="882" y="1399"/>
                  </a:lnTo>
                  <a:lnTo>
                    <a:pt x="869" y="1405"/>
                  </a:lnTo>
                  <a:lnTo>
                    <a:pt x="873" y="1409"/>
                  </a:lnTo>
                  <a:lnTo>
                    <a:pt x="875" y="1415"/>
                  </a:lnTo>
                  <a:lnTo>
                    <a:pt x="876" y="1420"/>
                  </a:lnTo>
                  <a:lnTo>
                    <a:pt x="873" y="1428"/>
                  </a:lnTo>
                  <a:lnTo>
                    <a:pt x="873" y="1428"/>
                  </a:lnTo>
                  <a:lnTo>
                    <a:pt x="872" y="1428"/>
                  </a:lnTo>
                  <a:lnTo>
                    <a:pt x="862" y="1426"/>
                  </a:lnTo>
                  <a:lnTo>
                    <a:pt x="853" y="1426"/>
                  </a:lnTo>
                  <a:lnTo>
                    <a:pt x="853" y="1428"/>
                  </a:lnTo>
                  <a:lnTo>
                    <a:pt x="853" y="1428"/>
                  </a:lnTo>
                  <a:lnTo>
                    <a:pt x="859" y="1436"/>
                  </a:lnTo>
                  <a:lnTo>
                    <a:pt x="865" y="1445"/>
                  </a:lnTo>
                  <a:lnTo>
                    <a:pt x="863" y="1462"/>
                  </a:lnTo>
                  <a:lnTo>
                    <a:pt x="859" y="1475"/>
                  </a:lnTo>
                  <a:lnTo>
                    <a:pt x="853" y="1478"/>
                  </a:lnTo>
                  <a:lnTo>
                    <a:pt x="849" y="1480"/>
                  </a:lnTo>
                  <a:lnTo>
                    <a:pt x="849" y="1486"/>
                  </a:lnTo>
                  <a:lnTo>
                    <a:pt x="850" y="1490"/>
                  </a:lnTo>
                  <a:lnTo>
                    <a:pt x="852" y="1493"/>
                  </a:lnTo>
                  <a:lnTo>
                    <a:pt x="855" y="1496"/>
                  </a:lnTo>
                  <a:lnTo>
                    <a:pt x="860" y="1497"/>
                  </a:lnTo>
                  <a:lnTo>
                    <a:pt x="863" y="1499"/>
                  </a:lnTo>
                  <a:lnTo>
                    <a:pt x="868" y="1502"/>
                  </a:lnTo>
                  <a:lnTo>
                    <a:pt x="870" y="1503"/>
                  </a:lnTo>
                  <a:lnTo>
                    <a:pt x="870" y="1512"/>
                  </a:lnTo>
                  <a:lnTo>
                    <a:pt x="869" y="1519"/>
                  </a:lnTo>
                  <a:lnTo>
                    <a:pt x="866" y="1525"/>
                  </a:lnTo>
                  <a:lnTo>
                    <a:pt x="863" y="1530"/>
                  </a:lnTo>
                  <a:lnTo>
                    <a:pt x="859" y="1543"/>
                  </a:lnTo>
                  <a:lnTo>
                    <a:pt x="856" y="1556"/>
                  </a:lnTo>
                  <a:lnTo>
                    <a:pt x="868" y="1565"/>
                  </a:lnTo>
                  <a:lnTo>
                    <a:pt x="886" y="1577"/>
                  </a:lnTo>
                  <a:lnTo>
                    <a:pt x="905" y="1592"/>
                  </a:lnTo>
                  <a:lnTo>
                    <a:pt x="913" y="1599"/>
                  </a:lnTo>
                  <a:lnTo>
                    <a:pt x="892" y="1599"/>
                  </a:lnTo>
                  <a:lnTo>
                    <a:pt x="876" y="1597"/>
                  </a:lnTo>
                  <a:lnTo>
                    <a:pt x="863" y="1593"/>
                  </a:lnTo>
                  <a:lnTo>
                    <a:pt x="852" y="1587"/>
                  </a:lnTo>
                  <a:lnTo>
                    <a:pt x="833" y="1573"/>
                  </a:lnTo>
                  <a:lnTo>
                    <a:pt x="808" y="1555"/>
                  </a:lnTo>
                  <a:lnTo>
                    <a:pt x="809" y="1550"/>
                  </a:lnTo>
                  <a:lnTo>
                    <a:pt x="809" y="1545"/>
                  </a:lnTo>
                  <a:lnTo>
                    <a:pt x="809" y="1543"/>
                  </a:lnTo>
                  <a:lnTo>
                    <a:pt x="809" y="1540"/>
                  </a:lnTo>
                  <a:lnTo>
                    <a:pt x="808" y="1539"/>
                  </a:lnTo>
                  <a:lnTo>
                    <a:pt x="806" y="1537"/>
                  </a:lnTo>
                  <a:lnTo>
                    <a:pt x="792" y="1526"/>
                  </a:lnTo>
                  <a:lnTo>
                    <a:pt x="779" y="1513"/>
                  </a:lnTo>
                  <a:lnTo>
                    <a:pt x="788" y="1513"/>
                  </a:lnTo>
                  <a:lnTo>
                    <a:pt x="796" y="1515"/>
                  </a:lnTo>
                  <a:lnTo>
                    <a:pt x="795" y="1512"/>
                  </a:lnTo>
                  <a:lnTo>
                    <a:pt x="795" y="1510"/>
                  </a:lnTo>
                  <a:lnTo>
                    <a:pt x="788" y="1506"/>
                  </a:lnTo>
                  <a:lnTo>
                    <a:pt x="779" y="1502"/>
                  </a:lnTo>
                  <a:lnTo>
                    <a:pt x="772" y="1496"/>
                  </a:lnTo>
                  <a:lnTo>
                    <a:pt x="768" y="1490"/>
                  </a:lnTo>
                  <a:lnTo>
                    <a:pt x="772" y="1490"/>
                  </a:lnTo>
                  <a:lnTo>
                    <a:pt x="776" y="1489"/>
                  </a:lnTo>
                  <a:lnTo>
                    <a:pt x="776" y="1485"/>
                  </a:lnTo>
                  <a:lnTo>
                    <a:pt x="776" y="1480"/>
                  </a:lnTo>
                  <a:lnTo>
                    <a:pt x="783" y="1480"/>
                  </a:lnTo>
                  <a:lnTo>
                    <a:pt x="791" y="1480"/>
                  </a:lnTo>
                  <a:lnTo>
                    <a:pt x="791" y="1475"/>
                  </a:lnTo>
                  <a:lnTo>
                    <a:pt x="791" y="1470"/>
                  </a:lnTo>
                  <a:lnTo>
                    <a:pt x="786" y="1468"/>
                  </a:lnTo>
                  <a:lnTo>
                    <a:pt x="783" y="1465"/>
                  </a:lnTo>
                  <a:lnTo>
                    <a:pt x="781" y="1462"/>
                  </a:lnTo>
                  <a:lnTo>
                    <a:pt x="781" y="1458"/>
                  </a:lnTo>
                  <a:lnTo>
                    <a:pt x="781" y="1449"/>
                  </a:lnTo>
                  <a:lnTo>
                    <a:pt x="781" y="1438"/>
                  </a:lnTo>
                  <a:lnTo>
                    <a:pt x="776" y="1435"/>
                  </a:lnTo>
                  <a:lnTo>
                    <a:pt x="772" y="1429"/>
                  </a:lnTo>
                  <a:lnTo>
                    <a:pt x="771" y="1429"/>
                  </a:lnTo>
                  <a:lnTo>
                    <a:pt x="769" y="1429"/>
                  </a:lnTo>
                  <a:lnTo>
                    <a:pt x="768" y="1438"/>
                  </a:lnTo>
                  <a:lnTo>
                    <a:pt x="766" y="1446"/>
                  </a:lnTo>
                  <a:lnTo>
                    <a:pt x="765" y="1446"/>
                  </a:lnTo>
                  <a:lnTo>
                    <a:pt x="763" y="1445"/>
                  </a:lnTo>
                  <a:lnTo>
                    <a:pt x="762" y="1426"/>
                  </a:lnTo>
                  <a:lnTo>
                    <a:pt x="759" y="1409"/>
                  </a:lnTo>
                  <a:lnTo>
                    <a:pt x="755" y="1392"/>
                  </a:lnTo>
                  <a:lnTo>
                    <a:pt x="751" y="1373"/>
                  </a:lnTo>
                  <a:lnTo>
                    <a:pt x="751" y="1358"/>
                  </a:lnTo>
                  <a:lnTo>
                    <a:pt x="751" y="1343"/>
                  </a:lnTo>
                  <a:lnTo>
                    <a:pt x="752" y="1328"/>
                  </a:lnTo>
                  <a:lnTo>
                    <a:pt x="752" y="1313"/>
                  </a:lnTo>
                  <a:lnTo>
                    <a:pt x="748" y="1290"/>
                  </a:lnTo>
                  <a:lnTo>
                    <a:pt x="745" y="1265"/>
                  </a:lnTo>
                  <a:lnTo>
                    <a:pt x="743" y="1239"/>
                  </a:lnTo>
                  <a:lnTo>
                    <a:pt x="741" y="1213"/>
                  </a:lnTo>
                  <a:lnTo>
                    <a:pt x="738" y="1192"/>
                  </a:lnTo>
                  <a:lnTo>
                    <a:pt x="738" y="1172"/>
                  </a:lnTo>
                  <a:lnTo>
                    <a:pt x="738" y="1162"/>
                  </a:lnTo>
                  <a:lnTo>
                    <a:pt x="736" y="1152"/>
                  </a:lnTo>
                  <a:lnTo>
                    <a:pt x="735" y="1143"/>
                  </a:lnTo>
                  <a:lnTo>
                    <a:pt x="732" y="1136"/>
                  </a:lnTo>
                  <a:lnTo>
                    <a:pt x="716" y="1129"/>
                  </a:lnTo>
                  <a:lnTo>
                    <a:pt x="703" y="1121"/>
                  </a:lnTo>
                  <a:lnTo>
                    <a:pt x="691" y="1111"/>
                  </a:lnTo>
                  <a:lnTo>
                    <a:pt x="678" y="1099"/>
                  </a:lnTo>
                  <a:lnTo>
                    <a:pt x="668" y="1086"/>
                  </a:lnTo>
                  <a:lnTo>
                    <a:pt x="658" y="1073"/>
                  </a:lnTo>
                  <a:lnTo>
                    <a:pt x="649" y="1059"/>
                  </a:lnTo>
                  <a:lnTo>
                    <a:pt x="642" y="1045"/>
                  </a:lnTo>
                  <a:lnTo>
                    <a:pt x="636" y="1026"/>
                  </a:lnTo>
                  <a:lnTo>
                    <a:pt x="632" y="1009"/>
                  </a:lnTo>
                  <a:lnTo>
                    <a:pt x="615" y="991"/>
                  </a:lnTo>
                  <a:lnTo>
                    <a:pt x="598" y="971"/>
                  </a:lnTo>
                  <a:lnTo>
                    <a:pt x="601" y="958"/>
                  </a:lnTo>
                  <a:lnTo>
                    <a:pt x="606" y="946"/>
                  </a:lnTo>
                  <a:lnTo>
                    <a:pt x="611" y="946"/>
                  </a:lnTo>
                  <a:lnTo>
                    <a:pt x="613" y="946"/>
                  </a:lnTo>
                  <a:lnTo>
                    <a:pt x="615" y="945"/>
                  </a:lnTo>
                  <a:lnTo>
                    <a:pt x="616" y="942"/>
                  </a:lnTo>
                  <a:lnTo>
                    <a:pt x="616" y="941"/>
                  </a:lnTo>
                  <a:lnTo>
                    <a:pt x="615" y="939"/>
                  </a:lnTo>
                  <a:lnTo>
                    <a:pt x="606" y="938"/>
                  </a:lnTo>
                  <a:lnTo>
                    <a:pt x="601" y="935"/>
                  </a:lnTo>
                  <a:lnTo>
                    <a:pt x="601" y="929"/>
                  </a:lnTo>
                  <a:lnTo>
                    <a:pt x="599" y="925"/>
                  </a:lnTo>
                  <a:lnTo>
                    <a:pt x="606" y="909"/>
                  </a:lnTo>
                  <a:lnTo>
                    <a:pt x="612" y="892"/>
                  </a:lnTo>
                  <a:lnTo>
                    <a:pt x="619" y="891"/>
                  </a:lnTo>
                  <a:lnTo>
                    <a:pt x="623" y="891"/>
                  </a:lnTo>
                  <a:lnTo>
                    <a:pt x="625" y="888"/>
                  </a:lnTo>
                  <a:lnTo>
                    <a:pt x="626" y="886"/>
                  </a:lnTo>
                  <a:lnTo>
                    <a:pt x="628" y="881"/>
                  </a:lnTo>
                  <a:lnTo>
                    <a:pt x="632" y="874"/>
                  </a:lnTo>
                  <a:lnTo>
                    <a:pt x="638" y="862"/>
                  </a:lnTo>
                  <a:lnTo>
                    <a:pt x="642" y="851"/>
                  </a:lnTo>
                  <a:lnTo>
                    <a:pt x="642" y="841"/>
                  </a:lnTo>
                  <a:lnTo>
                    <a:pt x="642" y="831"/>
                  </a:lnTo>
                  <a:lnTo>
                    <a:pt x="641" y="822"/>
                  </a:lnTo>
                  <a:lnTo>
                    <a:pt x="639" y="814"/>
                  </a:lnTo>
                  <a:lnTo>
                    <a:pt x="639" y="805"/>
                  </a:lnTo>
                  <a:lnTo>
                    <a:pt x="641" y="796"/>
                  </a:lnTo>
                  <a:lnTo>
                    <a:pt x="635" y="795"/>
                  </a:lnTo>
                  <a:lnTo>
                    <a:pt x="631" y="794"/>
                  </a:lnTo>
                  <a:lnTo>
                    <a:pt x="626" y="794"/>
                  </a:lnTo>
                  <a:lnTo>
                    <a:pt x="621" y="795"/>
                  </a:lnTo>
                  <a:lnTo>
                    <a:pt x="618" y="796"/>
                  </a:lnTo>
                  <a:lnTo>
                    <a:pt x="615" y="798"/>
                  </a:lnTo>
                  <a:lnTo>
                    <a:pt x="616" y="804"/>
                  </a:lnTo>
                  <a:lnTo>
                    <a:pt x="618" y="808"/>
                  </a:lnTo>
                  <a:lnTo>
                    <a:pt x="616" y="811"/>
                  </a:lnTo>
                  <a:lnTo>
                    <a:pt x="611" y="812"/>
                  </a:lnTo>
                  <a:lnTo>
                    <a:pt x="605" y="806"/>
                  </a:lnTo>
                  <a:lnTo>
                    <a:pt x="598" y="804"/>
                  </a:lnTo>
                  <a:lnTo>
                    <a:pt x="591" y="801"/>
                  </a:lnTo>
                  <a:lnTo>
                    <a:pt x="582" y="796"/>
                  </a:lnTo>
                  <a:lnTo>
                    <a:pt x="575" y="791"/>
                  </a:lnTo>
                  <a:lnTo>
                    <a:pt x="568" y="785"/>
                  </a:lnTo>
                  <a:lnTo>
                    <a:pt x="564" y="778"/>
                  </a:lnTo>
                  <a:lnTo>
                    <a:pt x="558" y="769"/>
                  </a:lnTo>
                  <a:lnTo>
                    <a:pt x="551" y="752"/>
                  </a:lnTo>
                  <a:lnTo>
                    <a:pt x="542" y="734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5"/>
                  </a:lnTo>
                  <a:lnTo>
                    <a:pt x="531" y="739"/>
                  </a:lnTo>
                  <a:lnTo>
                    <a:pt x="522" y="738"/>
                  </a:lnTo>
                  <a:lnTo>
                    <a:pt x="518" y="735"/>
                  </a:lnTo>
                  <a:lnTo>
                    <a:pt x="515" y="731"/>
                  </a:lnTo>
                  <a:lnTo>
                    <a:pt x="509" y="727"/>
                  </a:lnTo>
                  <a:lnTo>
                    <a:pt x="504" y="728"/>
                  </a:lnTo>
                  <a:lnTo>
                    <a:pt x="495" y="728"/>
                  </a:lnTo>
                  <a:lnTo>
                    <a:pt x="484" y="712"/>
                  </a:lnTo>
                  <a:lnTo>
                    <a:pt x="474" y="697"/>
                  </a:lnTo>
                  <a:lnTo>
                    <a:pt x="468" y="695"/>
                  </a:lnTo>
                  <a:lnTo>
                    <a:pt x="464" y="697"/>
                  </a:lnTo>
                  <a:lnTo>
                    <a:pt x="461" y="698"/>
                  </a:lnTo>
                  <a:lnTo>
                    <a:pt x="456" y="699"/>
                  </a:lnTo>
                  <a:lnTo>
                    <a:pt x="454" y="702"/>
                  </a:lnTo>
                  <a:lnTo>
                    <a:pt x="449" y="704"/>
                  </a:lnTo>
                  <a:lnTo>
                    <a:pt x="446" y="705"/>
                  </a:lnTo>
                  <a:lnTo>
                    <a:pt x="442" y="705"/>
                  </a:lnTo>
                  <a:lnTo>
                    <a:pt x="429" y="702"/>
                  </a:lnTo>
                  <a:lnTo>
                    <a:pt x="416" y="698"/>
                  </a:lnTo>
                  <a:lnTo>
                    <a:pt x="404" y="692"/>
                  </a:lnTo>
                  <a:lnTo>
                    <a:pt x="391" y="684"/>
                  </a:lnTo>
                  <a:lnTo>
                    <a:pt x="379" y="677"/>
                  </a:lnTo>
                  <a:lnTo>
                    <a:pt x="368" y="667"/>
                  </a:lnTo>
                  <a:lnTo>
                    <a:pt x="359" y="658"/>
                  </a:lnTo>
                  <a:lnTo>
                    <a:pt x="351" y="649"/>
                  </a:lnTo>
                  <a:lnTo>
                    <a:pt x="354" y="642"/>
                  </a:lnTo>
                  <a:lnTo>
                    <a:pt x="354" y="635"/>
                  </a:lnTo>
                  <a:lnTo>
                    <a:pt x="354" y="627"/>
                  </a:lnTo>
                  <a:lnTo>
                    <a:pt x="351" y="618"/>
                  </a:lnTo>
                  <a:lnTo>
                    <a:pt x="345" y="601"/>
                  </a:lnTo>
                  <a:lnTo>
                    <a:pt x="335" y="582"/>
                  </a:lnTo>
                  <a:lnTo>
                    <a:pt x="325" y="562"/>
                  </a:lnTo>
                  <a:lnTo>
                    <a:pt x="314" y="544"/>
                  </a:lnTo>
                  <a:lnTo>
                    <a:pt x="309" y="534"/>
                  </a:lnTo>
                  <a:lnTo>
                    <a:pt x="307" y="525"/>
                  </a:lnTo>
                  <a:lnTo>
                    <a:pt x="304" y="515"/>
                  </a:lnTo>
                  <a:lnTo>
                    <a:pt x="301" y="507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1" y="502"/>
                  </a:lnTo>
                  <a:lnTo>
                    <a:pt x="287" y="504"/>
                  </a:lnTo>
                  <a:lnTo>
                    <a:pt x="288" y="518"/>
                  </a:lnTo>
                  <a:lnTo>
                    <a:pt x="291" y="532"/>
                  </a:lnTo>
                  <a:lnTo>
                    <a:pt x="295" y="547"/>
                  </a:lnTo>
                  <a:lnTo>
                    <a:pt x="299" y="559"/>
                  </a:lnTo>
                  <a:lnTo>
                    <a:pt x="305" y="572"/>
                  </a:lnTo>
                  <a:lnTo>
                    <a:pt x="309" y="584"/>
                  </a:lnTo>
                  <a:lnTo>
                    <a:pt x="315" y="597"/>
                  </a:lnTo>
                  <a:lnTo>
                    <a:pt x="318" y="611"/>
                  </a:lnTo>
                  <a:lnTo>
                    <a:pt x="317" y="611"/>
                  </a:lnTo>
                  <a:lnTo>
                    <a:pt x="315" y="611"/>
                  </a:lnTo>
                  <a:lnTo>
                    <a:pt x="309" y="611"/>
                  </a:lnTo>
                  <a:lnTo>
                    <a:pt x="307" y="609"/>
                  </a:lnTo>
                  <a:lnTo>
                    <a:pt x="299" y="601"/>
                  </a:lnTo>
                  <a:lnTo>
                    <a:pt x="292" y="594"/>
                  </a:lnTo>
                  <a:lnTo>
                    <a:pt x="294" y="588"/>
                  </a:lnTo>
                  <a:lnTo>
                    <a:pt x="294" y="581"/>
                  </a:lnTo>
                  <a:lnTo>
                    <a:pt x="294" y="577"/>
                  </a:lnTo>
                  <a:lnTo>
                    <a:pt x="291" y="574"/>
                  </a:lnTo>
                  <a:lnTo>
                    <a:pt x="289" y="571"/>
                  </a:lnTo>
                  <a:lnTo>
                    <a:pt x="287" y="568"/>
                  </a:lnTo>
                  <a:lnTo>
                    <a:pt x="279" y="564"/>
                  </a:lnTo>
                  <a:lnTo>
                    <a:pt x="274" y="561"/>
                  </a:lnTo>
                  <a:lnTo>
                    <a:pt x="277" y="555"/>
                  </a:lnTo>
                  <a:lnTo>
                    <a:pt x="281" y="549"/>
                  </a:lnTo>
                  <a:lnTo>
                    <a:pt x="265" y="472"/>
                  </a:lnTo>
                  <a:lnTo>
                    <a:pt x="255" y="467"/>
                  </a:lnTo>
                  <a:lnTo>
                    <a:pt x="244" y="462"/>
                  </a:lnTo>
                  <a:lnTo>
                    <a:pt x="244" y="451"/>
                  </a:lnTo>
                  <a:lnTo>
                    <a:pt x="242" y="442"/>
                  </a:lnTo>
                  <a:lnTo>
                    <a:pt x="244" y="435"/>
                  </a:lnTo>
                  <a:lnTo>
                    <a:pt x="247" y="425"/>
                  </a:lnTo>
                  <a:lnTo>
                    <a:pt x="244" y="424"/>
                  </a:lnTo>
                  <a:lnTo>
                    <a:pt x="242" y="422"/>
                  </a:lnTo>
                  <a:lnTo>
                    <a:pt x="241" y="420"/>
                  </a:lnTo>
                  <a:lnTo>
                    <a:pt x="239" y="417"/>
                  </a:lnTo>
                  <a:lnTo>
                    <a:pt x="239" y="411"/>
                  </a:lnTo>
                  <a:lnTo>
                    <a:pt x="239" y="402"/>
                  </a:lnTo>
                  <a:lnTo>
                    <a:pt x="252" y="375"/>
                  </a:lnTo>
                  <a:lnTo>
                    <a:pt x="269" y="344"/>
                  </a:lnTo>
                  <a:lnTo>
                    <a:pt x="279" y="328"/>
                  </a:lnTo>
                  <a:lnTo>
                    <a:pt x="289" y="314"/>
                  </a:lnTo>
                  <a:lnTo>
                    <a:pt x="299" y="302"/>
                  </a:lnTo>
                  <a:lnTo>
                    <a:pt x="308" y="295"/>
                  </a:lnTo>
                  <a:lnTo>
                    <a:pt x="307" y="294"/>
                  </a:lnTo>
                  <a:lnTo>
                    <a:pt x="307" y="292"/>
                  </a:lnTo>
                  <a:lnTo>
                    <a:pt x="298" y="288"/>
                  </a:lnTo>
                  <a:lnTo>
                    <a:pt x="294" y="282"/>
                  </a:lnTo>
                  <a:lnTo>
                    <a:pt x="289" y="275"/>
                  </a:lnTo>
                  <a:lnTo>
                    <a:pt x="285" y="268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92" y="260"/>
                  </a:lnTo>
                  <a:lnTo>
                    <a:pt x="295" y="260"/>
                  </a:lnTo>
                  <a:lnTo>
                    <a:pt x="299" y="261"/>
                  </a:lnTo>
                  <a:lnTo>
                    <a:pt x="302" y="263"/>
                  </a:lnTo>
                  <a:lnTo>
                    <a:pt x="307" y="267"/>
                  </a:lnTo>
                  <a:lnTo>
                    <a:pt x="309" y="272"/>
                  </a:lnTo>
                  <a:lnTo>
                    <a:pt x="312" y="290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7" y="305"/>
                  </a:lnTo>
                  <a:lnTo>
                    <a:pt x="324" y="292"/>
                  </a:lnTo>
                  <a:lnTo>
                    <a:pt x="328" y="281"/>
                  </a:lnTo>
                  <a:lnTo>
                    <a:pt x="317" y="267"/>
                  </a:lnTo>
                  <a:lnTo>
                    <a:pt x="304" y="253"/>
                  </a:lnTo>
                  <a:lnTo>
                    <a:pt x="308" y="247"/>
                  </a:lnTo>
                  <a:lnTo>
                    <a:pt x="308" y="240"/>
                  </a:lnTo>
                  <a:lnTo>
                    <a:pt x="307" y="234"/>
                  </a:lnTo>
                  <a:lnTo>
                    <a:pt x="304" y="227"/>
                  </a:lnTo>
                  <a:lnTo>
                    <a:pt x="314" y="214"/>
                  </a:lnTo>
                  <a:lnTo>
                    <a:pt x="325" y="203"/>
                  </a:lnTo>
                  <a:lnTo>
                    <a:pt x="315" y="203"/>
                  </a:lnTo>
                  <a:lnTo>
                    <a:pt x="308" y="204"/>
                  </a:lnTo>
                  <a:lnTo>
                    <a:pt x="301" y="207"/>
                  </a:lnTo>
                  <a:lnTo>
                    <a:pt x="292" y="210"/>
                  </a:lnTo>
                  <a:lnTo>
                    <a:pt x="301" y="203"/>
                  </a:lnTo>
                  <a:lnTo>
                    <a:pt x="307" y="195"/>
                  </a:lnTo>
                  <a:lnTo>
                    <a:pt x="309" y="191"/>
                  </a:lnTo>
                  <a:lnTo>
                    <a:pt x="312" y="187"/>
                  </a:lnTo>
                  <a:lnTo>
                    <a:pt x="315" y="181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7" y="173"/>
                  </a:lnTo>
                  <a:lnTo>
                    <a:pt x="308" y="171"/>
                  </a:lnTo>
                  <a:lnTo>
                    <a:pt x="311" y="168"/>
                  </a:lnTo>
                  <a:lnTo>
                    <a:pt x="312" y="165"/>
                  </a:lnTo>
                  <a:lnTo>
                    <a:pt x="315" y="164"/>
                  </a:lnTo>
                  <a:lnTo>
                    <a:pt x="315" y="163"/>
                  </a:lnTo>
                  <a:lnTo>
                    <a:pt x="315" y="161"/>
                  </a:lnTo>
                  <a:lnTo>
                    <a:pt x="302" y="165"/>
                  </a:lnTo>
                  <a:lnTo>
                    <a:pt x="291" y="168"/>
                  </a:lnTo>
                  <a:lnTo>
                    <a:pt x="288" y="167"/>
                  </a:lnTo>
                  <a:lnTo>
                    <a:pt x="284" y="165"/>
                  </a:lnTo>
                  <a:lnTo>
                    <a:pt x="287" y="160"/>
                  </a:lnTo>
                  <a:lnTo>
                    <a:pt x="289" y="153"/>
                  </a:lnTo>
                  <a:lnTo>
                    <a:pt x="269" y="150"/>
                  </a:lnTo>
                  <a:lnTo>
                    <a:pt x="251" y="145"/>
                  </a:lnTo>
                  <a:lnTo>
                    <a:pt x="235" y="140"/>
                  </a:lnTo>
                  <a:lnTo>
                    <a:pt x="225" y="140"/>
                  </a:lnTo>
                  <a:lnTo>
                    <a:pt x="218" y="145"/>
                  </a:lnTo>
                  <a:lnTo>
                    <a:pt x="211" y="153"/>
                  </a:lnTo>
                  <a:lnTo>
                    <a:pt x="202" y="154"/>
                  </a:lnTo>
                  <a:lnTo>
                    <a:pt x="195" y="155"/>
                  </a:lnTo>
                  <a:lnTo>
                    <a:pt x="189" y="154"/>
                  </a:lnTo>
                  <a:lnTo>
                    <a:pt x="184" y="153"/>
                  </a:lnTo>
                  <a:lnTo>
                    <a:pt x="178" y="153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1" y="153"/>
                  </a:lnTo>
                  <a:lnTo>
                    <a:pt x="155" y="155"/>
                  </a:lnTo>
                  <a:lnTo>
                    <a:pt x="151" y="160"/>
                  </a:lnTo>
                  <a:lnTo>
                    <a:pt x="148" y="164"/>
                  </a:lnTo>
                  <a:lnTo>
                    <a:pt x="144" y="168"/>
                  </a:lnTo>
                  <a:lnTo>
                    <a:pt x="141" y="171"/>
                  </a:lnTo>
                  <a:lnTo>
                    <a:pt x="135" y="174"/>
                  </a:lnTo>
                  <a:lnTo>
                    <a:pt x="129" y="175"/>
                  </a:lnTo>
                  <a:lnTo>
                    <a:pt x="124" y="177"/>
                  </a:lnTo>
                  <a:lnTo>
                    <a:pt x="111" y="178"/>
                  </a:lnTo>
                  <a:lnTo>
                    <a:pt x="101" y="181"/>
                  </a:lnTo>
                  <a:lnTo>
                    <a:pt x="100" y="185"/>
                  </a:lnTo>
                  <a:lnTo>
                    <a:pt x="98" y="190"/>
                  </a:lnTo>
                  <a:lnTo>
                    <a:pt x="87" y="190"/>
                  </a:lnTo>
                  <a:lnTo>
                    <a:pt x="78" y="191"/>
                  </a:lnTo>
                  <a:lnTo>
                    <a:pt x="70" y="193"/>
                  </a:lnTo>
                  <a:lnTo>
                    <a:pt x="62" y="195"/>
                  </a:lnTo>
                  <a:lnTo>
                    <a:pt x="48" y="203"/>
                  </a:lnTo>
                  <a:lnTo>
                    <a:pt x="32" y="208"/>
                  </a:lnTo>
                  <a:lnTo>
                    <a:pt x="31" y="205"/>
                  </a:lnTo>
                  <a:lnTo>
                    <a:pt x="28" y="203"/>
                  </a:lnTo>
                  <a:lnTo>
                    <a:pt x="15" y="207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1" y="207"/>
                  </a:lnTo>
                  <a:lnTo>
                    <a:pt x="31" y="198"/>
                  </a:lnTo>
                  <a:lnTo>
                    <a:pt x="65" y="191"/>
                  </a:lnTo>
                  <a:lnTo>
                    <a:pt x="81" y="185"/>
                  </a:lnTo>
                  <a:lnTo>
                    <a:pt x="97" y="180"/>
                  </a:lnTo>
                  <a:lnTo>
                    <a:pt x="109" y="174"/>
                  </a:lnTo>
                  <a:lnTo>
                    <a:pt x="119" y="165"/>
                  </a:lnTo>
                  <a:lnTo>
                    <a:pt x="118" y="164"/>
                  </a:lnTo>
                  <a:lnTo>
                    <a:pt x="118" y="163"/>
                  </a:lnTo>
                  <a:lnTo>
                    <a:pt x="97" y="164"/>
                  </a:lnTo>
                  <a:lnTo>
                    <a:pt x="77" y="164"/>
                  </a:lnTo>
                  <a:lnTo>
                    <a:pt x="77" y="163"/>
                  </a:lnTo>
                  <a:lnTo>
                    <a:pt x="77" y="160"/>
                  </a:lnTo>
                  <a:lnTo>
                    <a:pt x="84" y="153"/>
                  </a:lnTo>
                  <a:lnTo>
                    <a:pt x="90" y="144"/>
                  </a:lnTo>
                  <a:lnTo>
                    <a:pt x="81" y="144"/>
                  </a:lnTo>
                  <a:lnTo>
                    <a:pt x="71" y="144"/>
                  </a:lnTo>
                  <a:lnTo>
                    <a:pt x="71" y="141"/>
                  </a:lnTo>
                  <a:lnTo>
                    <a:pt x="71" y="140"/>
                  </a:lnTo>
                  <a:lnTo>
                    <a:pt x="71" y="138"/>
                  </a:lnTo>
                  <a:lnTo>
                    <a:pt x="71" y="138"/>
                  </a:lnTo>
                  <a:lnTo>
                    <a:pt x="81" y="130"/>
                  </a:lnTo>
                  <a:lnTo>
                    <a:pt x="90" y="121"/>
                  </a:lnTo>
                  <a:lnTo>
                    <a:pt x="109" y="117"/>
                  </a:lnTo>
                  <a:lnTo>
                    <a:pt x="134" y="114"/>
                  </a:lnTo>
                  <a:lnTo>
                    <a:pt x="144" y="113"/>
                  </a:lnTo>
                  <a:lnTo>
                    <a:pt x="155" y="110"/>
                  </a:lnTo>
                  <a:lnTo>
                    <a:pt x="159" y="107"/>
                  </a:lnTo>
                  <a:lnTo>
                    <a:pt x="162" y="105"/>
                  </a:lnTo>
                  <a:lnTo>
                    <a:pt x="165" y="103"/>
                  </a:lnTo>
                  <a:lnTo>
                    <a:pt x="168" y="98"/>
                  </a:lnTo>
                  <a:lnTo>
                    <a:pt x="157" y="100"/>
                  </a:lnTo>
                  <a:lnTo>
                    <a:pt x="144" y="101"/>
                  </a:lnTo>
                  <a:lnTo>
                    <a:pt x="138" y="101"/>
                  </a:lnTo>
                  <a:lnTo>
                    <a:pt x="132" y="101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7"/>
                  </a:lnTo>
                  <a:lnTo>
                    <a:pt x="122" y="91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81"/>
                  </a:lnTo>
                  <a:lnTo>
                    <a:pt x="157" y="78"/>
                  </a:lnTo>
                  <a:lnTo>
                    <a:pt x="168" y="77"/>
                  </a:lnTo>
                  <a:lnTo>
                    <a:pt x="169" y="81"/>
                  </a:lnTo>
                  <a:lnTo>
                    <a:pt x="171" y="83"/>
                  </a:lnTo>
                  <a:lnTo>
                    <a:pt x="172" y="84"/>
                  </a:lnTo>
                  <a:lnTo>
                    <a:pt x="177" y="85"/>
                  </a:lnTo>
                  <a:lnTo>
                    <a:pt x="184" y="83"/>
                  </a:lnTo>
                  <a:lnTo>
                    <a:pt x="189" y="81"/>
                  </a:lnTo>
                  <a:lnTo>
                    <a:pt x="185" y="74"/>
                  </a:lnTo>
                  <a:lnTo>
                    <a:pt x="181" y="68"/>
                  </a:lnTo>
                  <a:lnTo>
                    <a:pt x="178" y="65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5"/>
                  </a:lnTo>
                  <a:lnTo>
                    <a:pt x="188" y="54"/>
                  </a:lnTo>
                  <a:lnTo>
                    <a:pt x="201" y="53"/>
                  </a:lnTo>
                  <a:lnTo>
                    <a:pt x="212" y="50"/>
                  </a:lnTo>
                  <a:lnTo>
                    <a:pt x="224" y="48"/>
                  </a:lnTo>
                  <a:lnTo>
                    <a:pt x="241" y="43"/>
                  </a:lnTo>
                  <a:lnTo>
                    <a:pt x="262" y="34"/>
                  </a:lnTo>
                  <a:lnTo>
                    <a:pt x="274" y="30"/>
                  </a:lnTo>
                  <a:lnTo>
                    <a:pt x="285" y="27"/>
                  </a:lnTo>
                  <a:lnTo>
                    <a:pt x="297" y="26"/>
                  </a:lnTo>
                  <a:lnTo>
                    <a:pt x="307" y="26"/>
                  </a:lnTo>
                  <a:lnTo>
                    <a:pt x="334" y="30"/>
                  </a:lnTo>
                  <a:lnTo>
                    <a:pt x="361" y="35"/>
                  </a:lnTo>
                  <a:lnTo>
                    <a:pt x="389" y="41"/>
                  </a:lnTo>
                  <a:lnTo>
                    <a:pt x="416" y="45"/>
                  </a:lnTo>
                  <a:lnTo>
                    <a:pt x="429" y="48"/>
                  </a:lnTo>
                  <a:lnTo>
                    <a:pt x="444" y="50"/>
                  </a:lnTo>
                  <a:lnTo>
                    <a:pt x="456" y="50"/>
                  </a:lnTo>
                  <a:lnTo>
                    <a:pt x="469" y="50"/>
                  </a:lnTo>
                  <a:lnTo>
                    <a:pt x="482" y="48"/>
                  </a:lnTo>
                  <a:lnTo>
                    <a:pt x="495" y="45"/>
                  </a:lnTo>
                  <a:lnTo>
                    <a:pt x="508" y="41"/>
                  </a:lnTo>
                  <a:lnTo>
                    <a:pt x="521" y="37"/>
                  </a:lnTo>
                  <a:lnTo>
                    <a:pt x="524" y="41"/>
                  </a:lnTo>
                  <a:lnTo>
                    <a:pt x="528" y="44"/>
                  </a:lnTo>
                  <a:lnTo>
                    <a:pt x="532" y="45"/>
                  </a:lnTo>
                  <a:lnTo>
                    <a:pt x="541" y="45"/>
                  </a:lnTo>
                  <a:lnTo>
                    <a:pt x="545" y="44"/>
                  </a:lnTo>
                  <a:lnTo>
                    <a:pt x="551" y="43"/>
                  </a:lnTo>
                  <a:lnTo>
                    <a:pt x="556" y="43"/>
                  </a:lnTo>
                  <a:lnTo>
                    <a:pt x="562" y="44"/>
                  </a:lnTo>
                  <a:lnTo>
                    <a:pt x="565" y="48"/>
                  </a:lnTo>
                  <a:lnTo>
                    <a:pt x="569" y="51"/>
                  </a:lnTo>
                  <a:lnTo>
                    <a:pt x="574" y="53"/>
                  </a:lnTo>
                  <a:lnTo>
                    <a:pt x="579" y="53"/>
                  </a:lnTo>
                  <a:lnTo>
                    <a:pt x="585" y="53"/>
                  </a:lnTo>
                  <a:lnTo>
                    <a:pt x="591" y="54"/>
                  </a:lnTo>
                  <a:lnTo>
                    <a:pt x="596" y="55"/>
                  </a:lnTo>
                  <a:lnTo>
                    <a:pt x="601" y="58"/>
                  </a:lnTo>
                  <a:lnTo>
                    <a:pt x="599" y="63"/>
                  </a:lnTo>
                  <a:lnTo>
                    <a:pt x="599" y="67"/>
                  </a:lnTo>
                  <a:lnTo>
                    <a:pt x="619" y="67"/>
                  </a:lnTo>
                  <a:lnTo>
                    <a:pt x="639" y="65"/>
                  </a:lnTo>
                  <a:lnTo>
                    <a:pt x="639" y="71"/>
                  </a:lnTo>
                  <a:lnTo>
                    <a:pt x="641" y="78"/>
                  </a:lnTo>
                  <a:lnTo>
                    <a:pt x="643" y="78"/>
                  </a:lnTo>
                  <a:lnTo>
                    <a:pt x="646" y="78"/>
                  </a:lnTo>
                  <a:lnTo>
                    <a:pt x="648" y="77"/>
                  </a:lnTo>
                  <a:lnTo>
                    <a:pt x="649" y="77"/>
                  </a:lnTo>
                  <a:lnTo>
                    <a:pt x="651" y="73"/>
                  </a:lnTo>
                  <a:lnTo>
                    <a:pt x="652" y="68"/>
                  </a:lnTo>
                  <a:lnTo>
                    <a:pt x="653" y="67"/>
                  </a:lnTo>
                  <a:lnTo>
                    <a:pt x="656" y="64"/>
                  </a:lnTo>
                  <a:lnTo>
                    <a:pt x="661" y="61"/>
                  </a:lnTo>
                  <a:lnTo>
                    <a:pt x="666" y="57"/>
                  </a:lnTo>
                  <a:lnTo>
                    <a:pt x="682" y="58"/>
                  </a:lnTo>
                  <a:lnTo>
                    <a:pt x="703" y="61"/>
                  </a:lnTo>
                  <a:lnTo>
                    <a:pt x="725" y="64"/>
                  </a:lnTo>
                  <a:lnTo>
                    <a:pt x="742" y="67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39" y="73"/>
                  </a:lnTo>
                  <a:lnTo>
                    <a:pt x="738" y="77"/>
                  </a:lnTo>
                  <a:lnTo>
                    <a:pt x="738" y="78"/>
                  </a:lnTo>
                  <a:lnTo>
                    <a:pt x="739" y="80"/>
                  </a:lnTo>
                  <a:lnTo>
                    <a:pt x="742" y="78"/>
                  </a:lnTo>
                  <a:lnTo>
                    <a:pt x="746" y="78"/>
                  </a:lnTo>
                  <a:lnTo>
                    <a:pt x="751" y="70"/>
                  </a:lnTo>
                  <a:lnTo>
                    <a:pt x="755" y="64"/>
                  </a:lnTo>
                  <a:lnTo>
                    <a:pt x="755" y="63"/>
                  </a:lnTo>
                  <a:lnTo>
                    <a:pt x="755" y="61"/>
                  </a:lnTo>
                  <a:lnTo>
                    <a:pt x="749" y="58"/>
                  </a:lnTo>
                  <a:lnTo>
                    <a:pt x="743" y="55"/>
                  </a:lnTo>
                  <a:lnTo>
                    <a:pt x="746" y="50"/>
                  </a:lnTo>
                  <a:lnTo>
                    <a:pt x="749" y="44"/>
                  </a:lnTo>
                  <a:lnTo>
                    <a:pt x="755" y="47"/>
                  </a:lnTo>
                  <a:lnTo>
                    <a:pt x="761" y="48"/>
                  </a:lnTo>
                  <a:lnTo>
                    <a:pt x="758" y="53"/>
                  </a:lnTo>
                  <a:lnTo>
                    <a:pt x="753" y="55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762" y="58"/>
                  </a:lnTo>
                  <a:lnTo>
                    <a:pt x="771" y="58"/>
                  </a:lnTo>
                  <a:lnTo>
                    <a:pt x="776" y="53"/>
                  </a:lnTo>
                  <a:lnTo>
                    <a:pt x="782" y="48"/>
                  </a:lnTo>
                  <a:lnTo>
                    <a:pt x="776" y="45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9" y="28"/>
                  </a:lnTo>
                  <a:lnTo>
                    <a:pt x="788" y="27"/>
                  </a:lnTo>
                  <a:lnTo>
                    <a:pt x="793" y="26"/>
                  </a:lnTo>
                  <a:lnTo>
                    <a:pt x="799" y="24"/>
                  </a:lnTo>
                  <a:lnTo>
                    <a:pt x="806" y="27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801" y="40"/>
                  </a:lnTo>
                  <a:lnTo>
                    <a:pt x="796" y="44"/>
                  </a:lnTo>
                  <a:lnTo>
                    <a:pt x="801" y="50"/>
                  </a:lnTo>
                  <a:lnTo>
                    <a:pt x="805" y="55"/>
                  </a:lnTo>
                  <a:lnTo>
                    <a:pt x="809" y="53"/>
                  </a:lnTo>
                  <a:lnTo>
                    <a:pt x="813" y="50"/>
                  </a:lnTo>
                  <a:lnTo>
                    <a:pt x="819" y="48"/>
                  </a:lnTo>
                  <a:lnTo>
                    <a:pt x="825" y="50"/>
                  </a:lnTo>
                  <a:lnTo>
                    <a:pt x="823" y="54"/>
                  </a:lnTo>
                  <a:lnTo>
                    <a:pt x="822" y="58"/>
                  </a:lnTo>
                  <a:lnTo>
                    <a:pt x="818" y="61"/>
                  </a:lnTo>
                  <a:lnTo>
                    <a:pt x="813" y="63"/>
                  </a:lnTo>
                  <a:lnTo>
                    <a:pt x="813" y="67"/>
                  </a:lnTo>
                  <a:lnTo>
                    <a:pt x="812" y="71"/>
                  </a:lnTo>
                  <a:lnTo>
                    <a:pt x="816" y="71"/>
                  </a:lnTo>
                  <a:lnTo>
                    <a:pt x="819" y="71"/>
                  </a:lnTo>
                  <a:lnTo>
                    <a:pt x="831" y="67"/>
                  </a:lnTo>
                  <a:lnTo>
                    <a:pt x="843" y="60"/>
                  </a:lnTo>
                  <a:lnTo>
                    <a:pt x="849" y="55"/>
                  </a:lnTo>
                  <a:lnTo>
                    <a:pt x="853" y="51"/>
                  </a:lnTo>
                  <a:lnTo>
                    <a:pt x="858" y="45"/>
                  </a:lnTo>
                  <a:lnTo>
                    <a:pt x="860" y="41"/>
                  </a:lnTo>
                  <a:lnTo>
                    <a:pt x="849" y="37"/>
                  </a:lnTo>
                  <a:lnTo>
                    <a:pt x="833" y="35"/>
                  </a:lnTo>
                  <a:lnTo>
                    <a:pt x="835" y="31"/>
                  </a:lnTo>
                  <a:lnTo>
                    <a:pt x="836" y="30"/>
                  </a:lnTo>
                  <a:lnTo>
                    <a:pt x="839" y="30"/>
                  </a:lnTo>
                  <a:lnTo>
                    <a:pt x="843" y="30"/>
                  </a:lnTo>
                  <a:lnTo>
                    <a:pt x="840" y="26"/>
                  </a:lnTo>
                  <a:lnTo>
                    <a:pt x="839" y="21"/>
                  </a:lnTo>
                  <a:lnTo>
                    <a:pt x="849" y="14"/>
                  </a:lnTo>
                  <a:lnTo>
                    <a:pt x="863" y="7"/>
                  </a:lnTo>
                  <a:lnTo>
                    <a:pt x="870" y="4"/>
                  </a:lnTo>
                  <a:lnTo>
                    <a:pt x="876" y="3"/>
                  </a:lnTo>
                  <a:lnTo>
                    <a:pt x="879" y="4"/>
                  </a:lnTo>
                  <a:lnTo>
                    <a:pt x="880" y="6"/>
                  </a:lnTo>
                  <a:lnTo>
                    <a:pt x="883" y="7"/>
                  </a:lnTo>
                  <a:lnTo>
                    <a:pt x="883" y="10"/>
                  </a:lnTo>
                  <a:lnTo>
                    <a:pt x="876" y="13"/>
                  </a:lnTo>
                  <a:lnTo>
                    <a:pt x="869" y="14"/>
                  </a:lnTo>
                  <a:lnTo>
                    <a:pt x="869" y="21"/>
                  </a:lnTo>
                  <a:lnTo>
                    <a:pt x="869" y="27"/>
                  </a:lnTo>
                  <a:lnTo>
                    <a:pt x="876" y="27"/>
                  </a:lnTo>
                  <a:lnTo>
                    <a:pt x="882" y="27"/>
                  </a:lnTo>
                  <a:lnTo>
                    <a:pt x="880" y="23"/>
                  </a:lnTo>
                  <a:lnTo>
                    <a:pt x="879" y="17"/>
                  </a:lnTo>
                  <a:lnTo>
                    <a:pt x="890" y="13"/>
                  </a:lnTo>
                  <a:lnTo>
                    <a:pt x="900" y="8"/>
                  </a:lnTo>
                  <a:lnTo>
                    <a:pt x="905" y="7"/>
                  </a:lnTo>
                  <a:lnTo>
                    <a:pt x="910" y="6"/>
                  </a:lnTo>
                  <a:lnTo>
                    <a:pt x="918" y="6"/>
                  </a:lnTo>
                  <a:lnTo>
                    <a:pt x="925" y="6"/>
                  </a:lnTo>
                  <a:lnTo>
                    <a:pt x="923" y="10"/>
                  </a:lnTo>
                  <a:lnTo>
                    <a:pt x="922" y="13"/>
                  </a:lnTo>
                  <a:lnTo>
                    <a:pt x="920" y="14"/>
                  </a:lnTo>
                  <a:lnTo>
                    <a:pt x="916" y="16"/>
                  </a:lnTo>
                  <a:lnTo>
                    <a:pt x="918" y="18"/>
                  </a:lnTo>
                  <a:lnTo>
                    <a:pt x="918" y="23"/>
                  </a:lnTo>
                  <a:lnTo>
                    <a:pt x="930" y="21"/>
                  </a:lnTo>
                  <a:lnTo>
                    <a:pt x="943" y="18"/>
                  </a:lnTo>
                  <a:lnTo>
                    <a:pt x="943" y="16"/>
                  </a:lnTo>
                  <a:lnTo>
                    <a:pt x="943" y="11"/>
                  </a:lnTo>
                  <a:lnTo>
                    <a:pt x="942" y="11"/>
                  </a:lnTo>
                  <a:lnTo>
                    <a:pt x="940" y="11"/>
                  </a:lnTo>
                  <a:lnTo>
                    <a:pt x="938" y="13"/>
                  </a:lnTo>
                  <a:lnTo>
                    <a:pt x="935" y="13"/>
                  </a:lnTo>
                  <a:lnTo>
                    <a:pt x="932" y="11"/>
                  </a:lnTo>
                  <a:lnTo>
                    <a:pt x="928" y="10"/>
                  </a:lnTo>
                  <a:lnTo>
                    <a:pt x="928" y="6"/>
                  </a:lnTo>
                  <a:lnTo>
                    <a:pt x="9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3714" y="2410"/>
              <a:ext cx="1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7" y="5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4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3476" y="2432"/>
              <a:ext cx="17" cy="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" y="0"/>
                </a:cxn>
                <a:cxn ang="0">
                  <a:pos x="17" y="2"/>
                </a:cxn>
                <a:cxn ang="0">
                  <a:pos x="17" y="5"/>
                </a:cxn>
                <a:cxn ang="0">
                  <a:pos x="17" y="8"/>
                </a:cxn>
                <a:cxn ang="0">
                  <a:pos x="14" y="10"/>
                </a:cxn>
                <a:cxn ang="0">
                  <a:pos x="11" y="13"/>
                </a:cxn>
                <a:cxn ang="0">
                  <a:pos x="7" y="12"/>
                </a:cxn>
                <a:cxn ang="0">
                  <a:pos x="2" y="10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1" y="5"/>
                </a:cxn>
                <a:cxn ang="0">
                  <a:pos x="2" y="0"/>
                </a:cxn>
              </a:cxnLst>
              <a:rect l="0" t="0" r="r" b="b"/>
              <a:pathLst>
                <a:path w="17" h="13">
                  <a:moveTo>
                    <a:pt x="2" y="0"/>
                  </a:moveTo>
                  <a:lnTo>
                    <a:pt x="10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3274" y="2457"/>
              <a:ext cx="20" cy="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1"/>
                </a:cxn>
                <a:cxn ang="0">
                  <a:pos x="20" y="3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3" y="11"/>
                </a:cxn>
                <a:cxn ang="0">
                  <a:pos x="9" y="13"/>
                </a:cxn>
                <a:cxn ang="0">
                  <a:pos x="5" y="11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5" y="0"/>
                </a:cxn>
              </a:cxnLst>
              <a:rect l="0" t="0" r="r" b="b"/>
              <a:pathLst>
                <a:path w="20" h="13">
                  <a:moveTo>
                    <a:pt x="5" y="0"/>
                  </a:moveTo>
                  <a:lnTo>
                    <a:pt x="12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5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3713" y="2477"/>
              <a:ext cx="82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8" y="7"/>
                </a:cxn>
                <a:cxn ang="0">
                  <a:pos x="21" y="11"/>
                </a:cxn>
                <a:cxn ang="0">
                  <a:pos x="28" y="5"/>
                </a:cxn>
                <a:cxn ang="0">
                  <a:pos x="35" y="1"/>
                </a:cxn>
                <a:cxn ang="0">
                  <a:pos x="47" y="4"/>
                </a:cxn>
                <a:cxn ang="0">
                  <a:pos x="58" y="4"/>
                </a:cxn>
                <a:cxn ang="0">
                  <a:pos x="64" y="4"/>
                </a:cxn>
                <a:cxn ang="0">
                  <a:pos x="70" y="5"/>
                </a:cxn>
                <a:cxn ang="0">
                  <a:pos x="74" y="7"/>
                </a:cxn>
                <a:cxn ang="0">
                  <a:pos x="80" y="10"/>
                </a:cxn>
                <a:cxn ang="0">
                  <a:pos x="81" y="10"/>
                </a:cxn>
                <a:cxn ang="0">
                  <a:pos x="82" y="10"/>
                </a:cxn>
                <a:cxn ang="0">
                  <a:pos x="81" y="13"/>
                </a:cxn>
                <a:cxn ang="0">
                  <a:pos x="80" y="15"/>
                </a:cxn>
                <a:cxn ang="0">
                  <a:pos x="74" y="21"/>
                </a:cxn>
                <a:cxn ang="0">
                  <a:pos x="65" y="25"/>
                </a:cxn>
                <a:cxn ang="0">
                  <a:pos x="54" y="30"/>
                </a:cxn>
                <a:cxn ang="0">
                  <a:pos x="41" y="33"/>
                </a:cxn>
                <a:cxn ang="0">
                  <a:pos x="30" y="33"/>
                </a:cxn>
                <a:cxn ang="0">
                  <a:pos x="18" y="33"/>
                </a:cxn>
                <a:cxn ang="0">
                  <a:pos x="15" y="30"/>
                </a:cxn>
                <a:cxn ang="0">
                  <a:pos x="12" y="28"/>
                </a:cxn>
                <a:cxn ang="0">
                  <a:pos x="10" y="25"/>
                </a:cxn>
                <a:cxn ang="0">
                  <a:pos x="10" y="21"/>
                </a:cxn>
                <a:cxn ang="0">
                  <a:pos x="7" y="20"/>
                </a:cxn>
                <a:cxn ang="0">
                  <a:pos x="5" y="20"/>
                </a:cxn>
                <a:cxn ang="0">
                  <a:pos x="5" y="18"/>
                </a:cxn>
                <a:cxn ang="0">
                  <a:pos x="4" y="15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4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5" y="3"/>
                </a:cxn>
                <a:cxn ang="0">
                  <a:pos x="4" y="0"/>
                </a:cxn>
              </a:cxnLst>
              <a:rect l="0" t="0" r="r" b="b"/>
              <a:pathLst>
                <a:path w="82" h="33">
                  <a:moveTo>
                    <a:pt x="4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28" y="5"/>
                  </a:lnTo>
                  <a:lnTo>
                    <a:pt x="35" y="1"/>
                  </a:lnTo>
                  <a:lnTo>
                    <a:pt x="47" y="4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1" y="13"/>
                  </a:lnTo>
                  <a:lnTo>
                    <a:pt x="80" y="15"/>
                  </a:lnTo>
                  <a:lnTo>
                    <a:pt x="74" y="21"/>
                  </a:lnTo>
                  <a:lnTo>
                    <a:pt x="65" y="25"/>
                  </a:lnTo>
                  <a:lnTo>
                    <a:pt x="54" y="30"/>
                  </a:lnTo>
                  <a:lnTo>
                    <a:pt x="41" y="33"/>
                  </a:lnTo>
                  <a:lnTo>
                    <a:pt x="30" y="33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3244" y="2485"/>
              <a:ext cx="26" cy="1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3"/>
                </a:cxn>
                <a:cxn ang="0">
                  <a:pos x="26" y="9"/>
                </a:cxn>
                <a:cxn ang="0">
                  <a:pos x="25" y="12"/>
                </a:cxn>
                <a:cxn ang="0">
                  <a:pos x="25" y="15"/>
                </a:cxn>
                <a:cxn ang="0">
                  <a:pos x="13" y="16"/>
                </a:cxn>
                <a:cxn ang="0">
                  <a:pos x="3" y="17"/>
                </a:cxn>
                <a:cxn ang="0">
                  <a:pos x="2" y="16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9" y="6"/>
                </a:cxn>
                <a:cxn ang="0">
                  <a:pos x="17" y="0"/>
                </a:cxn>
              </a:cxnLst>
              <a:rect l="0" t="0" r="r" b="b"/>
              <a:pathLst>
                <a:path w="26" h="17">
                  <a:moveTo>
                    <a:pt x="17" y="0"/>
                  </a:moveTo>
                  <a:lnTo>
                    <a:pt x="22" y="3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13" y="16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9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3167" y="2487"/>
              <a:ext cx="52" cy="2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1"/>
                </a:cxn>
                <a:cxn ang="0">
                  <a:pos x="35" y="4"/>
                </a:cxn>
                <a:cxn ang="0">
                  <a:pos x="43" y="13"/>
                </a:cxn>
                <a:cxn ang="0">
                  <a:pos x="52" y="18"/>
                </a:cxn>
                <a:cxn ang="0">
                  <a:pos x="50" y="20"/>
                </a:cxn>
                <a:cxn ang="0">
                  <a:pos x="50" y="21"/>
                </a:cxn>
                <a:cxn ang="0">
                  <a:pos x="49" y="21"/>
                </a:cxn>
                <a:cxn ang="0">
                  <a:pos x="47" y="21"/>
                </a:cxn>
                <a:cxn ang="0">
                  <a:pos x="35" y="18"/>
                </a:cxn>
                <a:cxn ang="0">
                  <a:pos x="19" y="15"/>
                </a:cxn>
                <a:cxn ang="0">
                  <a:pos x="15" y="18"/>
                </a:cxn>
                <a:cxn ang="0">
                  <a:pos x="12" y="20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7" y="11"/>
                </a:cxn>
                <a:cxn ang="0">
                  <a:pos x="17" y="0"/>
                </a:cxn>
              </a:cxnLst>
              <a:rect l="0" t="0" r="r" b="b"/>
              <a:pathLst>
                <a:path w="52" h="23">
                  <a:moveTo>
                    <a:pt x="17" y="0"/>
                  </a:moveTo>
                  <a:lnTo>
                    <a:pt x="26" y="1"/>
                  </a:lnTo>
                  <a:lnTo>
                    <a:pt x="35" y="4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35" y="18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3864" y="2567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"/>
                </a:cxn>
                <a:cxn ang="0">
                  <a:pos x="13" y="3"/>
                </a:cxn>
                <a:cxn ang="0">
                  <a:pos x="14" y="5"/>
                </a:cxn>
                <a:cxn ang="0">
                  <a:pos x="14" y="7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3" y="1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7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655" y="2577"/>
              <a:ext cx="17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1"/>
                </a:cxn>
                <a:cxn ang="0">
                  <a:pos x="5" y="4"/>
                </a:cxn>
                <a:cxn ang="0">
                  <a:pos x="11" y="3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17" y="8"/>
                </a:cxn>
                <a:cxn ang="0">
                  <a:pos x="15" y="10"/>
                </a:cxn>
                <a:cxn ang="0">
                  <a:pos x="14" y="13"/>
                </a:cxn>
                <a:cxn ang="0">
                  <a:pos x="10" y="14"/>
                </a:cxn>
                <a:cxn ang="0">
                  <a:pos x="5" y="18"/>
                </a:cxn>
                <a:cxn ang="0">
                  <a:pos x="4" y="17"/>
                </a:cxn>
                <a:cxn ang="0">
                  <a:pos x="3" y="17"/>
                </a:cxn>
                <a:cxn ang="0">
                  <a:pos x="1" y="10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17" h="18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3845" y="2580"/>
              <a:ext cx="70" cy="91"/>
            </a:xfrm>
            <a:custGeom>
              <a:avLst/>
              <a:gdLst/>
              <a:ahLst/>
              <a:cxnLst>
                <a:cxn ang="0">
                  <a:pos x="70" y="55"/>
                </a:cxn>
                <a:cxn ang="0">
                  <a:pos x="70" y="60"/>
                </a:cxn>
                <a:cxn ang="0">
                  <a:pos x="70" y="65"/>
                </a:cxn>
                <a:cxn ang="0">
                  <a:pos x="66" y="65"/>
                </a:cxn>
                <a:cxn ang="0">
                  <a:pos x="62" y="67"/>
                </a:cxn>
                <a:cxn ang="0">
                  <a:pos x="63" y="68"/>
                </a:cxn>
                <a:cxn ang="0">
                  <a:pos x="65" y="71"/>
                </a:cxn>
                <a:cxn ang="0">
                  <a:pos x="68" y="72"/>
                </a:cxn>
                <a:cxn ang="0">
                  <a:pos x="69" y="75"/>
                </a:cxn>
                <a:cxn ang="0">
                  <a:pos x="69" y="77"/>
                </a:cxn>
                <a:cxn ang="0">
                  <a:pos x="69" y="77"/>
                </a:cxn>
                <a:cxn ang="0">
                  <a:pos x="49" y="78"/>
                </a:cxn>
                <a:cxn ang="0">
                  <a:pos x="32" y="81"/>
                </a:cxn>
                <a:cxn ang="0">
                  <a:pos x="15" y="87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0" y="89"/>
                </a:cxn>
                <a:cxn ang="0">
                  <a:pos x="0" y="88"/>
                </a:cxn>
                <a:cxn ang="0">
                  <a:pos x="2" y="85"/>
                </a:cxn>
                <a:cxn ang="0">
                  <a:pos x="12" y="80"/>
                </a:cxn>
                <a:cxn ang="0">
                  <a:pos x="25" y="72"/>
                </a:cxn>
                <a:cxn ang="0">
                  <a:pos x="16" y="71"/>
                </a:cxn>
                <a:cxn ang="0">
                  <a:pos x="9" y="67"/>
                </a:cxn>
                <a:cxn ang="0">
                  <a:pos x="12" y="58"/>
                </a:cxn>
                <a:cxn ang="0">
                  <a:pos x="13" y="51"/>
                </a:cxn>
                <a:cxn ang="0">
                  <a:pos x="22" y="51"/>
                </a:cxn>
                <a:cxn ang="0">
                  <a:pos x="30" y="51"/>
                </a:cxn>
                <a:cxn ang="0">
                  <a:pos x="26" y="37"/>
                </a:cxn>
                <a:cxn ang="0">
                  <a:pos x="19" y="25"/>
                </a:cxn>
                <a:cxn ang="0">
                  <a:pos x="10" y="1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15" y="4"/>
                </a:cxn>
                <a:cxn ang="0">
                  <a:pos x="15" y="8"/>
                </a:cxn>
                <a:cxn ang="0">
                  <a:pos x="16" y="8"/>
                </a:cxn>
                <a:cxn ang="0">
                  <a:pos x="19" y="8"/>
                </a:cxn>
                <a:cxn ang="0">
                  <a:pos x="23" y="5"/>
                </a:cxn>
                <a:cxn ang="0">
                  <a:pos x="26" y="2"/>
                </a:cxn>
                <a:cxn ang="0">
                  <a:pos x="32" y="1"/>
                </a:cxn>
                <a:cxn ang="0">
                  <a:pos x="38" y="1"/>
                </a:cxn>
                <a:cxn ang="0">
                  <a:pos x="39" y="8"/>
                </a:cxn>
                <a:cxn ang="0">
                  <a:pos x="40" y="15"/>
                </a:cxn>
                <a:cxn ang="0">
                  <a:pos x="42" y="24"/>
                </a:cxn>
                <a:cxn ang="0">
                  <a:pos x="46" y="31"/>
                </a:cxn>
                <a:cxn ang="0">
                  <a:pos x="49" y="38"/>
                </a:cxn>
                <a:cxn ang="0">
                  <a:pos x="53" y="45"/>
                </a:cxn>
                <a:cxn ang="0">
                  <a:pos x="58" y="51"/>
                </a:cxn>
                <a:cxn ang="0">
                  <a:pos x="62" y="55"/>
                </a:cxn>
                <a:cxn ang="0">
                  <a:pos x="66" y="55"/>
                </a:cxn>
                <a:cxn ang="0">
                  <a:pos x="70" y="55"/>
                </a:cxn>
              </a:cxnLst>
              <a:rect l="0" t="0" r="r" b="b"/>
              <a:pathLst>
                <a:path w="70" h="91">
                  <a:moveTo>
                    <a:pt x="70" y="55"/>
                  </a:moveTo>
                  <a:lnTo>
                    <a:pt x="70" y="60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2" y="67"/>
                  </a:lnTo>
                  <a:lnTo>
                    <a:pt x="63" y="68"/>
                  </a:lnTo>
                  <a:lnTo>
                    <a:pt x="65" y="71"/>
                  </a:lnTo>
                  <a:lnTo>
                    <a:pt x="68" y="72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49" y="78"/>
                  </a:lnTo>
                  <a:lnTo>
                    <a:pt x="32" y="81"/>
                  </a:lnTo>
                  <a:lnTo>
                    <a:pt x="15" y="87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12" y="80"/>
                  </a:lnTo>
                  <a:lnTo>
                    <a:pt x="25" y="72"/>
                  </a:lnTo>
                  <a:lnTo>
                    <a:pt x="16" y="71"/>
                  </a:lnTo>
                  <a:lnTo>
                    <a:pt x="9" y="67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22" y="51"/>
                  </a:lnTo>
                  <a:lnTo>
                    <a:pt x="30" y="51"/>
                  </a:lnTo>
                  <a:lnTo>
                    <a:pt x="26" y="37"/>
                  </a:lnTo>
                  <a:lnTo>
                    <a:pt x="19" y="25"/>
                  </a:lnTo>
                  <a:lnTo>
                    <a:pt x="10" y="1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39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6" y="31"/>
                  </a:lnTo>
                  <a:lnTo>
                    <a:pt x="49" y="38"/>
                  </a:lnTo>
                  <a:lnTo>
                    <a:pt x="53" y="45"/>
                  </a:lnTo>
                  <a:lnTo>
                    <a:pt x="58" y="51"/>
                  </a:lnTo>
                  <a:lnTo>
                    <a:pt x="62" y="55"/>
                  </a:lnTo>
                  <a:lnTo>
                    <a:pt x="66" y="55"/>
                  </a:lnTo>
                  <a:lnTo>
                    <a:pt x="70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359" y="2610"/>
              <a:ext cx="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3798" y="2611"/>
              <a:ext cx="49" cy="4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6" y="1"/>
                </a:cxn>
                <a:cxn ang="0">
                  <a:pos x="49" y="1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45" y="14"/>
                </a:cxn>
                <a:cxn ang="0">
                  <a:pos x="42" y="27"/>
                </a:cxn>
                <a:cxn ang="0">
                  <a:pos x="35" y="31"/>
                </a:cxn>
                <a:cxn ang="0">
                  <a:pos x="25" y="36"/>
                </a:cxn>
                <a:cxn ang="0">
                  <a:pos x="20" y="39"/>
                </a:cxn>
                <a:cxn ang="0">
                  <a:pos x="15" y="40"/>
                </a:cxn>
                <a:cxn ang="0">
                  <a:pos x="10" y="40"/>
                </a:cxn>
                <a:cxn ang="0">
                  <a:pos x="6" y="40"/>
                </a:cxn>
                <a:cxn ang="0">
                  <a:pos x="3" y="39"/>
                </a:cxn>
                <a:cxn ang="0">
                  <a:pos x="0" y="37"/>
                </a:cxn>
                <a:cxn ang="0">
                  <a:pos x="5" y="23"/>
                </a:cxn>
                <a:cxn ang="0">
                  <a:pos x="10" y="9"/>
                </a:cxn>
                <a:cxn ang="0">
                  <a:pos x="17" y="6"/>
                </a:cxn>
                <a:cxn ang="0">
                  <a:pos x="23" y="0"/>
                </a:cxn>
              </a:cxnLst>
              <a:rect l="0" t="0" r="r" b="b"/>
              <a:pathLst>
                <a:path w="49" h="40">
                  <a:moveTo>
                    <a:pt x="23" y="0"/>
                  </a:moveTo>
                  <a:lnTo>
                    <a:pt x="36" y="1"/>
                  </a:lnTo>
                  <a:lnTo>
                    <a:pt x="49" y="1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5" y="14"/>
                  </a:lnTo>
                  <a:lnTo>
                    <a:pt x="42" y="27"/>
                  </a:lnTo>
                  <a:lnTo>
                    <a:pt x="35" y="31"/>
                  </a:lnTo>
                  <a:lnTo>
                    <a:pt x="25" y="36"/>
                  </a:lnTo>
                  <a:lnTo>
                    <a:pt x="20" y="39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5" y="23"/>
                  </a:lnTo>
                  <a:lnTo>
                    <a:pt x="10" y="9"/>
                  </a:lnTo>
                  <a:lnTo>
                    <a:pt x="17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2643" y="2620"/>
              <a:ext cx="12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0" y="5"/>
                </a:cxn>
                <a:cxn ang="0">
                  <a:pos x="9" y="10"/>
                </a:cxn>
                <a:cxn ang="0">
                  <a:pos x="6" y="14"/>
                </a:cxn>
                <a:cxn ang="0">
                  <a:pos x="3" y="18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7" y="0"/>
                </a:cxn>
              </a:cxnLst>
              <a:rect l="0" t="0" r="r" b="b"/>
              <a:pathLst>
                <a:path w="12" h="18">
                  <a:moveTo>
                    <a:pt x="7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3317" y="2654"/>
              <a:ext cx="63" cy="57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9" y="3"/>
                </a:cxn>
                <a:cxn ang="0">
                  <a:pos x="39" y="6"/>
                </a:cxn>
                <a:cxn ang="0">
                  <a:pos x="39" y="7"/>
                </a:cxn>
                <a:cxn ang="0">
                  <a:pos x="37" y="10"/>
                </a:cxn>
                <a:cxn ang="0">
                  <a:pos x="34" y="14"/>
                </a:cxn>
                <a:cxn ang="0">
                  <a:pos x="30" y="17"/>
                </a:cxn>
                <a:cxn ang="0">
                  <a:pos x="34" y="17"/>
                </a:cxn>
                <a:cxn ang="0">
                  <a:pos x="37" y="17"/>
                </a:cxn>
                <a:cxn ang="0">
                  <a:pos x="37" y="21"/>
                </a:cxn>
                <a:cxn ang="0">
                  <a:pos x="37" y="25"/>
                </a:cxn>
                <a:cxn ang="0">
                  <a:pos x="40" y="24"/>
                </a:cxn>
                <a:cxn ang="0">
                  <a:pos x="43" y="21"/>
                </a:cxn>
                <a:cxn ang="0">
                  <a:pos x="47" y="20"/>
                </a:cxn>
                <a:cxn ang="0">
                  <a:pos x="53" y="18"/>
                </a:cxn>
                <a:cxn ang="0">
                  <a:pos x="57" y="20"/>
                </a:cxn>
                <a:cxn ang="0">
                  <a:pos x="63" y="21"/>
                </a:cxn>
                <a:cxn ang="0">
                  <a:pos x="59" y="38"/>
                </a:cxn>
                <a:cxn ang="0">
                  <a:pos x="56" y="57"/>
                </a:cxn>
                <a:cxn ang="0">
                  <a:pos x="50" y="57"/>
                </a:cxn>
                <a:cxn ang="0">
                  <a:pos x="44" y="57"/>
                </a:cxn>
                <a:cxn ang="0">
                  <a:pos x="43" y="57"/>
                </a:cxn>
                <a:cxn ang="0">
                  <a:pos x="40" y="55"/>
                </a:cxn>
                <a:cxn ang="0">
                  <a:pos x="40" y="51"/>
                </a:cxn>
                <a:cxn ang="0">
                  <a:pos x="39" y="48"/>
                </a:cxn>
                <a:cxn ang="0">
                  <a:pos x="37" y="50"/>
                </a:cxn>
                <a:cxn ang="0">
                  <a:pos x="34" y="51"/>
                </a:cxn>
                <a:cxn ang="0">
                  <a:pos x="32" y="55"/>
                </a:cxn>
                <a:cxn ang="0">
                  <a:pos x="27" y="57"/>
                </a:cxn>
                <a:cxn ang="0">
                  <a:pos x="24" y="51"/>
                </a:cxn>
                <a:cxn ang="0">
                  <a:pos x="22" y="45"/>
                </a:cxn>
                <a:cxn ang="0">
                  <a:pos x="12" y="45"/>
                </a:cxn>
                <a:cxn ang="0">
                  <a:pos x="2" y="47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9" y="30"/>
                </a:cxn>
                <a:cxn ang="0">
                  <a:pos x="20" y="20"/>
                </a:cxn>
                <a:cxn ang="0">
                  <a:pos x="30" y="10"/>
                </a:cxn>
                <a:cxn ang="0">
                  <a:pos x="36" y="0"/>
                </a:cxn>
              </a:cxnLst>
              <a:rect l="0" t="0" r="r" b="b"/>
              <a:pathLst>
                <a:path w="63" h="57">
                  <a:moveTo>
                    <a:pt x="36" y="0"/>
                  </a:moveTo>
                  <a:lnTo>
                    <a:pt x="39" y="3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7" y="10"/>
                  </a:lnTo>
                  <a:lnTo>
                    <a:pt x="34" y="14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40" y="24"/>
                  </a:lnTo>
                  <a:lnTo>
                    <a:pt x="43" y="21"/>
                  </a:lnTo>
                  <a:lnTo>
                    <a:pt x="47" y="20"/>
                  </a:lnTo>
                  <a:lnTo>
                    <a:pt x="53" y="18"/>
                  </a:lnTo>
                  <a:lnTo>
                    <a:pt x="57" y="20"/>
                  </a:lnTo>
                  <a:lnTo>
                    <a:pt x="63" y="21"/>
                  </a:lnTo>
                  <a:lnTo>
                    <a:pt x="59" y="38"/>
                  </a:lnTo>
                  <a:lnTo>
                    <a:pt x="56" y="57"/>
                  </a:lnTo>
                  <a:lnTo>
                    <a:pt x="50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40" y="51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5"/>
                  </a:lnTo>
                  <a:lnTo>
                    <a:pt x="27" y="57"/>
                  </a:lnTo>
                  <a:lnTo>
                    <a:pt x="24" y="51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9" y="3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2987" y="2684"/>
              <a:ext cx="106" cy="8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9" y="3"/>
                </a:cxn>
                <a:cxn ang="0">
                  <a:pos x="33" y="7"/>
                </a:cxn>
                <a:cxn ang="0">
                  <a:pos x="26" y="8"/>
                </a:cxn>
                <a:cxn ang="0">
                  <a:pos x="20" y="11"/>
                </a:cxn>
                <a:cxn ang="0">
                  <a:pos x="15" y="14"/>
                </a:cxn>
                <a:cxn ang="0">
                  <a:pos x="9" y="17"/>
                </a:cxn>
                <a:cxn ang="0">
                  <a:pos x="5" y="21"/>
                </a:cxn>
                <a:cxn ang="0">
                  <a:pos x="0" y="27"/>
                </a:cxn>
                <a:cxn ang="0">
                  <a:pos x="2" y="28"/>
                </a:cxn>
                <a:cxn ang="0">
                  <a:pos x="2" y="30"/>
                </a:cxn>
                <a:cxn ang="0">
                  <a:pos x="10" y="28"/>
                </a:cxn>
                <a:cxn ang="0">
                  <a:pos x="17" y="27"/>
                </a:cxn>
                <a:cxn ang="0">
                  <a:pos x="22" y="23"/>
                </a:cxn>
                <a:cxn ang="0">
                  <a:pos x="29" y="20"/>
                </a:cxn>
                <a:cxn ang="0">
                  <a:pos x="45" y="25"/>
                </a:cxn>
                <a:cxn ang="0">
                  <a:pos x="63" y="31"/>
                </a:cxn>
                <a:cxn ang="0">
                  <a:pos x="62" y="33"/>
                </a:cxn>
                <a:cxn ang="0">
                  <a:pos x="62" y="34"/>
                </a:cxn>
                <a:cxn ang="0">
                  <a:pos x="50" y="37"/>
                </a:cxn>
                <a:cxn ang="0">
                  <a:pos x="42" y="41"/>
                </a:cxn>
                <a:cxn ang="0">
                  <a:pos x="33" y="45"/>
                </a:cxn>
                <a:cxn ang="0">
                  <a:pos x="27" y="51"/>
                </a:cxn>
                <a:cxn ang="0">
                  <a:pos x="22" y="58"/>
                </a:cxn>
                <a:cxn ang="0">
                  <a:pos x="17" y="65"/>
                </a:cxn>
                <a:cxn ang="0">
                  <a:pos x="13" y="74"/>
                </a:cxn>
                <a:cxn ang="0">
                  <a:pos x="10" y="84"/>
                </a:cxn>
                <a:cxn ang="0">
                  <a:pos x="10" y="85"/>
                </a:cxn>
                <a:cxn ang="0">
                  <a:pos x="12" y="85"/>
                </a:cxn>
                <a:cxn ang="0">
                  <a:pos x="17" y="85"/>
                </a:cxn>
                <a:cxn ang="0">
                  <a:pos x="23" y="85"/>
                </a:cxn>
                <a:cxn ang="0">
                  <a:pos x="30" y="70"/>
                </a:cxn>
                <a:cxn ang="0">
                  <a:pos x="37" y="55"/>
                </a:cxn>
                <a:cxn ang="0">
                  <a:pos x="43" y="50"/>
                </a:cxn>
                <a:cxn ang="0">
                  <a:pos x="49" y="45"/>
                </a:cxn>
                <a:cxn ang="0">
                  <a:pos x="56" y="41"/>
                </a:cxn>
                <a:cxn ang="0">
                  <a:pos x="66" y="38"/>
                </a:cxn>
                <a:cxn ang="0">
                  <a:pos x="66" y="40"/>
                </a:cxn>
                <a:cxn ang="0">
                  <a:pos x="66" y="41"/>
                </a:cxn>
                <a:cxn ang="0">
                  <a:pos x="67" y="48"/>
                </a:cxn>
                <a:cxn ang="0">
                  <a:pos x="66" y="54"/>
                </a:cxn>
                <a:cxn ang="0">
                  <a:pos x="65" y="60"/>
                </a:cxn>
                <a:cxn ang="0">
                  <a:pos x="63" y="65"/>
                </a:cxn>
                <a:cxn ang="0">
                  <a:pos x="70" y="65"/>
                </a:cxn>
                <a:cxn ang="0">
                  <a:pos x="77" y="67"/>
                </a:cxn>
                <a:cxn ang="0">
                  <a:pos x="85" y="58"/>
                </a:cxn>
                <a:cxn ang="0">
                  <a:pos x="92" y="48"/>
                </a:cxn>
                <a:cxn ang="0">
                  <a:pos x="97" y="51"/>
                </a:cxn>
                <a:cxn ang="0">
                  <a:pos x="105" y="50"/>
                </a:cxn>
                <a:cxn ang="0">
                  <a:pos x="106" y="48"/>
                </a:cxn>
                <a:cxn ang="0">
                  <a:pos x="106" y="47"/>
                </a:cxn>
                <a:cxn ang="0">
                  <a:pos x="87" y="35"/>
                </a:cxn>
                <a:cxn ang="0">
                  <a:pos x="70" y="25"/>
                </a:cxn>
                <a:cxn ang="0">
                  <a:pos x="72" y="20"/>
                </a:cxn>
                <a:cxn ang="0">
                  <a:pos x="73" y="15"/>
                </a:cxn>
                <a:cxn ang="0">
                  <a:pos x="66" y="8"/>
                </a:cxn>
                <a:cxn ang="0">
                  <a:pos x="59" y="3"/>
                </a:cxn>
                <a:cxn ang="0">
                  <a:pos x="52" y="1"/>
                </a:cxn>
                <a:cxn ang="0">
                  <a:pos x="43" y="0"/>
                </a:cxn>
              </a:cxnLst>
              <a:rect l="0" t="0" r="r" b="b"/>
              <a:pathLst>
                <a:path w="106" h="85">
                  <a:moveTo>
                    <a:pt x="43" y="0"/>
                  </a:moveTo>
                  <a:lnTo>
                    <a:pt x="39" y="3"/>
                  </a:lnTo>
                  <a:lnTo>
                    <a:pt x="33" y="7"/>
                  </a:lnTo>
                  <a:lnTo>
                    <a:pt x="26" y="8"/>
                  </a:lnTo>
                  <a:lnTo>
                    <a:pt x="20" y="11"/>
                  </a:lnTo>
                  <a:lnTo>
                    <a:pt x="15" y="14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10" y="28"/>
                  </a:lnTo>
                  <a:lnTo>
                    <a:pt x="17" y="27"/>
                  </a:lnTo>
                  <a:lnTo>
                    <a:pt x="22" y="23"/>
                  </a:lnTo>
                  <a:lnTo>
                    <a:pt x="29" y="20"/>
                  </a:lnTo>
                  <a:lnTo>
                    <a:pt x="45" y="25"/>
                  </a:lnTo>
                  <a:lnTo>
                    <a:pt x="63" y="31"/>
                  </a:lnTo>
                  <a:lnTo>
                    <a:pt x="62" y="33"/>
                  </a:lnTo>
                  <a:lnTo>
                    <a:pt x="62" y="34"/>
                  </a:lnTo>
                  <a:lnTo>
                    <a:pt x="50" y="37"/>
                  </a:lnTo>
                  <a:lnTo>
                    <a:pt x="42" y="41"/>
                  </a:lnTo>
                  <a:lnTo>
                    <a:pt x="33" y="45"/>
                  </a:lnTo>
                  <a:lnTo>
                    <a:pt x="27" y="51"/>
                  </a:lnTo>
                  <a:lnTo>
                    <a:pt x="22" y="58"/>
                  </a:lnTo>
                  <a:lnTo>
                    <a:pt x="17" y="65"/>
                  </a:lnTo>
                  <a:lnTo>
                    <a:pt x="13" y="74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12" y="85"/>
                  </a:lnTo>
                  <a:lnTo>
                    <a:pt x="17" y="85"/>
                  </a:lnTo>
                  <a:lnTo>
                    <a:pt x="23" y="85"/>
                  </a:lnTo>
                  <a:lnTo>
                    <a:pt x="30" y="70"/>
                  </a:lnTo>
                  <a:lnTo>
                    <a:pt x="37" y="55"/>
                  </a:lnTo>
                  <a:lnTo>
                    <a:pt x="43" y="50"/>
                  </a:lnTo>
                  <a:lnTo>
                    <a:pt x="49" y="45"/>
                  </a:lnTo>
                  <a:lnTo>
                    <a:pt x="56" y="41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6" y="41"/>
                  </a:lnTo>
                  <a:lnTo>
                    <a:pt x="67" y="48"/>
                  </a:lnTo>
                  <a:lnTo>
                    <a:pt x="66" y="54"/>
                  </a:lnTo>
                  <a:lnTo>
                    <a:pt x="65" y="60"/>
                  </a:lnTo>
                  <a:lnTo>
                    <a:pt x="63" y="65"/>
                  </a:lnTo>
                  <a:lnTo>
                    <a:pt x="70" y="65"/>
                  </a:lnTo>
                  <a:lnTo>
                    <a:pt x="77" y="67"/>
                  </a:lnTo>
                  <a:lnTo>
                    <a:pt x="85" y="58"/>
                  </a:lnTo>
                  <a:lnTo>
                    <a:pt x="92" y="48"/>
                  </a:lnTo>
                  <a:lnTo>
                    <a:pt x="97" y="51"/>
                  </a:lnTo>
                  <a:lnTo>
                    <a:pt x="105" y="50"/>
                  </a:lnTo>
                  <a:lnTo>
                    <a:pt x="106" y="48"/>
                  </a:lnTo>
                  <a:lnTo>
                    <a:pt x="106" y="47"/>
                  </a:lnTo>
                  <a:lnTo>
                    <a:pt x="87" y="35"/>
                  </a:lnTo>
                  <a:lnTo>
                    <a:pt x="70" y="25"/>
                  </a:lnTo>
                  <a:lnTo>
                    <a:pt x="72" y="20"/>
                  </a:lnTo>
                  <a:lnTo>
                    <a:pt x="73" y="15"/>
                  </a:lnTo>
                  <a:lnTo>
                    <a:pt x="66" y="8"/>
                  </a:lnTo>
                  <a:lnTo>
                    <a:pt x="59" y="3"/>
                  </a:lnTo>
                  <a:lnTo>
                    <a:pt x="52" y="1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4170" y="2701"/>
              <a:ext cx="157" cy="90"/>
            </a:xfrm>
            <a:custGeom>
              <a:avLst/>
              <a:gdLst/>
              <a:ahLst/>
              <a:cxnLst>
                <a:cxn ang="0">
                  <a:pos x="51" y="20"/>
                </a:cxn>
                <a:cxn ang="0">
                  <a:pos x="39" y="14"/>
                </a:cxn>
                <a:cxn ang="0">
                  <a:pos x="29" y="14"/>
                </a:cxn>
                <a:cxn ang="0">
                  <a:pos x="22" y="23"/>
                </a:cxn>
                <a:cxn ang="0">
                  <a:pos x="17" y="31"/>
                </a:cxn>
                <a:cxn ang="0">
                  <a:pos x="11" y="46"/>
                </a:cxn>
                <a:cxn ang="0">
                  <a:pos x="11" y="70"/>
                </a:cxn>
                <a:cxn ang="0">
                  <a:pos x="5" y="87"/>
                </a:cxn>
                <a:cxn ang="0">
                  <a:pos x="9" y="88"/>
                </a:cxn>
                <a:cxn ang="0">
                  <a:pos x="29" y="84"/>
                </a:cxn>
                <a:cxn ang="0">
                  <a:pos x="57" y="74"/>
                </a:cxn>
                <a:cxn ang="0">
                  <a:pos x="75" y="67"/>
                </a:cxn>
                <a:cxn ang="0">
                  <a:pos x="82" y="67"/>
                </a:cxn>
                <a:cxn ang="0">
                  <a:pos x="91" y="70"/>
                </a:cxn>
                <a:cxn ang="0">
                  <a:pos x="99" y="78"/>
                </a:cxn>
                <a:cxn ang="0">
                  <a:pos x="118" y="81"/>
                </a:cxn>
                <a:cxn ang="0">
                  <a:pos x="144" y="78"/>
                </a:cxn>
                <a:cxn ang="0">
                  <a:pos x="157" y="76"/>
                </a:cxn>
                <a:cxn ang="0">
                  <a:pos x="149" y="70"/>
                </a:cxn>
                <a:cxn ang="0">
                  <a:pos x="142" y="61"/>
                </a:cxn>
                <a:cxn ang="0">
                  <a:pos x="135" y="53"/>
                </a:cxn>
                <a:cxn ang="0">
                  <a:pos x="119" y="47"/>
                </a:cxn>
                <a:cxn ang="0">
                  <a:pos x="107" y="38"/>
                </a:cxn>
                <a:cxn ang="0">
                  <a:pos x="101" y="31"/>
                </a:cxn>
                <a:cxn ang="0">
                  <a:pos x="101" y="26"/>
                </a:cxn>
                <a:cxn ang="0">
                  <a:pos x="105" y="21"/>
                </a:cxn>
                <a:cxn ang="0">
                  <a:pos x="109" y="20"/>
                </a:cxn>
                <a:cxn ang="0">
                  <a:pos x="107" y="17"/>
                </a:cxn>
                <a:cxn ang="0">
                  <a:pos x="111" y="13"/>
                </a:cxn>
                <a:cxn ang="0">
                  <a:pos x="117" y="4"/>
                </a:cxn>
                <a:cxn ang="0">
                  <a:pos x="111" y="1"/>
                </a:cxn>
                <a:cxn ang="0">
                  <a:pos x="101" y="6"/>
                </a:cxn>
                <a:cxn ang="0">
                  <a:pos x="84" y="14"/>
                </a:cxn>
                <a:cxn ang="0">
                  <a:pos x="75" y="18"/>
                </a:cxn>
                <a:cxn ang="0">
                  <a:pos x="79" y="21"/>
                </a:cxn>
                <a:cxn ang="0">
                  <a:pos x="82" y="24"/>
                </a:cxn>
                <a:cxn ang="0">
                  <a:pos x="82" y="31"/>
                </a:cxn>
                <a:cxn ang="0">
                  <a:pos x="75" y="36"/>
                </a:cxn>
                <a:cxn ang="0">
                  <a:pos x="67" y="40"/>
                </a:cxn>
                <a:cxn ang="0">
                  <a:pos x="58" y="31"/>
                </a:cxn>
              </a:cxnLst>
              <a:rect l="0" t="0" r="r" b="b"/>
              <a:pathLst>
                <a:path w="157" h="90">
                  <a:moveTo>
                    <a:pt x="58" y="23"/>
                  </a:moveTo>
                  <a:lnTo>
                    <a:pt x="51" y="20"/>
                  </a:lnTo>
                  <a:lnTo>
                    <a:pt x="42" y="16"/>
                  </a:lnTo>
                  <a:lnTo>
                    <a:pt x="39" y="14"/>
                  </a:lnTo>
                  <a:lnTo>
                    <a:pt x="35" y="13"/>
                  </a:lnTo>
                  <a:lnTo>
                    <a:pt x="29" y="14"/>
                  </a:lnTo>
                  <a:lnTo>
                    <a:pt x="24" y="16"/>
                  </a:lnTo>
                  <a:lnTo>
                    <a:pt x="22" y="23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1" y="33"/>
                  </a:lnTo>
                  <a:lnTo>
                    <a:pt x="11" y="46"/>
                  </a:lnTo>
                  <a:lnTo>
                    <a:pt x="11" y="57"/>
                  </a:lnTo>
                  <a:lnTo>
                    <a:pt x="11" y="70"/>
                  </a:lnTo>
                  <a:lnTo>
                    <a:pt x="11" y="84"/>
                  </a:lnTo>
                  <a:lnTo>
                    <a:pt x="5" y="87"/>
                  </a:lnTo>
                  <a:lnTo>
                    <a:pt x="0" y="90"/>
                  </a:lnTo>
                  <a:lnTo>
                    <a:pt x="9" y="88"/>
                  </a:lnTo>
                  <a:lnTo>
                    <a:pt x="19" y="87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57" y="74"/>
                  </a:lnTo>
                  <a:lnTo>
                    <a:pt x="74" y="67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82" y="67"/>
                  </a:lnTo>
                  <a:lnTo>
                    <a:pt x="87" y="68"/>
                  </a:lnTo>
                  <a:lnTo>
                    <a:pt x="91" y="70"/>
                  </a:lnTo>
                  <a:lnTo>
                    <a:pt x="94" y="73"/>
                  </a:lnTo>
                  <a:lnTo>
                    <a:pt x="99" y="78"/>
                  </a:lnTo>
                  <a:lnTo>
                    <a:pt x="107" y="81"/>
                  </a:lnTo>
                  <a:lnTo>
                    <a:pt x="118" y="81"/>
                  </a:lnTo>
                  <a:lnTo>
                    <a:pt x="131" y="80"/>
                  </a:lnTo>
                  <a:lnTo>
                    <a:pt x="144" y="78"/>
                  </a:lnTo>
                  <a:lnTo>
                    <a:pt x="157" y="77"/>
                  </a:lnTo>
                  <a:lnTo>
                    <a:pt x="157" y="76"/>
                  </a:lnTo>
                  <a:lnTo>
                    <a:pt x="157" y="73"/>
                  </a:lnTo>
                  <a:lnTo>
                    <a:pt x="149" y="70"/>
                  </a:lnTo>
                  <a:lnTo>
                    <a:pt x="145" y="67"/>
                  </a:lnTo>
                  <a:lnTo>
                    <a:pt x="142" y="61"/>
                  </a:lnTo>
                  <a:lnTo>
                    <a:pt x="141" y="54"/>
                  </a:lnTo>
                  <a:lnTo>
                    <a:pt x="135" y="53"/>
                  </a:lnTo>
                  <a:lnTo>
                    <a:pt x="128" y="50"/>
                  </a:lnTo>
                  <a:lnTo>
                    <a:pt x="119" y="47"/>
                  </a:lnTo>
                  <a:lnTo>
                    <a:pt x="112" y="43"/>
                  </a:lnTo>
                  <a:lnTo>
                    <a:pt x="107" y="38"/>
                  </a:lnTo>
                  <a:lnTo>
                    <a:pt x="102" y="34"/>
                  </a:lnTo>
                  <a:lnTo>
                    <a:pt x="101" y="31"/>
                  </a:lnTo>
                  <a:lnTo>
                    <a:pt x="101" y="28"/>
                  </a:lnTo>
                  <a:lnTo>
                    <a:pt x="101" y="26"/>
                  </a:lnTo>
                  <a:lnTo>
                    <a:pt x="102" y="23"/>
                  </a:lnTo>
                  <a:lnTo>
                    <a:pt x="105" y="21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9" y="18"/>
                  </a:lnTo>
                  <a:lnTo>
                    <a:pt x="107" y="17"/>
                  </a:lnTo>
                  <a:lnTo>
                    <a:pt x="104" y="16"/>
                  </a:lnTo>
                  <a:lnTo>
                    <a:pt x="111" y="13"/>
                  </a:lnTo>
                  <a:lnTo>
                    <a:pt x="118" y="7"/>
                  </a:lnTo>
                  <a:lnTo>
                    <a:pt x="117" y="4"/>
                  </a:lnTo>
                  <a:lnTo>
                    <a:pt x="115" y="3"/>
                  </a:lnTo>
                  <a:lnTo>
                    <a:pt x="111" y="1"/>
                  </a:lnTo>
                  <a:lnTo>
                    <a:pt x="108" y="0"/>
                  </a:lnTo>
                  <a:lnTo>
                    <a:pt x="101" y="6"/>
                  </a:lnTo>
                  <a:lnTo>
                    <a:pt x="92" y="10"/>
                  </a:lnTo>
                  <a:lnTo>
                    <a:pt x="84" y="14"/>
                  </a:lnTo>
                  <a:lnTo>
                    <a:pt x="74" y="17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9" y="21"/>
                  </a:lnTo>
                  <a:lnTo>
                    <a:pt x="81" y="23"/>
                  </a:lnTo>
                  <a:lnTo>
                    <a:pt x="82" y="24"/>
                  </a:lnTo>
                  <a:lnTo>
                    <a:pt x="84" y="28"/>
                  </a:lnTo>
                  <a:lnTo>
                    <a:pt x="82" y="31"/>
                  </a:lnTo>
                  <a:lnTo>
                    <a:pt x="81" y="33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67" y="40"/>
                  </a:lnTo>
                  <a:lnTo>
                    <a:pt x="59" y="40"/>
                  </a:lnTo>
                  <a:lnTo>
                    <a:pt x="58" y="31"/>
                  </a:lnTo>
                  <a:lnTo>
                    <a:pt x="58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4365" y="2705"/>
              <a:ext cx="97" cy="132"/>
            </a:xfrm>
            <a:custGeom>
              <a:avLst/>
              <a:gdLst/>
              <a:ahLst/>
              <a:cxnLst>
                <a:cxn ang="0">
                  <a:pos x="43" y="24"/>
                </a:cxn>
                <a:cxn ang="0">
                  <a:pos x="53" y="24"/>
                </a:cxn>
                <a:cxn ang="0">
                  <a:pos x="61" y="23"/>
                </a:cxn>
                <a:cxn ang="0">
                  <a:pos x="61" y="14"/>
                </a:cxn>
                <a:cxn ang="0">
                  <a:pos x="60" y="4"/>
                </a:cxn>
                <a:cxn ang="0">
                  <a:pos x="56" y="2"/>
                </a:cxn>
                <a:cxn ang="0">
                  <a:pos x="52" y="0"/>
                </a:cxn>
                <a:cxn ang="0">
                  <a:pos x="37" y="6"/>
                </a:cxn>
                <a:cxn ang="0">
                  <a:pos x="23" y="12"/>
                </a:cxn>
                <a:cxn ang="0">
                  <a:pos x="17" y="14"/>
                </a:cxn>
                <a:cxn ang="0">
                  <a:pos x="12" y="17"/>
                </a:cxn>
                <a:cxn ang="0">
                  <a:pos x="6" y="22"/>
                </a:cxn>
                <a:cxn ang="0">
                  <a:pos x="0" y="27"/>
                </a:cxn>
                <a:cxn ang="0">
                  <a:pos x="2" y="33"/>
                </a:cxn>
                <a:cxn ang="0">
                  <a:pos x="3" y="36"/>
                </a:cxn>
                <a:cxn ang="0">
                  <a:pos x="6" y="37"/>
                </a:cxn>
                <a:cxn ang="0">
                  <a:pos x="7" y="40"/>
                </a:cxn>
                <a:cxn ang="0">
                  <a:pos x="13" y="43"/>
                </a:cxn>
                <a:cxn ang="0">
                  <a:pos x="19" y="47"/>
                </a:cxn>
                <a:cxn ang="0">
                  <a:pos x="24" y="59"/>
                </a:cxn>
                <a:cxn ang="0">
                  <a:pos x="27" y="67"/>
                </a:cxn>
                <a:cxn ang="0">
                  <a:pos x="30" y="72"/>
                </a:cxn>
                <a:cxn ang="0">
                  <a:pos x="34" y="76"/>
                </a:cxn>
                <a:cxn ang="0">
                  <a:pos x="42" y="79"/>
                </a:cxn>
                <a:cxn ang="0">
                  <a:pos x="52" y="82"/>
                </a:cxn>
                <a:cxn ang="0">
                  <a:pos x="49" y="87"/>
                </a:cxn>
                <a:cxn ang="0">
                  <a:pos x="44" y="90"/>
                </a:cxn>
                <a:cxn ang="0">
                  <a:pos x="39" y="93"/>
                </a:cxn>
                <a:cxn ang="0">
                  <a:pos x="33" y="96"/>
                </a:cxn>
                <a:cxn ang="0">
                  <a:pos x="33" y="100"/>
                </a:cxn>
                <a:cxn ang="0">
                  <a:pos x="33" y="104"/>
                </a:cxn>
                <a:cxn ang="0">
                  <a:pos x="39" y="112"/>
                </a:cxn>
                <a:cxn ang="0">
                  <a:pos x="43" y="117"/>
                </a:cxn>
                <a:cxn ang="0">
                  <a:pos x="49" y="122"/>
                </a:cxn>
                <a:cxn ang="0">
                  <a:pos x="54" y="126"/>
                </a:cxn>
                <a:cxn ang="0">
                  <a:pos x="61" y="129"/>
                </a:cxn>
                <a:cxn ang="0">
                  <a:pos x="70" y="132"/>
                </a:cxn>
                <a:cxn ang="0">
                  <a:pos x="80" y="132"/>
                </a:cxn>
                <a:cxn ang="0">
                  <a:pos x="93" y="132"/>
                </a:cxn>
                <a:cxn ang="0">
                  <a:pos x="96" y="129"/>
                </a:cxn>
                <a:cxn ang="0">
                  <a:pos x="97" y="126"/>
                </a:cxn>
                <a:cxn ang="0">
                  <a:pos x="96" y="124"/>
                </a:cxn>
                <a:cxn ang="0">
                  <a:pos x="94" y="122"/>
                </a:cxn>
                <a:cxn ang="0">
                  <a:pos x="90" y="120"/>
                </a:cxn>
                <a:cxn ang="0">
                  <a:pos x="84" y="119"/>
                </a:cxn>
                <a:cxn ang="0">
                  <a:pos x="83" y="104"/>
                </a:cxn>
                <a:cxn ang="0">
                  <a:pos x="80" y="90"/>
                </a:cxn>
                <a:cxn ang="0">
                  <a:pos x="76" y="80"/>
                </a:cxn>
                <a:cxn ang="0">
                  <a:pos x="70" y="70"/>
                </a:cxn>
                <a:cxn ang="0">
                  <a:pos x="57" y="53"/>
                </a:cxn>
                <a:cxn ang="0">
                  <a:pos x="43" y="36"/>
                </a:cxn>
                <a:cxn ang="0">
                  <a:pos x="43" y="30"/>
                </a:cxn>
                <a:cxn ang="0">
                  <a:pos x="43" y="24"/>
                </a:cxn>
              </a:cxnLst>
              <a:rect l="0" t="0" r="r" b="b"/>
              <a:pathLst>
                <a:path w="97" h="132">
                  <a:moveTo>
                    <a:pt x="43" y="24"/>
                  </a:moveTo>
                  <a:lnTo>
                    <a:pt x="53" y="24"/>
                  </a:lnTo>
                  <a:lnTo>
                    <a:pt x="61" y="23"/>
                  </a:lnTo>
                  <a:lnTo>
                    <a:pt x="61" y="1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2" y="0"/>
                  </a:lnTo>
                  <a:lnTo>
                    <a:pt x="37" y="6"/>
                  </a:lnTo>
                  <a:lnTo>
                    <a:pt x="23" y="12"/>
                  </a:lnTo>
                  <a:lnTo>
                    <a:pt x="17" y="14"/>
                  </a:lnTo>
                  <a:lnTo>
                    <a:pt x="12" y="17"/>
                  </a:lnTo>
                  <a:lnTo>
                    <a:pt x="6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3" y="36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3" y="43"/>
                  </a:lnTo>
                  <a:lnTo>
                    <a:pt x="19" y="47"/>
                  </a:lnTo>
                  <a:lnTo>
                    <a:pt x="24" y="59"/>
                  </a:lnTo>
                  <a:lnTo>
                    <a:pt x="27" y="67"/>
                  </a:lnTo>
                  <a:lnTo>
                    <a:pt x="30" y="72"/>
                  </a:lnTo>
                  <a:lnTo>
                    <a:pt x="34" y="76"/>
                  </a:lnTo>
                  <a:lnTo>
                    <a:pt x="42" y="79"/>
                  </a:lnTo>
                  <a:lnTo>
                    <a:pt x="52" y="82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39" y="93"/>
                  </a:lnTo>
                  <a:lnTo>
                    <a:pt x="33" y="96"/>
                  </a:lnTo>
                  <a:lnTo>
                    <a:pt x="33" y="100"/>
                  </a:lnTo>
                  <a:lnTo>
                    <a:pt x="33" y="104"/>
                  </a:lnTo>
                  <a:lnTo>
                    <a:pt x="39" y="112"/>
                  </a:lnTo>
                  <a:lnTo>
                    <a:pt x="43" y="117"/>
                  </a:lnTo>
                  <a:lnTo>
                    <a:pt x="49" y="122"/>
                  </a:lnTo>
                  <a:lnTo>
                    <a:pt x="54" y="126"/>
                  </a:lnTo>
                  <a:lnTo>
                    <a:pt x="61" y="129"/>
                  </a:lnTo>
                  <a:lnTo>
                    <a:pt x="70" y="132"/>
                  </a:lnTo>
                  <a:lnTo>
                    <a:pt x="80" y="132"/>
                  </a:lnTo>
                  <a:lnTo>
                    <a:pt x="93" y="132"/>
                  </a:lnTo>
                  <a:lnTo>
                    <a:pt x="96" y="129"/>
                  </a:lnTo>
                  <a:lnTo>
                    <a:pt x="97" y="126"/>
                  </a:lnTo>
                  <a:lnTo>
                    <a:pt x="96" y="124"/>
                  </a:lnTo>
                  <a:lnTo>
                    <a:pt x="94" y="122"/>
                  </a:lnTo>
                  <a:lnTo>
                    <a:pt x="90" y="120"/>
                  </a:lnTo>
                  <a:lnTo>
                    <a:pt x="84" y="119"/>
                  </a:lnTo>
                  <a:lnTo>
                    <a:pt x="83" y="104"/>
                  </a:lnTo>
                  <a:lnTo>
                    <a:pt x="80" y="90"/>
                  </a:lnTo>
                  <a:lnTo>
                    <a:pt x="76" y="80"/>
                  </a:lnTo>
                  <a:lnTo>
                    <a:pt x="70" y="70"/>
                  </a:lnTo>
                  <a:lnTo>
                    <a:pt x="57" y="53"/>
                  </a:lnTo>
                  <a:lnTo>
                    <a:pt x="43" y="36"/>
                  </a:lnTo>
                  <a:lnTo>
                    <a:pt x="43" y="30"/>
                  </a:lnTo>
                  <a:lnTo>
                    <a:pt x="43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3834" y="2725"/>
              <a:ext cx="443" cy="191"/>
            </a:xfrm>
            <a:custGeom>
              <a:avLst/>
              <a:gdLst/>
              <a:ahLst/>
              <a:cxnLst>
                <a:cxn ang="0">
                  <a:pos x="97" y="37"/>
                </a:cxn>
                <a:cxn ang="0">
                  <a:pos x="66" y="60"/>
                </a:cxn>
                <a:cxn ang="0">
                  <a:pos x="56" y="79"/>
                </a:cxn>
                <a:cxn ang="0">
                  <a:pos x="44" y="100"/>
                </a:cxn>
                <a:cxn ang="0">
                  <a:pos x="23" y="112"/>
                </a:cxn>
                <a:cxn ang="0">
                  <a:pos x="1" y="122"/>
                </a:cxn>
                <a:cxn ang="0">
                  <a:pos x="1" y="130"/>
                </a:cxn>
                <a:cxn ang="0">
                  <a:pos x="34" y="126"/>
                </a:cxn>
                <a:cxn ang="0">
                  <a:pos x="70" y="113"/>
                </a:cxn>
                <a:cxn ang="0">
                  <a:pos x="108" y="113"/>
                </a:cxn>
                <a:cxn ang="0">
                  <a:pos x="140" y="106"/>
                </a:cxn>
                <a:cxn ang="0">
                  <a:pos x="157" y="104"/>
                </a:cxn>
                <a:cxn ang="0">
                  <a:pos x="167" y="107"/>
                </a:cxn>
                <a:cxn ang="0">
                  <a:pos x="177" y="147"/>
                </a:cxn>
                <a:cxn ang="0">
                  <a:pos x="206" y="164"/>
                </a:cxn>
                <a:cxn ang="0">
                  <a:pos x="231" y="182"/>
                </a:cxn>
                <a:cxn ang="0">
                  <a:pos x="264" y="191"/>
                </a:cxn>
                <a:cxn ang="0">
                  <a:pos x="278" y="163"/>
                </a:cxn>
                <a:cxn ang="0">
                  <a:pos x="291" y="162"/>
                </a:cxn>
                <a:cxn ang="0">
                  <a:pos x="324" y="173"/>
                </a:cxn>
                <a:cxn ang="0">
                  <a:pos x="371" y="187"/>
                </a:cxn>
                <a:cxn ang="0">
                  <a:pos x="398" y="177"/>
                </a:cxn>
                <a:cxn ang="0">
                  <a:pos x="417" y="180"/>
                </a:cxn>
                <a:cxn ang="0">
                  <a:pos x="435" y="184"/>
                </a:cxn>
                <a:cxn ang="0">
                  <a:pos x="431" y="163"/>
                </a:cxn>
                <a:cxn ang="0">
                  <a:pos x="437" y="127"/>
                </a:cxn>
                <a:cxn ang="0">
                  <a:pos x="438" y="109"/>
                </a:cxn>
                <a:cxn ang="0">
                  <a:pos x="393" y="117"/>
                </a:cxn>
                <a:cxn ang="0">
                  <a:pos x="373" y="116"/>
                </a:cxn>
                <a:cxn ang="0">
                  <a:pos x="357" y="112"/>
                </a:cxn>
                <a:cxn ang="0">
                  <a:pos x="344" y="99"/>
                </a:cxn>
                <a:cxn ang="0">
                  <a:pos x="310" y="60"/>
                </a:cxn>
                <a:cxn ang="0">
                  <a:pos x="290" y="64"/>
                </a:cxn>
                <a:cxn ang="0">
                  <a:pos x="293" y="77"/>
                </a:cxn>
                <a:cxn ang="0">
                  <a:pos x="304" y="100"/>
                </a:cxn>
                <a:cxn ang="0">
                  <a:pos x="288" y="107"/>
                </a:cxn>
                <a:cxn ang="0">
                  <a:pos x="258" y="72"/>
                </a:cxn>
                <a:cxn ang="0">
                  <a:pos x="243" y="39"/>
                </a:cxn>
                <a:cxn ang="0">
                  <a:pos x="200" y="0"/>
                </a:cxn>
                <a:cxn ang="0">
                  <a:pos x="188" y="4"/>
                </a:cxn>
                <a:cxn ang="0">
                  <a:pos x="187" y="14"/>
                </a:cxn>
                <a:cxn ang="0">
                  <a:pos x="207" y="36"/>
                </a:cxn>
                <a:cxn ang="0">
                  <a:pos x="247" y="69"/>
                </a:cxn>
                <a:cxn ang="0">
                  <a:pos x="243" y="70"/>
                </a:cxn>
                <a:cxn ang="0">
                  <a:pos x="233" y="66"/>
                </a:cxn>
                <a:cxn ang="0">
                  <a:pos x="233" y="82"/>
                </a:cxn>
                <a:cxn ang="0">
                  <a:pos x="213" y="96"/>
                </a:cxn>
                <a:cxn ang="0">
                  <a:pos x="200" y="106"/>
                </a:cxn>
                <a:cxn ang="0">
                  <a:pos x="208" y="93"/>
                </a:cxn>
                <a:cxn ang="0">
                  <a:pos x="221" y="89"/>
                </a:cxn>
                <a:cxn ang="0">
                  <a:pos x="224" y="73"/>
                </a:cxn>
                <a:cxn ang="0">
                  <a:pos x="196" y="57"/>
                </a:cxn>
                <a:cxn ang="0">
                  <a:pos x="160" y="22"/>
                </a:cxn>
                <a:cxn ang="0">
                  <a:pos x="146" y="24"/>
                </a:cxn>
                <a:cxn ang="0">
                  <a:pos x="133" y="33"/>
                </a:cxn>
                <a:cxn ang="0">
                  <a:pos x="118" y="33"/>
                </a:cxn>
                <a:cxn ang="0">
                  <a:pos x="97" y="24"/>
                </a:cxn>
              </a:cxnLst>
              <a:rect l="0" t="0" r="r" b="b"/>
              <a:pathLst>
                <a:path w="443" h="191">
                  <a:moveTo>
                    <a:pt x="97" y="24"/>
                  </a:moveTo>
                  <a:lnTo>
                    <a:pt x="97" y="30"/>
                  </a:lnTo>
                  <a:lnTo>
                    <a:pt x="97" y="37"/>
                  </a:lnTo>
                  <a:lnTo>
                    <a:pt x="87" y="46"/>
                  </a:lnTo>
                  <a:lnTo>
                    <a:pt x="77" y="53"/>
                  </a:lnTo>
                  <a:lnTo>
                    <a:pt x="66" y="60"/>
                  </a:lnTo>
                  <a:lnTo>
                    <a:pt x="51" y="66"/>
                  </a:lnTo>
                  <a:lnTo>
                    <a:pt x="54" y="72"/>
                  </a:lnTo>
                  <a:lnTo>
                    <a:pt x="56" y="79"/>
                  </a:lnTo>
                  <a:lnTo>
                    <a:pt x="57" y="84"/>
                  </a:lnTo>
                  <a:lnTo>
                    <a:pt x="54" y="92"/>
                  </a:lnTo>
                  <a:lnTo>
                    <a:pt x="44" y="100"/>
                  </a:lnTo>
                  <a:lnTo>
                    <a:pt x="34" y="107"/>
                  </a:lnTo>
                  <a:lnTo>
                    <a:pt x="29" y="110"/>
                  </a:lnTo>
                  <a:lnTo>
                    <a:pt x="23" y="112"/>
                  </a:lnTo>
                  <a:lnTo>
                    <a:pt x="13" y="113"/>
                  </a:lnTo>
                  <a:lnTo>
                    <a:pt x="1" y="113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30"/>
                  </a:lnTo>
                  <a:lnTo>
                    <a:pt x="14" y="129"/>
                  </a:lnTo>
                  <a:lnTo>
                    <a:pt x="26" y="129"/>
                  </a:lnTo>
                  <a:lnTo>
                    <a:pt x="34" y="126"/>
                  </a:lnTo>
                  <a:lnTo>
                    <a:pt x="41" y="124"/>
                  </a:lnTo>
                  <a:lnTo>
                    <a:pt x="54" y="119"/>
                  </a:lnTo>
                  <a:lnTo>
                    <a:pt x="70" y="113"/>
                  </a:lnTo>
                  <a:lnTo>
                    <a:pt x="83" y="113"/>
                  </a:lnTo>
                  <a:lnTo>
                    <a:pt x="96" y="113"/>
                  </a:lnTo>
                  <a:lnTo>
                    <a:pt x="108" y="113"/>
                  </a:lnTo>
                  <a:lnTo>
                    <a:pt x="121" y="112"/>
                  </a:lnTo>
                  <a:lnTo>
                    <a:pt x="130" y="110"/>
                  </a:lnTo>
                  <a:lnTo>
                    <a:pt x="140" y="106"/>
                  </a:lnTo>
                  <a:lnTo>
                    <a:pt x="146" y="104"/>
                  </a:lnTo>
                  <a:lnTo>
                    <a:pt x="151" y="104"/>
                  </a:lnTo>
                  <a:lnTo>
                    <a:pt x="157" y="104"/>
                  </a:lnTo>
                  <a:lnTo>
                    <a:pt x="161" y="104"/>
                  </a:lnTo>
                  <a:lnTo>
                    <a:pt x="164" y="106"/>
                  </a:lnTo>
                  <a:lnTo>
                    <a:pt x="167" y="107"/>
                  </a:lnTo>
                  <a:lnTo>
                    <a:pt x="168" y="122"/>
                  </a:lnTo>
                  <a:lnTo>
                    <a:pt x="173" y="136"/>
                  </a:lnTo>
                  <a:lnTo>
                    <a:pt x="177" y="147"/>
                  </a:lnTo>
                  <a:lnTo>
                    <a:pt x="183" y="157"/>
                  </a:lnTo>
                  <a:lnTo>
                    <a:pt x="196" y="160"/>
                  </a:lnTo>
                  <a:lnTo>
                    <a:pt x="206" y="164"/>
                  </a:lnTo>
                  <a:lnTo>
                    <a:pt x="214" y="170"/>
                  </a:lnTo>
                  <a:lnTo>
                    <a:pt x="223" y="176"/>
                  </a:lnTo>
                  <a:lnTo>
                    <a:pt x="231" y="182"/>
                  </a:lnTo>
                  <a:lnTo>
                    <a:pt x="241" y="186"/>
                  </a:lnTo>
                  <a:lnTo>
                    <a:pt x="251" y="190"/>
                  </a:lnTo>
                  <a:lnTo>
                    <a:pt x="264" y="191"/>
                  </a:lnTo>
                  <a:lnTo>
                    <a:pt x="268" y="177"/>
                  </a:lnTo>
                  <a:lnTo>
                    <a:pt x="273" y="164"/>
                  </a:lnTo>
                  <a:lnTo>
                    <a:pt x="278" y="163"/>
                  </a:lnTo>
                  <a:lnTo>
                    <a:pt x="283" y="162"/>
                  </a:lnTo>
                  <a:lnTo>
                    <a:pt x="287" y="162"/>
                  </a:lnTo>
                  <a:lnTo>
                    <a:pt x="291" y="162"/>
                  </a:lnTo>
                  <a:lnTo>
                    <a:pt x="301" y="164"/>
                  </a:lnTo>
                  <a:lnTo>
                    <a:pt x="310" y="167"/>
                  </a:lnTo>
                  <a:lnTo>
                    <a:pt x="324" y="173"/>
                  </a:lnTo>
                  <a:lnTo>
                    <a:pt x="340" y="177"/>
                  </a:lnTo>
                  <a:lnTo>
                    <a:pt x="355" y="182"/>
                  </a:lnTo>
                  <a:lnTo>
                    <a:pt x="371" y="187"/>
                  </a:lnTo>
                  <a:lnTo>
                    <a:pt x="381" y="183"/>
                  </a:lnTo>
                  <a:lnTo>
                    <a:pt x="391" y="179"/>
                  </a:lnTo>
                  <a:lnTo>
                    <a:pt x="398" y="177"/>
                  </a:lnTo>
                  <a:lnTo>
                    <a:pt x="404" y="177"/>
                  </a:lnTo>
                  <a:lnTo>
                    <a:pt x="411" y="177"/>
                  </a:lnTo>
                  <a:lnTo>
                    <a:pt x="417" y="180"/>
                  </a:lnTo>
                  <a:lnTo>
                    <a:pt x="427" y="184"/>
                  </a:lnTo>
                  <a:lnTo>
                    <a:pt x="435" y="189"/>
                  </a:lnTo>
                  <a:lnTo>
                    <a:pt x="435" y="184"/>
                  </a:lnTo>
                  <a:lnTo>
                    <a:pt x="435" y="180"/>
                  </a:lnTo>
                  <a:lnTo>
                    <a:pt x="433" y="172"/>
                  </a:lnTo>
                  <a:lnTo>
                    <a:pt x="431" y="163"/>
                  </a:lnTo>
                  <a:lnTo>
                    <a:pt x="431" y="154"/>
                  </a:lnTo>
                  <a:lnTo>
                    <a:pt x="433" y="144"/>
                  </a:lnTo>
                  <a:lnTo>
                    <a:pt x="437" y="127"/>
                  </a:lnTo>
                  <a:lnTo>
                    <a:pt x="443" y="112"/>
                  </a:lnTo>
                  <a:lnTo>
                    <a:pt x="440" y="110"/>
                  </a:lnTo>
                  <a:lnTo>
                    <a:pt x="438" y="109"/>
                  </a:lnTo>
                  <a:lnTo>
                    <a:pt x="420" y="116"/>
                  </a:lnTo>
                  <a:lnTo>
                    <a:pt x="403" y="123"/>
                  </a:lnTo>
                  <a:lnTo>
                    <a:pt x="393" y="117"/>
                  </a:lnTo>
                  <a:lnTo>
                    <a:pt x="384" y="110"/>
                  </a:lnTo>
                  <a:lnTo>
                    <a:pt x="378" y="114"/>
                  </a:lnTo>
                  <a:lnTo>
                    <a:pt x="373" y="116"/>
                  </a:lnTo>
                  <a:lnTo>
                    <a:pt x="367" y="116"/>
                  </a:lnTo>
                  <a:lnTo>
                    <a:pt x="363" y="114"/>
                  </a:lnTo>
                  <a:lnTo>
                    <a:pt x="357" y="112"/>
                  </a:lnTo>
                  <a:lnTo>
                    <a:pt x="353" y="109"/>
                  </a:lnTo>
                  <a:lnTo>
                    <a:pt x="348" y="104"/>
                  </a:lnTo>
                  <a:lnTo>
                    <a:pt x="344" y="99"/>
                  </a:lnTo>
                  <a:lnTo>
                    <a:pt x="330" y="74"/>
                  </a:lnTo>
                  <a:lnTo>
                    <a:pt x="316" y="56"/>
                  </a:lnTo>
                  <a:lnTo>
                    <a:pt x="310" y="60"/>
                  </a:lnTo>
                  <a:lnTo>
                    <a:pt x="304" y="63"/>
                  </a:lnTo>
                  <a:lnTo>
                    <a:pt x="298" y="63"/>
                  </a:lnTo>
                  <a:lnTo>
                    <a:pt x="290" y="64"/>
                  </a:lnTo>
                  <a:lnTo>
                    <a:pt x="288" y="67"/>
                  </a:lnTo>
                  <a:lnTo>
                    <a:pt x="288" y="72"/>
                  </a:lnTo>
                  <a:lnTo>
                    <a:pt x="293" y="77"/>
                  </a:lnTo>
                  <a:lnTo>
                    <a:pt x="298" y="84"/>
                  </a:lnTo>
                  <a:lnTo>
                    <a:pt x="301" y="92"/>
                  </a:lnTo>
                  <a:lnTo>
                    <a:pt x="304" y="100"/>
                  </a:lnTo>
                  <a:lnTo>
                    <a:pt x="300" y="107"/>
                  </a:lnTo>
                  <a:lnTo>
                    <a:pt x="297" y="114"/>
                  </a:lnTo>
                  <a:lnTo>
                    <a:pt x="288" y="107"/>
                  </a:lnTo>
                  <a:lnTo>
                    <a:pt x="277" y="93"/>
                  </a:lnTo>
                  <a:lnTo>
                    <a:pt x="264" y="80"/>
                  </a:lnTo>
                  <a:lnTo>
                    <a:pt x="258" y="72"/>
                  </a:lnTo>
                  <a:lnTo>
                    <a:pt x="258" y="59"/>
                  </a:lnTo>
                  <a:lnTo>
                    <a:pt x="257" y="46"/>
                  </a:lnTo>
                  <a:lnTo>
                    <a:pt x="243" y="39"/>
                  </a:lnTo>
                  <a:lnTo>
                    <a:pt x="228" y="30"/>
                  </a:lnTo>
                  <a:lnTo>
                    <a:pt x="214" y="16"/>
                  </a:lnTo>
                  <a:lnTo>
                    <a:pt x="200" y="0"/>
                  </a:lnTo>
                  <a:lnTo>
                    <a:pt x="194" y="2"/>
                  </a:lnTo>
                  <a:lnTo>
                    <a:pt x="190" y="2"/>
                  </a:lnTo>
                  <a:lnTo>
                    <a:pt x="188" y="4"/>
                  </a:lnTo>
                  <a:lnTo>
                    <a:pt x="186" y="6"/>
                  </a:lnTo>
                  <a:lnTo>
                    <a:pt x="186" y="10"/>
                  </a:lnTo>
                  <a:lnTo>
                    <a:pt x="187" y="14"/>
                  </a:lnTo>
                  <a:lnTo>
                    <a:pt x="193" y="22"/>
                  </a:lnTo>
                  <a:lnTo>
                    <a:pt x="198" y="29"/>
                  </a:lnTo>
                  <a:lnTo>
                    <a:pt x="207" y="36"/>
                  </a:lnTo>
                  <a:lnTo>
                    <a:pt x="216" y="43"/>
                  </a:lnTo>
                  <a:lnTo>
                    <a:pt x="233" y="54"/>
                  </a:lnTo>
                  <a:lnTo>
                    <a:pt x="247" y="69"/>
                  </a:lnTo>
                  <a:lnTo>
                    <a:pt x="247" y="69"/>
                  </a:lnTo>
                  <a:lnTo>
                    <a:pt x="247" y="70"/>
                  </a:lnTo>
                  <a:lnTo>
                    <a:pt x="243" y="70"/>
                  </a:lnTo>
                  <a:lnTo>
                    <a:pt x="240" y="70"/>
                  </a:lnTo>
                  <a:lnTo>
                    <a:pt x="236" y="67"/>
                  </a:lnTo>
                  <a:lnTo>
                    <a:pt x="233" y="66"/>
                  </a:lnTo>
                  <a:lnTo>
                    <a:pt x="233" y="72"/>
                  </a:lnTo>
                  <a:lnTo>
                    <a:pt x="233" y="77"/>
                  </a:lnTo>
                  <a:lnTo>
                    <a:pt x="233" y="82"/>
                  </a:lnTo>
                  <a:lnTo>
                    <a:pt x="231" y="87"/>
                  </a:lnTo>
                  <a:lnTo>
                    <a:pt x="221" y="92"/>
                  </a:lnTo>
                  <a:lnTo>
                    <a:pt x="213" y="96"/>
                  </a:lnTo>
                  <a:lnTo>
                    <a:pt x="213" y="104"/>
                  </a:lnTo>
                  <a:lnTo>
                    <a:pt x="213" y="113"/>
                  </a:lnTo>
                  <a:lnTo>
                    <a:pt x="200" y="106"/>
                  </a:lnTo>
                  <a:lnTo>
                    <a:pt x="187" y="97"/>
                  </a:lnTo>
                  <a:lnTo>
                    <a:pt x="198" y="94"/>
                  </a:lnTo>
                  <a:lnTo>
                    <a:pt x="208" y="93"/>
                  </a:lnTo>
                  <a:lnTo>
                    <a:pt x="213" y="93"/>
                  </a:lnTo>
                  <a:lnTo>
                    <a:pt x="217" y="92"/>
                  </a:lnTo>
                  <a:lnTo>
                    <a:pt x="221" y="89"/>
                  </a:lnTo>
                  <a:lnTo>
                    <a:pt x="226" y="86"/>
                  </a:lnTo>
                  <a:lnTo>
                    <a:pt x="224" y="79"/>
                  </a:lnTo>
                  <a:lnTo>
                    <a:pt x="224" y="73"/>
                  </a:lnTo>
                  <a:lnTo>
                    <a:pt x="213" y="69"/>
                  </a:lnTo>
                  <a:lnTo>
                    <a:pt x="204" y="64"/>
                  </a:lnTo>
                  <a:lnTo>
                    <a:pt x="196" y="57"/>
                  </a:lnTo>
                  <a:lnTo>
                    <a:pt x="188" y="50"/>
                  </a:lnTo>
                  <a:lnTo>
                    <a:pt x="174" y="34"/>
                  </a:lnTo>
                  <a:lnTo>
                    <a:pt x="160" y="22"/>
                  </a:lnTo>
                  <a:lnTo>
                    <a:pt x="154" y="22"/>
                  </a:lnTo>
                  <a:lnTo>
                    <a:pt x="150" y="23"/>
                  </a:lnTo>
                  <a:lnTo>
                    <a:pt x="146" y="24"/>
                  </a:lnTo>
                  <a:lnTo>
                    <a:pt x="143" y="26"/>
                  </a:lnTo>
                  <a:lnTo>
                    <a:pt x="138" y="30"/>
                  </a:lnTo>
                  <a:lnTo>
                    <a:pt x="133" y="33"/>
                  </a:lnTo>
                  <a:lnTo>
                    <a:pt x="127" y="34"/>
                  </a:lnTo>
                  <a:lnTo>
                    <a:pt x="123" y="33"/>
                  </a:lnTo>
                  <a:lnTo>
                    <a:pt x="118" y="33"/>
                  </a:lnTo>
                  <a:lnTo>
                    <a:pt x="114" y="30"/>
                  </a:lnTo>
                  <a:lnTo>
                    <a:pt x="106" y="27"/>
                  </a:lnTo>
                  <a:lnTo>
                    <a:pt x="97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5309" y="2727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5313" y="2729"/>
              <a:ext cx="56" cy="43"/>
            </a:xfrm>
            <a:custGeom>
              <a:avLst/>
              <a:gdLst/>
              <a:ahLst/>
              <a:cxnLst>
                <a:cxn ang="0">
                  <a:pos x="56" y="19"/>
                </a:cxn>
                <a:cxn ang="0">
                  <a:pos x="56" y="23"/>
                </a:cxn>
                <a:cxn ang="0">
                  <a:pos x="56" y="28"/>
                </a:cxn>
                <a:cxn ang="0">
                  <a:pos x="50" y="30"/>
                </a:cxn>
                <a:cxn ang="0">
                  <a:pos x="44" y="33"/>
                </a:cxn>
                <a:cxn ang="0">
                  <a:pos x="46" y="38"/>
                </a:cxn>
                <a:cxn ang="0">
                  <a:pos x="46" y="42"/>
                </a:cxn>
                <a:cxn ang="0">
                  <a:pos x="37" y="39"/>
                </a:cxn>
                <a:cxn ang="0">
                  <a:pos x="30" y="38"/>
                </a:cxn>
                <a:cxn ang="0">
                  <a:pos x="26" y="36"/>
                </a:cxn>
                <a:cxn ang="0">
                  <a:pos x="23" y="38"/>
                </a:cxn>
                <a:cxn ang="0">
                  <a:pos x="20" y="39"/>
                </a:cxn>
                <a:cxn ang="0">
                  <a:pos x="19" y="43"/>
                </a:cxn>
                <a:cxn ang="0">
                  <a:pos x="13" y="42"/>
                </a:cxn>
                <a:cxn ang="0">
                  <a:pos x="9" y="40"/>
                </a:cxn>
                <a:cxn ang="0">
                  <a:pos x="6" y="38"/>
                </a:cxn>
                <a:cxn ang="0">
                  <a:pos x="4" y="32"/>
                </a:cxn>
                <a:cxn ang="0">
                  <a:pos x="12" y="30"/>
                </a:cxn>
                <a:cxn ang="0">
                  <a:pos x="19" y="29"/>
                </a:cxn>
                <a:cxn ang="0">
                  <a:pos x="16" y="18"/>
                </a:cxn>
                <a:cxn ang="0">
                  <a:pos x="13" y="8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22" y="9"/>
                </a:cxn>
                <a:cxn ang="0">
                  <a:pos x="32" y="15"/>
                </a:cxn>
                <a:cxn ang="0">
                  <a:pos x="36" y="16"/>
                </a:cxn>
                <a:cxn ang="0">
                  <a:pos x="42" y="18"/>
                </a:cxn>
                <a:cxn ang="0">
                  <a:pos x="49" y="19"/>
                </a:cxn>
                <a:cxn ang="0">
                  <a:pos x="56" y="19"/>
                </a:cxn>
              </a:cxnLst>
              <a:rect l="0" t="0" r="r" b="b"/>
              <a:pathLst>
                <a:path w="56" h="43">
                  <a:moveTo>
                    <a:pt x="56" y="19"/>
                  </a:moveTo>
                  <a:lnTo>
                    <a:pt x="56" y="23"/>
                  </a:lnTo>
                  <a:lnTo>
                    <a:pt x="56" y="28"/>
                  </a:lnTo>
                  <a:lnTo>
                    <a:pt x="50" y="30"/>
                  </a:lnTo>
                  <a:lnTo>
                    <a:pt x="44" y="33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37" y="39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9" y="43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2" y="30"/>
                  </a:lnTo>
                  <a:lnTo>
                    <a:pt x="19" y="29"/>
                  </a:lnTo>
                  <a:lnTo>
                    <a:pt x="16" y="18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2" y="9"/>
                  </a:lnTo>
                  <a:lnTo>
                    <a:pt x="32" y="15"/>
                  </a:lnTo>
                  <a:lnTo>
                    <a:pt x="36" y="16"/>
                  </a:lnTo>
                  <a:lnTo>
                    <a:pt x="42" y="18"/>
                  </a:lnTo>
                  <a:lnTo>
                    <a:pt x="49" y="19"/>
                  </a:lnTo>
                  <a:lnTo>
                    <a:pt x="56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3977" y="2751"/>
              <a:ext cx="18" cy="5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15" y="14"/>
                </a:cxn>
                <a:cxn ang="0">
                  <a:pos x="13" y="23"/>
                </a:cxn>
                <a:cxn ang="0">
                  <a:pos x="14" y="28"/>
                </a:cxn>
                <a:cxn ang="0">
                  <a:pos x="17" y="36"/>
                </a:cxn>
                <a:cxn ang="0">
                  <a:pos x="17" y="43"/>
                </a:cxn>
                <a:cxn ang="0">
                  <a:pos x="15" y="51"/>
                </a:cxn>
                <a:cxn ang="0">
                  <a:pos x="14" y="54"/>
                </a:cxn>
                <a:cxn ang="0">
                  <a:pos x="13" y="57"/>
                </a:cxn>
                <a:cxn ang="0">
                  <a:pos x="5" y="56"/>
                </a:cxn>
                <a:cxn ang="0">
                  <a:pos x="1" y="54"/>
                </a:cxn>
                <a:cxn ang="0">
                  <a:pos x="1" y="43"/>
                </a:cxn>
                <a:cxn ang="0">
                  <a:pos x="0" y="31"/>
                </a:cxn>
                <a:cxn ang="0">
                  <a:pos x="5" y="31"/>
                </a:cxn>
                <a:cxn ang="0">
                  <a:pos x="10" y="30"/>
                </a:cxn>
                <a:cxn ang="0">
                  <a:pos x="7" y="24"/>
                </a:cxn>
                <a:cxn ang="0">
                  <a:pos x="3" y="17"/>
                </a:cxn>
                <a:cxn ang="0">
                  <a:pos x="8" y="8"/>
                </a:cxn>
                <a:cxn ang="0">
                  <a:pos x="13" y="0"/>
                </a:cxn>
              </a:cxnLst>
              <a:rect l="0" t="0" r="r" b="b"/>
              <a:pathLst>
                <a:path w="18" h="57">
                  <a:moveTo>
                    <a:pt x="13" y="0"/>
                  </a:moveTo>
                  <a:lnTo>
                    <a:pt x="15" y="3"/>
                  </a:lnTo>
                  <a:lnTo>
                    <a:pt x="18" y="6"/>
                  </a:lnTo>
                  <a:lnTo>
                    <a:pt x="15" y="14"/>
                  </a:lnTo>
                  <a:lnTo>
                    <a:pt x="13" y="23"/>
                  </a:lnTo>
                  <a:lnTo>
                    <a:pt x="14" y="28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5" y="51"/>
                  </a:lnTo>
                  <a:lnTo>
                    <a:pt x="14" y="54"/>
                  </a:lnTo>
                  <a:lnTo>
                    <a:pt x="13" y="57"/>
                  </a:lnTo>
                  <a:lnTo>
                    <a:pt x="5" y="56"/>
                  </a:lnTo>
                  <a:lnTo>
                    <a:pt x="1" y="54"/>
                  </a:lnTo>
                  <a:lnTo>
                    <a:pt x="1" y="4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10" y="30"/>
                  </a:lnTo>
                  <a:lnTo>
                    <a:pt x="7" y="24"/>
                  </a:lnTo>
                  <a:lnTo>
                    <a:pt x="3" y="17"/>
                  </a:lnTo>
                  <a:lnTo>
                    <a:pt x="8" y="8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5280" y="2781"/>
              <a:ext cx="90" cy="108"/>
            </a:xfrm>
            <a:custGeom>
              <a:avLst/>
              <a:gdLst/>
              <a:ahLst/>
              <a:cxnLst>
                <a:cxn ang="0">
                  <a:pos x="90" y="74"/>
                </a:cxn>
                <a:cxn ang="0">
                  <a:pos x="56" y="84"/>
                </a:cxn>
                <a:cxn ang="0">
                  <a:pos x="55" y="91"/>
                </a:cxn>
                <a:cxn ang="0">
                  <a:pos x="55" y="98"/>
                </a:cxn>
                <a:cxn ang="0">
                  <a:pos x="50" y="98"/>
                </a:cxn>
                <a:cxn ang="0">
                  <a:pos x="45" y="98"/>
                </a:cxn>
                <a:cxn ang="0">
                  <a:pos x="45" y="94"/>
                </a:cxn>
                <a:cxn ang="0">
                  <a:pos x="45" y="90"/>
                </a:cxn>
                <a:cxn ang="0">
                  <a:pos x="45" y="90"/>
                </a:cxn>
                <a:cxn ang="0">
                  <a:pos x="43" y="90"/>
                </a:cxn>
                <a:cxn ang="0">
                  <a:pos x="40" y="91"/>
                </a:cxn>
                <a:cxn ang="0">
                  <a:pos x="37" y="91"/>
                </a:cxn>
                <a:cxn ang="0">
                  <a:pos x="35" y="97"/>
                </a:cxn>
                <a:cxn ang="0">
                  <a:pos x="32" y="103"/>
                </a:cxn>
                <a:cxn ang="0">
                  <a:pos x="27" y="106"/>
                </a:cxn>
                <a:cxn ang="0">
                  <a:pos x="22" y="108"/>
                </a:cxn>
                <a:cxn ang="0">
                  <a:pos x="20" y="98"/>
                </a:cxn>
                <a:cxn ang="0">
                  <a:pos x="16" y="91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2" y="94"/>
                </a:cxn>
                <a:cxn ang="0">
                  <a:pos x="0" y="91"/>
                </a:cxn>
                <a:cxn ang="0">
                  <a:pos x="6" y="80"/>
                </a:cxn>
                <a:cxn ang="0">
                  <a:pos x="13" y="68"/>
                </a:cxn>
                <a:cxn ang="0">
                  <a:pos x="29" y="70"/>
                </a:cxn>
                <a:cxn ang="0">
                  <a:pos x="45" y="71"/>
                </a:cxn>
                <a:cxn ang="0">
                  <a:pos x="46" y="64"/>
                </a:cxn>
                <a:cxn ang="0">
                  <a:pos x="49" y="58"/>
                </a:cxn>
                <a:cxn ang="0">
                  <a:pos x="52" y="56"/>
                </a:cxn>
                <a:cxn ang="0">
                  <a:pos x="56" y="53"/>
                </a:cxn>
                <a:cxn ang="0">
                  <a:pos x="60" y="50"/>
                </a:cxn>
                <a:cxn ang="0">
                  <a:pos x="63" y="46"/>
                </a:cxn>
                <a:cxn ang="0">
                  <a:pos x="66" y="41"/>
                </a:cxn>
                <a:cxn ang="0">
                  <a:pos x="69" y="36"/>
                </a:cxn>
                <a:cxn ang="0">
                  <a:pos x="63" y="21"/>
                </a:cxn>
                <a:cxn ang="0">
                  <a:pos x="57" y="8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60" y="0"/>
                </a:cxn>
                <a:cxn ang="0">
                  <a:pos x="65" y="1"/>
                </a:cxn>
                <a:cxn ang="0">
                  <a:pos x="69" y="1"/>
                </a:cxn>
                <a:cxn ang="0">
                  <a:pos x="75" y="11"/>
                </a:cxn>
                <a:cxn ang="0">
                  <a:pos x="82" y="18"/>
                </a:cxn>
                <a:cxn ang="0">
                  <a:pos x="85" y="31"/>
                </a:cxn>
                <a:cxn ang="0">
                  <a:pos x="86" y="46"/>
                </a:cxn>
                <a:cxn ang="0">
                  <a:pos x="89" y="60"/>
                </a:cxn>
                <a:cxn ang="0">
                  <a:pos x="90" y="74"/>
                </a:cxn>
              </a:cxnLst>
              <a:rect l="0" t="0" r="r" b="b"/>
              <a:pathLst>
                <a:path w="90" h="108">
                  <a:moveTo>
                    <a:pt x="90" y="74"/>
                  </a:moveTo>
                  <a:lnTo>
                    <a:pt x="56" y="84"/>
                  </a:lnTo>
                  <a:lnTo>
                    <a:pt x="55" y="91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5" y="97"/>
                  </a:lnTo>
                  <a:lnTo>
                    <a:pt x="32" y="103"/>
                  </a:lnTo>
                  <a:lnTo>
                    <a:pt x="27" y="106"/>
                  </a:lnTo>
                  <a:lnTo>
                    <a:pt x="22" y="108"/>
                  </a:lnTo>
                  <a:lnTo>
                    <a:pt x="20" y="98"/>
                  </a:lnTo>
                  <a:lnTo>
                    <a:pt x="16" y="91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6" y="80"/>
                  </a:lnTo>
                  <a:lnTo>
                    <a:pt x="13" y="68"/>
                  </a:lnTo>
                  <a:lnTo>
                    <a:pt x="29" y="70"/>
                  </a:lnTo>
                  <a:lnTo>
                    <a:pt x="45" y="71"/>
                  </a:lnTo>
                  <a:lnTo>
                    <a:pt x="46" y="64"/>
                  </a:lnTo>
                  <a:lnTo>
                    <a:pt x="49" y="58"/>
                  </a:lnTo>
                  <a:lnTo>
                    <a:pt x="52" y="56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3" y="46"/>
                  </a:lnTo>
                  <a:lnTo>
                    <a:pt x="66" y="41"/>
                  </a:lnTo>
                  <a:lnTo>
                    <a:pt x="69" y="36"/>
                  </a:lnTo>
                  <a:lnTo>
                    <a:pt x="63" y="2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5" y="11"/>
                  </a:lnTo>
                  <a:lnTo>
                    <a:pt x="82" y="18"/>
                  </a:lnTo>
                  <a:lnTo>
                    <a:pt x="85" y="31"/>
                  </a:lnTo>
                  <a:lnTo>
                    <a:pt x="86" y="46"/>
                  </a:lnTo>
                  <a:lnTo>
                    <a:pt x="89" y="60"/>
                  </a:lnTo>
                  <a:lnTo>
                    <a:pt x="90" y="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5270" y="2875"/>
              <a:ext cx="27" cy="32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5" y="22"/>
                </a:cxn>
                <a:cxn ang="0">
                  <a:pos x="23" y="32"/>
                </a:cxn>
                <a:cxn ang="0">
                  <a:pos x="19" y="32"/>
                </a:cxn>
                <a:cxn ang="0">
                  <a:pos x="15" y="32"/>
                </a:cxn>
                <a:cxn ang="0">
                  <a:pos x="13" y="23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6" y="12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2" y="4"/>
                </a:cxn>
                <a:cxn ang="0">
                  <a:pos x="16" y="7"/>
                </a:cxn>
                <a:cxn ang="0">
                  <a:pos x="20" y="9"/>
                </a:cxn>
                <a:cxn ang="0">
                  <a:pos x="27" y="10"/>
                </a:cxn>
              </a:cxnLst>
              <a:rect l="0" t="0" r="r" b="b"/>
              <a:pathLst>
                <a:path w="27" h="32">
                  <a:moveTo>
                    <a:pt x="27" y="10"/>
                  </a:moveTo>
                  <a:lnTo>
                    <a:pt x="25" y="2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2"/>
                  </a:lnTo>
                  <a:lnTo>
                    <a:pt x="13" y="2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5202" y="2982"/>
              <a:ext cx="15" cy="4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5" y="22"/>
                </a:cxn>
                <a:cxn ang="0">
                  <a:pos x="13" y="39"/>
                </a:cxn>
                <a:cxn ang="0">
                  <a:pos x="11" y="39"/>
                </a:cxn>
                <a:cxn ang="0">
                  <a:pos x="10" y="40"/>
                </a:cxn>
                <a:cxn ang="0">
                  <a:pos x="5" y="36"/>
                </a:cxn>
                <a:cxn ang="0">
                  <a:pos x="1" y="33"/>
                </a:cxn>
                <a:cxn ang="0">
                  <a:pos x="0" y="23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0"/>
                </a:cxn>
              </a:cxnLst>
              <a:rect l="0" t="0" r="r" b="b"/>
              <a:pathLst>
                <a:path w="15" h="40">
                  <a:moveTo>
                    <a:pt x="8" y="0"/>
                  </a:moveTo>
                  <a:lnTo>
                    <a:pt x="13" y="2"/>
                  </a:lnTo>
                  <a:lnTo>
                    <a:pt x="15" y="2"/>
                  </a:lnTo>
                  <a:lnTo>
                    <a:pt x="15" y="22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0" y="40"/>
                  </a:lnTo>
                  <a:lnTo>
                    <a:pt x="5" y="36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2955" y="3005"/>
              <a:ext cx="111" cy="41"/>
            </a:xfrm>
            <a:custGeom>
              <a:avLst/>
              <a:gdLst/>
              <a:ahLst/>
              <a:cxnLst>
                <a:cxn ang="0">
                  <a:pos x="68" y="36"/>
                </a:cxn>
                <a:cxn ang="0">
                  <a:pos x="67" y="31"/>
                </a:cxn>
                <a:cxn ang="0">
                  <a:pos x="65" y="26"/>
                </a:cxn>
                <a:cxn ang="0">
                  <a:pos x="45" y="19"/>
                </a:cxn>
                <a:cxn ang="0">
                  <a:pos x="27" y="10"/>
                </a:cxn>
                <a:cxn ang="0">
                  <a:pos x="12" y="14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2" y="16"/>
                </a:cxn>
                <a:cxn ang="0">
                  <a:pos x="7" y="9"/>
                </a:cxn>
                <a:cxn ang="0">
                  <a:pos x="12" y="4"/>
                </a:cxn>
                <a:cxn ang="0">
                  <a:pos x="18" y="1"/>
                </a:cxn>
                <a:cxn ang="0">
                  <a:pos x="25" y="0"/>
                </a:cxn>
                <a:cxn ang="0">
                  <a:pos x="32" y="1"/>
                </a:cxn>
                <a:cxn ang="0">
                  <a:pos x="41" y="3"/>
                </a:cxn>
                <a:cxn ang="0">
                  <a:pos x="49" y="6"/>
                </a:cxn>
                <a:cxn ang="0">
                  <a:pos x="57" y="9"/>
                </a:cxn>
                <a:cxn ang="0">
                  <a:pos x="89" y="27"/>
                </a:cxn>
                <a:cxn ang="0">
                  <a:pos x="111" y="39"/>
                </a:cxn>
                <a:cxn ang="0">
                  <a:pos x="111" y="40"/>
                </a:cxn>
                <a:cxn ang="0">
                  <a:pos x="111" y="41"/>
                </a:cxn>
                <a:cxn ang="0">
                  <a:pos x="94" y="41"/>
                </a:cxn>
                <a:cxn ang="0">
                  <a:pos x="75" y="41"/>
                </a:cxn>
                <a:cxn ang="0">
                  <a:pos x="77" y="39"/>
                </a:cxn>
                <a:cxn ang="0">
                  <a:pos x="77" y="36"/>
                </a:cxn>
                <a:cxn ang="0">
                  <a:pos x="72" y="36"/>
                </a:cxn>
                <a:cxn ang="0">
                  <a:pos x="68" y="36"/>
                </a:cxn>
              </a:cxnLst>
              <a:rect l="0" t="0" r="r" b="b"/>
              <a:pathLst>
                <a:path w="111" h="41">
                  <a:moveTo>
                    <a:pt x="68" y="36"/>
                  </a:moveTo>
                  <a:lnTo>
                    <a:pt x="67" y="31"/>
                  </a:lnTo>
                  <a:lnTo>
                    <a:pt x="65" y="26"/>
                  </a:lnTo>
                  <a:lnTo>
                    <a:pt x="45" y="19"/>
                  </a:lnTo>
                  <a:lnTo>
                    <a:pt x="27" y="10"/>
                  </a:lnTo>
                  <a:lnTo>
                    <a:pt x="12" y="1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41" y="3"/>
                  </a:lnTo>
                  <a:lnTo>
                    <a:pt x="49" y="6"/>
                  </a:lnTo>
                  <a:lnTo>
                    <a:pt x="57" y="9"/>
                  </a:lnTo>
                  <a:lnTo>
                    <a:pt x="89" y="27"/>
                  </a:lnTo>
                  <a:lnTo>
                    <a:pt x="111" y="39"/>
                  </a:lnTo>
                  <a:lnTo>
                    <a:pt x="111" y="40"/>
                  </a:lnTo>
                  <a:lnTo>
                    <a:pt x="111" y="41"/>
                  </a:lnTo>
                  <a:lnTo>
                    <a:pt x="94" y="41"/>
                  </a:lnTo>
                  <a:lnTo>
                    <a:pt x="75" y="41"/>
                  </a:lnTo>
                  <a:lnTo>
                    <a:pt x="77" y="39"/>
                  </a:lnTo>
                  <a:lnTo>
                    <a:pt x="77" y="36"/>
                  </a:lnTo>
                  <a:lnTo>
                    <a:pt x="72" y="36"/>
                  </a:lnTo>
                  <a:lnTo>
                    <a:pt x="68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3054" y="3048"/>
              <a:ext cx="72" cy="2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3" y="1"/>
                </a:cxn>
                <a:cxn ang="0">
                  <a:pos x="55" y="4"/>
                </a:cxn>
                <a:cxn ang="0">
                  <a:pos x="63" y="8"/>
                </a:cxn>
                <a:cxn ang="0">
                  <a:pos x="72" y="16"/>
                </a:cxn>
                <a:cxn ang="0">
                  <a:pos x="70" y="18"/>
                </a:cxn>
                <a:cxn ang="0">
                  <a:pos x="69" y="21"/>
                </a:cxn>
                <a:cxn ang="0">
                  <a:pos x="50" y="23"/>
                </a:cxn>
                <a:cxn ang="0">
                  <a:pos x="32" y="21"/>
                </a:cxn>
                <a:cxn ang="0">
                  <a:pos x="23" y="21"/>
                </a:cxn>
                <a:cxn ang="0">
                  <a:pos x="16" y="20"/>
                </a:cxn>
                <a:cxn ang="0">
                  <a:pos x="8" y="17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8" y="10"/>
                </a:cxn>
                <a:cxn ang="0">
                  <a:pos x="16" y="7"/>
                </a:cxn>
                <a:cxn ang="0">
                  <a:pos x="23" y="4"/>
                </a:cxn>
                <a:cxn ang="0">
                  <a:pos x="29" y="0"/>
                </a:cxn>
              </a:cxnLst>
              <a:rect l="0" t="0" r="r" b="b"/>
              <a:pathLst>
                <a:path w="72" h="23">
                  <a:moveTo>
                    <a:pt x="29" y="0"/>
                  </a:moveTo>
                  <a:lnTo>
                    <a:pt x="43" y="1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50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20"/>
                  </a:lnTo>
                  <a:lnTo>
                    <a:pt x="8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5080" y="3048"/>
              <a:ext cx="28" cy="2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3"/>
                </a:cxn>
                <a:cxn ang="0">
                  <a:pos x="25" y="6"/>
                </a:cxn>
                <a:cxn ang="0">
                  <a:pos x="26" y="7"/>
                </a:cxn>
                <a:cxn ang="0">
                  <a:pos x="28" y="13"/>
                </a:cxn>
                <a:cxn ang="0">
                  <a:pos x="28" y="13"/>
                </a:cxn>
                <a:cxn ang="0">
                  <a:pos x="28" y="14"/>
                </a:cxn>
                <a:cxn ang="0">
                  <a:pos x="23" y="17"/>
                </a:cxn>
                <a:cxn ang="0">
                  <a:pos x="19" y="20"/>
                </a:cxn>
                <a:cxn ang="0">
                  <a:pos x="15" y="23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8" y="7"/>
                </a:cxn>
                <a:cxn ang="0">
                  <a:pos x="12" y="4"/>
                </a:cxn>
                <a:cxn ang="0">
                  <a:pos x="18" y="0"/>
                </a:cxn>
              </a:cxnLst>
              <a:rect l="0" t="0" r="r" b="b"/>
              <a:pathLst>
                <a:path w="28" h="24">
                  <a:moveTo>
                    <a:pt x="18" y="0"/>
                  </a:moveTo>
                  <a:lnTo>
                    <a:pt x="23" y="3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5216" y="3069"/>
              <a:ext cx="26" cy="5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5"/>
                </a:cxn>
                <a:cxn ang="0">
                  <a:pos x="20" y="10"/>
                </a:cxn>
                <a:cxn ang="0">
                  <a:pos x="24" y="17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7" y="32"/>
                </a:cxn>
                <a:cxn ang="0">
                  <a:pos x="19" y="45"/>
                </a:cxn>
                <a:cxn ang="0">
                  <a:pos x="19" y="56"/>
                </a:cxn>
                <a:cxn ang="0">
                  <a:pos x="17" y="56"/>
                </a:cxn>
                <a:cxn ang="0">
                  <a:pos x="17" y="56"/>
                </a:cxn>
                <a:cxn ang="0">
                  <a:pos x="9" y="50"/>
                </a:cxn>
                <a:cxn ang="0">
                  <a:pos x="0" y="45"/>
                </a:cxn>
                <a:cxn ang="0">
                  <a:pos x="0" y="25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4" y="0"/>
                </a:cxn>
              </a:cxnLst>
              <a:rect l="0" t="0" r="r" b="b"/>
              <a:pathLst>
                <a:path w="26" h="56">
                  <a:moveTo>
                    <a:pt x="4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20" y="10"/>
                  </a:lnTo>
                  <a:lnTo>
                    <a:pt x="24" y="1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9" y="45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9" y="50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5454" y="3421"/>
              <a:ext cx="21" cy="2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7" y="4"/>
                </a:cxn>
                <a:cxn ang="0">
                  <a:pos x="21" y="8"/>
                </a:cxn>
                <a:cxn ang="0">
                  <a:pos x="18" y="10"/>
                </a:cxn>
                <a:cxn ang="0">
                  <a:pos x="15" y="11"/>
                </a:cxn>
                <a:cxn ang="0">
                  <a:pos x="13" y="8"/>
                </a:cxn>
                <a:cxn ang="0">
                  <a:pos x="11" y="8"/>
                </a:cxn>
                <a:cxn ang="0">
                  <a:pos x="8" y="11"/>
                </a:cxn>
                <a:cxn ang="0">
                  <a:pos x="7" y="14"/>
                </a:cxn>
                <a:cxn ang="0">
                  <a:pos x="8" y="18"/>
                </a:cxn>
                <a:cxn ang="0">
                  <a:pos x="8" y="21"/>
                </a:cxn>
                <a:cxn ang="0">
                  <a:pos x="8" y="23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0" y="20"/>
                </a:cxn>
                <a:cxn ang="0">
                  <a:pos x="5" y="13"/>
                </a:cxn>
                <a:cxn ang="0">
                  <a:pos x="11" y="1"/>
                </a:cxn>
                <a:cxn ang="0">
                  <a:pos x="13" y="1"/>
                </a:cxn>
                <a:cxn ang="0">
                  <a:pos x="14" y="0"/>
                </a:cxn>
              </a:cxnLst>
              <a:rect l="0" t="0" r="r" b="b"/>
              <a:pathLst>
                <a:path w="21" h="27">
                  <a:moveTo>
                    <a:pt x="14" y="0"/>
                  </a:moveTo>
                  <a:lnTo>
                    <a:pt x="17" y="4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5225" y="3122"/>
              <a:ext cx="7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7" y="7"/>
                </a:cxn>
                <a:cxn ang="0">
                  <a:pos x="2" y="7"/>
                </a:cxn>
                <a:cxn ang="0">
                  <a:pos x="0" y="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5242" y="3126"/>
              <a:ext cx="1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10" y="6"/>
                </a:cxn>
                <a:cxn ang="0">
                  <a:pos x="10" y="9"/>
                </a:cxn>
                <a:cxn ang="0">
                  <a:pos x="7" y="8"/>
                </a:cxn>
                <a:cxn ang="0">
                  <a:pos x="4" y="6"/>
                </a:cxn>
                <a:cxn ang="0">
                  <a:pos x="1" y="5"/>
                </a:cxn>
                <a:cxn ang="0">
                  <a:pos x="0" y="0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8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5229" y="3134"/>
              <a:ext cx="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4" y="5"/>
                </a:cxn>
                <a:cxn ang="0">
                  <a:pos x="6" y="8"/>
                </a:cxn>
                <a:cxn ang="0">
                  <a:pos x="6" y="14"/>
                </a:cxn>
                <a:cxn ang="0">
                  <a:pos x="4" y="14"/>
                </a:cxn>
                <a:cxn ang="0">
                  <a:pos x="3" y="12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5257" y="3134"/>
              <a:ext cx="8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1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lnTo>
                    <a:pt x="6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5256" y="3145"/>
              <a:ext cx="9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9" h="6">
                  <a:moveTo>
                    <a:pt x="4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5273" y="3148"/>
              <a:ext cx="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4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5245" y="3155"/>
              <a:ext cx="8" cy="1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4"/>
                </a:cxn>
                <a:cxn ang="0">
                  <a:pos x="7" y="7"/>
                </a:cxn>
                <a:cxn ang="0">
                  <a:pos x="8" y="10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1" y="0"/>
                </a:cxn>
              </a:cxnLst>
              <a:rect l="0" t="0" r="r" b="b"/>
              <a:pathLst>
                <a:path w="8" h="14">
                  <a:moveTo>
                    <a:pt x="1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5269" y="3158"/>
              <a:ext cx="14" cy="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1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4" y="7"/>
                </a:cxn>
                <a:cxn ang="0">
                  <a:pos x="10" y="7"/>
                </a:cxn>
                <a:cxn ang="0">
                  <a:pos x="4" y="7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8" y="0"/>
                </a:cxn>
              </a:cxnLst>
              <a:rect l="0" t="0" r="r" b="b"/>
              <a:pathLst>
                <a:path w="14" h="7">
                  <a:moveTo>
                    <a:pt x="8" y="0"/>
                  </a:move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5253" y="3172"/>
              <a:ext cx="9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1"/>
                </a:cxn>
                <a:cxn ang="0">
                  <a:pos x="9" y="6"/>
                </a:cxn>
                <a:cxn ang="0">
                  <a:pos x="6" y="10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3" y="13"/>
                </a:cxn>
                <a:cxn ang="0">
                  <a:pos x="2" y="7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6" y="0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lnTo>
                    <a:pt x="9" y="1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4778" y="3181"/>
              <a:ext cx="24" cy="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4"/>
                </a:cxn>
                <a:cxn ang="0">
                  <a:pos x="14" y="12"/>
                </a:cxn>
                <a:cxn ang="0">
                  <a:pos x="18" y="20"/>
                </a:cxn>
                <a:cxn ang="0">
                  <a:pos x="24" y="28"/>
                </a:cxn>
                <a:cxn ang="0">
                  <a:pos x="20" y="40"/>
                </a:cxn>
                <a:cxn ang="0">
                  <a:pos x="14" y="48"/>
                </a:cxn>
                <a:cxn ang="0">
                  <a:pos x="14" y="48"/>
                </a:cxn>
                <a:cxn ang="0">
                  <a:pos x="13" y="48"/>
                </a:cxn>
                <a:cxn ang="0">
                  <a:pos x="7" y="47"/>
                </a:cxn>
                <a:cxn ang="0">
                  <a:pos x="1" y="47"/>
                </a:cxn>
                <a:cxn ang="0">
                  <a:pos x="0" y="34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24" h="48">
                  <a:moveTo>
                    <a:pt x="3" y="0"/>
                  </a:moveTo>
                  <a:lnTo>
                    <a:pt x="10" y="4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7" y="47"/>
                  </a:lnTo>
                  <a:lnTo>
                    <a:pt x="1" y="47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269" y="3182"/>
              <a:ext cx="27" cy="47"/>
            </a:xfrm>
            <a:custGeom>
              <a:avLst/>
              <a:gdLst/>
              <a:ahLst/>
              <a:cxnLst>
                <a:cxn ang="0">
                  <a:pos x="21" y="47"/>
                </a:cxn>
                <a:cxn ang="0">
                  <a:pos x="16" y="47"/>
                </a:cxn>
                <a:cxn ang="0">
                  <a:pos x="10" y="46"/>
                </a:cxn>
                <a:cxn ang="0">
                  <a:pos x="7" y="43"/>
                </a:cxn>
                <a:cxn ang="0">
                  <a:pos x="4" y="40"/>
                </a:cxn>
                <a:cxn ang="0">
                  <a:pos x="1" y="31"/>
                </a:cxn>
                <a:cxn ang="0">
                  <a:pos x="0" y="20"/>
                </a:cxn>
                <a:cxn ang="0">
                  <a:pos x="10" y="1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8" y="3"/>
                </a:cxn>
                <a:cxn ang="0">
                  <a:pos x="23" y="16"/>
                </a:cxn>
                <a:cxn ang="0">
                  <a:pos x="27" y="27"/>
                </a:cxn>
                <a:cxn ang="0">
                  <a:pos x="23" y="31"/>
                </a:cxn>
                <a:cxn ang="0">
                  <a:pos x="18" y="36"/>
                </a:cxn>
                <a:cxn ang="0">
                  <a:pos x="20" y="41"/>
                </a:cxn>
                <a:cxn ang="0">
                  <a:pos x="21" y="47"/>
                </a:cxn>
              </a:cxnLst>
              <a:rect l="0" t="0" r="r" b="b"/>
              <a:pathLst>
                <a:path w="27" h="47">
                  <a:moveTo>
                    <a:pt x="21" y="47"/>
                  </a:moveTo>
                  <a:lnTo>
                    <a:pt x="16" y="47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1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23" y="16"/>
                  </a:lnTo>
                  <a:lnTo>
                    <a:pt x="27" y="27"/>
                  </a:lnTo>
                  <a:lnTo>
                    <a:pt x="23" y="31"/>
                  </a:lnTo>
                  <a:lnTo>
                    <a:pt x="18" y="36"/>
                  </a:lnTo>
                  <a:lnTo>
                    <a:pt x="20" y="41"/>
                  </a:lnTo>
                  <a:lnTo>
                    <a:pt x="21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252" y="3195"/>
              <a:ext cx="14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4" y="10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11" y="13"/>
                </a:cxn>
                <a:cxn ang="0">
                  <a:pos x="5" y="13"/>
                </a:cxn>
                <a:cxn ang="0">
                  <a:pos x="0" y="11"/>
                </a:cxn>
                <a:cxn ang="0">
                  <a:pos x="5" y="6"/>
                </a:cxn>
                <a:cxn ang="0">
                  <a:pos x="11" y="0"/>
                </a:cxn>
              </a:cxnLst>
              <a:rect l="0" t="0" r="r" b="b"/>
              <a:pathLst>
                <a:path w="14" h="13">
                  <a:moveTo>
                    <a:pt x="11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5102" y="3218"/>
              <a:ext cx="114" cy="137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1" y="8"/>
                </a:cxn>
                <a:cxn ang="0">
                  <a:pos x="114" y="18"/>
                </a:cxn>
                <a:cxn ang="0">
                  <a:pos x="114" y="20"/>
                </a:cxn>
                <a:cxn ang="0">
                  <a:pos x="114" y="23"/>
                </a:cxn>
                <a:cxn ang="0">
                  <a:pos x="111" y="30"/>
                </a:cxn>
                <a:cxn ang="0">
                  <a:pos x="107" y="34"/>
                </a:cxn>
                <a:cxn ang="0">
                  <a:pos x="103" y="38"/>
                </a:cxn>
                <a:cxn ang="0">
                  <a:pos x="97" y="43"/>
                </a:cxn>
                <a:cxn ang="0">
                  <a:pos x="104" y="58"/>
                </a:cxn>
                <a:cxn ang="0">
                  <a:pos x="110" y="75"/>
                </a:cxn>
                <a:cxn ang="0">
                  <a:pos x="104" y="81"/>
                </a:cxn>
                <a:cxn ang="0">
                  <a:pos x="100" y="88"/>
                </a:cxn>
                <a:cxn ang="0">
                  <a:pos x="95" y="97"/>
                </a:cxn>
                <a:cxn ang="0">
                  <a:pos x="94" y="105"/>
                </a:cxn>
                <a:cxn ang="0">
                  <a:pos x="91" y="114"/>
                </a:cxn>
                <a:cxn ang="0">
                  <a:pos x="88" y="123"/>
                </a:cxn>
                <a:cxn ang="0">
                  <a:pos x="84" y="130"/>
                </a:cxn>
                <a:cxn ang="0">
                  <a:pos x="80" y="137"/>
                </a:cxn>
                <a:cxn ang="0">
                  <a:pos x="68" y="133"/>
                </a:cxn>
                <a:cxn ang="0">
                  <a:pos x="58" y="127"/>
                </a:cxn>
                <a:cxn ang="0">
                  <a:pos x="37" y="125"/>
                </a:cxn>
                <a:cxn ang="0">
                  <a:pos x="17" y="124"/>
                </a:cxn>
                <a:cxn ang="0">
                  <a:pos x="16" y="113"/>
                </a:cxn>
                <a:cxn ang="0">
                  <a:pos x="11" y="104"/>
                </a:cxn>
                <a:cxn ang="0">
                  <a:pos x="7" y="97"/>
                </a:cxn>
                <a:cxn ang="0">
                  <a:pos x="0" y="90"/>
                </a:cxn>
                <a:cxn ang="0">
                  <a:pos x="0" y="83"/>
                </a:cxn>
                <a:cxn ang="0">
                  <a:pos x="1" y="77"/>
                </a:cxn>
                <a:cxn ang="0">
                  <a:pos x="4" y="71"/>
                </a:cxn>
                <a:cxn ang="0">
                  <a:pos x="6" y="67"/>
                </a:cxn>
                <a:cxn ang="0">
                  <a:pos x="13" y="68"/>
                </a:cxn>
                <a:cxn ang="0">
                  <a:pos x="21" y="70"/>
                </a:cxn>
                <a:cxn ang="0">
                  <a:pos x="27" y="61"/>
                </a:cxn>
                <a:cxn ang="0">
                  <a:pos x="33" y="54"/>
                </a:cxn>
                <a:cxn ang="0">
                  <a:pos x="44" y="47"/>
                </a:cxn>
                <a:cxn ang="0">
                  <a:pos x="55" y="41"/>
                </a:cxn>
                <a:cxn ang="0">
                  <a:pos x="73" y="20"/>
                </a:cxn>
                <a:cxn ang="0">
                  <a:pos x="88" y="0"/>
                </a:cxn>
              </a:cxnLst>
              <a:rect l="0" t="0" r="r" b="b"/>
              <a:pathLst>
                <a:path w="114" h="137">
                  <a:moveTo>
                    <a:pt x="88" y="0"/>
                  </a:moveTo>
                  <a:lnTo>
                    <a:pt x="101" y="8"/>
                  </a:lnTo>
                  <a:lnTo>
                    <a:pt x="114" y="18"/>
                  </a:lnTo>
                  <a:lnTo>
                    <a:pt x="114" y="20"/>
                  </a:lnTo>
                  <a:lnTo>
                    <a:pt x="114" y="23"/>
                  </a:lnTo>
                  <a:lnTo>
                    <a:pt x="111" y="30"/>
                  </a:lnTo>
                  <a:lnTo>
                    <a:pt x="107" y="34"/>
                  </a:lnTo>
                  <a:lnTo>
                    <a:pt x="103" y="38"/>
                  </a:lnTo>
                  <a:lnTo>
                    <a:pt x="97" y="43"/>
                  </a:lnTo>
                  <a:lnTo>
                    <a:pt x="104" y="58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5" y="97"/>
                  </a:lnTo>
                  <a:lnTo>
                    <a:pt x="94" y="105"/>
                  </a:lnTo>
                  <a:lnTo>
                    <a:pt x="91" y="114"/>
                  </a:lnTo>
                  <a:lnTo>
                    <a:pt x="88" y="123"/>
                  </a:lnTo>
                  <a:lnTo>
                    <a:pt x="84" y="130"/>
                  </a:lnTo>
                  <a:lnTo>
                    <a:pt x="80" y="137"/>
                  </a:lnTo>
                  <a:lnTo>
                    <a:pt x="68" y="133"/>
                  </a:lnTo>
                  <a:lnTo>
                    <a:pt x="58" y="127"/>
                  </a:lnTo>
                  <a:lnTo>
                    <a:pt x="37" y="125"/>
                  </a:lnTo>
                  <a:lnTo>
                    <a:pt x="17" y="124"/>
                  </a:lnTo>
                  <a:lnTo>
                    <a:pt x="16" y="113"/>
                  </a:lnTo>
                  <a:lnTo>
                    <a:pt x="11" y="104"/>
                  </a:lnTo>
                  <a:lnTo>
                    <a:pt x="7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1" y="77"/>
                  </a:lnTo>
                  <a:lnTo>
                    <a:pt x="4" y="71"/>
                  </a:lnTo>
                  <a:lnTo>
                    <a:pt x="6" y="67"/>
                  </a:lnTo>
                  <a:lnTo>
                    <a:pt x="13" y="68"/>
                  </a:lnTo>
                  <a:lnTo>
                    <a:pt x="21" y="70"/>
                  </a:lnTo>
                  <a:lnTo>
                    <a:pt x="27" y="61"/>
                  </a:lnTo>
                  <a:lnTo>
                    <a:pt x="33" y="54"/>
                  </a:lnTo>
                  <a:lnTo>
                    <a:pt x="44" y="47"/>
                  </a:lnTo>
                  <a:lnTo>
                    <a:pt x="55" y="41"/>
                  </a:lnTo>
                  <a:lnTo>
                    <a:pt x="73" y="2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4945" y="3229"/>
              <a:ext cx="127" cy="1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7" y="4"/>
                </a:cxn>
                <a:cxn ang="0">
                  <a:pos x="33" y="9"/>
                </a:cxn>
                <a:cxn ang="0">
                  <a:pos x="37" y="17"/>
                </a:cxn>
                <a:cxn ang="0">
                  <a:pos x="43" y="26"/>
                </a:cxn>
                <a:cxn ang="0">
                  <a:pos x="50" y="32"/>
                </a:cxn>
                <a:cxn ang="0">
                  <a:pos x="57" y="37"/>
                </a:cxn>
                <a:cxn ang="0">
                  <a:pos x="65" y="43"/>
                </a:cxn>
                <a:cxn ang="0">
                  <a:pos x="74" y="47"/>
                </a:cxn>
                <a:cxn ang="0">
                  <a:pos x="81" y="53"/>
                </a:cxn>
                <a:cxn ang="0">
                  <a:pos x="88" y="60"/>
                </a:cxn>
                <a:cxn ang="0">
                  <a:pos x="100" y="80"/>
                </a:cxn>
                <a:cxn ang="0">
                  <a:pos x="108" y="103"/>
                </a:cxn>
                <a:cxn ang="0">
                  <a:pos x="115" y="107"/>
                </a:cxn>
                <a:cxn ang="0">
                  <a:pos x="124" y="112"/>
                </a:cxn>
                <a:cxn ang="0">
                  <a:pos x="125" y="120"/>
                </a:cxn>
                <a:cxn ang="0">
                  <a:pos x="127" y="130"/>
                </a:cxn>
                <a:cxn ang="0">
                  <a:pos x="125" y="142"/>
                </a:cxn>
                <a:cxn ang="0">
                  <a:pos x="124" y="150"/>
                </a:cxn>
                <a:cxn ang="0">
                  <a:pos x="114" y="150"/>
                </a:cxn>
                <a:cxn ang="0">
                  <a:pos x="105" y="150"/>
                </a:cxn>
                <a:cxn ang="0">
                  <a:pos x="97" y="139"/>
                </a:cxn>
                <a:cxn ang="0">
                  <a:pos x="87" y="127"/>
                </a:cxn>
                <a:cxn ang="0">
                  <a:pos x="78" y="117"/>
                </a:cxn>
                <a:cxn ang="0">
                  <a:pos x="70" y="106"/>
                </a:cxn>
                <a:cxn ang="0">
                  <a:pos x="63" y="93"/>
                </a:cxn>
                <a:cxn ang="0">
                  <a:pos x="58" y="80"/>
                </a:cxn>
                <a:cxn ang="0">
                  <a:pos x="54" y="66"/>
                </a:cxn>
                <a:cxn ang="0">
                  <a:pos x="47" y="53"/>
                </a:cxn>
                <a:cxn ang="0">
                  <a:pos x="43" y="46"/>
                </a:cxn>
                <a:cxn ang="0">
                  <a:pos x="37" y="40"/>
                </a:cxn>
                <a:cxn ang="0">
                  <a:pos x="30" y="36"/>
                </a:cxn>
                <a:cxn ang="0">
                  <a:pos x="24" y="30"/>
                </a:cxn>
                <a:cxn ang="0">
                  <a:pos x="17" y="26"/>
                </a:cxn>
                <a:cxn ang="0">
                  <a:pos x="10" y="20"/>
                </a:cxn>
                <a:cxn ang="0">
                  <a:pos x="4" y="14"/>
                </a:cxn>
                <a:cxn ang="0">
                  <a:pos x="0" y="7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127" h="150">
                  <a:moveTo>
                    <a:pt x="3" y="0"/>
                  </a:moveTo>
                  <a:lnTo>
                    <a:pt x="17" y="4"/>
                  </a:lnTo>
                  <a:lnTo>
                    <a:pt x="33" y="9"/>
                  </a:lnTo>
                  <a:lnTo>
                    <a:pt x="37" y="17"/>
                  </a:lnTo>
                  <a:lnTo>
                    <a:pt x="43" y="26"/>
                  </a:lnTo>
                  <a:lnTo>
                    <a:pt x="50" y="32"/>
                  </a:lnTo>
                  <a:lnTo>
                    <a:pt x="57" y="37"/>
                  </a:lnTo>
                  <a:lnTo>
                    <a:pt x="65" y="43"/>
                  </a:lnTo>
                  <a:lnTo>
                    <a:pt x="74" y="47"/>
                  </a:lnTo>
                  <a:lnTo>
                    <a:pt x="81" y="53"/>
                  </a:lnTo>
                  <a:lnTo>
                    <a:pt x="88" y="60"/>
                  </a:lnTo>
                  <a:lnTo>
                    <a:pt x="100" y="80"/>
                  </a:lnTo>
                  <a:lnTo>
                    <a:pt x="108" y="103"/>
                  </a:lnTo>
                  <a:lnTo>
                    <a:pt x="115" y="107"/>
                  </a:lnTo>
                  <a:lnTo>
                    <a:pt x="124" y="112"/>
                  </a:lnTo>
                  <a:lnTo>
                    <a:pt x="125" y="120"/>
                  </a:lnTo>
                  <a:lnTo>
                    <a:pt x="127" y="130"/>
                  </a:lnTo>
                  <a:lnTo>
                    <a:pt x="125" y="142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5" y="150"/>
                  </a:lnTo>
                  <a:lnTo>
                    <a:pt x="97" y="139"/>
                  </a:lnTo>
                  <a:lnTo>
                    <a:pt x="87" y="127"/>
                  </a:lnTo>
                  <a:lnTo>
                    <a:pt x="78" y="117"/>
                  </a:lnTo>
                  <a:lnTo>
                    <a:pt x="70" y="106"/>
                  </a:lnTo>
                  <a:lnTo>
                    <a:pt x="63" y="93"/>
                  </a:lnTo>
                  <a:lnTo>
                    <a:pt x="58" y="80"/>
                  </a:lnTo>
                  <a:lnTo>
                    <a:pt x="54" y="66"/>
                  </a:lnTo>
                  <a:lnTo>
                    <a:pt x="47" y="53"/>
                  </a:lnTo>
                  <a:lnTo>
                    <a:pt x="43" y="46"/>
                  </a:lnTo>
                  <a:lnTo>
                    <a:pt x="37" y="40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7" y="26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17" y="3273"/>
              <a:ext cx="6" cy="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3" y="0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5312" y="3283"/>
              <a:ext cx="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15"/>
                </a:cxn>
                <a:cxn ang="0">
                  <a:pos x="5" y="29"/>
                </a:cxn>
                <a:cxn ang="0">
                  <a:pos x="4" y="29"/>
                </a:cxn>
                <a:cxn ang="0">
                  <a:pos x="3" y="29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5" h="29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15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262" y="3286"/>
              <a:ext cx="21" cy="1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3"/>
                </a:cxn>
                <a:cxn ang="0">
                  <a:pos x="21" y="5"/>
                </a:cxn>
                <a:cxn ang="0">
                  <a:pos x="21" y="7"/>
                </a:cxn>
                <a:cxn ang="0">
                  <a:pos x="20" y="9"/>
                </a:cxn>
                <a:cxn ang="0">
                  <a:pos x="15" y="12"/>
                </a:cxn>
                <a:cxn ang="0">
                  <a:pos x="10" y="15"/>
                </a:cxn>
                <a:cxn ang="0">
                  <a:pos x="5" y="12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8" y="7"/>
                </a:cxn>
                <a:cxn ang="0">
                  <a:pos x="18" y="6"/>
                </a:cxn>
                <a:cxn ang="0">
                  <a:pos x="18" y="3"/>
                </a:cxn>
                <a:cxn ang="0">
                  <a:pos x="20" y="0"/>
                </a:cxn>
              </a:cxnLst>
              <a:rect l="0" t="0" r="r" b="b"/>
              <a:pathLst>
                <a:path w="21" h="15">
                  <a:moveTo>
                    <a:pt x="20" y="0"/>
                  </a:moveTo>
                  <a:lnTo>
                    <a:pt x="21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10" y="1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5232" y="3292"/>
              <a:ext cx="27" cy="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7" y="1"/>
                </a:cxn>
                <a:cxn ang="0">
                  <a:pos x="27" y="3"/>
                </a:cxn>
                <a:cxn ang="0">
                  <a:pos x="27" y="3"/>
                </a:cxn>
                <a:cxn ang="0">
                  <a:pos x="18" y="4"/>
                </a:cxn>
                <a:cxn ang="0">
                  <a:pos x="11" y="7"/>
                </a:cxn>
                <a:cxn ang="0">
                  <a:pos x="8" y="9"/>
                </a:cxn>
                <a:cxn ang="0">
                  <a:pos x="5" y="9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8" y="1"/>
                </a:cxn>
                <a:cxn ang="0">
                  <a:pos x="15" y="0"/>
                </a:cxn>
              </a:cxnLst>
              <a:rect l="0" t="0" r="r" b="b"/>
              <a:pathLst>
                <a:path w="27" h="9">
                  <a:moveTo>
                    <a:pt x="15" y="0"/>
                  </a:moveTo>
                  <a:lnTo>
                    <a:pt x="21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18" y="4"/>
                  </a:lnTo>
                  <a:lnTo>
                    <a:pt x="11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8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5355" y="3308"/>
              <a:ext cx="211" cy="128"/>
            </a:xfrm>
            <a:custGeom>
              <a:avLst/>
              <a:gdLst/>
              <a:ahLst/>
              <a:cxnLst>
                <a:cxn ang="0">
                  <a:pos x="71" y="97"/>
                </a:cxn>
                <a:cxn ang="0">
                  <a:pos x="77" y="91"/>
                </a:cxn>
                <a:cxn ang="0">
                  <a:pos x="82" y="85"/>
                </a:cxn>
                <a:cxn ang="0">
                  <a:pos x="69" y="70"/>
                </a:cxn>
                <a:cxn ang="0">
                  <a:pos x="57" y="55"/>
                </a:cxn>
                <a:cxn ang="0">
                  <a:pos x="44" y="55"/>
                </a:cxn>
                <a:cxn ang="0">
                  <a:pos x="34" y="58"/>
                </a:cxn>
                <a:cxn ang="0">
                  <a:pos x="31" y="48"/>
                </a:cxn>
                <a:cxn ang="0">
                  <a:pos x="28" y="40"/>
                </a:cxn>
                <a:cxn ang="0">
                  <a:pos x="18" y="37"/>
                </a:cxn>
                <a:cxn ang="0">
                  <a:pos x="10" y="35"/>
                </a:cxn>
                <a:cxn ang="0">
                  <a:pos x="11" y="33"/>
                </a:cxn>
                <a:cxn ang="0">
                  <a:pos x="20" y="30"/>
                </a:cxn>
                <a:cxn ang="0">
                  <a:pos x="25" y="25"/>
                </a:cxn>
                <a:cxn ang="0">
                  <a:pos x="17" y="24"/>
                </a:cxn>
                <a:cxn ang="0">
                  <a:pos x="7" y="20"/>
                </a:cxn>
                <a:cxn ang="0">
                  <a:pos x="1" y="14"/>
                </a:cxn>
                <a:cxn ang="0">
                  <a:pos x="8" y="5"/>
                </a:cxn>
                <a:cxn ang="0">
                  <a:pos x="21" y="3"/>
                </a:cxn>
                <a:cxn ang="0">
                  <a:pos x="31" y="10"/>
                </a:cxn>
                <a:cxn ang="0">
                  <a:pos x="32" y="20"/>
                </a:cxn>
                <a:cxn ang="0">
                  <a:pos x="30" y="27"/>
                </a:cxn>
                <a:cxn ang="0">
                  <a:pos x="32" y="34"/>
                </a:cxn>
                <a:cxn ang="0">
                  <a:pos x="42" y="37"/>
                </a:cxn>
                <a:cxn ang="0">
                  <a:pos x="54" y="33"/>
                </a:cxn>
                <a:cxn ang="0">
                  <a:pos x="62" y="25"/>
                </a:cxn>
                <a:cxn ang="0">
                  <a:pos x="71" y="18"/>
                </a:cxn>
                <a:cxn ang="0">
                  <a:pos x="94" y="23"/>
                </a:cxn>
                <a:cxn ang="0">
                  <a:pos x="132" y="40"/>
                </a:cxn>
                <a:cxn ang="0">
                  <a:pos x="154" y="54"/>
                </a:cxn>
                <a:cxn ang="0">
                  <a:pos x="165" y="68"/>
                </a:cxn>
                <a:cxn ang="0">
                  <a:pos x="178" y="94"/>
                </a:cxn>
                <a:cxn ang="0">
                  <a:pos x="199" y="118"/>
                </a:cxn>
                <a:cxn ang="0">
                  <a:pos x="209" y="128"/>
                </a:cxn>
                <a:cxn ang="0">
                  <a:pos x="195" y="127"/>
                </a:cxn>
                <a:cxn ang="0">
                  <a:pos x="167" y="110"/>
                </a:cxn>
                <a:cxn ang="0">
                  <a:pos x="144" y="92"/>
                </a:cxn>
                <a:cxn ang="0">
                  <a:pos x="135" y="97"/>
                </a:cxn>
                <a:cxn ang="0">
                  <a:pos x="129" y="108"/>
                </a:cxn>
                <a:cxn ang="0">
                  <a:pos x="111" y="111"/>
                </a:cxn>
                <a:cxn ang="0">
                  <a:pos x="92" y="104"/>
                </a:cxn>
                <a:cxn ang="0">
                  <a:pos x="79" y="101"/>
                </a:cxn>
              </a:cxnLst>
              <a:rect l="0" t="0" r="r" b="b"/>
              <a:pathLst>
                <a:path w="211" h="128">
                  <a:moveTo>
                    <a:pt x="69" y="101"/>
                  </a:moveTo>
                  <a:lnTo>
                    <a:pt x="71" y="97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82" y="85"/>
                  </a:lnTo>
                  <a:lnTo>
                    <a:pt x="82" y="80"/>
                  </a:lnTo>
                  <a:lnTo>
                    <a:pt x="69" y="70"/>
                  </a:lnTo>
                  <a:lnTo>
                    <a:pt x="61" y="58"/>
                  </a:lnTo>
                  <a:lnTo>
                    <a:pt x="57" y="55"/>
                  </a:lnTo>
                  <a:lnTo>
                    <a:pt x="51" y="54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5"/>
                  </a:lnTo>
                  <a:lnTo>
                    <a:pt x="31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20" y="30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7" y="24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10"/>
                  </a:lnTo>
                  <a:lnTo>
                    <a:pt x="35" y="15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1" y="31"/>
                  </a:lnTo>
                  <a:lnTo>
                    <a:pt x="32" y="34"/>
                  </a:lnTo>
                  <a:lnTo>
                    <a:pt x="35" y="35"/>
                  </a:lnTo>
                  <a:lnTo>
                    <a:pt x="42" y="37"/>
                  </a:lnTo>
                  <a:lnTo>
                    <a:pt x="48" y="35"/>
                  </a:lnTo>
                  <a:lnTo>
                    <a:pt x="54" y="33"/>
                  </a:lnTo>
                  <a:lnTo>
                    <a:pt x="58" y="30"/>
                  </a:lnTo>
                  <a:lnTo>
                    <a:pt x="62" y="25"/>
                  </a:lnTo>
                  <a:lnTo>
                    <a:pt x="67" y="21"/>
                  </a:lnTo>
                  <a:lnTo>
                    <a:pt x="71" y="18"/>
                  </a:lnTo>
                  <a:lnTo>
                    <a:pt x="77" y="17"/>
                  </a:lnTo>
                  <a:lnTo>
                    <a:pt x="94" y="23"/>
                  </a:lnTo>
                  <a:lnTo>
                    <a:pt x="114" y="31"/>
                  </a:lnTo>
                  <a:lnTo>
                    <a:pt x="132" y="40"/>
                  </a:lnTo>
                  <a:lnTo>
                    <a:pt x="148" y="48"/>
                  </a:lnTo>
                  <a:lnTo>
                    <a:pt x="154" y="54"/>
                  </a:lnTo>
                  <a:lnTo>
                    <a:pt x="159" y="61"/>
                  </a:lnTo>
                  <a:lnTo>
                    <a:pt x="165" y="68"/>
                  </a:lnTo>
                  <a:lnTo>
                    <a:pt x="169" y="77"/>
                  </a:lnTo>
                  <a:lnTo>
                    <a:pt x="178" y="94"/>
                  </a:lnTo>
                  <a:lnTo>
                    <a:pt x="188" y="108"/>
                  </a:lnTo>
                  <a:lnTo>
                    <a:pt x="199" y="118"/>
                  </a:lnTo>
                  <a:lnTo>
                    <a:pt x="211" y="128"/>
                  </a:lnTo>
                  <a:lnTo>
                    <a:pt x="209" y="128"/>
                  </a:lnTo>
                  <a:lnTo>
                    <a:pt x="209" y="128"/>
                  </a:lnTo>
                  <a:lnTo>
                    <a:pt x="195" y="127"/>
                  </a:lnTo>
                  <a:lnTo>
                    <a:pt x="181" y="127"/>
                  </a:lnTo>
                  <a:lnTo>
                    <a:pt x="167" y="110"/>
                  </a:lnTo>
                  <a:lnTo>
                    <a:pt x="151" y="92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5" y="97"/>
                  </a:lnTo>
                  <a:lnTo>
                    <a:pt x="129" y="98"/>
                  </a:lnTo>
                  <a:lnTo>
                    <a:pt x="129" y="108"/>
                  </a:lnTo>
                  <a:lnTo>
                    <a:pt x="127" y="114"/>
                  </a:lnTo>
                  <a:lnTo>
                    <a:pt x="111" y="111"/>
                  </a:lnTo>
                  <a:lnTo>
                    <a:pt x="98" y="107"/>
                  </a:lnTo>
                  <a:lnTo>
                    <a:pt x="92" y="104"/>
                  </a:lnTo>
                  <a:lnTo>
                    <a:pt x="87" y="102"/>
                  </a:lnTo>
                  <a:lnTo>
                    <a:pt x="79" y="101"/>
                  </a:lnTo>
                  <a:lnTo>
                    <a:pt x="69" y="1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3317" y="3312"/>
              <a:ext cx="14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3" y="9"/>
                </a:cxn>
                <a:cxn ang="0">
                  <a:pos x="12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4" y="0"/>
                </a:cxn>
              </a:cxnLst>
              <a:rect l="0" t="0" r="r" b="b"/>
              <a:pathLst>
                <a:path w="14" h="10">
                  <a:moveTo>
                    <a:pt x="4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4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5215" y="3313"/>
              <a:ext cx="48" cy="55"/>
            </a:xfrm>
            <a:custGeom>
              <a:avLst/>
              <a:gdLst/>
              <a:ahLst/>
              <a:cxnLst>
                <a:cxn ang="0">
                  <a:pos x="48" y="12"/>
                </a:cxn>
                <a:cxn ang="0">
                  <a:pos x="42" y="12"/>
                </a:cxn>
                <a:cxn ang="0">
                  <a:pos x="35" y="13"/>
                </a:cxn>
                <a:cxn ang="0">
                  <a:pos x="35" y="22"/>
                </a:cxn>
                <a:cxn ang="0">
                  <a:pos x="37" y="30"/>
                </a:cxn>
                <a:cxn ang="0">
                  <a:pos x="40" y="40"/>
                </a:cxn>
                <a:cxn ang="0">
                  <a:pos x="42" y="50"/>
                </a:cxn>
                <a:cxn ang="0">
                  <a:pos x="40" y="50"/>
                </a:cxn>
                <a:cxn ang="0">
                  <a:pos x="37" y="49"/>
                </a:cxn>
                <a:cxn ang="0">
                  <a:pos x="28" y="38"/>
                </a:cxn>
                <a:cxn ang="0">
                  <a:pos x="20" y="26"/>
                </a:cxn>
                <a:cxn ang="0">
                  <a:pos x="17" y="28"/>
                </a:cxn>
                <a:cxn ang="0">
                  <a:pos x="15" y="29"/>
                </a:cxn>
                <a:cxn ang="0">
                  <a:pos x="14" y="42"/>
                </a:cxn>
                <a:cxn ang="0">
                  <a:pos x="17" y="55"/>
                </a:cxn>
                <a:cxn ang="0">
                  <a:pos x="14" y="53"/>
                </a:cxn>
                <a:cxn ang="0">
                  <a:pos x="11" y="52"/>
                </a:cxn>
                <a:cxn ang="0">
                  <a:pos x="8" y="52"/>
                </a:cxn>
                <a:cxn ang="0">
                  <a:pos x="7" y="49"/>
                </a:cxn>
                <a:cxn ang="0">
                  <a:pos x="4" y="36"/>
                </a:cxn>
                <a:cxn ang="0">
                  <a:pos x="0" y="23"/>
                </a:cxn>
                <a:cxn ang="0">
                  <a:pos x="5" y="12"/>
                </a:cxn>
                <a:cxn ang="0">
                  <a:pos x="11" y="0"/>
                </a:cxn>
                <a:cxn ang="0">
                  <a:pos x="17" y="5"/>
                </a:cxn>
                <a:cxn ang="0">
                  <a:pos x="24" y="9"/>
                </a:cxn>
                <a:cxn ang="0">
                  <a:pos x="30" y="6"/>
                </a:cxn>
                <a:cxn ang="0">
                  <a:pos x="35" y="3"/>
                </a:cxn>
                <a:cxn ang="0">
                  <a:pos x="41" y="3"/>
                </a:cxn>
                <a:cxn ang="0">
                  <a:pos x="48" y="3"/>
                </a:cxn>
                <a:cxn ang="0">
                  <a:pos x="48" y="8"/>
                </a:cxn>
                <a:cxn ang="0">
                  <a:pos x="48" y="12"/>
                </a:cxn>
              </a:cxnLst>
              <a:rect l="0" t="0" r="r" b="b"/>
              <a:pathLst>
                <a:path w="48" h="55">
                  <a:moveTo>
                    <a:pt x="48" y="12"/>
                  </a:moveTo>
                  <a:lnTo>
                    <a:pt x="42" y="12"/>
                  </a:lnTo>
                  <a:lnTo>
                    <a:pt x="35" y="13"/>
                  </a:lnTo>
                  <a:lnTo>
                    <a:pt x="35" y="22"/>
                  </a:lnTo>
                  <a:lnTo>
                    <a:pt x="37" y="30"/>
                  </a:lnTo>
                  <a:lnTo>
                    <a:pt x="40" y="40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7" y="49"/>
                  </a:lnTo>
                  <a:lnTo>
                    <a:pt x="28" y="38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42"/>
                  </a:lnTo>
                  <a:lnTo>
                    <a:pt x="17" y="55"/>
                  </a:lnTo>
                  <a:lnTo>
                    <a:pt x="14" y="53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7" y="49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48" y="8"/>
                  </a:lnTo>
                  <a:lnTo>
                    <a:pt x="48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5066" y="3381"/>
              <a:ext cx="100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3" y="0"/>
                </a:cxn>
                <a:cxn ang="0">
                  <a:pos x="32" y="5"/>
                </a:cxn>
                <a:cxn ang="0">
                  <a:pos x="40" y="12"/>
                </a:cxn>
                <a:cxn ang="0">
                  <a:pos x="54" y="10"/>
                </a:cxn>
                <a:cxn ang="0">
                  <a:pos x="69" y="8"/>
                </a:cxn>
                <a:cxn ang="0">
                  <a:pos x="84" y="18"/>
                </a:cxn>
                <a:cxn ang="0">
                  <a:pos x="100" y="29"/>
                </a:cxn>
                <a:cxn ang="0">
                  <a:pos x="100" y="31"/>
                </a:cxn>
                <a:cxn ang="0">
                  <a:pos x="99" y="32"/>
                </a:cxn>
                <a:cxn ang="0">
                  <a:pos x="77" y="29"/>
                </a:cxn>
                <a:cxn ang="0">
                  <a:pos x="56" y="27"/>
                </a:cxn>
                <a:cxn ang="0">
                  <a:pos x="33" y="24"/>
                </a:cxn>
                <a:cxn ang="0">
                  <a:pos x="12" y="21"/>
                </a:cxn>
                <a:cxn ang="0">
                  <a:pos x="7" y="15"/>
                </a:cxn>
                <a:cxn ang="0">
                  <a:pos x="3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00" h="32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32" y="5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69" y="8"/>
                  </a:lnTo>
                  <a:lnTo>
                    <a:pt x="84" y="18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99" y="32"/>
                  </a:lnTo>
                  <a:lnTo>
                    <a:pt x="77" y="29"/>
                  </a:lnTo>
                  <a:lnTo>
                    <a:pt x="56" y="27"/>
                  </a:lnTo>
                  <a:lnTo>
                    <a:pt x="33" y="24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108" y="3443"/>
              <a:ext cx="446" cy="356"/>
            </a:xfrm>
            <a:custGeom>
              <a:avLst/>
              <a:gdLst/>
              <a:ahLst/>
              <a:cxnLst>
                <a:cxn ang="0">
                  <a:pos x="145" y="70"/>
                </a:cxn>
                <a:cxn ang="0">
                  <a:pos x="158" y="57"/>
                </a:cxn>
                <a:cxn ang="0">
                  <a:pos x="161" y="45"/>
                </a:cxn>
                <a:cxn ang="0">
                  <a:pos x="199" y="46"/>
                </a:cxn>
                <a:cxn ang="0">
                  <a:pos x="217" y="53"/>
                </a:cxn>
                <a:cxn ang="0">
                  <a:pos x="219" y="33"/>
                </a:cxn>
                <a:cxn ang="0">
                  <a:pos x="237" y="15"/>
                </a:cxn>
                <a:cxn ang="0">
                  <a:pos x="249" y="16"/>
                </a:cxn>
                <a:cxn ang="0">
                  <a:pos x="252" y="2"/>
                </a:cxn>
                <a:cxn ang="0">
                  <a:pos x="285" y="15"/>
                </a:cxn>
                <a:cxn ang="0">
                  <a:pos x="299" y="23"/>
                </a:cxn>
                <a:cxn ang="0">
                  <a:pos x="289" y="35"/>
                </a:cxn>
                <a:cxn ang="0">
                  <a:pos x="326" y="20"/>
                </a:cxn>
                <a:cxn ang="0">
                  <a:pos x="368" y="9"/>
                </a:cxn>
                <a:cxn ang="0">
                  <a:pos x="376" y="40"/>
                </a:cxn>
                <a:cxn ang="0">
                  <a:pos x="386" y="59"/>
                </a:cxn>
                <a:cxn ang="0">
                  <a:pos x="389" y="89"/>
                </a:cxn>
                <a:cxn ang="0">
                  <a:pos x="404" y="109"/>
                </a:cxn>
                <a:cxn ang="0">
                  <a:pos x="419" y="137"/>
                </a:cxn>
                <a:cxn ang="0">
                  <a:pos x="435" y="162"/>
                </a:cxn>
                <a:cxn ang="0">
                  <a:pos x="446" y="189"/>
                </a:cxn>
                <a:cxn ang="0">
                  <a:pos x="444" y="216"/>
                </a:cxn>
                <a:cxn ang="0">
                  <a:pos x="419" y="259"/>
                </a:cxn>
                <a:cxn ang="0">
                  <a:pos x="379" y="299"/>
                </a:cxn>
                <a:cxn ang="0">
                  <a:pos x="346" y="340"/>
                </a:cxn>
                <a:cxn ang="0">
                  <a:pos x="309" y="353"/>
                </a:cxn>
                <a:cxn ang="0">
                  <a:pos x="295" y="346"/>
                </a:cxn>
                <a:cxn ang="0">
                  <a:pos x="261" y="349"/>
                </a:cxn>
                <a:cxn ang="0">
                  <a:pos x="242" y="336"/>
                </a:cxn>
                <a:cxn ang="0">
                  <a:pos x="247" y="317"/>
                </a:cxn>
                <a:cxn ang="0">
                  <a:pos x="241" y="310"/>
                </a:cxn>
                <a:cxn ang="0">
                  <a:pos x="234" y="304"/>
                </a:cxn>
                <a:cxn ang="0">
                  <a:pos x="227" y="307"/>
                </a:cxn>
                <a:cxn ang="0">
                  <a:pos x="238" y="302"/>
                </a:cxn>
                <a:cxn ang="0">
                  <a:pos x="247" y="293"/>
                </a:cxn>
                <a:cxn ang="0">
                  <a:pos x="229" y="293"/>
                </a:cxn>
                <a:cxn ang="0">
                  <a:pos x="212" y="282"/>
                </a:cxn>
                <a:cxn ang="0">
                  <a:pos x="195" y="266"/>
                </a:cxn>
                <a:cxn ang="0">
                  <a:pos x="171" y="264"/>
                </a:cxn>
                <a:cxn ang="0">
                  <a:pos x="114" y="282"/>
                </a:cxn>
                <a:cxn ang="0">
                  <a:pos x="54" y="293"/>
                </a:cxn>
                <a:cxn ang="0">
                  <a:pos x="27" y="307"/>
                </a:cxn>
                <a:cxn ang="0">
                  <a:pos x="5" y="303"/>
                </a:cxn>
                <a:cxn ang="0">
                  <a:pos x="5" y="287"/>
                </a:cxn>
                <a:cxn ang="0">
                  <a:pos x="15" y="263"/>
                </a:cxn>
                <a:cxn ang="0">
                  <a:pos x="15" y="199"/>
                </a:cxn>
                <a:cxn ang="0">
                  <a:pos x="18" y="157"/>
                </a:cxn>
                <a:cxn ang="0">
                  <a:pos x="30" y="140"/>
                </a:cxn>
                <a:cxn ang="0">
                  <a:pos x="41" y="135"/>
                </a:cxn>
                <a:cxn ang="0">
                  <a:pos x="84" y="116"/>
                </a:cxn>
                <a:cxn ang="0">
                  <a:pos x="114" y="100"/>
                </a:cxn>
                <a:cxn ang="0">
                  <a:pos x="138" y="77"/>
                </a:cxn>
              </a:cxnLst>
              <a:rect l="0" t="0" r="r" b="b"/>
              <a:pathLst>
                <a:path w="446" h="356">
                  <a:moveTo>
                    <a:pt x="145" y="77"/>
                  </a:moveTo>
                  <a:lnTo>
                    <a:pt x="145" y="75"/>
                  </a:lnTo>
                  <a:lnTo>
                    <a:pt x="145" y="70"/>
                  </a:lnTo>
                  <a:lnTo>
                    <a:pt x="151" y="67"/>
                  </a:lnTo>
                  <a:lnTo>
                    <a:pt x="157" y="62"/>
                  </a:lnTo>
                  <a:lnTo>
                    <a:pt x="158" y="57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61" y="45"/>
                  </a:lnTo>
                  <a:lnTo>
                    <a:pt x="177" y="40"/>
                  </a:lnTo>
                  <a:lnTo>
                    <a:pt x="192" y="37"/>
                  </a:lnTo>
                  <a:lnTo>
                    <a:pt x="199" y="46"/>
                  </a:lnTo>
                  <a:lnTo>
                    <a:pt x="207" y="55"/>
                  </a:lnTo>
                  <a:lnTo>
                    <a:pt x="212" y="53"/>
                  </a:lnTo>
                  <a:lnTo>
                    <a:pt x="217" y="53"/>
                  </a:lnTo>
                  <a:lnTo>
                    <a:pt x="218" y="45"/>
                  </a:lnTo>
                  <a:lnTo>
                    <a:pt x="218" y="39"/>
                  </a:lnTo>
                  <a:lnTo>
                    <a:pt x="219" y="33"/>
                  </a:lnTo>
                  <a:lnTo>
                    <a:pt x="222" y="29"/>
                  </a:lnTo>
                  <a:lnTo>
                    <a:pt x="228" y="22"/>
                  </a:lnTo>
                  <a:lnTo>
                    <a:pt x="237" y="15"/>
                  </a:lnTo>
                  <a:lnTo>
                    <a:pt x="242" y="16"/>
                  </a:lnTo>
                  <a:lnTo>
                    <a:pt x="247" y="16"/>
                  </a:lnTo>
                  <a:lnTo>
                    <a:pt x="249" y="16"/>
                  </a:lnTo>
                  <a:lnTo>
                    <a:pt x="254" y="15"/>
                  </a:lnTo>
                  <a:lnTo>
                    <a:pt x="252" y="9"/>
                  </a:lnTo>
                  <a:lnTo>
                    <a:pt x="252" y="2"/>
                  </a:lnTo>
                  <a:lnTo>
                    <a:pt x="262" y="7"/>
                  </a:lnTo>
                  <a:lnTo>
                    <a:pt x="274" y="12"/>
                  </a:lnTo>
                  <a:lnTo>
                    <a:pt x="285" y="15"/>
                  </a:lnTo>
                  <a:lnTo>
                    <a:pt x="299" y="17"/>
                  </a:lnTo>
                  <a:lnTo>
                    <a:pt x="299" y="20"/>
                  </a:lnTo>
                  <a:lnTo>
                    <a:pt x="299" y="23"/>
                  </a:lnTo>
                  <a:lnTo>
                    <a:pt x="295" y="26"/>
                  </a:lnTo>
                  <a:lnTo>
                    <a:pt x="291" y="30"/>
                  </a:lnTo>
                  <a:lnTo>
                    <a:pt x="289" y="35"/>
                  </a:lnTo>
                  <a:lnTo>
                    <a:pt x="288" y="42"/>
                  </a:lnTo>
                  <a:lnTo>
                    <a:pt x="308" y="30"/>
                  </a:lnTo>
                  <a:lnTo>
                    <a:pt x="326" y="20"/>
                  </a:lnTo>
                  <a:lnTo>
                    <a:pt x="346" y="10"/>
                  </a:lnTo>
                  <a:lnTo>
                    <a:pt x="366" y="0"/>
                  </a:lnTo>
                  <a:lnTo>
                    <a:pt x="368" y="9"/>
                  </a:lnTo>
                  <a:lnTo>
                    <a:pt x="371" y="22"/>
                  </a:lnTo>
                  <a:lnTo>
                    <a:pt x="374" y="33"/>
                  </a:lnTo>
                  <a:lnTo>
                    <a:pt x="376" y="40"/>
                  </a:lnTo>
                  <a:lnTo>
                    <a:pt x="382" y="43"/>
                  </a:lnTo>
                  <a:lnTo>
                    <a:pt x="388" y="46"/>
                  </a:lnTo>
                  <a:lnTo>
                    <a:pt x="386" y="59"/>
                  </a:lnTo>
                  <a:lnTo>
                    <a:pt x="386" y="70"/>
                  </a:lnTo>
                  <a:lnTo>
                    <a:pt x="388" y="80"/>
                  </a:lnTo>
                  <a:lnTo>
                    <a:pt x="389" y="89"/>
                  </a:lnTo>
                  <a:lnTo>
                    <a:pt x="392" y="96"/>
                  </a:lnTo>
                  <a:lnTo>
                    <a:pt x="396" y="102"/>
                  </a:lnTo>
                  <a:lnTo>
                    <a:pt x="404" y="109"/>
                  </a:lnTo>
                  <a:lnTo>
                    <a:pt x="412" y="116"/>
                  </a:lnTo>
                  <a:lnTo>
                    <a:pt x="415" y="127"/>
                  </a:lnTo>
                  <a:lnTo>
                    <a:pt x="419" y="137"/>
                  </a:lnTo>
                  <a:lnTo>
                    <a:pt x="425" y="146"/>
                  </a:lnTo>
                  <a:lnTo>
                    <a:pt x="429" y="155"/>
                  </a:lnTo>
                  <a:lnTo>
                    <a:pt x="435" y="162"/>
                  </a:lnTo>
                  <a:lnTo>
                    <a:pt x="439" y="170"/>
                  </a:lnTo>
                  <a:lnTo>
                    <a:pt x="444" y="179"/>
                  </a:lnTo>
                  <a:lnTo>
                    <a:pt x="446" y="189"/>
                  </a:lnTo>
                  <a:lnTo>
                    <a:pt x="446" y="197"/>
                  </a:lnTo>
                  <a:lnTo>
                    <a:pt x="446" y="206"/>
                  </a:lnTo>
                  <a:lnTo>
                    <a:pt x="444" y="216"/>
                  </a:lnTo>
                  <a:lnTo>
                    <a:pt x="441" y="224"/>
                  </a:lnTo>
                  <a:lnTo>
                    <a:pt x="432" y="242"/>
                  </a:lnTo>
                  <a:lnTo>
                    <a:pt x="419" y="259"/>
                  </a:lnTo>
                  <a:lnTo>
                    <a:pt x="406" y="274"/>
                  </a:lnTo>
                  <a:lnTo>
                    <a:pt x="392" y="287"/>
                  </a:lnTo>
                  <a:lnTo>
                    <a:pt x="379" y="299"/>
                  </a:lnTo>
                  <a:lnTo>
                    <a:pt x="369" y="309"/>
                  </a:lnTo>
                  <a:lnTo>
                    <a:pt x="358" y="324"/>
                  </a:lnTo>
                  <a:lnTo>
                    <a:pt x="346" y="340"/>
                  </a:lnTo>
                  <a:lnTo>
                    <a:pt x="336" y="344"/>
                  </a:lnTo>
                  <a:lnTo>
                    <a:pt x="322" y="349"/>
                  </a:lnTo>
                  <a:lnTo>
                    <a:pt x="309" y="353"/>
                  </a:lnTo>
                  <a:lnTo>
                    <a:pt x="299" y="356"/>
                  </a:lnTo>
                  <a:lnTo>
                    <a:pt x="296" y="350"/>
                  </a:lnTo>
                  <a:lnTo>
                    <a:pt x="295" y="346"/>
                  </a:lnTo>
                  <a:lnTo>
                    <a:pt x="282" y="347"/>
                  </a:lnTo>
                  <a:lnTo>
                    <a:pt x="271" y="352"/>
                  </a:lnTo>
                  <a:lnTo>
                    <a:pt x="261" y="349"/>
                  </a:lnTo>
                  <a:lnTo>
                    <a:pt x="248" y="344"/>
                  </a:lnTo>
                  <a:lnTo>
                    <a:pt x="245" y="340"/>
                  </a:lnTo>
                  <a:lnTo>
                    <a:pt x="242" y="336"/>
                  </a:lnTo>
                  <a:lnTo>
                    <a:pt x="247" y="327"/>
                  </a:lnTo>
                  <a:lnTo>
                    <a:pt x="248" y="320"/>
                  </a:lnTo>
                  <a:lnTo>
                    <a:pt x="247" y="317"/>
                  </a:lnTo>
                  <a:lnTo>
                    <a:pt x="245" y="314"/>
                  </a:lnTo>
                  <a:lnTo>
                    <a:pt x="244" y="313"/>
                  </a:lnTo>
                  <a:lnTo>
                    <a:pt x="241" y="310"/>
                  </a:lnTo>
                  <a:lnTo>
                    <a:pt x="239" y="307"/>
                  </a:lnTo>
                  <a:lnTo>
                    <a:pt x="238" y="303"/>
                  </a:lnTo>
                  <a:lnTo>
                    <a:pt x="234" y="304"/>
                  </a:lnTo>
                  <a:lnTo>
                    <a:pt x="231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9" y="303"/>
                  </a:lnTo>
                  <a:lnTo>
                    <a:pt x="234" y="302"/>
                  </a:lnTo>
                  <a:lnTo>
                    <a:pt x="238" y="302"/>
                  </a:lnTo>
                  <a:lnTo>
                    <a:pt x="244" y="302"/>
                  </a:lnTo>
                  <a:lnTo>
                    <a:pt x="245" y="297"/>
                  </a:lnTo>
                  <a:lnTo>
                    <a:pt x="247" y="293"/>
                  </a:lnTo>
                  <a:lnTo>
                    <a:pt x="245" y="289"/>
                  </a:lnTo>
                  <a:lnTo>
                    <a:pt x="245" y="283"/>
                  </a:lnTo>
                  <a:lnTo>
                    <a:pt x="229" y="293"/>
                  </a:lnTo>
                  <a:lnTo>
                    <a:pt x="214" y="303"/>
                  </a:lnTo>
                  <a:lnTo>
                    <a:pt x="214" y="290"/>
                  </a:lnTo>
                  <a:lnTo>
                    <a:pt x="212" y="282"/>
                  </a:lnTo>
                  <a:lnTo>
                    <a:pt x="209" y="276"/>
                  </a:lnTo>
                  <a:lnTo>
                    <a:pt x="204" y="269"/>
                  </a:lnTo>
                  <a:lnTo>
                    <a:pt x="195" y="266"/>
                  </a:lnTo>
                  <a:lnTo>
                    <a:pt x="187" y="266"/>
                  </a:lnTo>
                  <a:lnTo>
                    <a:pt x="178" y="264"/>
                  </a:lnTo>
                  <a:lnTo>
                    <a:pt x="171" y="264"/>
                  </a:lnTo>
                  <a:lnTo>
                    <a:pt x="155" y="267"/>
                  </a:lnTo>
                  <a:lnTo>
                    <a:pt x="141" y="270"/>
                  </a:lnTo>
                  <a:lnTo>
                    <a:pt x="114" y="282"/>
                  </a:lnTo>
                  <a:lnTo>
                    <a:pt x="88" y="292"/>
                  </a:lnTo>
                  <a:lnTo>
                    <a:pt x="71" y="293"/>
                  </a:lnTo>
                  <a:lnTo>
                    <a:pt x="54" y="293"/>
                  </a:lnTo>
                  <a:lnTo>
                    <a:pt x="47" y="299"/>
                  </a:lnTo>
                  <a:lnTo>
                    <a:pt x="38" y="304"/>
                  </a:lnTo>
                  <a:lnTo>
                    <a:pt x="27" y="307"/>
                  </a:lnTo>
                  <a:lnTo>
                    <a:pt x="15" y="307"/>
                  </a:lnTo>
                  <a:lnTo>
                    <a:pt x="10" y="306"/>
                  </a:lnTo>
                  <a:lnTo>
                    <a:pt x="5" y="303"/>
                  </a:lnTo>
                  <a:lnTo>
                    <a:pt x="2" y="299"/>
                  </a:lnTo>
                  <a:lnTo>
                    <a:pt x="0" y="293"/>
                  </a:lnTo>
                  <a:lnTo>
                    <a:pt x="5" y="287"/>
                  </a:lnTo>
                  <a:lnTo>
                    <a:pt x="10" y="280"/>
                  </a:lnTo>
                  <a:lnTo>
                    <a:pt x="12" y="272"/>
                  </a:lnTo>
                  <a:lnTo>
                    <a:pt x="15" y="263"/>
                  </a:lnTo>
                  <a:lnTo>
                    <a:pt x="17" y="243"/>
                  </a:lnTo>
                  <a:lnTo>
                    <a:pt x="17" y="220"/>
                  </a:lnTo>
                  <a:lnTo>
                    <a:pt x="15" y="199"/>
                  </a:lnTo>
                  <a:lnTo>
                    <a:pt x="15" y="177"/>
                  </a:lnTo>
                  <a:lnTo>
                    <a:pt x="17" y="167"/>
                  </a:lnTo>
                  <a:lnTo>
                    <a:pt x="18" y="157"/>
                  </a:lnTo>
                  <a:lnTo>
                    <a:pt x="20" y="149"/>
                  </a:lnTo>
                  <a:lnTo>
                    <a:pt x="24" y="140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38" y="136"/>
                  </a:lnTo>
                  <a:lnTo>
                    <a:pt x="41" y="135"/>
                  </a:lnTo>
                  <a:lnTo>
                    <a:pt x="47" y="129"/>
                  </a:lnTo>
                  <a:lnTo>
                    <a:pt x="54" y="125"/>
                  </a:lnTo>
                  <a:lnTo>
                    <a:pt x="84" y="116"/>
                  </a:lnTo>
                  <a:lnTo>
                    <a:pt x="101" y="110"/>
                  </a:lnTo>
                  <a:lnTo>
                    <a:pt x="108" y="106"/>
                  </a:lnTo>
                  <a:lnTo>
                    <a:pt x="114" y="100"/>
                  </a:lnTo>
                  <a:lnTo>
                    <a:pt x="121" y="90"/>
                  </a:lnTo>
                  <a:lnTo>
                    <a:pt x="131" y="76"/>
                  </a:lnTo>
                  <a:lnTo>
                    <a:pt x="138" y="77"/>
                  </a:lnTo>
                  <a:lnTo>
                    <a:pt x="145" y="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4357" y="3449"/>
              <a:ext cx="88" cy="18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10"/>
                </a:cxn>
                <a:cxn ang="0">
                  <a:pos x="82" y="23"/>
                </a:cxn>
                <a:cxn ang="0">
                  <a:pos x="85" y="36"/>
                </a:cxn>
                <a:cxn ang="0">
                  <a:pos x="88" y="49"/>
                </a:cxn>
                <a:cxn ang="0">
                  <a:pos x="79" y="61"/>
                </a:cxn>
                <a:cxn ang="0">
                  <a:pos x="72" y="73"/>
                </a:cxn>
                <a:cxn ang="0">
                  <a:pos x="71" y="87"/>
                </a:cxn>
                <a:cxn ang="0">
                  <a:pos x="69" y="101"/>
                </a:cxn>
                <a:cxn ang="0">
                  <a:pos x="60" y="119"/>
                </a:cxn>
                <a:cxn ang="0">
                  <a:pos x="50" y="134"/>
                </a:cxn>
                <a:cxn ang="0">
                  <a:pos x="44" y="154"/>
                </a:cxn>
                <a:cxn ang="0">
                  <a:pos x="38" y="173"/>
                </a:cxn>
                <a:cxn ang="0">
                  <a:pos x="35" y="176"/>
                </a:cxn>
                <a:cxn ang="0">
                  <a:pos x="34" y="179"/>
                </a:cxn>
                <a:cxn ang="0">
                  <a:pos x="31" y="181"/>
                </a:cxn>
                <a:cxn ang="0">
                  <a:pos x="27" y="181"/>
                </a:cxn>
                <a:cxn ang="0">
                  <a:pos x="22" y="183"/>
                </a:cxn>
                <a:cxn ang="0">
                  <a:pos x="18" y="181"/>
                </a:cxn>
                <a:cxn ang="0">
                  <a:pos x="14" y="180"/>
                </a:cxn>
                <a:cxn ang="0">
                  <a:pos x="7" y="176"/>
                </a:cxn>
                <a:cxn ang="0">
                  <a:pos x="7" y="161"/>
                </a:cxn>
                <a:cxn ang="0">
                  <a:pos x="4" y="151"/>
                </a:cxn>
                <a:cxn ang="0">
                  <a:pos x="1" y="140"/>
                </a:cxn>
                <a:cxn ang="0">
                  <a:pos x="0" y="126"/>
                </a:cxn>
                <a:cxn ang="0">
                  <a:pos x="4" y="123"/>
                </a:cxn>
                <a:cxn ang="0">
                  <a:pos x="7" y="120"/>
                </a:cxn>
                <a:cxn ang="0">
                  <a:pos x="10" y="116"/>
                </a:cxn>
                <a:cxn ang="0">
                  <a:pos x="11" y="113"/>
                </a:cxn>
                <a:cxn ang="0">
                  <a:pos x="14" y="104"/>
                </a:cxn>
                <a:cxn ang="0">
                  <a:pos x="15" y="94"/>
                </a:cxn>
                <a:cxn ang="0">
                  <a:pos x="15" y="86"/>
                </a:cxn>
                <a:cxn ang="0">
                  <a:pos x="15" y="76"/>
                </a:cxn>
                <a:cxn ang="0">
                  <a:pos x="18" y="67"/>
                </a:cxn>
                <a:cxn ang="0">
                  <a:pos x="22" y="59"/>
                </a:cxn>
                <a:cxn ang="0">
                  <a:pos x="32" y="56"/>
                </a:cxn>
                <a:cxn ang="0">
                  <a:pos x="42" y="51"/>
                </a:cxn>
                <a:cxn ang="0">
                  <a:pos x="51" y="46"/>
                </a:cxn>
                <a:cxn ang="0">
                  <a:pos x="58" y="39"/>
                </a:cxn>
                <a:cxn ang="0">
                  <a:pos x="65" y="31"/>
                </a:cxn>
                <a:cxn ang="0">
                  <a:pos x="69" y="23"/>
                </a:cxn>
                <a:cxn ang="0">
                  <a:pos x="72" y="11"/>
                </a:cxn>
                <a:cxn ang="0">
                  <a:pos x="72" y="0"/>
                </a:cxn>
              </a:cxnLst>
              <a:rect l="0" t="0" r="r" b="b"/>
              <a:pathLst>
                <a:path w="88" h="183">
                  <a:moveTo>
                    <a:pt x="72" y="0"/>
                  </a:moveTo>
                  <a:lnTo>
                    <a:pt x="77" y="10"/>
                  </a:lnTo>
                  <a:lnTo>
                    <a:pt x="82" y="23"/>
                  </a:lnTo>
                  <a:lnTo>
                    <a:pt x="85" y="36"/>
                  </a:lnTo>
                  <a:lnTo>
                    <a:pt x="88" y="49"/>
                  </a:lnTo>
                  <a:lnTo>
                    <a:pt x="79" y="61"/>
                  </a:lnTo>
                  <a:lnTo>
                    <a:pt x="72" y="73"/>
                  </a:lnTo>
                  <a:lnTo>
                    <a:pt x="71" y="87"/>
                  </a:lnTo>
                  <a:lnTo>
                    <a:pt x="69" y="101"/>
                  </a:lnTo>
                  <a:lnTo>
                    <a:pt x="60" y="119"/>
                  </a:lnTo>
                  <a:lnTo>
                    <a:pt x="50" y="134"/>
                  </a:lnTo>
                  <a:lnTo>
                    <a:pt x="44" y="154"/>
                  </a:lnTo>
                  <a:lnTo>
                    <a:pt x="38" y="173"/>
                  </a:lnTo>
                  <a:lnTo>
                    <a:pt x="35" y="176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27" y="181"/>
                  </a:lnTo>
                  <a:lnTo>
                    <a:pt x="22" y="183"/>
                  </a:lnTo>
                  <a:lnTo>
                    <a:pt x="18" y="181"/>
                  </a:lnTo>
                  <a:lnTo>
                    <a:pt x="14" y="180"/>
                  </a:lnTo>
                  <a:lnTo>
                    <a:pt x="7" y="176"/>
                  </a:lnTo>
                  <a:lnTo>
                    <a:pt x="7" y="161"/>
                  </a:lnTo>
                  <a:lnTo>
                    <a:pt x="4" y="151"/>
                  </a:lnTo>
                  <a:lnTo>
                    <a:pt x="1" y="140"/>
                  </a:lnTo>
                  <a:lnTo>
                    <a:pt x="0" y="126"/>
                  </a:lnTo>
                  <a:lnTo>
                    <a:pt x="4" y="123"/>
                  </a:lnTo>
                  <a:lnTo>
                    <a:pt x="7" y="120"/>
                  </a:lnTo>
                  <a:lnTo>
                    <a:pt x="10" y="116"/>
                  </a:lnTo>
                  <a:lnTo>
                    <a:pt x="11" y="113"/>
                  </a:lnTo>
                  <a:lnTo>
                    <a:pt x="14" y="104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76"/>
                  </a:lnTo>
                  <a:lnTo>
                    <a:pt x="18" y="67"/>
                  </a:lnTo>
                  <a:lnTo>
                    <a:pt x="22" y="59"/>
                  </a:lnTo>
                  <a:lnTo>
                    <a:pt x="32" y="56"/>
                  </a:lnTo>
                  <a:lnTo>
                    <a:pt x="42" y="51"/>
                  </a:lnTo>
                  <a:lnTo>
                    <a:pt x="51" y="46"/>
                  </a:lnTo>
                  <a:lnTo>
                    <a:pt x="58" y="39"/>
                  </a:lnTo>
                  <a:lnTo>
                    <a:pt x="65" y="31"/>
                  </a:lnTo>
                  <a:lnTo>
                    <a:pt x="69" y="23"/>
                  </a:lnTo>
                  <a:lnTo>
                    <a:pt x="72" y="11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5560" y="3740"/>
              <a:ext cx="193" cy="15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64" y="5"/>
                </a:cxn>
                <a:cxn ang="0">
                  <a:pos x="170" y="10"/>
                </a:cxn>
                <a:cxn ang="0">
                  <a:pos x="169" y="27"/>
                </a:cxn>
                <a:cxn ang="0">
                  <a:pos x="170" y="42"/>
                </a:cxn>
                <a:cxn ang="0">
                  <a:pos x="171" y="45"/>
                </a:cxn>
                <a:cxn ang="0">
                  <a:pos x="173" y="46"/>
                </a:cxn>
                <a:cxn ang="0">
                  <a:pos x="183" y="45"/>
                </a:cxn>
                <a:cxn ang="0">
                  <a:pos x="193" y="42"/>
                </a:cxn>
                <a:cxn ang="0">
                  <a:pos x="193" y="46"/>
                </a:cxn>
                <a:cxn ang="0">
                  <a:pos x="191" y="50"/>
                </a:cxn>
                <a:cxn ang="0">
                  <a:pos x="180" y="60"/>
                </a:cxn>
                <a:cxn ang="0">
                  <a:pos x="164" y="72"/>
                </a:cxn>
                <a:cxn ang="0">
                  <a:pos x="150" y="82"/>
                </a:cxn>
                <a:cxn ang="0">
                  <a:pos x="137" y="89"/>
                </a:cxn>
                <a:cxn ang="0">
                  <a:pos x="127" y="90"/>
                </a:cxn>
                <a:cxn ang="0">
                  <a:pos x="117" y="92"/>
                </a:cxn>
                <a:cxn ang="0">
                  <a:pos x="116" y="97"/>
                </a:cxn>
                <a:cxn ang="0">
                  <a:pos x="113" y="102"/>
                </a:cxn>
                <a:cxn ang="0">
                  <a:pos x="104" y="103"/>
                </a:cxn>
                <a:cxn ang="0">
                  <a:pos x="96" y="103"/>
                </a:cxn>
                <a:cxn ang="0">
                  <a:pos x="77" y="119"/>
                </a:cxn>
                <a:cxn ang="0">
                  <a:pos x="57" y="135"/>
                </a:cxn>
                <a:cxn ang="0">
                  <a:pos x="47" y="142"/>
                </a:cxn>
                <a:cxn ang="0">
                  <a:pos x="36" y="147"/>
                </a:cxn>
                <a:cxn ang="0">
                  <a:pos x="23" y="152"/>
                </a:cxn>
                <a:cxn ang="0">
                  <a:pos x="10" y="153"/>
                </a:cxn>
                <a:cxn ang="0">
                  <a:pos x="7" y="152"/>
                </a:cxn>
                <a:cxn ang="0">
                  <a:pos x="4" y="150"/>
                </a:cxn>
                <a:cxn ang="0">
                  <a:pos x="2" y="149"/>
                </a:cxn>
                <a:cxn ang="0">
                  <a:pos x="0" y="144"/>
                </a:cxn>
                <a:cxn ang="0">
                  <a:pos x="27" y="129"/>
                </a:cxn>
                <a:cxn ang="0">
                  <a:pos x="57" y="112"/>
                </a:cxn>
                <a:cxn ang="0">
                  <a:pos x="84" y="95"/>
                </a:cxn>
                <a:cxn ang="0">
                  <a:pos x="111" y="77"/>
                </a:cxn>
                <a:cxn ang="0">
                  <a:pos x="113" y="82"/>
                </a:cxn>
                <a:cxn ang="0">
                  <a:pos x="116" y="85"/>
                </a:cxn>
                <a:cxn ang="0">
                  <a:pos x="119" y="86"/>
                </a:cxn>
                <a:cxn ang="0">
                  <a:pos x="124" y="86"/>
                </a:cxn>
                <a:cxn ang="0">
                  <a:pos x="131" y="80"/>
                </a:cxn>
                <a:cxn ang="0">
                  <a:pos x="139" y="76"/>
                </a:cxn>
                <a:cxn ang="0">
                  <a:pos x="136" y="72"/>
                </a:cxn>
                <a:cxn ang="0">
                  <a:pos x="133" y="70"/>
                </a:cxn>
                <a:cxn ang="0">
                  <a:pos x="133" y="67"/>
                </a:cxn>
                <a:cxn ang="0">
                  <a:pos x="133" y="63"/>
                </a:cxn>
                <a:cxn ang="0">
                  <a:pos x="137" y="60"/>
                </a:cxn>
                <a:cxn ang="0">
                  <a:pos x="141" y="59"/>
                </a:cxn>
                <a:cxn ang="0">
                  <a:pos x="144" y="56"/>
                </a:cxn>
                <a:cxn ang="0">
                  <a:pos x="147" y="53"/>
                </a:cxn>
                <a:cxn ang="0">
                  <a:pos x="151" y="46"/>
                </a:cxn>
                <a:cxn ang="0">
                  <a:pos x="157" y="40"/>
                </a:cxn>
                <a:cxn ang="0">
                  <a:pos x="156" y="20"/>
                </a:cxn>
                <a:cxn ang="0">
                  <a:pos x="156" y="0"/>
                </a:cxn>
              </a:cxnLst>
              <a:rect l="0" t="0" r="r" b="b"/>
              <a:pathLst>
                <a:path w="193" h="153">
                  <a:moveTo>
                    <a:pt x="156" y="0"/>
                  </a:moveTo>
                  <a:lnTo>
                    <a:pt x="164" y="5"/>
                  </a:lnTo>
                  <a:lnTo>
                    <a:pt x="170" y="10"/>
                  </a:lnTo>
                  <a:lnTo>
                    <a:pt x="169" y="27"/>
                  </a:lnTo>
                  <a:lnTo>
                    <a:pt x="170" y="42"/>
                  </a:lnTo>
                  <a:lnTo>
                    <a:pt x="171" y="45"/>
                  </a:lnTo>
                  <a:lnTo>
                    <a:pt x="173" y="46"/>
                  </a:lnTo>
                  <a:lnTo>
                    <a:pt x="183" y="45"/>
                  </a:lnTo>
                  <a:lnTo>
                    <a:pt x="193" y="42"/>
                  </a:lnTo>
                  <a:lnTo>
                    <a:pt x="193" y="46"/>
                  </a:lnTo>
                  <a:lnTo>
                    <a:pt x="191" y="50"/>
                  </a:lnTo>
                  <a:lnTo>
                    <a:pt x="180" y="60"/>
                  </a:lnTo>
                  <a:lnTo>
                    <a:pt x="164" y="72"/>
                  </a:lnTo>
                  <a:lnTo>
                    <a:pt x="150" y="82"/>
                  </a:lnTo>
                  <a:lnTo>
                    <a:pt x="137" y="89"/>
                  </a:lnTo>
                  <a:lnTo>
                    <a:pt x="127" y="90"/>
                  </a:lnTo>
                  <a:lnTo>
                    <a:pt x="117" y="92"/>
                  </a:lnTo>
                  <a:lnTo>
                    <a:pt x="116" y="97"/>
                  </a:lnTo>
                  <a:lnTo>
                    <a:pt x="113" y="102"/>
                  </a:lnTo>
                  <a:lnTo>
                    <a:pt x="104" y="103"/>
                  </a:lnTo>
                  <a:lnTo>
                    <a:pt x="96" y="103"/>
                  </a:lnTo>
                  <a:lnTo>
                    <a:pt x="77" y="119"/>
                  </a:lnTo>
                  <a:lnTo>
                    <a:pt x="57" y="135"/>
                  </a:lnTo>
                  <a:lnTo>
                    <a:pt x="47" y="142"/>
                  </a:lnTo>
                  <a:lnTo>
                    <a:pt x="36" y="147"/>
                  </a:lnTo>
                  <a:lnTo>
                    <a:pt x="23" y="152"/>
                  </a:lnTo>
                  <a:lnTo>
                    <a:pt x="10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27" y="129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111" y="77"/>
                  </a:lnTo>
                  <a:lnTo>
                    <a:pt x="113" y="82"/>
                  </a:lnTo>
                  <a:lnTo>
                    <a:pt x="116" y="85"/>
                  </a:lnTo>
                  <a:lnTo>
                    <a:pt x="119" y="86"/>
                  </a:lnTo>
                  <a:lnTo>
                    <a:pt x="124" y="86"/>
                  </a:lnTo>
                  <a:lnTo>
                    <a:pt x="131" y="80"/>
                  </a:lnTo>
                  <a:lnTo>
                    <a:pt x="139" y="76"/>
                  </a:lnTo>
                  <a:lnTo>
                    <a:pt x="136" y="72"/>
                  </a:lnTo>
                  <a:lnTo>
                    <a:pt x="133" y="70"/>
                  </a:lnTo>
                  <a:lnTo>
                    <a:pt x="133" y="67"/>
                  </a:lnTo>
                  <a:lnTo>
                    <a:pt x="133" y="63"/>
                  </a:lnTo>
                  <a:lnTo>
                    <a:pt x="137" y="60"/>
                  </a:lnTo>
                  <a:lnTo>
                    <a:pt x="141" y="59"/>
                  </a:lnTo>
                  <a:lnTo>
                    <a:pt x="144" y="56"/>
                  </a:lnTo>
                  <a:lnTo>
                    <a:pt x="147" y="53"/>
                  </a:lnTo>
                  <a:lnTo>
                    <a:pt x="151" y="46"/>
                  </a:lnTo>
                  <a:lnTo>
                    <a:pt x="157" y="40"/>
                  </a:lnTo>
                  <a:lnTo>
                    <a:pt x="156" y="2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327" y="3757"/>
              <a:ext cx="16" cy="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16" h="8">
                  <a:moveTo>
                    <a:pt x="5" y="0"/>
                  </a:moveTo>
                  <a:lnTo>
                    <a:pt x="10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367" y="3820"/>
              <a:ext cx="46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2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30" y="3"/>
                </a:cxn>
                <a:cxn ang="0">
                  <a:pos x="46" y="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10"/>
                </a:cxn>
                <a:cxn ang="0">
                  <a:pos x="45" y="13"/>
                </a:cxn>
                <a:cxn ang="0">
                  <a:pos x="39" y="20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15" y="39"/>
                </a:cxn>
                <a:cxn ang="0">
                  <a:pos x="8" y="39"/>
                </a:cxn>
                <a:cxn ang="0">
                  <a:pos x="0" y="39"/>
                </a:cxn>
              </a:cxnLst>
              <a:rect l="0" t="0" r="r" b="b"/>
              <a:pathLst>
                <a:path w="46" h="39">
                  <a:moveTo>
                    <a:pt x="0" y="39"/>
                  </a:moveTo>
                  <a:lnTo>
                    <a:pt x="5" y="2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0" y="3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5" y="13"/>
                  </a:lnTo>
                  <a:lnTo>
                    <a:pt x="39" y="20"/>
                  </a:lnTo>
                  <a:lnTo>
                    <a:pt x="32" y="27"/>
                  </a:lnTo>
                  <a:lnTo>
                    <a:pt x="23" y="33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72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  <p:sldLayoutId id="2147484585" r:id="rId13"/>
    <p:sldLayoutId id="2147484586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华文楷体" pitchFamily="2" charset="-122"/>
          <a:ea typeface="华文楷体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华文楷体" pitchFamily="2" charset="-122"/>
          <a:ea typeface="华文楷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华文楷体" pitchFamily="2" charset="-122"/>
          <a:ea typeface="华文楷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华文楷体" pitchFamily="2" charset="-122"/>
          <a:ea typeface="华文楷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华文楷体" pitchFamily="2" charset="-122"/>
          <a:ea typeface="华文楷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华文楷体" pitchFamily="2" charset="-122"/>
          <a:ea typeface="华文楷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华文楷体" pitchFamily="2" charset="-122"/>
          <a:ea typeface="华文楷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华文楷体" pitchFamily="2" charset="-122"/>
          <a:ea typeface="华文楷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华文楷体" pitchFamily="2" charset="-122"/>
          <a:ea typeface="华文楷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华文楷体" pitchFamily="2" charset="-122"/>
          <a:ea typeface="华文楷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3内页底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1"/>
            <a:ext cx="98647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236" y="274638"/>
            <a:ext cx="887825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236" y="1600201"/>
            <a:ext cx="88782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236" y="6245225"/>
            <a:ext cx="230176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CB26DB-1711-4A94-BC51-5557CD51D487}" type="datetime1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2023/10/11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70448" y="6245225"/>
            <a:ext cx="312383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9720" y="6532563"/>
            <a:ext cx="230176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8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0D0151-FE29-44F0-9C65-7D8AFB12288D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1032" name="Picture 11" descr="C:\Users\ge03182\Desktop\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95" y="6453188"/>
            <a:ext cx="1760579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2032" y="1700808"/>
            <a:ext cx="9075767" cy="1008112"/>
          </a:xfrm>
        </p:spPr>
        <p:txBody>
          <a:bodyPr/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安全环保部“废矿物油泄漏”应急演练</a:t>
            </a:r>
            <a:b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0" y="6294438"/>
            <a:ext cx="1513961" cy="457200"/>
          </a:xfrm>
        </p:spPr>
        <p:txBody>
          <a:bodyPr/>
          <a:lstStyle/>
          <a:p>
            <a:pPr>
              <a:defRPr/>
            </a:pPr>
            <a:fld id="{E332575B-BEF9-4C32-8532-BF73EBF3F801}" type="slidenum">
              <a:rPr lang="en-US" altLang="zh-CN" smtClean="0">
                <a:solidFill>
                  <a:srgbClr val="1C1C1C"/>
                </a:solidFill>
              </a:rPr>
              <a:pPr>
                <a:defRPr/>
              </a:pPr>
              <a:t>1</a:t>
            </a:fld>
            <a:endParaRPr lang="en-US" altLang="zh-CN">
              <a:solidFill>
                <a:srgbClr val="1C1C1C"/>
              </a:solidFill>
            </a:endParaRPr>
          </a:p>
        </p:txBody>
      </p:sp>
      <p:sp>
        <p:nvSpPr>
          <p:cNvPr id="5" name="副标题 5"/>
          <p:cNvSpPr txBox="1"/>
          <p:nvPr/>
        </p:nvSpPr>
        <p:spPr bwMode="auto">
          <a:xfrm>
            <a:off x="6408351" y="3557518"/>
            <a:ext cx="302944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安全环保部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970497" y="2420888"/>
            <a:ext cx="617530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"/>
    </mc:Choice>
    <mc:Fallback xmlns="">
      <p:transition spd="slow" advTm="234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J_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148" y="1000108"/>
            <a:ext cx="73581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826692" y="2420888"/>
            <a:ext cx="4193902" cy="133273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  <a:headEnd/>
                  <a:tailEnd/>
                </a:ln>
                <a:solidFill>
                  <a:srgbClr val="793905"/>
                </a:solidFill>
                <a:latin typeface="宋体"/>
                <a:ea typeface="宋体"/>
              </a:rPr>
              <a:t>Thanks!</a:t>
            </a:r>
            <a:endParaRPr lang="zh-CN" altLang="en-US" sz="3600" kern="10" dirty="0">
              <a:ln w="9525">
                <a:round/>
                <a:headEnd/>
                <a:tailEnd/>
              </a:ln>
              <a:solidFill>
                <a:srgbClr val="793905"/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EA55-8DD0-4F36-BFA1-BF81C6AEB18E}" type="slidenum">
              <a:rPr lang="zh-CN" altLang="en-US"/>
              <a:pPr>
                <a:defRPr/>
              </a:pPr>
              <a:t>2</a:t>
            </a:fld>
            <a:r>
              <a:rPr lang="zh-CN" altLang="en-US"/>
              <a:t>/</a:t>
            </a:r>
            <a:r>
              <a:rPr lang="en-US" altLang="zh-CN"/>
              <a:t>25</a:t>
            </a:r>
          </a:p>
        </p:txBody>
      </p:sp>
      <p:grpSp>
        <p:nvGrpSpPr>
          <p:cNvPr id="2" name="组合 4"/>
          <p:cNvGrpSpPr/>
          <p:nvPr/>
        </p:nvGrpSpPr>
        <p:grpSpPr>
          <a:xfrm>
            <a:off x="156876" y="199104"/>
            <a:ext cx="7561569" cy="430887"/>
            <a:chOff x="145416" y="199104"/>
            <a:chExt cx="5154990" cy="430887"/>
          </a:xfrm>
        </p:grpSpPr>
        <p:sp>
          <p:nvSpPr>
            <p:cNvPr id="6" name="矩形 5"/>
            <p:cNvSpPr/>
            <p:nvPr/>
          </p:nvSpPr>
          <p:spPr bwMode="auto">
            <a:xfrm>
              <a:off x="179512" y="216923"/>
              <a:ext cx="396875" cy="3952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1</a:t>
              </a:r>
              <a:endParaRPr lang="en-US" sz="28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16"/>
            <p:cNvSpPr txBox="1">
              <a:spLocks noChangeArrowheads="1"/>
            </p:cNvSpPr>
            <p:nvPr/>
          </p:nvSpPr>
          <p:spPr bwMode="auto">
            <a:xfrm>
              <a:off x="648396" y="199104"/>
              <a:ext cx="465201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废矿物油泄漏处置</a:t>
              </a:r>
              <a:r>
                <a:rPr lang="zh-CN" altLang="en-US" sz="28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预案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28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准备阶段</a:t>
              </a:r>
              <a:endPara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15"/>
            <p:cNvCxnSpPr>
              <a:cxnSpLocks noChangeShapeType="1"/>
            </p:cNvCxnSpPr>
            <p:nvPr/>
          </p:nvCxnSpPr>
          <p:spPr bwMode="auto">
            <a:xfrm rot="10800000" flipV="1">
              <a:off x="145416" y="571480"/>
              <a:ext cx="5057586" cy="58440"/>
            </a:xfrm>
            <a:prstGeom prst="line">
              <a:avLst/>
            </a:prstGeom>
            <a:ln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17454" y="714356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、演练目的：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7454" y="1142984"/>
            <a:ext cx="9286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危废间目前存储的危废有废矿物油、化学品废液，均属于易燃物品，是公司危险源之一，为保证公司安全生产，控制风险。在发生泄漏后，能第一时间作出正确的应急响应措施，特制定本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演习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活动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8892" y="2214554"/>
            <a:ext cx="528641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① </a:t>
            </a:r>
            <a:r>
              <a:rPr lang="zh-CN" altLang="zh-CN" sz="1800" b="0" dirty="0" smtClean="0">
                <a:latin typeface="微软雅黑" pitchFamily="34" charset="-122"/>
                <a:ea typeface="微软雅黑" pitchFamily="34" charset="-122"/>
              </a:rPr>
              <a:t>检验</a:t>
            </a:r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应急预案的实用性、可用性、可靠性；</a:t>
            </a:r>
            <a:endParaRPr lang="en-US" altLang="zh-CN" sz="1800" b="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800" b="0" dirty="0" smtClean="0"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en-US" altLang="zh-CN" sz="1800" b="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1800" b="0" dirty="0" smtClean="0">
                <a:latin typeface="微软雅黑" pitchFamily="34" charset="-122"/>
                <a:ea typeface="微软雅黑" pitchFamily="34" charset="-122"/>
              </a:rPr>
              <a:t>检验</a:t>
            </a:r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应急小组人员是否明确自己的职责和应急程序，以及反应队伍的协调反应水平和作战水平；</a:t>
            </a:r>
            <a:endParaRPr lang="en-US" altLang="zh-CN" sz="1800" b="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③ 提高员工避免事故、防止事故、抵抗事故的能力，提高对事故的警惕性；</a:t>
            </a:r>
            <a:endParaRPr lang="en-US" altLang="zh-CN" sz="1800" b="0" dirty="0" smtClean="0"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④ </a:t>
            </a:r>
            <a:r>
              <a:rPr lang="zh-CN" altLang="zh-CN" sz="1800" b="0" dirty="0" smtClean="0">
                <a:latin typeface="微软雅黑" pitchFamily="34" charset="-122"/>
                <a:ea typeface="微软雅黑" pitchFamily="34" charset="-122"/>
              </a:rPr>
              <a:t>结合演练对员工进行相关安全宣导，营造“安全生产”的良好氛围。</a:t>
            </a:r>
          </a:p>
          <a:p>
            <a:endParaRPr lang="zh-CN" altLang="en-US" sz="1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EA55-8DD0-4F36-BFA1-BF81C6AEB18E}" type="slidenum">
              <a:rPr lang="zh-CN" altLang="en-US" smtClean="0"/>
              <a:pPr>
                <a:defRPr/>
              </a:pPr>
              <a:t>3</a:t>
            </a:fld>
            <a:r>
              <a:rPr lang="zh-CN" altLang="en-US" smtClean="0"/>
              <a:t>/8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56876" y="199104"/>
            <a:ext cx="7561569" cy="800219"/>
            <a:chOff x="145416" y="199104"/>
            <a:chExt cx="5154990" cy="800219"/>
          </a:xfrm>
        </p:grpSpPr>
        <p:sp>
          <p:nvSpPr>
            <p:cNvPr id="6" name="矩形 5"/>
            <p:cNvSpPr/>
            <p:nvPr/>
          </p:nvSpPr>
          <p:spPr bwMode="auto">
            <a:xfrm>
              <a:off x="179512" y="216923"/>
              <a:ext cx="396875" cy="3952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1</a:t>
              </a:r>
              <a:endParaRPr lang="en-US" sz="28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16"/>
            <p:cNvSpPr txBox="1">
              <a:spLocks noChangeArrowheads="1"/>
            </p:cNvSpPr>
            <p:nvPr/>
          </p:nvSpPr>
          <p:spPr bwMode="auto">
            <a:xfrm>
              <a:off x="648396" y="199104"/>
              <a:ext cx="465201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废矿物油泄漏处置预案</a:t>
              </a:r>
              <a:r>
                <a:rPr lang="en-US" altLang="zh-CN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准备阶段</a:t>
              </a:r>
            </a:p>
            <a:p>
              <a:endPara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15"/>
            <p:cNvCxnSpPr>
              <a:cxnSpLocks noChangeShapeType="1"/>
            </p:cNvCxnSpPr>
            <p:nvPr/>
          </p:nvCxnSpPr>
          <p:spPr bwMode="auto">
            <a:xfrm rot="10800000" flipV="1">
              <a:off x="145416" y="571480"/>
              <a:ext cx="5057586" cy="58440"/>
            </a:xfrm>
            <a:prstGeom prst="line">
              <a:avLst/>
            </a:prstGeom>
            <a:ln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18624" y="1761250"/>
            <a:ext cx="602440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0" dirty="0" smtClean="0">
                <a:latin typeface="微软雅黑" pitchFamily="34" charset="-122"/>
                <a:ea typeface="微软雅黑" pitchFamily="34" charset="-122"/>
              </a:rPr>
              <a:t>① </a:t>
            </a:r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时间：</a:t>
            </a:r>
            <a:r>
              <a:rPr lang="en-US" altLang="zh-CN" sz="1800" b="0" dirty="0" smtClean="0">
                <a:latin typeface="微软雅黑" pitchFamily="34" charset="-122"/>
                <a:ea typeface="微软雅黑" pitchFamily="34" charset="-122"/>
              </a:rPr>
              <a:t>2023</a:t>
            </a:r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800" b="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800" b="0" dirty="0" smtClean="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日 </a:t>
            </a:r>
            <a:r>
              <a:rPr lang="en-US" altLang="zh-CN" sz="1800" b="0" dirty="0" smtClean="0">
                <a:latin typeface="微软雅黑" pitchFamily="34" charset="-122"/>
                <a:ea typeface="微软雅黑" pitchFamily="34" charset="-122"/>
              </a:rPr>
              <a:t>14:00-14:30</a:t>
            </a:r>
            <a:endParaRPr lang="en-US" altLang="zh-CN" sz="1800" b="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dirty="0" smtClean="0">
                <a:latin typeface="微软雅黑" pitchFamily="34" charset="-122"/>
                <a:ea typeface="微软雅黑" pitchFamily="34" charset="-122"/>
              </a:rPr>
              <a:t>② </a:t>
            </a:r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地点</a:t>
            </a:r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：危</a:t>
            </a:r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废间</a:t>
            </a:r>
            <a:endParaRPr lang="en-US" altLang="zh-CN" sz="1800" b="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800" b="0" dirty="0" smtClean="0">
                <a:latin typeface="微软雅黑" pitchFamily="34" charset="-122"/>
                <a:ea typeface="微软雅黑" pitchFamily="34" charset="-122"/>
              </a:rPr>
              <a:t>③</a:t>
            </a:r>
            <a:r>
              <a:rPr lang="en-US" altLang="zh-CN" sz="1800" b="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人员安排：赖永生、吴烨德、何冯斌、林惠芳、陈德才</a:t>
            </a:r>
            <a:endParaRPr lang="en-US" altLang="zh-CN" sz="18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375438"/>
              </p:ext>
            </p:extLst>
          </p:nvPr>
        </p:nvGraphicFramePr>
        <p:xfrm>
          <a:off x="467866" y="3392400"/>
          <a:ext cx="7848872" cy="1781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524"/>
                <a:gridCol w="912755"/>
                <a:gridCol w="1179033"/>
                <a:gridCol w="864096"/>
                <a:gridCol w="1080120"/>
                <a:gridCol w="1368152"/>
                <a:gridCol w="936104"/>
                <a:gridCol w="792088"/>
              </a:tblGrid>
              <a:tr h="62981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策划人</a:t>
                      </a:r>
                      <a:endParaRPr lang="zh-CN" altLang="en-US" sz="1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发现</a:t>
                      </a:r>
                      <a:endParaRPr lang="en-US" altLang="zh-CN" sz="12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险情人</a:t>
                      </a:r>
                      <a:r>
                        <a:rPr lang="en-US" altLang="zh-CN" sz="12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endParaRPr lang="zh-CN" altLang="en-US" sz="1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安全区域警戒</a:t>
                      </a:r>
                      <a:endParaRPr lang="zh-CN" altLang="en-US" sz="1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现场处置方案</a:t>
                      </a:r>
                      <a:endParaRPr lang="zh-CN" altLang="en-US" sz="1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应急物资准备</a:t>
                      </a:r>
                      <a:endParaRPr lang="zh-CN" altLang="en-US" sz="1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现场应急处理</a:t>
                      </a:r>
                      <a:endParaRPr lang="zh-CN" altLang="en-US" sz="1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总结、记录人员</a:t>
                      </a:r>
                      <a:endParaRPr lang="zh-CN" altLang="en-US" sz="1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总指挥</a:t>
                      </a:r>
                      <a:endParaRPr lang="zh-CN" altLang="en-US" sz="1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958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林惠芳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赖永生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吴烨德、何冯斌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林惠芳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林惠芳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陈德才、赖永生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林惠芳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叶铭利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7454" y="1300698"/>
            <a:ext cx="2395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、演练计划与安排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EA55-8DD0-4F36-BFA1-BF81C6AEB18E}" type="slidenum">
              <a:rPr lang="zh-CN" altLang="en-US" smtClean="0"/>
              <a:pPr>
                <a:defRPr/>
              </a:pPr>
              <a:t>4</a:t>
            </a:fld>
            <a:r>
              <a:rPr lang="zh-CN" altLang="en-US" smtClean="0"/>
              <a:t>/8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56876" y="199104"/>
            <a:ext cx="7561569" cy="430887"/>
            <a:chOff x="145416" y="199104"/>
            <a:chExt cx="5154990" cy="430887"/>
          </a:xfrm>
        </p:grpSpPr>
        <p:sp>
          <p:nvSpPr>
            <p:cNvPr id="6" name="矩形 5"/>
            <p:cNvSpPr/>
            <p:nvPr/>
          </p:nvSpPr>
          <p:spPr bwMode="auto">
            <a:xfrm>
              <a:off x="179512" y="216923"/>
              <a:ext cx="396875" cy="3952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2</a:t>
              </a:r>
              <a:endParaRPr lang="en-US" sz="28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16"/>
            <p:cNvSpPr txBox="1">
              <a:spLocks noChangeArrowheads="1"/>
            </p:cNvSpPr>
            <p:nvPr/>
          </p:nvSpPr>
          <p:spPr bwMode="auto">
            <a:xfrm>
              <a:off x="648396" y="199104"/>
              <a:ext cx="465201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废矿物油泄漏应急处置方案</a:t>
              </a:r>
            </a:p>
          </p:txBody>
        </p:sp>
        <p:cxnSp>
          <p:nvCxnSpPr>
            <p:cNvPr id="8" name="直接连接符 15"/>
            <p:cNvCxnSpPr>
              <a:cxnSpLocks noChangeShapeType="1"/>
            </p:cNvCxnSpPr>
            <p:nvPr/>
          </p:nvCxnSpPr>
          <p:spPr bwMode="auto">
            <a:xfrm rot="10800000" flipV="1">
              <a:off x="145416" y="571480"/>
              <a:ext cx="5057586" cy="58440"/>
            </a:xfrm>
            <a:prstGeom prst="line">
              <a:avLst/>
            </a:prstGeom>
            <a:ln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00678" y="5713084"/>
            <a:ext cx="3013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▲发现险情，开门查看并报告经理</a:t>
            </a:r>
            <a:endParaRPr lang="zh-CN" altLang="en-US" sz="14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8533" y="5678510"/>
            <a:ext cx="306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▲安环部经理立即调动环保工程师赶到现场进行指挥</a:t>
            </a:r>
            <a:endParaRPr lang="zh-CN" altLang="en-US" sz="14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342" y="928670"/>
            <a:ext cx="93723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发现泄漏并汇报：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/>
              <a:t>日常巡查，</a:t>
            </a:r>
            <a:r>
              <a:rPr lang="zh-CN" altLang="zh-CN" sz="1800" dirty="0" smtClean="0"/>
              <a:t>听到</a:t>
            </a:r>
            <a:r>
              <a:rPr lang="zh-CN" altLang="zh-CN" sz="1800" dirty="0"/>
              <a:t>危废间有异常，疑似废矿物油</a:t>
            </a:r>
            <a:r>
              <a:rPr lang="zh-CN" altLang="zh-CN" sz="1800" dirty="0" smtClean="0"/>
              <a:t>泄漏</a:t>
            </a:r>
            <a:r>
              <a:rPr lang="zh-CN" altLang="en-US" sz="1800" dirty="0" smtClean="0"/>
              <a:t>，打开危废间的大门进行确认，确认为废矿物油泄漏，马上联系安环部经理，安环部经理立即调动环保工程师赶到现场协调处理。</a:t>
            </a:r>
            <a:endParaRPr lang="en-US" altLang="zh-CN" sz="18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C:\Users\ge13966\AppData\Local\Temp\WeChat Files\1831fe97a0b2d7751c1115a5948e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44" y="2267498"/>
            <a:ext cx="2910820" cy="32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ge13966\AppData\Local\Temp\WeChat Files\00fe5536c731c1066c1e6bb2fb6c4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80" y="2267498"/>
            <a:ext cx="2588972" cy="313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EA55-8DD0-4F36-BFA1-BF81C6AEB18E}" type="slidenum">
              <a:rPr lang="zh-CN" altLang="en-US" smtClean="0"/>
              <a:pPr>
                <a:defRPr/>
              </a:pPr>
              <a:t>5</a:t>
            </a:fld>
            <a:r>
              <a:rPr lang="zh-CN" altLang="en-US" smtClean="0"/>
              <a:t>/8</a:t>
            </a:r>
            <a:endParaRPr lang="zh-CN" altLang="en-US"/>
          </a:p>
        </p:txBody>
      </p:sp>
      <p:grpSp>
        <p:nvGrpSpPr>
          <p:cNvPr id="2" name="组合 4"/>
          <p:cNvGrpSpPr/>
          <p:nvPr/>
        </p:nvGrpSpPr>
        <p:grpSpPr>
          <a:xfrm>
            <a:off x="156876" y="199104"/>
            <a:ext cx="7561569" cy="430887"/>
            <a:chOff x="145416" y="199104"/>
            <a:chExt cx="5154990" cy="430887"/>
          </a:xfrm>
        </p:grpSpPr>
        <p:sp>
          <p:nvSpPr>
            <p:cNvPr id="6" name="矩形 5"/>
            <p:cNvSpPr/>
            <p:nvPr/>
          </p:nvSpPr>
          <p:spPr bwMode="auto">
            <a:xfrm>
              <a:off x="179512" y="216923"/>
              <a:ext cx="396875" cy="3952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2</a:t>
              </a:r>
              <a:endParaRPr lang="en-US" sz="28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16"/>
            <p:cNvSpPr txBox="1">
              <a:spLocks noChangeArrowheads="1"/>
            </p:cNvSpPr>
            <p:nvPr/>
          </p:nvSpPr>
          <p:spPr bwMode="auto">
            <a:xfrm>
              <a:off x="648396" y="199104"/>
              <a:ext cx="465201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废矿物油泄漏</a:t>
              </a:r>
              <a:r>
                <a:rPr lang="zh-CN" altLang="en-US" sz="28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应急处置方案</a:t>
              </a:r>
              <a:endPara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15"/>
            <p:cNvCxnSpPr>
              <a:cxnSpLocks noChangeShapeType="1"/>
            </p:cNvCxnSpPr>
            <p:nvPr/>
          </p:nvCxnSpPr>
          <p:spPr bwMode="auto">
            <a:xfrm rot="10800000" flipV="1">
              <a:off x="145416" y="571480"/>
              <a:ext cx="5057586" cy="58440"/>
            </a:xfrm>
            <a:prstGeom prst="line">
              <a:avLst/>
            </a:prstGeom>
            <a:ln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89202" y="980728"/>
            <a:ext cx="884501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应急处理准备：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环保工程师立即叫来厂区应急小组人员，两个人立即拉警戒线，其他人员穿戴好手套、护目镜和口罩以及劳保鞋，用细沙对泄漏物进行围堵、初次吸收。</a:t>
            </a:r>
            <a:endParaRPr lang="en-US" altLang="zh-CN" sz="18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2709" y="5646299"/>
            <a:ext cx="2087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▲用细沙进行初次吸收</a:t>
            </a:r>
            <a:endParaRPr lang="zh-CN" altLang="en-US" sz="12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3860" y="5691033"/>
            <a:ext cx="208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▲应急人员立即赶到现场并用细沙对泄漏物进行围堵</a:t>
            </a:r>
            <a:endParaRPr lang="zh-CN" altLang="en-US" sz="1200" b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78" y="2324257"/>
            <a:ext cx="2390244" cy="316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096" y="2492896"/>
            <a:ext cx="2746598" cy="29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EA55-8DD0-4F36-BFA1-BF81C6AEB18E}" type="slidenum">
              <a:rPr lang="zh-CN" altLang="en-US" smtClean="0"/>
              <a:pPr>
                <a:defRPr/>
              </a:pPr>
              <a:t>6</a:t>
            </a:fld>
            <a:r>
              <a:rPr lang="zh-CN" altLang="en-US" smtClean="0"/>
              <a:t>/8</a:t>
            </a:r>
            <a:endParaRPr lang="zh-CN" altLang="en-US"/>
          </a:p>
        </p:txBody>
      </p:sp>
      <p:grpSp>
        <p:nvGrpSpPr>
          <p:cNvPr id="2" name="组合 4"/>
          <p:cNvGrpSpPr/>
          <p:nvPr/>
        </p:nvGrpSpPr>
        <p:grpSpPr>
          <a:xfrm>
            <a:off x="156876" y="199104"/>
            <a:ext cx="7561569" cy="430887"/>
            <a:chOff x="145416" y="199104"/>
            <a:chExt cx="5154990" cy="430887"/>
          </a:xfrm>
        </p:grpSpPr>
        <p:sp>
          <p:nvSpPr>
            <p:cNvPr id="6" name="矩形 5"/>
            <p:cNvSpPr/>
            <p:nvPr/>
          </p:nvSpPr>
          <p:spPr bwMode="auto">
            <a:xfrm>
              <a:off x="179512" y="216923"/>
              <a:ext cx="396875" cy="3952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2</a:t>
              </a:r>
              <a:endParaRPr lang="en-US" sz="28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16"/>
            <p:cNvSpPr txBox="1">
              <a:spLocks noChangeArrowheads="1"/>
            </p:cNvSpPr>
            <p:nvPr/>
          </p:nvSpPr>
          <p:spPr bwMode="auto">
            <a:xfrm>
              <a:off x="648396" y="199104"/>
              <a:ext cx="465201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废矿物油泄漏</a:t>
              </a:r>
              <a:r>
                <a:rPr lang="zh-CN" altLang="en-US" sz="28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应急处置方案</a:t>
              </a:r>
              <a:endPara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15"/>
            <p:cNvCxnSpPr>
              <a:cxnSpLocks noChangeShapeType="1"/>
            </p:cNvCxnSpPr>
            <p:nvPr/>
          </p:nvCxnSpPr>
          <p:spPr bwMode="auto">
            <a:xfrm rot="10800000" flipV="1">
              <a:off x="145416" y="571480"/>
              <a:ext cx="5057586" cy="58440"/>
            </a:xfrm>
            <a:prstGeom prst="line">
              <a:avLst/>
            </a:prstGeom>
            <a:ln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88892" y="785794"/>
            <a:ext cx="9372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现场应急处理：用细沙吸收后立即收集清理细沙，用吸收棉再次进行吸收，吸收后所有的废物均作为危险废物贮存，同时应急检测单位对废水及废气进行检测。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2205" y="5500140"/>
            <a:ext cx="28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0" dirty="0">
                <a:latin typeface="微软雅黑" pitchFamily="34" charset="-122"/>
                <a:ea typeface="微软雅黑" pitchFamily="34" charset="-122"/>
              </a:rPr>
              <a:t>▲用吸收棉再次进行吸收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655" y="5449811"/>
            <a:ext cx="3050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▲清理细沙</a:t>
            </a:r>
            <a:endParaRPr lang="zh-CN" altLang="en-US" sz="1200" b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 descr="C:\Users\ge13966\AppData\Local\Temp\WeChat Files\a8b862b01480441cd7c19069803f0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83" y="2540121"/>
            <a:ext cx="402348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2" y="2540120"/>
            <a:ext cx="386682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EA55-8DD0-4F36-BFA1-BF81C6AEB18E}" type="slidenum">
              <a:rPr lang="zh-CN" altLang="en-US" smtClean="0"/>
              <a:pPr>
                <a:defRPr/>
              </a:pPr>
              <a:t>7</a:t>
            </a:fld>
            <a:r>
              <a:rPr lang="zh-CN" altLang="en-US" smtClean="0"/>
              <a:t>/8</a:t>
            </a:r>
            <a:endParaRPr lang="zh-CN" altLang="en-US"/>
          </a:p>
        </p:txBody>
      </p:sp>
      <p:grpSp>
        <p:nvGrpSpPr>
          <p:cNvPr id="2" name="组合 2"/>
          <p:cNvGrpSpPr/>
          <p:nvPr/>
        </p:nvGrpSpPr>
        <p:grpSpPr>
          <a:xfrm>
            <a:off x="156876" y="199104"/>
            <a:ext cx="7561569" cy="800219"/>
            <a:chOff x="145416" y="199104"/>
            <a:chExt cx="5154990" cy="800219"/>
          </a:xfrm>
        </p:grpSpPr>
        <p:sp>
          <p:nvSpPr>
            <p:cNvPr id="5" name="矩形 4"/>
            <p:cNvSpPr/>
            <p:nvPr/>
          </p:nvSpPr>
          <p:spPr bwMode="auto">
            <a:xfrm>
              <a:off x="179512" y="216923"/>
              <a:ext cx="396875" cy="3952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  <a:latin typeface="Broadway" panose="04040905080B02020502" pitchFamily="82" charset="0"/>
                  <a:ea typeface="微软雅黑" panose="020B0503020204020204" pitchFamily="34" charset="-122"/>
                </a:rPr>
                <a:t>2</a:t>
              </a:r>
              <a:endParaRPr lang="en-US" sz="2800" kern="0" dirty="0">
                <a:solidFill>
                  <a:sysClr val="window" lastClr="FFFFFF"/>
                </a:solidFill>
                <a:latin typeface="Broadway" panose="04040905080B02020502" pitchFamily="82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16"/>
            <p:cNvSpPr txBox="1">
              <a:spLocks noChangeArrowheads="1"/>
            </p:cNvSpPr>
            <p:nvPr/>
          </p:nvSpPr>
          <p:spPr bwMode="auto">
            <a:xfrm>
              <a:off x="648396" y="199104"/>
              <a:ext cx="465201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废矿物油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泄漏应急处置方案</a:t>
              </a:r>
            </a:p>
            <a:p>
              <a:endPara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15"/>
            <p:cNvCxnSpPr>
              <a:cxnSpLocks noChangeShapeType="1"/>
            </p:cNvCxnSpPr>
            <p:nvPr/>
          </p:nvCxnSpPr>
          <p:spPr bwMode="auto">
            <a:xfrm rot="10800000" flipV="1">
              <a:off x="145416" y="571480"/>
              <a:ext cx="5057586" cy="58440"/>
            </a:xfrm>
            <a:prstGeom prst="line">
              <a:avLst/>
            </a:prstGeom>
            <a:ln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217454" y="785794"/>
            <a:ext cx="9179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安全环保部经理确认现场安全，通知全体人员解除警戒，宣布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演习结束</a:t>
            </a:r>
            <a:r>
              <a:rPr lang="zh-CN" altLang="en-US" dirty="0" smtClean="0"/>
              <a:t>，并对本次演习进行点评。</a:t>
            </a:r>
            <a:endParaRPr lang="zh-CN" altLang="en-US" dirty="0"/>
          </a:p>
        </p:txBody>
      </p:sp>
      <p:pic>
        <p:nvPicPr>
          <p:cNvPr id="11" name="图片 10" descr="G:\DCIM\113___07\IMG_11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967" y="2730925"/>
            <a:ext cx="3808590" cy="255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G:\DCIM\113___07\IMG_11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2" y="2730925"/>
            <a:ext cx="3501251" cy="255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454" y="1142984"/>
            <a:ext cx="154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演练总结：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892" y="171448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好的方面：</a:t>
            </a:r>
            <a:endParaRPr lang="en-US" altLang="zh-CN" sz="20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1768" y="2138598"/>
            <a:ext cx="92155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① 培训做的比较充分，各岗位人员均能第一时间赶到现场并熟悉自己的任务。</a:t>
            </a:r>
            <a:endParaRPr lang="en-US" altLang="zh-CN" sz="2000" b="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② 本次演练人员参与积极度高、演练过程真实性高，实际检验了部门相关应急流程的通畅性。</a:t>
            </a:r>
            <a:endParaRPr lang="en-US" altLang="zh-CN" sz="2000" b="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000" b="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③</a:t>
            </a:r>
            <a:r>
              <a:rPr lang="zh-CN" altLang="en-US" sz="2000" b="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本次演练真实模拟事故发生现场，演练真实度高。</a:t>
            </a:r>
            <a:endParaRPr lang="en-US" altLang="zh-CN" sz="2000" b="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④</a:t>
            </a:r>
            <a:r>
              <a:rPr lang="zh-CN" altLang="en-US" sz="2000" b="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现场应急物资到位，能在最短时间内处理险情。</a:t>
            </a:r>
            <a:endParaRPr lang="en-US" altLang="zh-CN" sz="2000" b="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454" y="114298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演练总结：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454" y="1666062"/>
            <a:ext cx="2643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Font typeface="Wingdings" pitchFamily="2" charset="2"/>
              <a:buChar char="n"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需要改善的方面：</a:t>
            </a: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4644" y="2161610"/>
            <a:ext cx="8429684" cy="61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①由于处于上班生产期间，观摩人员较少，需另外做宣导。</a:t>
            </a:r>
            <a:endParaRPr lang="en-US" altLang="zh-CN" sz="2000" b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56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0.2"/>
</p:tagLst>
</file>

<file path=ppt/theme/theme1.xml><?xml version="1.0" encoding="utf-8"?>
<a:theme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33CCFF">
                <a:alpha val="50000"/>
              </a:srgbClr>
            </a:gs>
            <a:gs pos="100000">
              <a:srgbClr val="33CCFF">
                <a:gamma/>
                <a:shade val="46275"/>
                <a:invGamma/>
                <a:alpha val="0"/>
              </a:srgbClr>
            </a:gs>
          </a:gsLst>
          <a:lin ang="0" scaled="1"/>
        </a:gradFill>
        <a:ln w="12700" algn="ctr">
          <a:solidFill>
            <a:schemeClr val="tx1"/>
          </a:solidFill>
          <a:miter lim="800000"/>
          <a:headEnd/>
          <a:tailEnd/>
        </a:ln>
        <a:effectLst/>
      </a:spPr>
      <a:bodyPr wrap="none" rtlCol="0" anchor="ctr"/>
      <a:lstStyle>
        <a:defPPr algn="ctr">
          <a:defRPr b="0" dirty="0" smtClean="0">
            <a:solidFill>
              <a:schemeClr val="tx1"/>
            </a:solidFill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厦门金鹭ppt模板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wenhua</Template>
  <TotalTime>10112</TotalTime>
  <Words>608</Words>
  <Application>Microsoft Office PowerPoint</Application>
  <PresentationFormat>自定义</PresentationFormat>
  <Paragraphs>73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2_默认设计模板</vt:lpstr>
      <vt:lpstr>5_Blends</vt:lpstr>
      <vt:lpstr>厦门金鹭ppt模板</vt:lpstr>
      <vt:lpstr>安全环保部“废矿物油泄漏”应急演练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hzkq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培训总结</dc:title>
  <dc:creator>汪宗熙</dc:creator>
  <cp:lastModifiedBy>林惠芳</cp:lastModifiedBy>
  <cp:revision>711</cp:revision>
  <cp:lastPrinted>2012-12-24T05:46:04Z</cp:lastPrinted>
  <dcterms:created xsi:type="dcterms:W3CDTF">2007-03-06T05:07:27Z</dcterms:created>
  <dcterms:modified xsi:type="dcterms:W3CDTF">2023-10-11T05:43:28Z</dcterms:modified>
</cp:coreProperties>
</file>